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gg sans" panose="00000800000000000000" pitchFamily="2" charset="0"/>
      <p:bold r:id="rId19"/>
    </p:embeddedFont>
    <p:embeddedFont>
      <p:font typeface="Kalam" panose="020B060402020202020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843E0DA-4D36-4122-9AAE-04AA7A852DAB}">
  <a:tblStyle styleId="{F843E0DA-4D36-4122-9AAE-04AA7A852D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c2fd4bb2de_1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c2fd4bb2de_1_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c2fd4bb2de_1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c2fd4bb2de_1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c2fd4bb2de_1_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c2fd4bb2de_1_5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4d722aef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c4d722aef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4d722aef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4d722aef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132174cc6f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132174cc6f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32174cc6f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132174cc6f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c4d722aef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c4d722aef3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32174cc6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132174cc6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c2fd4bb2d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c2fd4bb2d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c2fd4bb2de_1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c2fd4bb2de_1_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FB9B84F-666E-016A-275F-7C7B16B56CAF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B6579F-93FE-0E88-CB6A-EECFA776092B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974899-5E8E-DC9D-28E6-5CAE72D72FA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FF6546-F890-A8CF-90FC-27FB5D22D22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6881E"/>
                </a:solidFill>
              </a:rPr>
              <a:t>AQA A Level Biology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44 - The Control of Heart Rate</a:t>
            </a:r>
            <a:endParaRPr sz="35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Communication Between Heart and Brain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Baroreceptors and Chemoreceptors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3" name="Google Shape;613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Whilst the SAN controls the heartbeat from </a:t>
            </a:r>
            <a:r>
              <a:rPr lang="en" sz="1500" b="1">
                <a:solidFill>
                  <a:srgbClr val="CCCCCC"/>
                </a:solidFill>
              </a:rPr>
              <a:t>within </a:t>
            </a:r>
            <a:r>
              <a:rPr lang="en" sz="1500">
                <a:solidFill>
                  <a:srgbClr val="CCCCCC"/>
                </a:solidFill>
              </a:rPr>
              <a:t>the heart muscle, the </a:t>
            </a:r>
            <a:r>
              <a:rPr lang="en" sz="1500" b="1">
                <a:solidFill>
                  <a:srgbClr val="CCCCCC"/>
                </a:solidFill>
              </a:rPr>
              <a:t>rate </a:t>
            </a:r>
            <a:r>
              <a:rPr lang="en" sz="1500">
                <a:solidFill>
                  <a:srgbClr val="CCCCCC"/>
                </a:solidFill>
              </a:rPr>
              <a:t>of contraction is controlled by the </a:t>
            </a:r>
            <a:r>
              <a:rPr lang="en" sz="1500" b="1">
                <a:solidFill>
                  <a:srgbClr val="CCCCCC"/>
                </a:solidFill>
              </a:rPr>
              <a:t>brain</a:t>
            </a:r>
            <a:r>
              <a:rPr lang="en" sz="1500">
                <a:solidFill>
                  <a:srgbClr val="CCCCCC"/>
                </a:solidFill>
              </a:rPr>
              <a:t>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A region of the brain called the </a:t>
            </a:r>
            <a:r>
              <a:rPr lang="en" sz="1100" b="1">
                <a:solidFill>
                  <a:srgbClr val="CCCCCC"/>
                </a:solidFill>
              </a:rPr>
              <a:t>medulla oblongata </a:t>
            </a:r>
            <a:r>
              <a:rPr lang="en" sz="1100">
                <a:solidFill>
                  <a:srgbClr val="CCCCCC"/>
                </a:solidFill>
              </a:rPr>
              <a:t>controls the heart rate.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Changes inside the body are referred to as </a:t>
            </a:r>
            <a:r>
              <a:rPr lang="en" sz="1500" b="1">
                <a:solidFill>
                  <a:srgbClr val="CCCCCC"/>
                </a:solidFill>
              </a:rPr>
              <a:t>internal stimuli</a:t>
            </a:r>
            <a:r>
              <a:rPr lang="en" sz="1500">
                <a:solidFill>
                  <a:srgbClr val="CCCCCC"/>
                </a:solidFill>
              </a:rPr>
              <a:t>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There may be changes in </a:t>
            </a:r>
            <a:r>
              <a:rPr lang="en" sz="1100" b="1">
                <a:solidFill>
                  <a:srgbClr val="CCCCCC"/>
                </a:solidFill>
              </a:rPr>
              <a:t>blood pressure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There may also be changes in </a:t>
            </a:r>
            <a:r>
              <a:rPr lang="en" sz="1100" b="1">
                <a:solidFill>
                  <a:srgbClr val="CCCCCC"/>
                </a:solidFill>
              </a:rPr>
              <a:t>blood pH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Changes in blood pressure are detected by </a:t>
            </a:r>
            <a:r>
              <a:rPr lang="en" sz="1500" b="1">
                <a:solidFill>
                  <a:srgbClr val="CCCCCC"/>
                </a:solidFill>
              </a:rPr>
              <a:t>baroreceptors</a:t>
            </a:r>
            <a:r>
              <a:rPr lang="en" sz="1500">
                <a:solidFill>
                  <a:srgbClr val="CCCCCC"/>
                </a:solidFill>
              </a:rPr>
              <a:t>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Baroreceptors are found in the </a:t>
            </a:r>
            <a:r>
              <a:rPr lang="en" sz="1100" b="1">
                <a:solidFill>
                  <a:srgbClr val="CCCCCC"/>
                </a:solidFill>
              </a:rPr>
              <a:t>aorta </a:t>
            </a:r>
            <a:r>
              <a:rPr lang="en" sz="1100">
                <a:solidFill>
                  <a:srgbClr val="CCCCCC"/>
                </a:solidFill>
              </a:rPr>
              <a:t>and the </a:t>
            </a:r>
            <a:r>
              <a:rPr lang="en" sz="1100" b="1">
                <a:solidFill>
                  <a:srgbClr val="CCCCCC"/>
                </a:solidFill>
              </a:rPr>
              <a:t>carotid arteries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Changes in blood pH are detected by </a:t>
            </a:r>
            <a:r>
              <a:rPr lang="en" sz="1500" b="1">
                <a:solidFill>
                  <a:srgbClr val="CCCCCC"/>
                </a:solidFill>
              </a:rPr>
              <a:t>chemoreceptors</a:t>
            </a:r>
            <a:r>
              <a:rPr lang="en" sz="1500">
                <a:solidFill>
                  <a:srgbClr val="CCCCCC"/>
                </a:solidFill>
              </a:rPr>
              <a:t>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Chemoreceptors detect changes in the concentration of </a:t>
            </a:r>
            <a:r>
              <a:rPr lang="en" sz="1100" b="1">
                <a:solidFill>
                  <a:srgbClr val="CCCCCC"/>
                </a:solidFill>
              </a:rPr>
              <a:t>carbon dioxide [CO</a:t>
            </a:r>
            <a:r>
              <a:rPr lang="en" sz="1100" b="1" baseline="-25000">
                <a:solidFill>
                  <a:srgbClr val="CCCCCC"/>
                </a:solidFill>
              </a:rPr>
              <a:t>2</a:t>
            </a:r>
            <a:r>
              <a:rPr lang="en" sz="1100" b="1">
                <a:solidFill>
                  <a:srgbClr val="CCCCCC"/>
                </a:solidFill>
              </a:rPr>
              <a:t>]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High [CO</a:t>
            </a:r>
            <a:r>
              <a:rPr lang="en" sz="1100" baseline="-25000">
                <a:solidFill>
                  <a:srgbClr val="CCCCCC"/>
                </a:solidFill>
              </a:rPr>
              <a:t>2</a:t>
            </a:r>
            <a:r>
              <a:rPr lang="en" sz="1100">
                <a:solidFill>
                  <a:srgbClr val="CCCCCC"/>
                </a:solidFill>
              </a:rPr>
              <a:t>] is </a:t>
            </a:r>
            <a:r>
              <a:rPr lang="en" sz="1100" b="1">
                <a:solidFill>
                  <a:srgbClr val="CCCCCC"/>
                </a:solidFill>
              </a:rPr>
              <a:t>acidic </a:t>
            </a:r>
            <a:r>
              <a:rPr lang="en" sz="1100">
                <a:solidFill>
                  <a:srgbClr val="CCCCCC"/>
                </a:solidFill>
              </a:rPr>
              <a:t>and indicative of an </a:t>
            </a:r>
            <a:r>
              <a:rPr lang="en" sz="1100" b="1">
                <a:solidFill>
                  <a:srgbClr val="CCCCCC"/>
                </a:solidFill>
              </a:rPr>
              <a:t>inadequate </a:t>
            </a:r>
            <a:r>
              <a:rPr lang="en" sz="1100">
                <a:solidFill>
                  <a:srgbClr val="CCCCCC"/>
                </a:solidFill>
              </a:rPr>
              <a:t>rate of </a:t>
            </a:r>
            <a:r>
              <a:rPr lang="en" sz="1100" b="1">
                <a:solidFill>
                  <a:srgbClr val="CCCCCC"/>
                </a:solidFill>
              </a:rPr>
              <a:t>respiration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Electrical impulses from these receptors are carried to the medulla by </a:t>
            </a:r>
            <a:r>
              <a:rPr lang="en" sz="1500" b="1">
                <a:solidFill>
                  <a:srgbClr val="CCCCCC"/>
                </a:solidFill>
              </a:rPr>
              <a:t>sensory neurones</a:t>
            </a:r>
            <a:r>
              <a:rPr lang="en" sz="1500">
                <a:solidFill>
                  <a:srgbClr val="CCCCCC"/>
                </a:solidFill>
              </a:rPr>
              <a:t>.</a:t>
            </a:r>
            <a:endParaRPr sz="15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The medulla </a:t>
            </a:r>
            <a:r>
              <a:rPr lang="en" sz="1500" b="1">
                <a:solidFill>
                  <a:srgbClr val="CCCCCC"/>
                </a:solidFill>
              </a:rPr>
              <a:t>coordinates </a:t>
            </a:r>
            <a:r>
              <a:rPr lang="en" sz="1500">
                <a:solidFill>
                  <a:srgbClr val="CCCCCC"/>
                </a:solidFill>
              </a:rPr>
              <a:t>a response and sends impulses to the SAN via the </a:t>
            </a:r>
            <a:r>
              <a:rPr lang="en" sz="1500" b="1">
                <a:solidFill>
                  <a:srgbClr val="CCCCCC"/>
                </a:solidFill>
              </a:rPr>
              <a:t>sympathetic </a:t>
            </a:r>
            <a:r>
              <a:rPr lang="en" sz="1500">
                <a:solidFill>
                  <a:srgbClr val="CCCCCC"/>
                </a:solidFill>
              </a:rPr>
              <a:t>or </a:t>
            </a:r>
            <a:r>
              <a:rPr lang="en" sz="1500" b="1">
                <a:solidFill>
                  <a:srgbClr val="CCCCCC"/>
                </a:solidFill>
              </a:rPr>
              <a:t>parasympathetic </a:t>
            </a:r>
            <a:r>
              <a:rPr lang="en" sz="1500">
                <a:solidFill>
                  <a:srgbClr val="CCCCCC"/>
                </a:solidFill>
              </a:rPr>
              <a:t>neurones.</a:t>
            </a:r>
            <a:endParaRPr sz="150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700">
              <a:solidFill>
                <a:srgbClr val="CCCCCC"/>
              </a:solidFill>
            </a:endParaRPr>
          </a:p>
        </p:txBody>
      </p:sp>
      <p:sp>
        <p:nvSpPr>
          <p:cNvPr id="614" name="Google Shape;61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620" name="Google Shape;62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525" y="265700"/>
            <a:ext cx="2292551" cy="4612096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23"/>
          <p:cNvSpPr txBox="1"/>
          <p:nvPr/>
        </p:nvSpPr>
        <p:spPr>
          <a:xfrm>
            <a:off x="2266250" y="2340898"/>
            <a:ext cx="1716900" cy="46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SYMPATHETIC NEURONE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622" name="Google Shape;622;p23"/>
          <p:cNvSpPr txBox="1"/>
          <p:nvPr/>
        </p:nvSpPr>
        <p:spPr>
          <a:xfrm>
            <a:off x="2307398" y="1869682"/>
            <a:ext cx="1716900" cy="46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Kalam"/>
                <a:ea typeface="Kalam"/>
                <a:cs typeface="Kalam"/>
                <a:sym typeface="Kalam"/>
              </a:rPr>
              <a:t>PARASYMPATHETIC NEURONE</a:t>
            </a:r>
            <a:endParaRPr sz="900" dirty="0"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623" name="Google Shape;623;p23"/>
          <p:cNvSpPr txBox="1"/>
          <p:nvPr/>
        </p:nvSpPr>
        <p:spPr>
          <a:xfrm>
            <a:off x="4249625" y="1833000"/>
            <a:ext cx="42984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Impulses are coordinated in a region of the brain called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medulla oblongata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 Stimulation of the sympathetic neurone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will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increase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the heart rate. Stimulation of the parasympathetic neurone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will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decrease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the heart rate.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Controlling Heart Rate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9" name="Google Shape;629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 number of </a:t>
            </a:r>
            <a:r>
              <a:rPr lang="en" b="1">
                <a:solidFill>
                  <a:srgbClr val="CCCCCC"/>
                </a:solidFill>
              </a:rPr>
              <a:t>changes </a:t>
            </a:r>
            <a:r>
              <a:rPr lang="en">
                <a:solidFill>
                  <a:srgbClr val="CCCCCC"/>
                </a:solidFill>
              </a:rPr>
              <a:t>to the body’s internal conditions may occur.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Each time the body will respond to </a:t>
            </a:r>
            <a:r>
              <a:rPr lang="en" b="1">
                <a:solidFill>
                  <a:srgbClr val="CCCCCC"/>
                </a:solidFill>
              </a:rPr>
              <a:t>return </a:t>
            </a:r>
            <a:r>
              <a:rPr lang="en">
                <a:solidFill>
                  <a:srgbClr val="CCCCCC"/>
                </a:solidFill>
              </a:rPr>
              <a:t>conditions to normal.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referred to as </a:t>
            </a:r>
            <a:r>
              <a:rPr lang="en" b="1">
                <a:solidFill>
                  <a:srgbClr val="CCCCCC"/>
                </a:solidFill>
              </a:rPr>
              <a:t>negative feedback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630" name="Google Shape;63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aphicFrame>
        <p:nvGraphicFramePr>
          <p:cNvPr id="631" name="Google Shape;631;p24"/>
          <p:cNvGraphicFramePr/>
          <p:nvPr/>
        </p:nvGraphicFramePr>
        <p:xfrm>
          <a:off x="542100" y="2316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{F843E0DA-4D36-4122-9AAE-04AA7A852DAB}</a:tableStyleId>
              </a:tblPr>
              <a:tblGrid>
                <a:gridCol w="256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2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Condition</a:t>
                      </a:r>
                      <a:endParaRPr sz="9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Receptor Involved</a:t>
                      </a:r>
                      <a:endParaRPr sz="9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Response</a:t>
                      </a:r>
                      <a:endParaRPr sz="9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High blood pressure.</a:t>
                      </a:r>
                      <a:endParaRPr sz="9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Baroreceptor</a:t>
                      </a:r>
                      <a:endParaRPr sz="9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Impulse coordinated through parasympathetic neurone. Heart rate slows down. Blood pressure decreases.</a:t>
                      </a:r>
                      <a:endParaRPr sz="9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6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Low blood pressure</a:t>
                      </a:r>
                      <a:endParaRPr sz="9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Baroreceptor</a:t>
                      </a:r>
                      <a:endParaRPr sz="9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Impulse coordinated through sympathetic neurone. Heart rate speeds up. Blood pressure increases.</a:t>
                      </a:r>
                      <a:endParaRPr sz="9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6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High blood pH</a:t>
                      </a:r>
                      <a:endParaRPr sz="9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Chemoreceptor</a:t>
                      </a:r>
                      <a:endParaRPr sz="9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Impulse coordinated through parasympathetic neurone. Heart rate slows down. Blood pH decreases.</a:t>
                      </a:r>
                      <a:endParaRPr sz="9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4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Low blood pH</a:t>
                      </a:r>
                      <a:endParaRPr sz="9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Chemoreceptor</a:t>
                      </a:r>
                      <a:endParaRPr sz="9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Impulse coordinated through sympathetic neurone. Heart rate speeds up. Blood pH increases.</a:t>
                      </a:r>
                      <a:endParaRPr sz="9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Nervous System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Char char="●"/>
            </a:pPr>
            <a:r>
              <a:rPr lang="en" sz="1700">
                <a:solidFill>
                  <a:srgbClr val="4A86E8"/>
                </a:solidFill>
              </a:rPr>
              <a:t>Specification Point 3.6.1.3 - Control of heart rate.</a:t>
            </a:r>
            <a:endParaRPr sz="1700">
              <a:solidFill>
                <a:srgbClr val="4A86E8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nervous system can be divided into </a:t>
            </a:r>
            <a:r>
              <a:rPr lang="en" sz="1700" b="1">
                <a:solidFill>
                  <a:srgbClr val="CCCCCC"/>
                </a:solidFill>
              </a:rPr>
              <a:t>2 subsystems</a:t>
            </a:r>
            <a:r>
              <a:rPr lang="en" sz="1700">
                <a:solidFill>
                  <a:srgbClr val="CCCCCC"/>
                </a:solidFill>
              </a:rPr>
              <a:t>: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</a:t>
            </a:r>
            <a:r>
              <a:rPr lang="en" sz="1300" b="1">
                <a:solidFill>
                  <a:srgbClr val="CCCCCC"/>
                </a:solidFill>
              </a:rPr>
              <a:t>central nervous system </a:t>
            </a:r>
            <a:r>
              <a:rPr lang="en" sz="1300">
                <a:solidFill>
                  <a:srgbClr val="CCCCCC"/>
                </a:solidFill>
              </a:rPr>
              <a:t>(</a:t>
            </a:r>
            <a:r>
              <a:rPr lang="en" sz="1300" b="1">
                <a:solidFill>
                  <a:srgbClr val="CCCCCC"/>
                </a:solidFill>
              </a:rPr>
              <a:t>CNS</a:t>
            </a:r>
            <a:r>
              <a:rPr lang="en" sz="1300">
                <a:solidFill>
                  <a:srgbClr val="CCCCCC"/>
                </a:solidFill>
              </a:rPr>
              <a:t>) consists of the </a:t>
            </a:r>
            <a:r>
              <a:rPr lang="en" sz="1300" b="1">
                <a:solidFill>
                  <a:srgbClr val="CCCCCC"/>
                </a:solidFill>
              </a:rPr>
              <a:t>brain </a:t>
            </a:r>
            <a:r>
              <a:rPr lang="en" sz="1300">
                <a:solidFill>
                  <a:srgbClr val="CCCCCC"/>
                </a:solidFill>
              </a:rPr>
              <a:t>and the </a:t>
            </a:r>
            <a:r>
              <a:rPr lang="en" sz="1300" b="1">
                <a:solidFill>
                  <a:srgbClr val="CCCCCC"/>
                </a:solidFill>
              </a:rPr>
              <a:t>spinal cord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</a:t>
            </a:r>
            <a:r>
              <a:rPr lang="en" sz="1300" b="1">
                <a:solidFill>
                  <a:srgbClr val="CCCCCC"/>
                </a:solidFill>
              </a:rPr>
              <a:t>peripheral nervous system </a:t>
            </a:r>
            <a:r>
              <a:rPr lang="en" sz="1300">
                <a:solidFill>
                  <a:srgbClr val="CCCCCC"/>
                </a:solidFill>
              </a:rPr>
              <a:t>(</a:t>
            </a:r>
            <a:r>
              <a:rPr lang="en" sz="1300" b="1">
                <a:solidFill>
                  <a:srgbClr val="CCCCCC"/>
                </a:solidFill>
              </a:rPr>
              <a:t>PNS</a:t>
            </a:r>
            <a:r>
              <a:rPr lang="en" sz="1300">
                <a:solidFill>
                  <a:srgbClr val="CCCCCC"/>
                </a:solidFill>
              </a:rPr>
              <a:t>) consists of all the </a:t>
            </a:r>
            <a:r>
              <a:rPr lang="en" sz="1300" b="1">
                <a:solidFill>
                  <a:srgbClr val="CCCCCC"/>
                </a:solidFill>
              </a:rPr>
              <a:t>other neurones </a:t>
            </a:r>
            <a:r>
              <a:rPr lang="en" sz="1300">
                <a:solidFill>
                  <a:srgbClr val="CCCCCC"/>
                </a:solidFill>
              </a:rPr>
              <a:t>that are connected to the CNS.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PNS can be further subdivided: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</a:t>
            </a:r>
            <a:r>
              <a:rPr lang="en" sz="1300" b="1">
                <a:solidFill>
                  <a:srgbClr val="CCCCCC"/>
                </a:solidFill>
              </a:rPr>
              <a:t>somatic </a:t>
            </a:r>
            <a:r>
              <a:rPr lang="en" sz="1300">
                <a:solidFill>
                  <a:srgbClr val="CCCCCC"/>
                </a:solidFill>
              </a:rPr>
              <a:t>nervous system is </a:t>
            </a:r>
            <a:r>
              <a:rPr lang="en" sz="1300" b="1">
                <a:solidFill>
                  <a:srgbClr val="CCCCCC"/>
                </a:solidFill>
              </a:rPr>
              <a:t>consciously </a:t>
            </a:r>
            <a:r>
              <a:rPr lang="en" sz="1300">
                <a:solidFill>
                  <a:srgbClr val="CCCCCC"/>
                </a:solidFill>
              </a:rPr>
              <a:t>controlled by the brain (tasks such as exercise, writing etc.).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</a:t>
            </a:r>
            <a:r>
              <a:rPr lang="en" sz="1300" b="1">
                <a:solidFill>
                  <a:srgbClr val="CCCCCC"/>
                </a:solidFill>
              </a:rPr>
              <a:t>autonomic </a:t>
            </a:r>
            <a:r>
              <a:rPr lang="en" sz="1300">
                <a:solidFill>
                  <a:srgbClr val="CCCCCC"/>
                </a:solidFill>
              </a:rPr>
              <a:t>nervous system involves </a:t>
            </a:r>
            <a:r>
              <a:rPr lang="en" sz="1300" b="1">
                <a:solidFill>
                  <a:srgbClr val="CCCCCC"/>
                </a:solidFill>
              </a:rPr>
              <a:t>unconscious processes </a:t>
            </a:r>
            <a:r>
              <a:rPr lang="en" sz="1300">
                <a:solidFill>
                  <a:srgbClr val="CCCCCC"/>
                </a:solidFill>
              </a:rPr>
              <a:t>such as digestion.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autonomic nervous system is </a:t>
            </a:r>
            <a:r>
              <a:rPr lang="en" sz="1700" b="1">
                <a:solidFill>
                  <a:srgbClr val="CCCCCC"/>
                </a:solidFill>
              </a:rPr>
              <a:t>also split </a:t>
            </a:r>
            <a:r>
              <a:rPr lang="en" sz="1700">
                <a:solidFill>
                  <a:srgbClr val="CCCCCC"/>
                </a:solidFill>
              </a:rPr>
              <a:t>into 2 subsystems.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</a:t>
            </a:r>
            <a:r>
              <a:rPr lang="en" sz="1300" b="1">
                <a:solidFill>
                  <a:srgbClr val="CCCCCC"/>
                </a:solidFill>
              </a:rPr>
              <a:t>sympathetic </a:t>
            </a:r>
            <a:r>
              <a:rPr lang="en" sz="1300">
                <a:solidFill>
                  <a:srgbClr val="CCCCCC"/>
                </a:solidFill>
              </a:rPr>
              <a:t>nervous system readies the body for action by </a:t>
            </a:r>
            <a:r>
              <a:rPr lang="en" sz="1300" b="1">
                <a:solidFill>
                  <a:srgbClr val="CCCCCC"/>
                </a:solidFill>
              </a:rPr>
              <a:t>increasing </a:t>
            </a:r>
            <a:r>
              <a:rPr lang="en" sz="1300">
                <a:solidFill>
                  <a:srgbClr val="CCCCCC"/>
                </a:solidFill>
              </a:rPr>
              <a:t>the activity of biological systems.</a:t>
            </a:r>
            <a:endParaRPr sz="1300">
              <a:solidFill>
                <a:srgbClr val="CCCCCC"/>
              </a:solidFill>
            </a:endParaRPr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■"/>
            </a:pPr>
            <a:r>
              <a:rPr lang="en" sz="1300">
                <a:solidFill>
                  <a:srgbClr val="CCCCCC"/>
                </a:solidFill>
              </a:rPr>
              <a:t>It is often referred to as the ‘</a:t>
            </a:r>
            <a:r>
              <a:rPr lang="en" sz="1300" b="1">
                <a:solidFill>
                  <a:srgbClr val="CCCCCC"/>
                </a:solidFill>
              </a:rPr>
              <a:t>fight or flight</a:t>
            </a:r>
            <a:r>
              <a:rPr lang="en" sz="1300">
                <a:solidFill>
                  <a:srgbClr val="CCCCCC"/>
                </a:solidFill>
              </a:rPr>
              <a:t>’</a:t>
            </a:r>
            <a:r>
              <a:rPr lang="en" sz="1300" b="1">
                <a:solidFill>
                  <a:srgbClr val="CCCCCC"/>
                </a:solidFill>
              </a:rPr>
              <a:t> </a:t>
            </a:r>
            <a:r>
              <a:rPr lang="en" sz="1300">
                <a:solidFill>
                  <a:srgbClr val="CCCCCC"/>
                </a:solidFill>
              </a:rPr>
              <a:t>system.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</a:t>
            </a:r>
            <a:r>
              <a:rPr lang="en" sz="1300" b="1">
                <a:solidFill>
                  <a:srgbClr val="CCCCCC"/>
                </a:solidFill>
              </a:rPr>
              <a:t>parasympathetic </a:t>
            </a:r>
            <a:r>
              <a:rPr lang="en" sz="1300">
                <a:solidFill>
                  <a:srgbClr val="CCCCCC"/>
                </a:solidFill>
              </a:rPr>
              <a:t>nervous system calms the body by </a:t>
            </a:r>
            <a:r>
              <a:rPr lang="en" sz="1300" b="1">
                <a:solidFill>
                  <a:srgbClr val="CCCCCC"/>
                </a:solidFill>
              </a:rPr>
              <a:t>decreasing </a:t>
            </a:r>
            <a:r>
              <a:rPr lang="en" sz="1300">
                <a:solidFill>
                  <a:srgbClr val="CCCCCC"/>
                </a:solidFill>
              </a:rPr>
              <a:t>the activity of biological systems.</a:t>
            </a:r>
            <a:endParaRPr sz="1300">
              <a:solidFill>
                <a:srgbClr val="CCCCCC"/>
              </a:solidFill>
            </a:endParaRPr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■"/>
            </a:pPr>
            <a:r>
              <a:rPr lang="en" sz="1300">
                <a:solidFill>
                  <a:srgbClr val="CCCCCC"/>
                </a:solidFill>
              </a:rPr>
              <a:t>It is often referred to as the ‘</a:t>
            </a:r>
            <a:r>
              <a:rPr lang="en" sz="1300" b="1">
                <a:solidFill>
                  <a:srgbClr val="CCCCCC"/>
                </a:solidFill>
              </a:rPr>
              <a:t>rest and digest</a:t>
            </a:r>
            <a:r>
              <a:rPr lang="en" sz="1300">
                <a:solidFill>
                  <a:srgbClr val="CCCCCC"/>
                </a:solidFill>
              </a:rPr>
              <a:t>’</a:t>
            </a:r>
            <a:r>
              <a:rPr lang="en" sz="1300" b="1">
                <a:solidFill>
                  <a:srgbClr val="CCCCCC"/>
                </a:solidFill>
              </a:rPr>
              <a:t> </a:t>
            </a:r>
            <a:r>
              <a:rPr lang="en" sz="1300">
                <a:solidFill>
                  <a:srgbClr val="CCCCCC"/>
                </a:solidFill>
              </a:rPr>
              <a:t>system.</a:t>
            </a:r>
            <a:endParaRPr sz="130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700">
              <a:solidFill>
                <a:srgbClr val="CCCCCC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69" name="Google Shape;69;p15"/>
          <p:cNvGrpSpPr/>
          <p:nvPr/>
        </p:nvGrpSpPr>
        <p:grpSpPr>
          <a:xfrm>
            <a:off x="1507231" y="372221"/>
            <a:ext cx="1954104" cy="4399059"/>
            <a:chOff x="2846075" y="488225"/>
            <a:chExt cx="2129350" cy="4971250"/>
          </a:xfrm>
        </p:grpSpPr>
        <p:sp>
          <p:nvSpPr>
            <p:cNvPr id="70" name="Google Shape;70;p15"/>
            <p:cNvSpPr/>
            <p:nvPr/>
          </p:nvSpPr>
          <p:spPr>
            <a:xfrm>
              <a:off x="3732950" y="803625"/>
              <a:ext cx="256325" cy="99925"/>
            </a:xfrm>
            <a:custGeom>
              <a:avLst/>
              <a:gdLst/>
              <a:ahLst/>
              <a:cxnLst/>
              <a:rect l="l" t="t" r="r" b="b"/>
              <a:pathLst>
                <a:path w="10253" h="3997" extrusionOk="0">
                  <a:moveTo>
                    <a:pt x="804" y="0"/>
                  </a:moveTo>
                  <a:cubicBezTo>
                    <a:pt x="305" y="555"/>
                    <a:pt x="167" y="1082"/>
                    <a:pt x="0" y="1581"/>
                  </a:cubicBezTo>
                  <a:cubicBezTo>
                    <a:pt x="111" y="1969"/>
                    <a:pt x="84" y="2357"/>
                    <a:pt x="305" y="2718"/>
                  </a:cubicBezTo>
                  <a:lnTo>
                    <a:pt x="1913" y="3328"/>
                  </a:lnTo>
                  <a:cubicBezTo>
                    <a:pt x="2540" y="3716"/>
                    <a:pt x="3098" y="3937"/>
                    <a:pt x="3773" y="3937"/>
                  </a:cubicBezTo>
                  <a:cubicBezTo>
                    <a:pt x="3965" y="3937"/>
                    <a:pt x="4166" y="3919"/>
                    <a:pt x="4381" y="3882"/>
                  </a:cubicBezTo>
                  <a:cubicBezTo>
                    <a:pt x="4476" y="3858"/>
                    <a:pt x="4572" y="3793"/>
                    <a:pt x="4667" y="3793"/>
                  </a:cubicBezTo>
                  <a:cubicBezTo>
                    <a:pt x="4683" y="3793"/>
                    <a:pt x="4698" y="3795"/>
                    <a:pt x="4714" y="3799"/>
                  </a:cubicBezTo>
                  <a:cubicBezTo>
                    <a:pt x="5119" y="3937"/>
                    <a:pt x="5382" y="3997"/>
                    <a:pt x="5572" y="3997"/>
                  </a:cubicBezTo>
                  <a:cubicBezTo>
                    <a:pt x="5994" y="3997"/>
                    <a:pt x="6057" y="3701"/>
                    <a:pt x="6516" y="3300"/>
                  </a:cubicBezTo>
                  <a:cubicBezTo>
                    <a:pt x="6835" y="3319"/>
                    <a:pt x="7116" y="3388"/>
                    <a:pt x="7445" y="3388"/>
                  </a:cubicBezTo>
                  <a:cubicBezTo>
                    <a:pt x="7602" y="3388"/>
                    <a:pt x="7769" y="3372"/>
                    <a:pt x="7958" y="3328"/>
                  </a:cubicBezTo>
                  <a:cubicBezTo>
                    <a:pt x="7961" y="3328"/>
                    <a:pt x="7964" y="3328"/>
                    <a:pt x="7968" y="3328"/>
                  </a:cubicBezTo>
                  <a:cubicBezTo>
                    <a:pt x="8507" y="3328"/>
                    <a:pt x="10252" y="1185"/>
                    <a:pt x="9205" y="56"/>
                  </a:cubicBezTo>
                  <a:lnTo>
                    <a:pt x="804" y="0"/>
                  </a:lnTo>
                  <a:close/>
                </a:path>
              </a:pathLst>
            </a:custGeom>
            <a:solidFill>
              <a:srgbClr val="FFF1BC"/>
            </a:solidFill>
            <a:ln w="20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3734325" y="802250"/>
              <a:ext cx="248875" cy="112300"/>
            </a:xfrm>
            <a:custGeom>
              <a:avLst/>
              <a:gdLst/>
              <a:ahLst/>
              <a:cxnLst/>
              <a:rect l="l" t="t" r="r" b="b"/>
              <a:pathLst>
                <a:path w="9955" h="4492" extrusionOk="0">
                  <a:moveTo>
                    <a:pt x="84" y="1913"/>
                  </a:moveTo>
                  <a:cubicBezTo>
                    <a:pt x="1" y="1026"/>
                    <a:pt x="722" y="139"/>
                    <a:pt x="694" y="277"/>
                  </a:cubicBezTo>
                  <a:cubicBezTo>
                    <a:pt x="666" y="471"/>
                    <a:pt x="112" y="2052"/>
                    <a:pt x="417" y="2135"/>
                  </a:cubicBezTo>
                  <a:cubicBezTo>
                    <a:pt x="1165" y="2329"/>
                    <a:pt x="6683" y="4492"/>
                    <a:pt x="6378" y="111"/>
                  </a:cubicBezTo>
                  <a:cubicBezTo>
                    <a:pt x="6821" y="0"/>
                    <a:pt x="7043" y="55"/>
                    <a:pt x="6932" y="166"/>
                  </a:cubicBezTo>
                  <a:cubicBezTo>
                    <a:pt x="7598" y="1331"/>
                    <a:pt x="6572" y="3105"/>
                    <a:pt x="6350" y="2911"/>
                  </a:cubicBezTo>
                  <a:cubicBezTo>
                    <a:pt x="7459" y="3660"/>
                    <a:pt x="9123" y="2606"/>
                    <a:pt x="9233" y="222"/>
                  </a:cubicBezTo>
                  <a:cubicBezTo>
                    <a:pt x="9954" y="1691"/>
                    <a:pt x="8457" y="3327"/>
                    <a:pt x="7986" y="3327"/>
                  </a:cubicBezTo>
                  <a:cubicBezTo>
                    <a:pt x="7487" y="3521"/>
                    <a:pt x="7015" y="3410"/>
                    <a:pt x="6516" y="3327"/>
                  </a:cubicBezTo>
                  <a:cubicBezTo>
                    <a:pt x="5269" y="4325"/>
                    <a:pt x="5990" y="4159"/>
                    <a:pt x="4548" y="3798"/>
                  </a:cubicBezTo>
                  <a:cubicBezTo>
                    <a:pt x="3162" y="4242"/>
                    <a:pt x="2441" y="3771"/>
                    <a:pt x="1720" y="3188"/>
                  </a:cubicBezTo>
                  <a:cubicBezTo>
                    <a:pt x="1276" y="2828"/>
                    <a:pt x="666" y="3050"/>
                    <a:pt x="195" y="2717"/>
                  </a:cubicBezTo>
                  <a:close/>
                </a:path>
              </a:pathLst>
            </a:custGeom>
            <a:solidFill>
              <a:srgbClr val="FFE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3775225" y="805700"/>
              <a:ext cx="128950" cy="78350"/>
            </a:xfrm>
            <a:custGeom>
              <a:avLst/>
              <a:gdLst/>
              <a:ahLst/>
              <a:cxnLst/>
              <a:rect l="l" t="t" r="r" b="b"/>
              <a:pathLst>
                <a:path w="5158" h="3134" fill="none" extrusionOk="0">
                  <a:moveTo>
                    <a:pt x="4908" y="1"/>
                  </a:moveTo>
                  <a:cubicBezTo>
                    <a:pt x="5158" y="84"/>
                    <a:pt x="4963" y="999"/>
                    <a:pt x="4908" y="1664"/>
                  </a:cubicBezTo>
                  <a:cubicBezTo>
                    <a:pt x="4880" y="1941"/>
                    <a:pt x="4797" y="2219"/>
                    <a:pt x="4492" y="2551"/>
                  </a:cubicBezTo>
                  <a:cubicBezTo>
                    <a:pt x="4021" y="2967"/>
                    <a:pt x="3577" y="2995"/>
                    <a:pt x="3134" y="3134"/>
                  </a:cubicBezTo>
                  <a:lnTo>
                    <a:pt x="1" y="3134"/>
                  </a:lnTo>
                </a:path>
              </a:pathLst>
            </a:custGeom>
            <a:noFill/>
            <a:ln w="20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3742650" y="845200"/>
              <a:ext cx="144900" cy="6275"/>
            </a:xfrm>
            <a:custGeom>
              <a:avLst/>
              <a:gdLst/>
              <a:ahLst/>
              <a:cxnLst/>
              <a:rect l="l" t="t" r="r" b="b"/>
              <a:pathLst>
                <a:path w="5796" h="251" fill="none" extrusionOk="0">
                  <a:moveTo>
                    <a:pt x="1" y="1"/>
                  </a:moveTo>
                  <a:lnTo>
                    <a:pt x="2468" y="251"/>
                  </a:lnTo>
                  <a:lnTo>
                    <a:pt x="5795" y="112"/>
                  </a:ln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3745425" y="831350"/>
              <a:ext cx="145575" cy="9025"/>
            </a:xfrm>
            <a:custGeom>
              <a:avLst/>
              <a:gdLst/>
              <a:ahLst/>
              <a:cxnLst/>
              <a:rect l="l" t="t" r="r" b="b"/>
              <a:pathLst>
                <a:path w="5823" h="361" fill="none" extrusionOk="0">
                  <a:moveTo>
                    <a:pt x="0" y="0"/>
                  </a:moveTo>
                  <a:cubicBezTo>
                    <a:pt x="804" y="139"/>
                    <a:pt x="1608" y="195"/>
                    <a:pt x="2413" y="278"/>
                  </a:cubicBezTo>
                  <a:cubicBezTo>
                    <a:pt x="3549" y="361"/>
                    <a:pt x="4686" y="250"/>
                    <a:pt x="5823" y="167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3753750" y="858375"/>
              <a:ext cx="128950" cy="9725"/>
            </a:xfrm>
            <a:custGeom>
              <a:avLst/>
              <a:gdLst/>
              <a:ahLst/>
              <a:cxnLst/>
              <a:rect l="l" t="t" r="r" b="b"/>
              <a:pathLst>
                <a:path w="5158" h="389" fill="none" extrusionOk="0">
                  <a:moveTo>
                    <a:pt x="0" y="250"/>
                  </a:moveTo>
                  <a:cubicBezTo>
                    <a:pt x="776" y="250"/>
                    <a:pt x="1192" y="389"/>
                    <a:pt x="2385" y="250"/>
                  </a:cubicBezTo>
                  <a:cubicBezTo>
                    <a:pt x="3272" y="306"/>
                    <a:pt x="4187" y="250"/>
                    <a:pt x="5157" y="1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3846625" y="771050"/>
              <a:ext cx="109525" cy="1506900"/>
            </a:xfrm>
            <a:custGeom>
              <a:avLst/>
              <a:gdLst/>
              <a:ahLst/>
              <a:cxnLst/>
              <a:rect l="l" t="t" r="r" b="b"/>
              <a:pathLst>
                <a:path w="4381" h="60276" extrusionOk="0">
                  <a:moveTo>
                    <a:pt x="0" y="0"/>
                  </a:moveTo>
                  <a:lnTo>
                    <a:pt x="0" y="0"/>
                  </a:lnTo>
                  <a:cubicBezTo>
                    <a:pt x="472" y="1359"/>
                    <a:pt x="416" y="3632"/>
                    <a:pt x="1109" y="4714"/>
                  </a:cubicBezTo>
                  <a:cubicBezTo>
                    <a:pt x="1581" y="8263"/>
                    <a:pt x="1830" y="11118"/>
                    <a:pt x="1941" y="14750"/>
                  </a:cubicBezTo>
                  <a:cubicBezTo>
                    <a:pt x="2052" y="18549"/>
                    <a:pt x="1913" y="22624"/>
                    <a:pt x="1997" y="26007"/>
                  </a:cubicBezTo>
                  <a:lnTo>
                    <a:pt x="1581" y="45775"/>
                  </a:lnTo>
                  <a:cubicBezTo>
                    <a:pt x="749" y="51320"/>
                    <a:pt x="1442" y="53428"/>
                    <a:pt x="1470" y="57919"/>
                  </a:cubicBezTo>
                  <a:cubicBezTo>
                    <a:pt x="1719" y="58862"/>
                    <a:pt x="1913" y="59888"/>
                    <a:pt x="2523" y="60276"/>
                  </a:cubicBezTo>
                  <a:cubicBezTo>
                    <a:pt x="3217" y="59694"/>
                    <a:pt x="3494" y="59028"/>
                    <a:pt x="3716" y="58169"/>
                  </a:cubicBezTo>
                  <a:cubicBezTo>
                    <a:pt x="3799" y="53317"/>
                    <a:pt x="3993" y="50516"/>
                    <a:pt x="3383" y="45886"/>
                  </a:cubicBezTo>
                  <a:cubicBezTo>
                    <a:pt x="3438" y="39592"/>
                    <a:pt x="3494" y="31608"/>
                    <a:pt x="3660" y="25896"/>
                  </a:cubicBezTo>
                  <a:cubicBezTo>
                    <a:pt x="3660" y="22708"/>
                    <a:pt x="4215" y="18133"/>
                    <a:pt x="4298" y="14473"/>
                  </a:cubicBezTo>
                  <a:cubicBezTo>
                    <a:pt x="4381" y="9593"/>
                    <a:pt x="3882" y="5684"/>
                    <a:pt x="3133" y="8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1BC"/>
            </a:solidFill>
            <a:ln w="20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3852850" y="771050"/>
              <a:ext cx="124800" cy="1506900"/>
            </a:xfrm>
            <a:custGeom>
              <a:avLst/>
              <a:gdLst/>
              <a:ahLst/>
              <a:cxnLst/>
              <a:rect l="l" t="t" r="r" b="b"/>
              <a:pathLst>
                <a:path w="4992" h="60276" extrusionOk="0">
                  <a:moveTo>
                    <a:pt x="1" y="0"/>
                  </a:moveTo>
                  <a:lnTo>
                    <a:pt x="4991" y="4187"/>
                  </a:lnTo>
                  <a:cubicBezTo>
                    <a:pt x="3966" y="6322"/>
                    <a:pt x="3494" y="5379"/>
                    <a:pt x="3716" y="7653"/>
                  </a:cubicBezTo>
                  <a:cubicBezTo>
                    <a:pt x="3938" y="9982"/>
                    <a:pt x="4077" y="11978"/>
                    <a:pt x="4049" y="14473"/>
                  </a:cubicBezTo>
                  <a:cubicBezTo>
                    <a:pt x="3966" y="18133"/>
                    <a:pt x="3411" y="22708"/>
                    <a:pt x="3411" y="25896"/>
                  </a:cubicBezTo>
                  <a:cubicBezTo>
                    <a:pt x="3245" y="31608"/>
                    <a:pt x="3189" y="39592"/>
                    <a:pt x="3134" y="45886"/>
                  </a:cubicBezTo>
                  <a:cubicBezTo>
                    <a:pt x="3744" y="50516"/>
                    <a:pt x="3550" y="53317"/>
                    <a:pt x="3467" y="58169"/>
                  </a:cubicBezTo>
                  <a:cubicBezTo>
                    <a:pt x="3245" y="59028"/>
                    <a:pt x="2968" y="59694"/>
                    <a:pt x="2274" y="60276"/>
                  </a:cubicBezTo>
                  <a:cubicBezTo>
                    <a:pt x="1664" y="59888"/>
                    <a:pt x="1470" y="58862"/>
                    <a:pt x="1221" y="57919"/>
                  </a:cubicBezTo>
                  <a:cubicBezTo>
                    <a:pt x="1193" y="53428"/>
                    <a:pt x="500" y="51320"/>
                    <a:pt x="1332" y="45775"/>
                  </a:cubicBezTo>
                  <a:lnTo>
                    <a:pt x="1803" y="26090"/>
                  </a:lnTo>
                  <a:cubicBezTo>
                    <a:pt x="1720" y="22708"/>
                    <a:pt x="1609" y="18549"/>
                    <a:pt x="1664" y="14778"/>
                  </a:cubicBezTo>
                  <a:cubicBezTo>
                    <a:pt x="1720" y="11146"/>
                    <a:pt x="1332" y="8290"/>
                    <a:pt x="860" y="4714"/>
                  </a:cubicBezTo>
                  <a:cubicBezTo>
                    <a:pt x="84" y="3660"/>
                    <a:pt x="250" y="1387"/>
                    <a:pt x="1" y="0"/>
                  </a:cubicBezTo>
                  <a:close/>
                </a:path>
              </a:pathLst>
            </a:custGeom>
            <a:solidFill>
              <a:srgbClr val="FFE1B7"/>
            </a:solidFill>
            <a:ln w="20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3875725" y="773125"/>
              <a:ext cx="123400" cy="1504825"/>
            </a:xfrm>
            <a:custGeom>
              <a:avLst/>
              <a:gdLst/>
              <a:ahLst/>
              <a:cxnLst/>
              <a:rect l="l" t="t" r="r" b="b"/>
              <a:pathLst>
                <a:path w="4936" h="60193" extrusionOk="0">
                  <a:moveTo>
                    <a:pt x="4881" y="1110"/>
                  </a:moveTo>
                  <a:lnTo>
                    <a:pt x="860" y="1"/>
                  </a:lnTo>
                  <a:cubicBezTo>
                    <a:pt x="167" y="5546"/>
                    <a:pt x="694" y="9566"/>
                    <a:pt x="777" y="14446"/>
                  </a:cubicBezTo>
                  <a:cubicBezTo>
                    <a:pt x="805" y="18105"/>
                    <a:pt x="1664" y="22819"/>
                    <a:pt x="1664" y="26007"/>
                  </a:cubicBezTo>
                  <a:cubicBezTo>
                    <a:pt x="1858" y="31746"/>
                    <a:pt x="555" y="39509"/>
                    <a:pt x="611" y="45803"/>
                  </a:cubicBezTo>
                  <a:cubicBezTo>
                    <a:pt x="1" y="50433"/>
                    <a:pt x="195" y="53234"/>
                    <a:pt x="278" y="58086"/>
                  </a:cubicBezTo>
                  <a:cubicBezTo>
                    <a:pt x="500" y="58945"/>
                    <a:pt x="777" y="59611"/>
                    <a:pt x="1470" y="60193"/>
                  </a:cubicBezTo>
                  <a:cubicBezTo>
                    <a:pt x="2080" y="59805"/>
                    <a:pt x="2274" y="58779"/>
                    <a:pt x="2524" y="57836"/>
                  </a:cubicBezTo>
                  <a:cubicBezTo>
                    <a:pt x="2552" y="53345"/>
                    <a:pt x="2967" y="51459"/>
                    <a:pt x="2136" y="45914"/>
                  </a:cubicBezTo>
                  <a:lnTo>
                    <a:pt x="2496" y="25869"/>
                  </a:lnTo>
                  <a:cubicBezTo>
                    <a:pt x="2579" y="22486"/>
                    <a:pt x="2801" y="18438"/>
                    <a:pt x="3023" y="14640"/>
                  </a:cubicBezTo>
                  <a:cubicBezTo>
                    <a:pt x="3217" y="11618"/>
                    <a:pt x="2801" y="9621"/>
                    <a:pt x="2690" y="6876"/>
                  </a:cubicBezTo>
                  <a:cubicBezTo>
                    <a:pt x="2662" y="6322"/>
                    <a:pt x="3411" y="5573"/>
                    <a:pt x="3716" y="4963"/>
                  </a:cubicBezTo>
                  <a:cubicBezTo>
                    <a:pt x="3938" y="3910"/>
                    <a:pt x="4603" y="3522"/>
                    <a:pt x="4936" y="2080"/>
                  </a:cubicBezTo>
                  <a:close/>
                </a:path>
              </a:pathLst>
            </a:custGeom>
            <a:solidFill>
              <a:srgbClr val="FFE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3911775" y="947800"/>
              <a:ext cx="20825" cy="1319750"/>
            </a:xfrm>
            <a:custGeom>
              <a:avLst/>
              <a:gdLst/>
              <a:ahLst/>
              <a:cxnLst/>
              <a:rect l="l" t="t" r="r" b="b"/>
              <a:pathLst>
                <a:path w="833" h="52790" extrusionOk="0">
                  <a:moveTo>
                    <a:pt x="583" y="0"/>
                  </a:moveTo>
                  <a:lnTo>
                    <a:pt x="414" y="15295"/>
                  </a:lnTo>
                  <a:lnTo>
                    <a:pt x="832" y="7181"/>
                  </a:lnTo>
                  <a:lnTo>
                    <a:pt x="583" y="0"/>
                  </a:lnTo>
                  <a:close/>
                  <a:moveTo>
                    <a:pt x="414" y="15295"/>
                  </a:moveTo>
                  <a:lnTo>
                    <a:pt x="1" y="23318"/>
                  </a:lnTo>
                  <a:lnTo>
                    <a:pt x="1" y="52790"/>
                  </a:lnTo>
                  <a:lnTo>
                    <a:pt x="414" y="15295"/>
                  </a:lnTo>
                  <a:close/>
                </a:path>
              </a:pathLst>
            </a:custGeom>
            <a:solidFill>
              <a:srgbClr val="FFF1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3911775" y="947800"/>
              <a:ext cx="20825" cy="1319750"/>
            </a:xfrm>
            <a:custGeom>
              <a:avLst/>
              <a:gdLst/>
              <a:ahLst/>
              <a:cxnLst/>
              <a:rect l="l" t="t" r="r" b="b"/>
              <a:pathLst>
                <a:path w="833" h="52790" fill="none" extrusionOk="0">
                  <a:moveTo>
                    <a:pt x="583" y="0"/>
                  </a:moveTo>
                  <a:lnTo>
                    <a:pt x="832" y="7181"/>
                  </a:lnTo>
                  <a:lnTo>
                    <a:pt x="1" y="23318"/>
                  </a:lnTo>
                  <a:lnTo>
                    <a:pt x="1" y="52790"/>
                  </a:lnTo>
                </a:path>
              </a:pathLst>
            </a:custGeom>
            <a:noFill/>
            <a:ln w="20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3700375" y="527475"/>
              <a:ext cx="448475" cy="317225"/>
            </a:xfrm>
            <a:custGeom>
              <a:avLst/>
              <a:gdLst/>
              <a:ahLst/>
              <a:cxnLst/>
              <a:rect l="l" t="t" r="r" b="b"/>
              <a:pathLst>
                <a:path w="17939" h="12689" extrusionOk="0">
                  <a:moveTo>
                    <a:pt x="8518" y="1"/>
                  </a:moveTo>
                  <a:cubicBezTo>
                    <a:pt x="7666" y="1"/>
                    <a:pt x="6911" y="143"/>
                    <a:pt x="6128" y="344"/>
                  </a:cubicBezTo>
                  <a:cubicBezTo>
                    <a:pt x="5019" y="622"/>
                    <a:pt x="3882" y="1038"/>
                    <a:pt x="3189" y="1592"/>
                  </a:cubicBezTo>
                  <a:cubicBezTo>
                    <a:pt x="2884" y="1814"/>
                    <a:pt x="2496" y="2202"/>
                    <a:pt x="2135" y="2646"/>
                  </a:cubicBezTo>
                  <a:cubicBezTo>
                    <a:pt x="2135" y="2646"/>
                    <a:pt x="2191" y="2951"/>
                    <a:pt x="2135" y="3061"/>
                  </a:cubicBezTo>
                  <a:cubicBezTo>
                    <a:pt x="2135" y="3061"/>
                    <a:pt x="2082" y="3057"/>
                    <a:pt x="2014" y="3057"/>
                  </a:cubicBezTo>
                  <a:cubicBezTo>
                    <a:pt x="1913" y="3057"/>
                    <a:pt x="1780" y="3067"/>
                    <a:pt x="1747" y="3117"/>
                  </a:cubicBezTo>
                  <a:cubicBezTo>
                    <a:pt x="915" y="4198"/>
                    <a:pt x="333" y="5557"/>
                    <a:pt x="222" y="6832"/>
                  </a:cubicBezTo>
                  <a:cubicBezTo>
                    <a:pt x="194" y="6915"/>
                    <a:pt x="278" y="7109"/>
                    <a:pt x="278" y="7193"/>
                  </a:cubicBezTo>
                  <a:cubicBezTo>
                    <a:pt x="278" y="7276"/>
                    <a:pt x="111" y="7359"/>
                    <a:pt x="111" y="7414"/>
                  </a:cubicBezTo>
                  <a:cubicBezTo>
                    <a:pt x="139" y="7775"/>
                    <a:pt x="139" y="8052"/>
                    <a:pt x="278" y="8357"/>
                  </a:cubicBezTo>
                  <a:cubicBezTo>
                    <a:pt x="361" y="8995"/>
                    <a:pt x="0" y="9910"/>
                    <a:pt x="472" y="10520"/>
                  </a:cubicBezTo>
                  <a:cubicBezTo>
                    <a:pt x="998" y="11379"/>
                    <a:pt x="998" y="10991"/>
                    <a:pt x="1387" y="11823"/>
                  </a:cubicBezTo>
                  <a:cubicBezTo>
                    <a:pt x="1659" y="12022"/>
                    <a:pt x="2059" y="12086"/>
                    <a:pt x="2554" y="12086"/>
                  </a:cubicBezTo>
                  <a:cubicBezTo>
                    <a:pt x="3368" y="12086"/>
                    <a:pt x="4439" y="11913"/>
                    <a:pt x="5629" y="11878"/>
                  </a:cubicBezTo>
                  <a:cubicBezTo>
                    <a:pt x="6123" y="11904"/>
                    <a:pt x="6544" y="12468"/>
                    <a:pt x="7076" y="12468"/>
                  </a:cubicBezTo>
                  <a:cubicBezTo>
                    <a:pt x="7110" y="12468"/>
                    <a:pt x="7146" y="12466"/>
                    <a:pt x="7181" y="12460"/>
                  </a:cubicBezTo>
                  <a:cubicBezTo>
                    <a:pt x="7692" y="12506"/>
                    <a:pt x="8406" y="12689"/>
                    <a:pt x="9001" y="12689"/>
                  </a:cubicBezTo>
                  <a:cubicBezTo>
                    <a:pt x="9505" y="12689"/>
                    <a:pt x="9925" y="12558"/>
                    <a:pt x="10065" y="12100"/>
                  </a:cubicBezTo>
                  <a:cubicBezTo>
                    <a:pt x="10176" y="11823"/>
                    <a:pt x="9760" y="10436"/>
                    <a:pt x="9732" y="10298"/>
                  </a:cubicBezTo>
                  <a:lnTo>
                    <a:pt x="9732" y="10298"/>
                  </a:lnTo>
                  <a:cubicBezTo>
                    <a:pt x="9912" y="10326"/>
                    <a:pt x="10210" y="10333"/>
                    <a:pt x="10487" y="10333"/>
                  </a:cubicBezTo>
                  <a:cubicBezTo>
                    <a:pt x="10765" y="10333"/>
                    <a:pt x="11021" y="10326"/>
                    <a:pt x="11118" y="10326"/>
                  </a:cubicBezTo>
                  <a:cubicBezTo>
                    <a:pt x="11174" y="10326"/>
                    <a:pt x="11174" y="10936"/>
                    <a:pt x="11146" y="10991"/>
                  </a:cubicBezTo>
                  <a:cubicBezTo>
                    <a:pt x="11146" y="11324"/>
                    <a:pt x="11118" y="11462"/>
                    <a:pt x="11118" y="11712"/>
                  </a:cubicBezTo>
                  <a:cubicBezTo>
                    <a:pt x="12126" y="11809"/>
                    <a:pt x="13188" y="12515"/>
                    <a:pt x="14058" y="12515"/>
                  </a:cubicBezTo>
                  <a:cubicBezTo>
                    <a:pt x="14432" y="12515"/>
                    <a:pt x="14771" y="12384"/>
                    <a:pt x="15055" y="12017"/>
                  </a:cubicBezTo>
                  <a:cubicBezTo>
                    <a:pt x="15305" y="11961"/>
                    <a:pt x="15804" y="10852"/>
                    <a:pt x="15998" y="10520"/>
                  </a:cubicBezTo>
                  <a:cubicBezTo>
                    <a:pt x="16192" y="10187"/>
                    <a:pt x="16026" y="9411"/>
                    <a:pt x="16192" y="9272"/>
                  </a:cubicBezTo>
                  <a:cubicBezTo>
                    <a:pt x="16941" y="8718"/>
                    <a:pt x="17939" y="7969"/>
                    <a:pt x="17855" y="7165"/>
                  </a:cubicBezTo>
                  <a:cubicBezTo>
                    <a:pt x="17828" y="6999"/>
                    <a:pt x="17772" y="6472"/>
                    <a:pt x="17745" y="6305"/>
                  </a:cubicBezTo>
                  <a:cubicBezTo>
                    <a:pt x="17717" y="6139"/>
                    <a:pt x="17578" y="6000"/>
                    <a:pt x="17551" y="5834"/>
                  </a:cubicBezTo>
                  <a:cubicBezTo>
                    <a:pt x="17301" y="4531"/>
                    <a:pt x="16275" y="3311"/>
                    <a:pt x="15166" y="2479"/>
                  </a:cubicBezTo>
                  <a:cubicBezTo>
                    <a:pt x="13225" y="1121"/>
                    <a:pt x="11285" y="317"/>
                    <a:pt x="9538" y="67"/>
                  </a:cubicBezTo>
                  <a:cubicBezTo>
                    <a:pt x="9179" y="21"/>
                    <a:pt x="8841" y="1"/>
                    <a:pt x="8518" y="1"/>
                  </a:cubicBezTo>
                  <a:close/>
                </a:path>
              </a:pathLst>
            </a:custGeom>
            <a:solidFill>
              <a:srgbClr val="FFF1BC"/>
            </a:solidFill>
            <a:ln w="20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3979000" y="762725"/>
              <a:ext cx="122025" cy="77700"/>
            </a:xfrm>
            <a:custGeom>
              <a:avLst/>
              <a:gdLst/>
              <a:ahLst/>
              <a:cxnLst/>
              <a:rect l="l" t="t" r="r" b="b"/>
              <a:pathLst>
                <a:path w="4881" h="3108" extrusionOk="0">
                  <a:moveTo>
                    <a:pt x="4881" y="1"/>
                  </a:moveTo>
                  <a:lnTo>
                    <a:pt x="3328" y="860"/>
                  </a:lnTo>
                  <a:cubicBezTo>
                    <a:pt x="2467" y="990"/>
                    <a:pt x="2063" y="1044"/>
                    <a:pt x="1542" y="1044"/>
                  </a:cubicBezTo>
                  <a:cubicBezTo>
                    <a:pt x="1173" y="1044"/>
                    <a:pt x="745" y="1017"/>
                    <a:pt x="56" y="971"/>
                  </a:cubicBezTo>
                  <a:lnTo>
                    <a:pt x="56" y="971"/>
                  </a:lnTo>
                  <a:cubicBezTo>
                    <a:pt x="29" y="1415"/>
                    <a:pt x="140" y="1886"/>
                    <a:pt x="1" y="2330"/>
                  </a:cubicBezTo>
                  <a:cubicBezTo>
                    <a:pt x="334" y="2357"/>
                    <a:pt x="472" y="2385"/>
                    <a:pt x="916" y="2524"/>
                  </a:cubicBezTo>
                  <a:cubicBezTo>
                    <a:pt x="1581" y="2745"/>
                    <a:pt x="2274" y="2940"/>
                    <a:pt x="2718" y="3106"/>
                  </a:cubicBezTo>
                  <a:cubicBezTo>
                    <a:pt x="2736" y="3107"/>
                    <a:pt x="2755" y="3108"/>
                    <a:pt x="2773" y="3108"/>
                  </a:cubicBezTo>
                  <a:cubicBezTo>
                    <a:pt x="3226" y="3108"/>
                    <a:pt x="3678" y="2784"/>
                    <a:pt x="4104" y="2357"/>
                  </a:cubicBezTo>
                  <a:lnTo>
                    <a:pt x="4881" y="916"/>
                  </a:lnTo>
                  <a:lnTo>
                    <a:pt x="4881" y="1"/>
                  </a:lnTo>
                  <a:close/>
                </a:path>
              </a:pathLst>
            </a:custGeom>
            <a:solidFill>
              <a:srgbClr val="FFC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4007425" y="545075"/>
              <a:ext cx="137275" cy="195500"/>
            </a:xfrm>
            <a:custGeom>
              <a:avLst/>
              <a:gdLst/>
              <a:ahLst/>
              <a:cxnLst/>
              <a:rect l="l" t="t" r="r" b="b"/>
              <a:pathLst>
                <a:path w="5491" h="7820" extrusionOk="0">
                  <a:moveTo>
                    <a:pt x="4631" y="7819"/>
                  </a:moveTo>
                  <a:cubicBezTo>
                    <a:pt x="4936" y="7709"/>
                    <a:pt x="5130" y="7071"/>
                    <a:pt x="5490" y="6766"/>
                  </a:cubicBezTo>
                  <a:cubicBezTo>
                    <a:pt x="5379" y="5685"/>
                    <a:pt x="5269" y="4021"/>
                    <a:pt x="2690" y="1526"/>
                  </a:cubicBezTo>
                  <a:cubicBezTo>
                    <a:pt x="2080" y="888"/>
                    <a:pt x="1553" y="888"/>
                    <a:pt x="444" y="334"/>
                  </a:cubicBezTo>
                  <a:cubicBezTo>
                    <a:pt x="1" y="1"/>
                    <a:pt x="4991" y="4825"/>
                    <a:pt x="4631" y="7819"/>
                  </a:cubicBezTo>
                  <a:close/>
                </a:path>
              </a:pathLst>
            </a:custGeom>
            <a:solidFill>
              <a:srgbClr val="FFE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3897225" y="526375"/>
              <a:ext cx="225975" cy="267575"/>
            </a:xfrm>
            <a:custGeom>
              <a:avLst/>
              <a:gdLst/>
              <a:ahLst/>
              <a:cxnLst/>
              <a:rect l="l" t="t" r="r" b="b"/>
              <a:pathLst>
                <a:path w="9039" h="10703" extrusionOk="0">
                  <a:moveTo>
                    <a:pt x="0" y="0"/>
                  </a:moveTo>
                  <a:lnTo>
                    <a:pt x="1248" y="0"/>
                  </a:lnTo>
                  <a:cubicBezTo>
                    <a:pt x="9039" y="804"/>
                    <a:pt x="8235" y="10286"/>
                    <a:pt x="6904" y="10564"/>
                  </a:cubicBezTo>
                  <a:lnTo>
                    <a:pt x="5351" y="10702"/>
                  </a:lnTo>
                  <a:cubicBezTo>
                    <a:pt x="6599" y="3715"/>
                    <a:pt x="3993" y="1497"/>
                    <a:pt x="0" y="0"/>
                  </a:cubicBezTo>
                  <a:close/>
                </a:path>
              </a:pathLst>
            </a:custGeom>
            <a:solidFill>
              <a:srgbClr val="FFE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3756525" y="801550"/>
              <a:ext cx="197550" cy="51300"/>
            </a:xfrm>
            <a:custGeom>
              <a:avLst/>
              <a:gdLst/>
              <a:ahLst/>
              <a:cxnLst/>
              <a:rect l="l" t="t" r="r" b="b"/>
              <a:pathLst>
                <a:path w="7902" h="2052" extrusionOk="0">
                  <a:moveTo>
                    <a:pt x="1414" y="167"/>
                  </a:moveTo>
                  <a:cubicBezTo>
                    <a:pt x="1664" y="167"/>
                    <a:pt x="3078" y="222"/>
                    <a:pt x="3355" y="194"/>
                  </a:cubicBezTo>
                  <a:cubicBezTo>
                    <a:pt x="5684" y="638"/>
                    <a:pt x="6987" y="693"/>
                    <a:pt x="7486" y="194"/>
                  </a:cubicBezTo>
                  <a:cubicBezTo>
                    <a:pt x="7680" y="0"/>
                    <a:pt x="7708" y="583"/>
                    <a:pt x="7763" y="1026"/>
                  </a:cubicBezTo>
                  <a:cubicBezTo>
                    <a:pt x="7763" y="1026"/>
                    <a:pt x="7902" y="1303"/>
                    <a:pt x="7264" y="1664"/>
                  </a:cubicBezTo>
                  <a:cubicBezTo>
                    <a:pt x="6488" y="2052"/>
                    <a:pt x="5656" y="1470"/>
                    <a:pt x="4602" y="1414"/>
                  </a:cubicBezTo>
                  <a:cubicBezTo>
                    <a:pt x="4159" y="1387"/>
                    <a:pt x="3965" y="777"/>
                    <a:pt x="3521" y="832"/>
                  </a:cubicBezTo>
                  <a:lnTo>
                    <a:pt x="0" y="1109"/>
                  </a:lnTo>
                  <a:close/>
                </a:path>
              </a:pathLst>
            </a:custGeom>
            <a:solidFill>
              <a:srgbClr val="FFE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3940200" y="529825"/>
              <a:ext cx="141425" cy="258575"/>
            </a:xfrm>
            <a:custGeom>
              <a:avLst/>
              <a:gdLst/>
              <a:ahLst/>
              <a:cxnLst/>
              <a:rect l="l" t="t" r="r" b="b"/>
              <a:pathLst>
                <a:path w="5657" h="10343" fill="none" extrusionOk="0">
                  <a:moveTo>
                    <a:pt x="139" y="10204"/>
                  </a:moveTo>
                  <a:cubicBezTo>
                    <a:pt x="388" y="10259"/>
                    <a:pt x="1359" y="10232"/>
                    <a:pt x="1941" y="10259"/>
                  </a:cubicBezTo>
                  <a:cubicBezTo>
                    <a:pt x="3605" y="10342"/>
                    <a:pt x="5573" y="10287"/>
                    <a:pt x="5545" y="9483"/>
                  </a:cubicBezTo>
                  <a:cubicBezTo>
                    <a:pt x="5601" y="8845"/>
                    <a:pt x="5656" y="8208"/>
                    <a:pt x="5601" y="7459"/>
                  </a:cubicBezTo>
                  <a:lnTo>
                    <a:pt x="5351" y="6017"/>
                  </a:lnTo>
                  <a:cubicBezTo>
                    <a:pt x="5102" y="5075"/>
                    <a:pt x="4714" y="4381"/>
                    <a:pt x="4381" y="3605"/>
                  </a:cubicBezTo>
                  <a:cubicBezTo>
                    <a:pt x="3937" y="2912"/>
                    <a:pt x="3549" y="2108"/>
                    <a:pt x="2939" y="1664"/>
                  </a:cubicBezTo>
                  <a:cubicBezTo>
                    <a:pt x="2385" y="944"/>
                    <a:pt x="1664" y="639"/>
                    <a:pt x="998" y="223"/>
                  </a:cubicBezTo>
                  <a:lnTo>
                    <a:pt x="0" y="1"/>
                  </a:lnTo>
                </a:path>
              </a:pathLst>
            </a:custGeom>
            <a:noFill/>
            <a:ln w="20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3703150" y="532600"/>
              <a:ext cx="212125" cy="302250"/>
            </a:xfrm>
            <a:custGeom>
              <a:avLst/>
              <a:gdLst/>
              <a:ahLst/>
              <a:cxnLst/>
              <a:rect l="l" t="t" r="r" b="b"/>
              <a:pathLst>
                <a:path w="8485" h="12090" extrusionOk="0">
                  <a:moveTo>
                    <a:pt x="3715" y="999"/>
                  </a:moveTo>
                  <a:cubicBezTo>
                    <a:pt x="4686" y="389"/>
                    <a:pt x="5850" y="306"/>
                    <a:pt x="7015" y="1"/>
                  </a:cubicBezTo>
                  <a:cubicBezTo>
                    <a:pt x="4547" y="1720"/>
                    <a:pt x="1386" y="3882"/>
                    <a:pt x="1220" y="5962"/>
                  </a:cubicBezTo>
                  <a:cubicBezTo>
                    <a:pt x="1165" y="6683"/>
                    <a:pt x="6211" y="6239"/>
                    <a:pt x="2662" y="7598"/>
                  </a:cubicBezTo>
                  <a:cubicBezTo>
                    <a:pt x="1137" y="8180"/>
                    <a:pt x="5850" y="8568"/>
                    <a:pt x="8484" y="8901"/>
                  </a:cubicBezTo>
                  <a:lnTo>
                    <a:pt x="6710" y="11174"/>
                  </a:lnTo>
                  <a:cubicBezTo>
                    <a:pt x="6488" y="11507"/>
                    <a:pt x="6100" y="11590"/>
                    <a:pt x="5573" y="11562"/>
                  </a:cubicBezTo>
                  <a:cubicBezTo>
                    <a:pt x="3854" y="11784"/>
                    <a:pt x="2080" y="12089"/>
                    <a:pt x="1331" y="11562"/>
                  </a:cubicBezTo>
                  <a:cubicBezTo>
                    <a:pt x="971" y="10758"/>
                    <a:pt x="1220" y="11368"/>
                    <a:pt x="971" y="10869"/>
                  </a:cubicBezTo>
                  <a:cubicBezTo>
                    <a:pt x="416" y="10647"/>
                    <a:pt x="0" y="9622"/>
                    <a:pt x="250" y="8291"/>
                  </a:cubicBezTo>
                  <a:cubicBezTo>
                    <a:pt x="222" y="8097"/>
                    <a:pt x="56" y="7681"/>
                    <a:pt x="28" y="7403"/>
                  </a:cubicBezTo>
                  <a:cubicBezTo>
                    <a:pt x="28" y="7237"/>
                    <a:pt x="194" y="7071"/>
                    <a:pt x="222" y="7015"/>
                  </a:cubicBezTo>
                  <a:cubicBezTo>
                    <a:pt x="194" y="6877"/>
                    <a:pt x="111" y="6710"/>
                    <a:pt x="139" y="6461"/>
                  </a:cubicBezTo>
                  <a:cubicBezTo>
                    <a:pt x="471" y="5047"/>
                    <a:pt x="915" y="3827"/>
                    <a:pt x="1636" y="2912"/>
                  </a:cubicBezTo>
                  <a:cubicBezTo>
                    <a:pt x="1691" y="2829"/>
                    <a:pt x="1969" y="3023"/>
                    <a:pt x="2052" y="2940"/>
                  </a:cubicBezTo>
                  <a:cubicBezTo>
                    <a:pt x="2107" y="2856"/>
                    <a:pt x="1969" y="2496"/>
                    <a:pt x="2052" y="2413"/>
                  </a:cubicBezTo>
                  <a:cubicBezTo>
                    <a:pt x="2606" y="1803"/>
                    <a:pt x="3189" y="1359"/>
                    <a:pt x="3715" y="999"/>
                  </a:cubicBezTo>
                  <a:close/>
                </a:path>
              </a:pathLst>
            </a:custGeom>
            <a:solidFill>
              <a:srgbClr val="FFE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3721175" y="729450"/>
              <a:ext cx="225975" cy="84600"/>
            </a:xfrm>
            <a:custGeom>
              <a:avLst/>
              <a:gdLst/>
              <a:ahLst/>
              <a:cxnLst/>
              <a:rect l="l" t="t" r="r" b="b"/>
              <a:pathLst>
                <a:path w="9039" h="3384" fill="none" extrusionOk="0">
                  <a:moveTo>
                    <a:pt x="83" y="3023"/>
                  </a:moveTo>
                  <a:cubicBezTo>
                    <a:pt x="0" y="2468"/>
                    <a:pt x="83" y="1748"/>
                    <a:pt x="416" y="1110"/>
                  </a:cubicBezTo>
                  <a:cubicBezTo>
                    <a:pt x="998" y="417"/>
                    <a:pt x="1719" y="334"/>
                    <a:pt x="2357" y="1"/>
                  </a:cubicBezTo>
                  <a:lnTo>
                    <a:pt x="3466" y="389"/>
                  </a:lnTo>
                  <a:lnTo>
                    <a:pt x="4325" y="1276"/>
                  </a:lnTo>
                  <a:cubicBezTo>
                    <a:pt x="5296" y="1775"/>
                    <a:pt x="5434" y="943"/>
                    <a:pt x="6044" y="999"/>
                  </a:cubicBezTo>
                  <a:cubicBezTo>
                    <a:pt x="6516" y="1359"/>
                    <a:pt x="6571" y="1942"/>
                    <a:pt x="7015" y="1886"/>
                  </a:cubicBezTo>
                  <a:cubicBezTo>
                    <a:pt x="7791" y="1692"/>
                    <a:pt x="7985" y="2884"/>
                    <a:pt x="8456" y="3383"/>
                  </a:cubicBezTo>
                  <a:lnTo>
                    <a:pt x="9039" y="3245"/>
                  </a:ln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3903450" y="583900"/>
              <a:ext cx="70050" cy="43000"/>
            </a:xfrm>
            <a:custGeom>
              <a:avLst/>
              <a:gdLst/>
              <a:ahLst/>
              <a:cxnLst/>
              <a:rect l="l" t="t" r="r" b="b"/>
              <a:pathLst>
                <a:path w="2802" h="1720" fill="none" extrusionOk="0">
                  <a:moveTo>
                    <a:pt x="2330" y="1719"/>
                  </a:moveTo>
                  <a:cubicBezTo>
                    <a:pt x="2801" y="1719"/>
                    <a:pt x="2801" y="1387"/>
                    <a:pt x="2801" y="1026"/>
                  </a:cubicBezTo>
                  <a:lnTo>
                    <a:pt x="2468" y="444"/>
                  </a:lnTo>
                  <a:cubicBezTo>
                    <a:pt x="2080" y="333"/>
                    <a:pt x="1332" y="416"/>
                    <a:pt x="1387" y="84"/>
                  </a:cubicBezTo>
                  <a:cubicBezTo>
                    <a:pt x="1165" y="472"/>
                    <a:pt x="444" y="28"/>
                    <a:pt x="1" y="0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3754425" y="603300"/>
              <a:ext cx="27750" cy="90825"/>
            </a:xfrm>
            <a:custGeom>
              <a:avLst/>
              <a:gdLst/>
              <a:ahLst/>
              <a:cxnLst/>
              <a:rect l="l" t="t" r="r" b="b"/>
              <a:pathLst>
                <a:path w="1110" h="3633" fill="none" extrusionOk="0">
                  <a:moveTo>
                    <a:pt x="1" y="1"/>
                  </a:moveTo>
                  <a:lnTo>
                    <a:pt x="611" y="500"/>
                  </a:lnTo>
                  <a:lnTo>
                    <a:pt x="639" y="1027"/>
                  </a:lnTo>
                  <a:lnTo>
                    <a:pt x="888" y="1914"/>
                  </a:lnTo>
                  <a:lnTo>
                    <a:pt x="1110" y="3633"/>
                  </a:ln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3825825" y="710750"/>
              <a:ext cx="11800" cy="51300"/>
            </a:xfrm>
            <a:custGeom>
              <a:avLst/>
              <a:gdLst/>
              <a:ahLst/>
              <a:cxnLst/>
              <a:rect l="l" t="t" r="r" b="b"/>
              <a:pathLst>
                <a:path w="472" h="2052" fill="none" extrusionOk="0">
                  <a:moveTo>
                    <a:pt x="167" y="2052"/>
                  </a:moveTo>
                  <a:cubicBezTo>
                    <a:pt x="306" y="1691"/>
                    <a:pt x="472" y="1248"/>
                    <a:pt x="1" y="388"/>
                  </a:cubicBezTo>
                  <a:lnTo>
                    <a:pt x="222" y="0"/>
                  </a:ln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3717000" y="684400"/>
              <a:ext cx="65175" cy="59650"/>
            </a:xfrm>
            <a:custGeom>
              <a:avLst/>
              <a:gdLst/>
              <a:ahLst/>
              <a:cxnLst/>
              <a:rect l="l" t="t" r="r" b="b"/>
              <a:pathLst>
                <a:path w="2607" h="2386" fill="none" extrusionOk="0">
                  <a:moveTo>
                    <a:pt x="1" y="2385"/>
                  </a:moveTo>
                  <a:lnTo>
                    <a:pt x="916" y="1387"/>
                  </a:lnTo>
                  <a:cubicBezTo>
                    <a:pt x="1276" y="1082"/>
                    <a:pt x="1331" y="527"/>
                    <a:pt x="1387" y="1"/>
                  </a:cubicBezTo>
                  <a:lnTo>
                    <a:pt x="1886" y="694"/>
                  </a:lnTo>
                  <a:cubicBezTo>
                    <a:pt x="2191" y="278"/>
                    <a:pt x="2385" y="472"/>
                    <a:pt x="2607" y="389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3922875" y="716975"/>
              <a:ext cx="96350" cy="38150"/>
            </a:xfrm>
            <a:custGeom>
              <a:avLst/>
              <a:gdLst/>
              <a:ahLst/>
              <a:cxnLst/>
              <a:rect l="l" t="t" r="r" b="b"/>
              <a:pathLst>
                <a:path w="3854" h="1526" fill="none" extrusionOk="0">
                  <a:moveTo>
                    <a:pt x="0" y="1526"/>
                  </a:moveTo>
                  <a:cubicBezTo>
                    <a:pt x="471" y="1415"/>
                    <a:pt x="1026" y="1415"/>
                    <a:pt x="1359" y="888"/>
                  </a:cubicBezTo>
                  <a:lnTo>
                    <a:pt x="1719" y="583"/>
                  </a:lnTo>
                  <a:cubicBezTo>
                    <a:pt x="2246" y="472"/>
                    <a:pt x="3355" y="1054"/>
                    <a:pt x="3105" y="56"/>
                  </a:cubicBezTo>
                  <a:lnTo>
                    <a:pt x="3854" y="1"/>
                  </a:ln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4084375" y="610925"/>
              <a:ext cx="36750" cy="104700"/>
            </a:xfrm>
            <a:custGeom>
              <a:avLst/>
              <a:gdLst/>
              <a:ahLst/>
              <a:cxnLst/>
              <a:rect l="l" t="t" r="r" b="b"/>
              <a:pathLst>
                <a:path w="1470" h="4188" fill="none" extrusionOk="0">
                  <a:moveTo>
                    <a:pt x="1470" y="4187"/>
                  </a:moveTo>
                  <a:cubicBezTo>
                    <a:pt x="1248" y="3965"/>
                    <a:pt x="1220" y="3577"/>
                    <a:pt x="1192" y="3272"/>
                  </a:cubicBezTo>
                  <a:cubicBezTo>
                    <a:pt x="1276" y="2967"/>
                    <a:pt x="1470" y="2662"/>
                    <a:pt x="1470" y="2385"/>
                  </a:cubicBezTo>
                  <a:cubicBezTo>
                    <a:pt x="1470" y="2052"/>
                    <a:pt x="1386" y="1914"/>
                    <a:pt x="1359" y="1692"/>
                  </a:cubicBezTo>
                  <a:lnTo>
                    <a:pt x="0" y="1"/>
                  </a:ln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4080900" y="672625"/>
              <a:ext cx="58250" cy="63100"/>
            </a:xfrm>
            <a:custGeom>
              <a:avLst/>
              <a:gdLst/>
              <a:ahLst/>
              <a:cxnLst/>
              <a:rect l="l" t="t" r="r" b="b"/>
              <a:pathLst>
                <a:path w="2330" h="2524" fill="none" extrusionOk="0">
                  <a:moveTo>
                    <a:pt x="1" y="2246"/>
                  </a:moveTo>
                  <a:cubicBezTo>
                    <a:pt x="195" y="2163"/>
                    <a:pt x="444" y="2523"/>
                    <a:pt x="638" y="2468"/>
                  </a:cubicBezTo>
                  <a:lnTo>
                    <a:pt x="1609" y="2302"/>
                  </a:lnTo>
                  <a:cubicBezTo>
                    <a:pt x="1470" y="2080"/>
                    <a:pt x="1553" y="1913"/>
                    <a:pt x="1636" y="1775"/>
                  </a:cubicBezTo>
                  <a:cubicBezTo>
                    <a:pt x="1803" y="1830"/>
                    <a:pt x="1914" y="1775"/>
                    <a:pt x="1997" y="1636"/>
                  </a:cubicBezTo>
                  <a:lnTo>
                    <a:pt x="2330" y="0"/>
                  </a:ln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3735725" y="786300"/>
              <a:ext cx="43000" cy="36750"/>
            </a:xfrm>
            <a:custGeom>
              <a:avLst/>
              <a:gdLst/>
              <a:ahLst/>
              <a:cxnLst/>
              <a:rect l="l" t="t" r="r" b="b"/>
              <a:pathLst>
                <a:path w="1720" h="1470" fill="none" extrusionOk="0">
                  <a:moveTo>
                    <a:pt x="0" y="1470"/>
                  </a:moveTo>
                  <a:lnTo>
                    <a:pt x="610" y="1109"/>
                  </a:lnTo>
                  <a:cubicBezTo>
                    <a:pt x="998" y="1026"/>
                    <a:pt x="666" y="361"/>
                    <a:pt x="887" y="83"/>
                  </a:cubicBezTo>
                  <a:lnTo>
                    <a:pt x="1719" y="0"/>
                  </a:ln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3972075" y="609550"/>
              <a:ext cx="49250" cy="107450"/>
            </a:xfrm>
            <a:custGeom>
              <a:avLst/>
              <a:gdLst/>
              <a:ahLst/>
              <a:cxnLst/>
              <a:rect l="l" t="t" r="r" b="b"/>
              <a:pathLst>
                <a:path w="1970" h="4298" fill="none" extrusionOk="0">
                  <a:moveTo>
                    <a:pt x="1941" y="4298"/>
                  </a:moveTo>
                  <a:lnTo>
                    <a:pt x="1969" y="3383"/>
                  </a:lnTo>
                  <a:lnTo>
                    <a:pt x="1442" y="2773"/>
                  </a:lnTo>
                  <a:lnTo>
                    <a:pt x="1415" y="2302"/>
                  </a:lnTo>
                  <a:lnTo>
                    <a:pt x="1082" y="1747"/>
                  </a:lnTo>
                  <a:lnTo>
                    <a:pt x="1165" y="1137"/>
                  </a:lnTo>
                  <a:lnTo>
                    <a:pt x="1581" y="499"/>
                  </a:lnTo>
                  <a:lnTo>
                    <a:pt x="1304" y="111"/>
                  </a:lnTo>
                  <a:lnTo>
                    <a:pt x="1" y="0"/>
                  </a:ln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3793950" y="555475"/>
              <a:ext cx="31200" cy="142125"/>
            </a:xfrm>
            <a:custGeom>
              <a:avLst/>
              <a:gdLst/>
              <a:ahLst/>
              <a:cxnLst/>
              <a:rect l="l" t="t" r="r" b="b"/>
              <a:pathLst>
                <a:path w="1248" h="5685" fill="none" extrusionOk="0">
                  <a:moveTo>
                    <a:pt x="1248" y="5684"/>
                  </a:moveTo>
                  <a:cubicBezTo>
                    <a:pt x="527" y="4686"/>
                    <a:pt x="638" y="3660"/>
                    <a:pt x="1054" y="2635"/>
                  </a:cubicBezTo>
                  <a:lnTo>
                    <a:pt x="333" y="2468"/>
                  </a:lnTo>
                  <a:cubicBezTo>
                    <a:pt x="0" y="1858"/>
                    <a:pt x="860" y="1137"/>
                    <a:pt x="832" y="860"/>
                  </a:cubicBezTo>
                  <a:cubicBezTo>
                    <a:pt x="721" y="583"/>
                    <a:pt x="139" y="860"/>
                    <a:pt x="0" y="638"/>
                  </a:cubicBezTo>
                  <a:lnTo>
                    <a:pt x="527" y="1"/>
                  </a:ln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3854250" y="592900"/>
              <a:ext cx="41600" cy="40925"/>
            </a:xfrm>
            <a:custGeom>
              <a:avLst/>
              <a:gdLst/>
              <a:ahLst/>
              <a:cxnLst/>
              <a:rect l="l" t="t" r="r" b="b"/>
              <a:pathLst>
                <a:path w="1664" h="1637" fill="none" extrusionOk="0">
                  <a:moveTo>
                    <a:pt x="1359" y="1637"/>
                  </a:moveTo>
                  <a:cubicBezTo>
                    <a:pt x="1525" y="1359"/>
                    <a:pt x="1664" y="1082"/>
                    <a:pt x="1442" y="639"/>
                  </a:cubicBezTo>
                  <a:cubicBezTo>
                    <a:pt x="943" y="666"/>
                    <a:pt x="610" y="500"/>
                    <a:pt x="527" y="1"/>
                  </a:cubicBezTo>
                  <a:lnTo>
                    <a:pt x="0" y="56"/>
                  </a:ln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3710775" y="605375"/>
              <a:ext cx="36750" cy="184400"/>
            </a:xfrm>
            <a:custGeom>
              <a:avLst/>
              <a:gdLst/>
              <a:ahLst/>
              <a:cxnLst/>
              <a:rect l="l" t="t" r="r" b="b"/>
              <a:pathLst>
                <a:path w="1470" h="7376" fill="none" extrusionOk="0">
                  <a:moveTo>
                    <a:pt x="1470" y="1"/>
                  </a:moveTo>
                  <a:cubicBezTo>
                    <a:pt x="1026" y="750"/>
                    <a:pt x="666" y="1470"/>
                    <a:pt x="638" y="2219"/>
                  </a:cubicBezTo>
                  <a:cubicBezTo>
                    <a:pt x="638" y="2968"/>
                    <a:pt x="416" y="3855"/>
                    <a:pt x="693" y="4354"/>
                  </a:cubicBezTo>
                  <a:cubicBezTo>
                    <a:pt x="139" y="5380"/>
                    <a:pt x="0" y="6378"/>
                    <a:pt x="83" y="7376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4028925" y="719750"/>
              <a:ext cx="51300" cy="65875"/>
            </a:xfrm>
            <a:custGeom>
              <a:avLst/>
              <a:gdLst/>
              <a:ahLst/>
              <a:cxnLst/>
              <a:rect l="l" t="t" r="r" b="b"/>
              <a:pathLst>
                <a:path w="2052" h="2635" fill="none" extrusionOk="0">
                  <a:moveTo>
                    <a:pt x="0" y="2635"/>
                  </a:moveTo>
                  <a:cubicBezTo>
                    <a:pt x="1248" y="2330"/>
                    <a:pt x="1969" y="1470"/>
                    <a:pt x="2052" y="1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3789100" y="781450"/>
              <a:ext cx="142100" cy="45075"/>
            </a:xfrm>
            <a:custGeom>
              <a:avLst/>
              <a:gdLst/>
              <a:ahLst/>
              <a:cxnLst/>
              <a:rect l="l" t="t" r="r" b="b"/>
              <a:pathLst>
                <a:path w="5684" h="1803" fill="none" extrusionOk="0">
                  <a:moveTo>
                    <a:pt x="5684" y="1331"/>
                  </a:moveTo>
                  <a:lnTo>
                    <a:pt x="5268" y="1664"/>
                  </a:lnTo>
                  <a:cubicBezTo>
                    <a:pt x="4963" y="1802"/>
                    <a:pt x="4630" y="1442"/>
                    <a:pt x="4325" y="998"/>
                  </a:cubicBezTo>
                  <a:cubicBezTo>
                    <a:pt x="3937" y="1054"/>
                    <a:pt x="3549" y="1137"/>
                    <a:pt x="3189" y="777"/>
                  </a:cubicBezTo>
                  <a:cubicBezTo>
                    <a:pt x="2440" y="860"/>
                    <a:pt x="2024" y="721"/>
                    <a:pt x="1775" y="555"/>
                  </a:cubicBezTo>
                  <a:lnTo>
                    <a:pt x="416" y="527"/>
                  </a:lnTo>
                  <a:cubicBezTo>
                    <a:pt x="499" y="167"/>
                    <a:pt x="305" y="28"/>
                    <a:pt x="0" y="0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3854250" y="545775"/>
              <a:ext cx="83900" cy="40225"/>
            </a:xfrm>
            <a:custGeom>
              <a:avLst/>
              <a:gdLst/>
              <a:ahLst/>
              <a:cxnLst/>
              <a:rect l="l" t="t" r="r" b="b"/>
              <a:pathLst>
                <a:path w="3356" h="1609" fill="none" extrusionOk="0">
                  <a:moveTo>
                    <a:pt x="3355" y="1609"/>
                  </a:moveTo>
                  <a:cubicBezTo>
                    <a:pt x="3106" y="1331"/>
                    <a:pt x="2828" y="1054"/>
                    <a:pt x="2884" y="527"/>
                  </a:cubicBezTo>
                  <a:cubicBezTo>
                    <a:pt x="2163" y="1"/>
                    <a:pt x="1636" y="333"/>
                    <a:pt x="1054" y="306"/>
                  </a:cubicBezTo>
                  <a:cubicBezTo>
                    <a:pt x="499" y="28"/>
                    <a:pt x="250" y="361"/>
                    <a:pt x="0" y="555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3857025" y="531925"/>
              <a:ext cx="151825" cy="37450"/>
            </a:xfrm>
            <a:custGeom>
              <a:avLst/>
              <a:gdLst/>
              <a:ahLst/>
              <a:cxnLst/>
              <a:rect l="l" t="t" r="r" b="b"/>
              <a:pathLst>
                <a:path w="6073" h="1498" fill="none" extrusionOk="0">
                  <a:moveTo>
                    <a:pt x="0" y="111"/>
                  </a:moveTo>
                  <a:cubicBezTo>
                    <a:pt x="1082" y="0"/>
                    <a:pt x="2163" y="0"/>
                    <a:pt x="3133" y="388"/>
                  </a:cubicBezTo>
                  <a:cubicBezTo>
                    <a:pt x="3272" y="388"/>
                    <a:pt x="3688" y="360"/>
                    <a:pt x="4076" y="277"/>
                  </a:cubicBezTo>
                  <a:cubicBezTo>
                    <a:pt x="4797" y="555"/>
                    <a:pt x="5351" y="970"/>
                    <a:pt x="5324" y="1497"/>
                  </a:cubicBezTo>
                  <a:lnTo>
                    <a:pt x="6072" y="1469"/>
                  </a:ln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3802250" y="552025"/>
              <a:ext cx="142125" cy="232900"/>
            </a:xfrm>
            <a:custGeom>
              <a:avLst/>
              <a:gdLst/>
              <a:ahLst/>
              <a:cxnLst/>
              <a:rect l="l" t="t" r="r" b="b"/>
              <a:pathLst>
                <a:path w="5685" h="9316" fill="none" extrusionOk="0">
                  <a:moveTo>
                    <a:pt x="1" y="111"/>
                  </a:moveTo>
                  <a:cubicBezTo>
                    <a:pt x="555" y="0"/>
                    <a:pt x="2164" y="166"/>
                    <a:pt x="2164" y="416"/>
                  </a:cubicBezTo>
                  <a:cubicBezTo>
                    <a:pt x="2164" y="832"/>
                    <a:pt x="2247" y="943"/>
                    <a:pt x="2025" y="1553"/>
                  </a:cubicBezTo>
                  <a:cubicBezTo>
                    <a:pt x="1831" y="2523"/>
                    <a:pt x="1054" y="3549"/>
                    <a:pt x="1415" y="4436"/>
                  </a:cubicBezTo>
                  <a:lnTo>
                    <a:pt x="1692" y="5102"/>
                  </a:lnTo>
                  <a:cubicBezTo>
                    <a:pt x="1859" y="5601"/>
                    <a:pt x="2025" y="6211"/>
                    <a:pt x="2413" y="6183"/>
                  </a:cubicBezTo>
                  <a:cubicBezTo>
                    <a:pt x="3328" y="6765"/>
                    <a:pt x="3966" y="7652"/>
                    <a:pt x="4825" y="8207"/>
                  </a:cubicBezTo>
                  <a:cubicBezTo>
                    <a:pt x="5407" y="8595"/>
                    <a:pt x="5491" y="8845"/>
                    <a:pt x="5685" y="9316"/>
                  </a:cubicBezTo>
                </a:path>
              </a:pathLst>
            </a:custGeom>
            <a:noFill/>
            <a:ln w="20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4078125" y="759275"/>
              <a:ext cx="27050" cy="14575"/>
            </a:xfrm>
            <a:custGeom>
              <a:avLst/>
              <a:gdLst/>
              <a:ahLst/>
              <a:cxnLst/>
              <a:rect l="l" t="t" r="r" b="b"/>
              <a:pathLst>
                <a:path w="1082" h="583" fill="none" extrusionOk="0">
                  <a:moveTo>
                    <a:pt x="1082" y="0"/>
                  </a:moveTo>
                  <a:lnTo>
                    <a:pt x="1" y="582"/>
                  </a:lnTo>
                </a:path>
              </a:pathLst>
            </a:custGeom>
            <a:noFill/>
            <a:ln w="20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3780775" y="693425"/>
              <a:ext cx="74200" cy="11100"/>
            </a:xfrm>
            <a:custGeom>
              <a:avLst/>
              <a:gdLst/>
              <a:ahLst/>
              <a:cxnLst/>
              <a:rect l="l" t="t" r="r" b="b"/>
              <a:pathLst>
                <a:path w="2968" h="444" fill="none" extrusionOk="0">
                  <a:moveTo>
                    <a:pt x="2967" y="444"/>
                  </a:moveTo>
                  <a:lnTo>
                    <a:pt x="1609" y="222"/>
                  </a:lnTo>
                  <a:lnTo>
                    <a:pt x="721" y="416"/>
                  </a:lnTo>
                  <a:lnTo>
                    <a:pt x="0" y="0"/>
                  </a:lnTo>
                </a:path>
              </a:pathLst>
            </a:custGeom>
            <a:noFill/>
            <a:ln w="20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4096850" y="739150"/>
              <a:ext cx="4875" cy="23600"/>
            </a:xfrm>
            <a:custGeom>
              <a:avLst/>
              <a:gdLst/>
              <a:ahLst/>
              <a:cxnLst/>
              <a:rect l="l" t="t" r="r" b="b"/>
              <a:pathLst>
                <a:path w="195" h="944" fill="none" extrusionOk="0">
                  <a:moveTo>
                    <a:pt x="56" y="1"/>
                  </a:moveTo>
                  <a:cubicBezTo>
                    <a:pt x="139" y="306"/>
                    <a:pt x="194" y="583"/>
                    <a:pt x="0" y="944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3882675" y="628250"/>
              <a:ext cx="65175" cy="15275"/>
            </a:xfrm>
            <a:custGeom>
              <a:avLst/>
              <a:gdLst/>
              <a:ahLst/>
              <a:cxnLst/>
              <a:rect l="l" t="t" r="r" b="b"/>
              <a:pathLst>
                <a:path w="2607" h="611" fill="none" extrusionOk="0">
                  <a:moveTo>
                    <a:pt x="2606" y="528"/>
                  </a:moveTo>
                  <a:cubicBezTo>
                    <a:pt x="2246" y="500"/>
                    <a:pt x="1830" y="583"/>
                    <a:pt x="1719" y="112"/>
                  </a:cubicBezTo>
                  <a:cubicBezTo>
                    <a:pt x="638" y="1"/>
                    <a:pt x="250" y="250"/>
                    <a:pt x="0" y="611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3918700" y="631025"/>
              <a:ext cx="81125" cy="88750"/>
            </a:xfrm>
            <a:custGeom>
              <a:avLst/>
              <a:gdLst/>
              <a:ahLst/>
              <a:cxnLst/>
              <a:rect l="l" t="t" r="r" b="b"/>
              <a:pathLst>
                <a:path w="3245" h="3550" fill="none" extrusionOk="0">
                  <a:moveTo>
                    <a:pt x="3245" y="3550"/>
                  </a:moveTo>
                  <a:lnTo>
                    <a:pt x="2746" y="3023"/>
                  </a:lnTo>
                  <a:lnTo>
                    <a:pt x="2247" y="2718"/>
                  </a:lnTo>
                  <a:lnTo>
                    <a:pt x="1664" y="2302"/>
                  </a:lnTo>
                  <a:cubicBezTo>
                    <a:pt x="1609" y="2052"/>
                    <a:pt x="1692" y="1720"/>
                    <a:pt x="1332" y="1581"/>
                  </a:cubicBezTo>
                  <a:cubicBezTo>
                    <a:pt x="555" y="1443"/>
                    <a:pt x="139" y="888"/>
                    <a:pt x="1" y="1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3733650" y="637275"/>
              <a:ext cx="18025" cy="46450"/>
            </a:xfrm>
            <a:custGeom>
              <a:avLst/>
              <a:gdLst/>
              <a:ahLst/>
              <a:cxnLst/>
              <a:rect l="l" t="t" r="r" b="b"/>
              <a:pathLst>
                <a:path w="721" h="1858" fill="none" extrusionOk="0">
                  <a:moveTo>
                    <a:pt x="0" y="0"/>
                  </a:moveTo>
                  <a:cubicBezTo>
                    <a:pt x="166" y="0"/>
                    <a:pt x="305" y="56"/>
                    <a:pt x="444" y="222"/>
                  </a:cubicBezTo>
                  <a:cubicBezTo>
                    <a:pt x="361" y="832"/>
                    <a:pt x="388" y="1414"/>
                    <a:pt x="721" y="1858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3958900" y="742625"/>
              <a:ext cx="83900" cy="20825"/>
            </a:xfrm>
            <a:custGeom>
              <a:avLst/>
              <a:gdLst/>
              <a:ahLst/>
              <a:cxnLst/>
              <a:rect l="l" t="t" r="r" b="b"/>
              <a:pathLst>
                <a:path w="3356" h="833" fill="none" extrusionOk="0">
                  <a:moveTo>
                    <a:pt x="3356" y="777"/>
                  </a:moveTo>
                  <a:cubicBezTo>
                    <a:pt x="2302" y="195"/>
                    <a:pt x="1387" y="444"/>
                    <a:pt x="334" y="832"/>
                  </a:cubicBezTo>
                  <a:lnTo>
                    <a:pt x="1" y="1"/>
                  </a:ln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4060100" y="599150"/>
              <a:ext cx="6975" cy="41600"/>
            </a:xfrm>
            <a:custGeom>
              <a:avLst/>
              <a:gdLst/>
              <a:ahLst/>
              <a:cxnLst/>
              <a:rect l="l" t="t" r="r" b="b"/>
              <a:pathLst>
                <a:path w="279" h="1664" fill="none" extrusionOk="0">
                  <a:moveTo>
                    <a:pt x="29" y="1664"/>
                  </a:moveTo>
                  <a:cubicBezTo>
                    <a:pt x="139" y="1220"/>
                    <a:pt x="278" y="804"/>
                    <a:pt x="1" y="0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4057325" y="730850"/>
              <a:ext cx="22225" cy="9725"/>
            </a:xfrm>
            <a:custGeom>
              <a:avLst/>
              <a:gdLst/>
              <a:ahLst/>
              <a:cxnLst/>
              <a:rect l="l" t="t" r="r" b="b"/>
              <a:pathLst>
                <a:path w="889" h="389" fill="none" extrusionOk="0">
                  <a:moveTo>
                    <a:pt x="1" y="0"/>
                  </a:moveTo>
                  <a:cubicBezTo>
                    <a:pt x="306" y="83"/>
                    <a:pt x="666" y="388"/>
                    <a:pt x="888" y="111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3931175" y="761350"/>
              <a:ext cx="72125" cy="13175"/>
            </a:xfrm>
            <a:custGeom>
              <a:avLst/>
              <a:gdLst/>
              <a:ahLst/>
              <a:cxnLst/>
              <a:rect l="l" t="t" r="r" b="b"/>
              <a:pathLst>
                <a:path w="2885" h="527" fill="none" extrusionOk="0">
                  <a:moveTo>
                    <a:pt x="2884" y="527"/>
                  </a:moveTo>
                  <a:cubicBezTo>
                    <a:pt x="1914" y="56"/>
                    <a:pt x="971" y="0"/>
                    <a:pt x="1" y="111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4011600" y="790450"/>
              <a:ext cx="32600" cy="48550"/>
            </a:xfrm>
            <a:custGeom>
              <a:avLst/>
              <a:gdLst/>
              <a:ahLst/>
              <a:cxnLst/>
              <a:rect l="l" t="t" r="r" b="b"/>
              <a:pathLst>
                <a:path w="1304" h="1942" fill="none" extrusionOk="0">
                  <a:moveTo>
                    <a:pt x="305" y="1"/>
                  </a:moveTo>
                  <a:cubicBezTo>
                    <a:pt x="0" y="1415"/>
                    <a:pt x="749" y="1636"/>
                    <a:pt x="1303" y="1941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3852850" y="605375"/>
              <a:ext cx="20825" cy="42325"/>
            </a:xfrm>
            <a:custGeom>
              <a:avLst/>
              <a:gdLst/>
              <a:ahLst/>
              <a:cxnLst/>
              <a:rect l="l" t="t" r="r" b="b"/>
              <a:pathLst>
                <a:path w="833" h="1693" fill="none" extrusionOk="0">
                  <a:moveTo>
                    <a:pt x="833" y="1"/>
                  </a:moveTo>
                  <a:cubicBezTo>
                    <a:pt x="195" y="417"/>
                    <a:pt x="472" y="1221"/>
                    <a:pt x="1" y="1692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3871575" y="649050"/>
              <a:ext cx="24975" cy="63800"/>
            </a:xfrm>
            <a:custGeom>
              <a:avLst/>
              <a:gdLst/>
              <a:ahLst/>
              <a:cxnLst/>
              <a:rect l="l" t="t" r="r" b="b"/>
              <a:pathLst>
                <a:path w="999" h="2552" fill="none" extrusionOk="0">
                  <a:moveTo>
                    <a:pt x="999" y="1"/>
                  </a:moveTo>
                  <a:cubicBezTo>
                    <a:pt x="888" y="472"/>
                    <a:pt x="943" y="1165"/>
                    <a:pt x="555" y="1248"/>
                  </a:cubicBezTo>
                  <a:cubicBezTo>
                    <a:pt x="333" y="1581"/>
                    <a:pt x="0" y="1636"/>
                    <a:pt x="84" y="2551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4019900" y="715600"/>
              <a:ext cx="10425" cy="14575"/>
            </a:xfrm>
            <a:custGeom>
              <a:avLst/>
              <a:gdLst/>
              <a:ahLst/>
              <a:cxnLst/>
              <a:rect l="l" t="t" r="r" b="b"/>
              <a:pathLst>
                <a:path w="417" h="583" fill="none" extrusionOk="0">
                  <a:moveTo>
                    <a:pt x="1" y="0"/>
                  </a:moveTo>
                  <a:lnTo>
                    <a:pt x="417" y="583"/>
                  </a:ln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4010900" y="622025"/>
              <a:ext cx="22200" cy="20125"/>
            </a:xfrm>
            <a:custGeom>
              <a:avLst/>
              <a:gdLst/>
              <a:ahLst/>
              <a:cxnLst/>
              <a:rect l="l" t="t" r="r" b="b"/>
              <a:pathLst>
                <a:path w="888" h="805" fill="none" extrusionOk="0">
                  <a:moveTo>
                    <a:pt x="888" y="804"/>
                  </a:moveTo>
                  <a:cubicBezTo>
                    <a:pt x="721" y="139"/>
                    <a:pt x="333" y="111"/>
                    <a:pt x="0" y="0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4069125" y="653900"/>
              <a:ext cx="8325" cy="11825"/>
            </a:xfrm>
            <a:custGeom>
              <a:avLst/>
              <a:gdLst/>
              <a:ahLst/>
              <a:cxnLst/>
              <a:rect l="l" t="t" r="r" b="b"/>
              <a:pathLst>
                <a:path w="333" h="473" fill="none" extrusionOk="0">
                  <a:moveTo>
                    <a:pt x="333" y="1"/>
                  </a:moveTo>
                  <a:lnTo>
                    <a:pt x="0" y="472"/>
                  </a:ln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3836925" y="537450"/>
              <a:ext cx="9725" cy="18750"/>
            </a:xfrm>
            <a:custGeom>
              <a:avLst/>
              <a:gdLst/>
              <a:ahLst/>
              <a:cxnLst/>
              <a:rect l="l" t="t" r="r" b="b"/>
              <a:pathLst>
                <a:path w="389" h="750" fill="none" extrusionOk="0">
                  <a:moveTo>
                    <a:pt x="388" y="1"/>
                  </a:moveTo>
                  <a:cubicBezTo>
                    <a:pt x="167" y="223"/>
                    <a:pt x="0" y="472"/>
                    <a:pt x="83" y="749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3897925" y="710750"/>
              <a:ext cx="19425" cy="22200"/>
            </a:xfrm>
            <a:custGeom>
              <a:avLst/>
              <a:gdLst/>
              <a:ahLst/>
              <a:cxnLst/>
              <a:rect l="l" t="t" r="r" b="b"/>
              <a:pathLst>
                <a:path w="777" h="888" fill="none" extrusionOk="0">
                  <a:moveTo>
                    <a:pt x="0" y="887"/>
                  </a:moveTo>
                  <a:lnTo>
                    <a:pt x="776" y="0"/>
                  </a:ln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3788400" y="793925"/>
              <a:ext cx="11800" cy="22200"/>
            </a:xfrm>
            <a:custGeom>
              <a:avLst/>
              <a:gdLst/>
              <a:ahLst/>
              <a:cxnLst/>
              <a:rect l="l" t="t" r="r" b="b"/>
              <a:pathLst>
                <a:path w="472" h="888" fill="none" extrusionOk="0">
                  <a:moveTo>
                    <a:pt x="194" y="888"/>
                  </a:moveTo>
                  <a:cubicBezTo>
                    <a:pt x="0" y="222"/>
                    <a:pt x="333" y="250"/>
                    <a:pt x="472" y="0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3775225" y="712125"/>
              <a:ext cx="5575" cy="17350"/>
            </a:xfrm>
            <a:custGeom>
              <a:avLst/>
              <a:gdLst/>
              <a:ahLst/>
              <a:cxnLst/>
              <a:rect l="l" t="t" r="r" b="b"/>
              <a:pathLst>
                <a:path w="223" h="694" fill="none" extrusionOk="0">
                  <a:moveTo>
                    <a:pt x="222" y="694"/>
                  </a:moveTo>
                  <a:cubicBezTo>
                    <a:pt x="28" y="500"/>
                    <a:pt x="1" y="250"/>
                    <a:pt x="139" y="1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3819600" y="615100"/>
              <a:ext cx="11100" cy="6250"/>
            </a:xfrm>
            <a:custGeom>
              <a:avLst/>
              <a:gdLst/>
              <a:ahLst/>
              <a:cxnLst/>
              <a:rect l="l" t="t" r="r" b="b"/>
              <a:pathLst>
                <a:path w="444" h="250" fill="none" extrusionOk="0">
                  <a:moveTo>
                    <a:pt x="0" y="250"/>
                  </a:moveTo>
                  <a:cubicBezTo>
                    <a:pt x="139" y="139"/>
                    <a:pt x="222" y="166"/>
                    <a:pt x="444" y="0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4021975" y="689950"/>
              <a:ext cx="18750" cy="5575"/>
            </a:xfrm>
            <a:custGeom>
              <a:avLst/>
              <a:gdLst/>
              <a:ahLst/>
              <a:cxnLst/>
              <a:rect l="l" t="t" r="r" b="b"/>
              <a:pathLst>
                <a:path w="750" h="223" fill="none" extrusionOk="0">
                  <a:moveTo>
                    <a:pt x="749" y="0"/>
                  </a:moveTo>
                  <a:cubicBezTo>
                    <a:pt x="611" y="195"/>
                    <a:pt x="334" y="222"/>
                    <a:pt x="1" y="195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3980400" y="570025"/>
              <a:ext cx="10425" cy="13200"/>
            </a:xfrm>
            <a:custGeom>
              <a:avLst/>
              <a:gdLst/>
              <a:ahLst/>
              <a:cxnLst/>
              <a:rect l="l" t="t" r="r" b="b"/>
              <a:pathLst>
                <a:path w="417" h="528" fill="none" extrusionOk="0">
                  <a:moveTo>
                    <a:pt x="416" y="1"/>
                  </a:moveTo>
                  <a:cubicBezTo>
                    <a:pt x="84" y="528"/>
                    <a:pt x="111" y="334"/>
                    <a:pt x="0" y="445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3944350" y="688575"/>
              <a:ext cx="15975" cy="13875"/>
            </a:xfrm>
            <a:custGeom>
              <a:avLst/>
              <a:gdLst/>
              <a:ahLst/>
              <a:cxnLst/>
              <a:rect l="l" t="t" r="r" b="b"/>
              <a:pathLst>
                <a:path w="639" h="555" fill="none" extrusionOk="0">
                  <a:moveTo>
                    <a:pt x="638" y="0"/>
                  </a:moveTo>
                  <a:cubicBezTo>
                    <a:pt x="195" y="55"/>
                    <a:pt x="112" y="416"/>
                    <a:pt x="1" y="555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3859100" y="721825"/>
              <a:ext cx="24275" cy="15275"/>
            </a:xfrm>
            <a:custGeom>
              <a:avLst/>
              <a:gdLst/>
              <a:ahLst/>
              <a:cxnLst/>
              <a:rect l="l" t="t" r="r" b="b"/>
              <a:pathLst>
                <a:path w="971" h="611" fill="none" extrusionOk="0">
                  <a:moveTo>
                    <a:pt x="0" y="611"/>
                  </a:moveTo>
                  <a:cubicBezTo>
                    <a:pt x="194" y="334"/>
                    <a:pt x="250" y="1"/>
                    <a:pt x="971" y="29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3864650" y="789075"/>
              <a:ext cx="4875" cy="11800"/>
            </a:xfrm>
            <a:custGeom>
              <a:avLst/>
              <a:gdLst/>
              <a:ahLst/>
              <a:cxnLst/>
              <a:rect l="l" t="t" r="r" b="b"/>
              <a:pathLst>
                <a:path w="195" h="472" fill="none" extrusionOk="0">
                  <a:moveTo>
                    <a:pt x="139" y="472"/>
                  </a:moveTo>
                  <a:cubicBezTo>
                    <a:pt x="111" y="305"/>
                    <a:pt x="0" y="416"/>
                    <a:pt x="194" y="0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3707300" y="707975"/>
              <a:ext cx="9025" cy="6950"/>
            </a:xfrm>
            <a:custGeom>
              <a:avLst/>
              <a:gdLst/>
              <a:ahLst/>
              <a:cxnLst/>
              <a:rect l="l" t="t" r="r" b="b"/>
              <a:pathLst>
                <a:path w="361" h="278" fill="none" extrusionOk="0">
                  <a:moveTo>
                    <a:pt x="361" y="278"/>
                  </a:moveTo>
                  <a:cubicBezTo>
                    <a:pt x="222" y="194"/>
                    <a:pt x="84" y="278"/>
                    <a:pt x="1" y="0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4022675" y="569350"/>
              <a:ext cx="8350" cy="11100"/>
            </a:xfrm>
            <a:custGeom>
              <a:avLst/>
              <a:gdLst/>
              <a:ahLst/>
              <a:cxnLst/>
              <a:rect l="l" t="t" r="r" b="b"/>
              <a:pathLst>
                <a:path w="334" h="444" fill="none" extrusionOk="0">
                  <a:moveTo>
                    <a:pt x="333" y="0"/>
                  </a:moveTo>
                  <a:lnTo>
                    <a:pt x="1" y="444"/>
                  </a:ln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3926325" y="555475"/>
              <a:ext cx="20125" cy="4200"/>
            </a:xfrm>
            <a:custGeom>
              <a:avLst/>
              <a:gdLst/>
              <a:ahLst/>
              <a:cxnLst/>
              <a:rect l="l" t="t" r="r" b="b"/>
              <a:pathLst>
                <a:path w="805" h="168" fill="none" extrusionOk="0">
                  <a:moveTo>
                    <a:pt x="805" y="167"/>
                  </a:moveTo>
                  <a:cubicBezTo>
                    <a:pt x="555" y="84"/>
                    <a:pt x="278" y="1"/>
                    <a:pt x="1" y="112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3770375" y="601225"/>
              <a:ext cx="8350" cy="14575"/>
            </a:xfrm>
            <a:custGeom>
              <a:avLst/>
              <a:gdLst/>
              <a:ahLst/>
              <a:cxnLst/>
              <a:rect l="l" t="t" r="r" b="b"/>
              <a:pathLst>
                <a:path w="334" h="583" fill="none" extrusionOk="0">
                  <a:moveTo>
                    <a:pt x="333" y="1"/>
                  </a:moveTo>
                  <a:cubicBezTo>
                    <a:pt x="222" y="167"/>
                    <a:pt x="139" y="333"/>
                    <a:pt x="1" y="583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3780775" y="570725"/>
              <a:ext cx="13875" cy="9050"/>
            </a:xfrm>
            <a:custGeom>
              <a:avLst/>
              <a:gdLst/>
              <a:ahLst/>
              <a:cxnLst/>
              <a:rect l="l" t="t" r="r" b="b"/>
              <a:pathLst>
                <a:path w="555" h="362" fill="none" extrusionOk="0">
                  <a:moveTo>
                    <a:pt x="555" y="1"/>
                  </a:moveTo>
                  <a:lnTo>
                    <a:pt x="0" y="361"/>
                  </a:ln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3759975" y="701725"/>
              <a:ext cx="4175" cy="15975"/>
            </a:xfrm>
            <a:custGeom>
              <a:avLst/>
              <a:gdLst/>
              <a:ahLst/>
              <a:cxnLst/>
              <a:rect l="l" t="t" r="r" b="b"/>
              <a:pathLst>
                <a:path w="167" h="639" fill="none" extrusionOk="0">
                  <a:moveTo>
                    <a:pt x="167" y="1"/>
                  </a:moveTo>
                  <a:lnTo>
                    <a:pt x="1" y="638"/>
                  </a:ln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5"/>
            <p:cNvSpPr/>
            <p:nvPr/>
          </p:nvSpPr>
          <p:spPr>
            <a:xfrm>
              <a:off x="4119725" y="728075"/>
              <a:ext cx="7650" cy="11100"/>
            </a:xfrm>
            <a:custGeom>
              <a:avLst/>
              <a:gdLst/>
              <a:ahLst/>
              <a:cxnLst/>
              <a:rect l="l" t="t" r="r" b="b"/>
              <a:pathLst>
                <a:path w="306" h="444" fill="none" extrusionOk="0">
                  <a:moveTo>
                    <a:pt x="0" y="0"/>
                  </a:moveTo>
                  <a:cubicBezTo>
                    <a:pt x="83" y="139"/>
                    <a:pt x="305" y="194"/>
                    <a:pt x="194" y="444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5"/>
            <p:cNvSpPr/>
            <p:nvPr/>
          </p:nvSpPr>
          <p:spPr>
            <a:xfrm>
              <a:off x="4055950" y="808475"/>
              <a:ext cx="20125" cy="20825"/>
            </a:xfrm>
            <a:custGeom>
              <a:avLst/>
              <a:gdLst/>
              <a:ahLst/>
              <a:cxnLst/>
              <a:rect l="l" t="t" r="r" b="b"/>
              <a:pathLst>
                <a:path w="805" h="833" fill="none" extrusionOk="0">
                  <a:moveTo>
                    <a:pt x="0" y="1"/>
                  </a:moveTo>
                  <a:cubicBezTo>
                    <a:pt x="84" y="610"/>
                    <a:pt x="472" y="666"/>
                    <a:pt x="804" y="832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3990100" y="805700"/>
              <a:ext cx="28450" cy="9725"/>
            </a:xfrm>
            <a:custGeom>
              <a:avLst/>
              <a:gdLst/>
              <a:ahLst/>
              <a:cxnLst/>
              <a:rect l="l" t="t" r="r" b="b"/>
              <a:pathLst>
                <a:path w="1138" h="389" fill="none" extrusionOk="0">
                  <a:moveTo>
                    <a:pt x="1" y="1"/>
                  </a:moveTo>
                  <a:cubicBezTo>
                    <a:pt x="278" y="1"/>
                    <a:pt x="805" y="222"/>
                    <a:pt x="1137" y="389"/>
                  </a:cubicBezTo>
                </a:path>
              </a:pathLst>
            </a:custGeom>
            <a:noFill/>
            <a:ln w="13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5"/>
            <p:cNvSpPr/>
            <p:nvPr/>
          </p:nvSpPr>
          <p:spPr>
            <a:xfrm>
              <a:off x="3857700" y="877100"/>
              <a:ext cx="117875" cy="73550"/>
            </a:xfrm>
            <a:custGeom>
              <a:avLst/>
              <a:gdLst/>
              <a:ahLst/>
              <a:cxnLst/>
              <a:rect l="l" t="t" r="r" b="b"/>
              <a:pathLst>
                <a:path w="4715" h="2942" extrusionOk="0">
                  <a:moveTo>
                    <a:pt x="4382" y="0"/>
                  </a:moveTo>
                  <a:lnTo>
                    <a:pt x="4382" y="0"/>
                  </a:lnTo>
                  <a:cubicBezTo>
                    <a:pt x="3953" y="314"/>
                    <a:pt x="3474" y="419"/>
                    <a:pt x="2949" y="419"/>
                  </a:cubicBezTo>
                  <a:cubicBezTo>
                    <a:pt x="2081" y="419"/>
                    <a:pt x="1090" y="132"/>
                    <a:pt x="1" y="28"/>
                  </a:cubicBezTo>
                  <a:lnTo>
                    <a:pt x="1" y="28"/>
                  </a:lnTo>
                  <a:lnTo>
                    <a:pt x="1221" y="2440"/>
                  </a:lnTo>
                  <a:cubicBezTo>
                    <a:pt x="1709" y="2585"/>
                    <a:pt x="2280" y="2942"/>
                    <a:pt x="2879" y="2942"/>
                  </a:cubicBezTo>
                  <a:cubicBezTo>
                    <a:pt x="3199" y="2942"/>
                    <a:pt x="3527" y="2840"/>
                    <a:pt x="3855" y="2551"/>
                  </a:cubicBezTo>
                  <a:cubicBezTo>
                    <a:pt x="4160" y="1276"/>
                    <a:pt x="4714" y="361"/>
                    <a:pt x="4382" y="0"/>
                  </a:cubicBezTo>
                  <a:close/>
                </a:path>
              </a:pathLst>
            </a:custGeom>
            <a:solidFill>
              <a:srgbClr val="FFCE83"/>
            </a:solidFill>
            <a:ln w="2075" cap="flat" cmpd="sng">
              <a:solidFill>
                <a:srgbClr val="00000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5"/>
            <p:cNvSpPr/>
            <p:nvPr/>
          </p:nvSpPr>
          <p:spPr>
            <a:xfrm>
              <a:off x="3937425" y="834125"/>
              <a:ext cx="16650" cy="116475"/>
            </a:xfrm>
            <a:custGeom>
              <a:avLst/>
              <a:gdLst/>
              <a:ahLst/>
              <a:cxnLst/>
              <a:rect l="l" t="t" r="r" b="b"/>
              <a:pathLst>
                <a:path w="666" h="4659" fill="none" extrusionOk="0">
                  <a:moveTo>
                    <a:pt x="527" y="0"/>
                  </a:moveTo>
                  <a:cubicBezTo>
                    <a:pt x="666" y="1109"/>
                    <a:pt x="111" y="2052"/>
                    <a:pt x="111" y="2052"/>
                  </a:cubicBezTo>
                  <a:cubicBezTo>
                    <a:pt x="499" y="2274"/>
                    <a:pt x="444" y="4381"/>
                    <a:pt x="0" y="4658"/>
                  </a:cubicBezTo>
                </a:path>
              </a:pathLst>
            </a:custGeom>
            <a:noFill/>
            <a:ln w="2075" cap="flat" cmpd="sng">
              <a:solidFill>
                <a:srgbClr val="808080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3890975" y="885425"/>
              <a:ext cx="15275" cy="53375"/>
            </a:xfrm>
            <a:custGeom>
              <a:avLst/>
              <a:gdLst/>
              <a:ahLst/>
              <a:cxnLst/>
              <a:rect l="l" t="t" r="r" b="b"/>
              <a:pathLst>
                <a:path w="611" h="2135" fill="none" extrusionOk="0">
                  <a:moveTo>
                    <a:pt x="1" y="0"/>
                  </a:moveTo>
                  <a:cubicBezTo>
                    <a:pt x="278" y="1359"/>
                    <a:pt x="417" y="1248"/>
                    <a:pt x="611" y="2135"/>
                  </a:cubicBezTo>
                </a:path>
              </a:pathLst>
            </a:custGeom>
            <a:noFill/>
            <a:ln w="2075" cap="flat" cmpd="sng">
              <a:solidFill>
                <a:srgbClr val="666666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5"/>
            <p:cNvSpPr/>
            <p:nvPr/>
          </p:nvSpPr>
          <p:spPr>
            <a:xfrm>
              <a:off x="3913850" y="889575"/>
              <a:ext cx="6275" cy="38850"/>
            </a:xfrm>
            <a:custGeom>
              <a:avLst/>
              <a:gdLst/>
              <a:ahLst/>
              <a:cxnLst/>
              <a:rect l="l" t="t" r="r" b="b"/>
              <a:pathLst>
                <a:path w="251" h="1554" fill="none" extrusionOk="0">
                  <a:moveTo>
                    <a:pt x="112" y="0"/>
                  </a:moveTo>
                  <a:cubicBezTo>
                    <a:pt x="250" y="1359"/>
                    <a:pt x="84" y="638"/>
                    <a:pt x="1" y="1553"/>
                  </a:cubicBezTo>
                </a:path>
              </a:pathLst>
            </a:custGeom>
            <a:noFill/>
            <a:ln w="2075" cap="flat" cmpd="sng">
              <a:solidFill>
                <a:srgbClr val="666666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>
              <a:off x="3104275" y="1288825"/>
              <a:ext cx="610675" cy="1725250"/>
            </a:xfrm>
            <a:custGeom>
              <a:avLst/>
              <a:gdLst/>
              <a:ahLst/>
              <a:cxnLst/>
              <a:rect l="l" t="t" r="r" b="b"/>
              <a:pathLst>
                <a:path w="24427" h="69010" fill="none" extrusionOk="0">
                  <a:moveTo>
                    <a:pt x="24426" y="0"/>
                  </a:moveTo>
                  <a:cubicBezTo>
                    <a:pt x="22652" y="610"/>
                    <a:pt x="20628" y="3217"/>
                    <a:pt x="20268" y="3716"/>
                  </a:cubicBezTo>
                  <a:cubicBezTo>
                    <a:pt x="18826" y="5740"/>
                    <a:pt x="16414" y="8956"/>
                    <a:pt x="15748" y="10481"/>
                  </a:cubicBezTo>
                  <a:cubicBezTo>
                    <a:pt x="14085" y="14307"/>
                    <a:pt x="13336" y="16830"/>
                    <a:pt x="12227" y="20795"/>
                  </a:cubicBezTo>
                  <a:cubicBezTo>
                    <a:pt x="11285" y="24177"/>
                    <a:pt x="10342" y="29057"/>
                    <a:pt x="8346" y="33105"/>
                  </a:cubicBezTo>
                  <a:cubicBezTo>
                    <a:pt x="5435" y="38983"/>
                    <a:pt x="4464" y="42171"/>
                    <a:pt x="3771" y="47772"/>
                  </a:cubicBezTo>
                  <a:cubicBezTo>
                    <a:pt x="3050" y="52069"/>
                    <a:pt x="2274" y="60109"/>
                    <a:pt x="1525" y="64379"/>
                  </a:cubicBezTo>
                  <a:cubicBezTo>
                    <a:pt x="804" y="67096"/>
                    <a:pt x="804" y="66348"/>
                    <a:pt x="0" y="69009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5"/>
            <p:cNvSpPr/>
            <p:nvPr/>
          </p:nvSpPr>
          <p:spPr>
            <a:xfrm>
              <a:off x="2883150" y="3008500"/>
              <a:ext cx="219075" cy="178175"/>
            </a:xfrm>
            <a:custGeom>
              <a:avLst/>
              <a:gdLst/>
              <a:ahLst/>
              <a:cxnLst/>
              <a:rect l="l" t="t" r="r" b="b"/>
              <a:pathLst>
                <a:path w="8763" h="7127" fill="none" extrusionOk="0">
                  <a:moveTo>
                    <a:pt x="8762" y="1"/>
                  </a:moveTo>
                  <a:cubicBezTo>
                    <a:pt x="6655" y="3882"/>
                    <a:pt x="2967" y="4797"/>
                    <a:pt x="1" y="7126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5"/>
            <p:cNvSpPr/>
            <p:nvPr/>
          </p:nvSpPr>
          <p:spPr>
            <a:xfrm>
              <a:off x="3704525" y="1202875"/>
              <a:ext cx="179550" cy="87350"/>
            </a:xfrm>
            <a:custGeom>
              <a:avLst/>
              <a:gdLst/>
              <a:ahLst/>
              <a:cxnLst/>
              <a:rect l="l" t="t" r="r" b="b"/>
              <a:pathLst>
                <a:path w="7182" h="3494" fill="none" extrusionOk="0">
                  <a:moveTo>
                    <a:pt x="1" y="3494"/>
                  </a:moveTo>
                  <a:cubicBezTo>
                    <a:pt x="1387" y="2496"/>
                    <a:pt x="4243" y="0"/>
                    <a:pt x="7182" y="194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5"/>
            <p:cNvSpPr/>
            <p:nvPr/>
          </p:nvSpPr>
          <p:spPr>
            <a:xfrm>
              <a:off x="3713550" y="1246550"/>
              <a:ext cx="169150" cy="41600"/>
            </a:xfrm>
            <a:custGeom>
              <a:avLst/>
              <a:gdLst/>
              <a:ahLst/>
              <a:cxnLst/>
              <a:rect l="l" t="t" r="r" b="b"/>
              <a:pathLst>
                <a:path w="6766" h="1664" fill="none" extrusionOk="0">
                  <a:moveTo>
                    <a:pt x="0" y="1664"/>
                  </a:moveTo>
                  <a:cubicBezTo>
                    <a:pt x="3549" y="361"/>
                    <a:pt x="6765" y="0"/>
                    <a:pt x="6765" y="0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5"/>
            <p:cNvSpPr/>
            <p:nvPr/>
          </p:nvSpPr>
          <p:spPr>
            <a:xfrm>
              <a:off x="3708000" y="1277050"/>
              <a:ext cx="149725" cy="17350"/>
            </a:xfrm>
            <a:custGeom>
              <a:avLst/>
              <a:gdLst/>
              <a:ahLst/>
              <a:cxnLst/>
              <a:rect l="l" t="t" r="r" b="b"/>
              <a:pathLst>
                <a:path w="5989" h="694" fill="none" extrusionOk="0">
                  <a:moveTo>
                    <a:pt x="0" y="693"/>
                  </a:moveTo>
                  <a:cubicBezTo>
                    <a:pt x="1996" y="555"/>
                    <a:pt x="4270" y="0"/>
                    <a:pt x="5989" y="388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5"/>
            <p:cNvSpPr/>
            <p:nvPr/>
          </p:nvSpPr>
          <p:spPr>
            <a:xfrm>
              <a:off x="3310125" y="1187625"/>
              <a:ext cx="526125" cy="368075"/>
            </a:xfrm>
            <a:custGeom>
              <a:avLst/>
              <a:gdLst/>
              <a:ahLst/>
              <a:cxnLst/>
              <a:rect l="l" t="t" r="r" b="b"/>
              <a:pathLst>
                <a:path w="21045" h="14723" fill="none" extrusionOk="0">
                  <a:moveTo>
                    <a:pt x="1" y="14723"/>
                  </a:moveTo>
                  <a:cubicBezTo>
                    <a:pt x="1193" y="7375"/>
                    <a:pt x="16802" y="2634"/>
                    <a:pt x="21044" y="0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4108625" y="1288825"/>
              <a:ext cx="610000" cy="1725250"/>
            </a:xfrm>
            <a:custGeom>
              <a:avLst/>
              <a:gdLst/>
              <a:ahLst/>
              <a:cxnLst/>
              <a:rect l="l" t="t" r="r" b="b"/>
              <a:pathLst>
                <a:path w="24400" h="69010" fill="none" extrusionOk="0">
                  <a:moveTo>
                    <a:pt x="1" y="0"/>
                  </a:moveTo>
                  <a:cubicBezTo>
                    <a:pt x="1747" y="610"/>
                    <a:pt x="3799" y="3217"/>
                    <a:pt x="4132" y="3716"/>
                  </a:cubicBezTo>
                  <a:cubicBezTo>
                    <a:pt x="5601" y="5740"/>
                    <a:pt x="7958" y="8956"/>
                    <a:pt x="8651" y="10481"/>
                  </a:cubicBezTo>
                  <a:cubicBezTo>
                    <a:pt x="10314" y="14140"/>
                    <a:pt x="11424" y="17163"/>
                    <a:pt x="12117" y="22236"/>
                  </a:cubicBezTo>
                  <a:cubicBezTo>
                    <a:pt x="12671" y="24343"/>
                    <a:pt x="12782" y="26367"/>
                    <a:pt x="14529" y="30499"/>
                  </a:cubicBezTo>
                  <a:cubicBezTo>
                    <a:pt x="17052" y="36543"/>
                    <a:pt x="19991" y="42032"/>
                    <a:pt x="20712" y="47661"/>
                  </a:cubicBezTo>
                  <a:cubicBezTo>
                    <a:pt x="21432" y="51930"/>
                    <a:pt x="22015" y="60248"/>
                    <a:pt x="22597" y="64573"/>
                  </a:cubicBezTo>
                  <a:cubicBezTo>
                    <a:pt x="23124" y="66985"/>
                    <a:pt x="23706" y="67679"/>
                    <a:pt x="24399" y="69009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4721350" y="3009900"/>
              <a:ext cx="219075" cy="176775"/>
            </a:xfrm>
            <a:custGeom>
              <a:avLst/>
              <a:gdLst/>
              <a:ahLst/>
              <a:cxnLst/>
              <a:rect l="l" t="t" r="r" b="b"/>
              <a:pathLst>
                <a:path w="8763" h="7071" fill="none" extrusionOk="0">
                  <a:moveTo>
                    <a:pt x="1" y="0"/>
                  </a:moveTo>
                  <a:cubicBezTo>
                    <a:pt x="2108" y="3854"/>
                    <a:pt x="5768" y="4741"/>
                    <a:pt x="8762" y="7070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3938800" y="1203575"/>
              <a:ext cx="178875" cy="86650"/>
            </a:xfrm>
            <a:custGeom>
              <a:avLst/>
              <a:gdLst/>
              <a:ahLst/>
              <a:cxnLst/>
              <a:rect l="l" t="t" r="r" b="b"/>
              <a:pathLst>
                <a:path w="7155" h="3466" fill="none" extrusionOk="0">
                  <a:moveTo>
                    <a:pt x="7154" y="3466"/>
                  </a:moveTo>
                  <a:cubicBezTo>
                    <a:pt x="5158" y="1969"/>
                    <a:pt x="2940" y="0"/>
                    <a:pt x="1" y="166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3940200" y="1246550"/>
              <a:ext cx="169850" cy="41600"/>
            </a:xfrm>
            <a:custGeom>
              <a:avLst/>
              <a:gdLst/>
              <a:ahLst/>
              <a:cxnLst/>
              <a:rect l="l" t="t" r="r" b="b"/>
              <a:pathLst>
                <a:path w="6794" h="1664" fill="none" extrusionOk="0">
                  <a:moveTo>
                    <a:pt x="6793" y="1664"/>
                  </a:moveTo>
                  <a:cubicBezTo>
                    <a:pt x="3355" y="139"/>
                    <a:pt x="0" y="0"/>
                    <a:pt x="0" y="0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3965850" y="1277050"/>
              <a:ext cx="149725" cy="17350"/>
            </a:xfrm>
            <a:custGeom>
              <a:avLst/>
              <a:gdLst/>
              <a:ahLst/>
              <a:cxnLst/>
              <a:rect l="l" t="t" r="r" b="b"/>
              <a:pathLst>
                <a:path w="5989" h="694" fill="none" extrusionOk="0">
                  <a:moveTo>
                    <a:pt x="5989" y="693"/>
                  </a:moveTo>
                  <a:cubicBezTo>
                    <a:pt x="3965" y="555"/>
                    <a:pt x="1691" y="0"/>
                    <a:pt x="0" y="388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4015750" y="1200100"/>
              <a:ext cx="490775" cy="346600"/>
            </a:xfrm>
            <a:custGeom>
              <a:avLst/>
              <a:gdLst/>
              <a:ahLst/>
              <a:cxnLst/>
              <a:rect l="l" t="t" r="r" b="b"/>
              <a:pathLst>
                <a:path w="19631" h="13864" fill="none" extrusionOk="0">
                  <a:moveTo>
                    <a:pt x="19630" y="13863"/>
                  </a:moveTo>
                  <a:cubicBezTo>
                    <a:pt x="18438" y="6488"/>
                    <a:pt x="4242" y="2607"/>
                    <a:pt x="0" y="0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3666400" y="4044750"/>
              <a:ext cx="22200" cy="163600"/>
            </a:xfrm>
            <a:custGeom>
              <a:avLst/>
              <a:gdLst/>
              <a:ahLst/>
              <a:cxnLst/>
              <a:rect l="l" t="t" r="r" b="b"/>
              <a:pathLst>
                <a:path w="888" h="6544" fill="none" extrusionOk="0">
                  <a:moveTo>
                    <a:pt x="1" y="0"/>
                  </a:moveTo>
                  <a:cubicBezTo>
                    <a:pt x="139" y="2523"/>
                    <a:pt x="777" y="4520"/>
                    <a:pt x="888" y="6544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5"/>
            <p:cNvSpPr/>
            <p:nvPr/>
          </p:nvSpPr>
          <p:spPr>
            <a:xfrm>
              <a:off x="3527775" y="3965725"/>
              <a:ext cx="209350" cy="1332925"/>
            </a:xfrm>
            <a:custGeom>
              <a:avLst/>
              <a:gdLst/>
              <a:ahLst/>
              <a:cxnLst/>
              <a:rect l="l" t="t" r="r" b="b"/>
              <a:pathLst>
                <a:path w="8374" h="53317" fill="none" extrusionOk="0">
                  <a:moveTo>
                    <a:pt x="8374" y="1"/>
                  </a:moveTo>
                  <a:cubicBezTo>
                    <a:pt x="6960" y="3300"/>
                    <a:pt x="5601" y="11534"/>
                    <a:pt x="5906" y="23845"/>
                  </a:cubicBezTo>
                  <a:cubicBezTo>
                    <a:pt x="6100" y="31469"/>
                    <a:pt x="7542" y="39787"/>
                    <a:pt x="6627" y="45249"/>
                  </a:cubicBezTo>
                  <a:cubicBezTo>
                    <a:pt x="5962" y="49297"/>
                    <a:pt x="389" y="53289"/>
                    <a:pt x="1" y="53317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4132875" y="4030200"/>
              <a:ext cx="16675" cy="162200"/>
            </a:xfrm>
            <a:custGeom>
              <a:avLst/>
              <a:gdLst/>
              <a:ahLst/>
              <a:cxnLst/>
              <a:rect l="l" t="t" r="r" b="b"/>
              <a:pathLst>
                <a:path w="667" h="6488" fill="none" extrusionOk="0">
                  <a:moveTo>
                    <a:pt x="666" y="0"/>
                  </a:moveTo>
                  <a:cubicBezTo>
                    <a:pt x="334" y="1691"/>
                    <a:pt x="112" y="4464"/>
                    <a:pt x="1" y="6488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4089225" y="3956725"/>
              <a:ext cx="198950" cy="1327375"/>
            </a:xfrm>
            <a:custGeom>
              <a:avLst/>
              <a:gdLst/>
              <a:ahLst/>
              <a:cxnLst/>
              <a:rect l="l" t="t" r="r" b="b"/>
              <a:pathLst>
                <a:path w="7958" h="53095" fill="none" extrusionOk="0">
                  <a:moveTo>
                    <a:pt x="0" y="0"/>
                  </a:moveTo>
                  <a:cubicBezTo>
                    <a:pt x="1414" y="3327"/>
                    <a:pt x="2357" y="11312"/>
                    <a:pt x="2052" y="23650"/>
                  </a:cubicBezTo>
                  <a:cubicBezTo>
                    <a:pt x="1858" y="31247"/>
                    <a:pt x="416" y="39565"/>
                    <a:pt x="1303" y="45027"/>
                  </a:cubicBezTo>
                  <a:cubicBezTo>
                    <a:pt x="1969" y="49074"/>
                    <a:pt x="7569" y="53067"/>
                    <a:pt x="7958" y="53095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3985950" y="791850"/>
              <a:ext cx="154575" cy="11800"/>
            </a:xfrm>
            <a:custGeom>
              <a:avLst/>
              <a:gdLst/>
              <a:ahLst/>
              <a:cxnLst/>
              <a:rect l="l" t="t" r="r" b="b"/>
              <a:pathLst>
                <a:path w="6183" h="472" fill="none" extrusionOk="0">
                  <a:moveTo>
                    <a:pt x="0" y="0"/>
                  </a:moveTo>
                  <a:lnTo>
                    <a:pt x="6183" y="471"/>
                  </a:ln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3046050" y="3012650"/>
              <a:ext cx="62400" cy="160850"/>
            </a:xfrm>
            <a:custGeom>
              <a:avLst/>
              <a:gdLst/>
              <a:ahLst/>
              <a:cxnLst/>
              <a:rect l="l" t="t" r="r" b="b"/>
              <a:pathLst>
                <a:path w="2496" h="6434" fill="none" extrusionOk="0">
                  <a:moveTo>
                    <a:pt x="2496" y="1"/>
                  </a:moveTo>
                  <a:cubicBezTo>
                    <a:pt x="1331" y="2773"/>
                    <a:pt x="694" y="4021"/>
                    <a:pt x="0" y="6433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4716500" y="3014750"/>
              <a:ext cx="62425" cy="160825"/>
            </a:xfrm>
            <a:custGeom>
              <a:avLst/>
              <a:gdLst/>
              <a:ahLst/>
              <a:cxnLst/>
              <a:rect l="l" t="t" r="r" b="b"/>
              <a:pathLst>
                <a:path w="2497" h="6433" fill="none" extrusionOk="0">
                  <a:moveTo>
                    <a:pt x="1" y="0"/>
                  </a:moveTo>
                  <a:cubicBezTo>
                    <a:pt x="1165" y="2773"/>
                    <a:pt x="1803" y="4020"/>
                    <a:pt x="2496" y="6432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4607000" y="3096525"/>
              <a:ext cx="146975" cy="92225"/>
            </a:xfrm>
            <a:custGeom>
              <a:avLst/>
              <a:gdLst/>
              <a:ahLst/>
              <a:cxnLst/>
              <a:rect l="l" t="t" r="r" b="b"/>
              <a:pathLst>
                <a:path w="5879" h="3689" fill="none" extrusionOk="0">
                  <a:moveTo>
                    <a:pt x="139" y="1"/>
                  </a:moveTo>
                  <a:cubicBezTo>
                    <a:pt x="0" y="1747"/>
                    <a:pt x="1026" y="3217"/>
                    <a:pt x="2191" y="3550"/>
                  </a:cubicBezTo>
                  <a:cubicBezTo>
                    <a:pt x="3965" y="3577"/>
                    <a:pt x="5074" y="3688"/>
                    <a:pt x="5878" y="3106"/>
                  </a:cubicBezTo>
                </a:path>
              </a:pathLst>
            </a:custGeom>
            <a:noFill/>
            <a:ln w="104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4100300" y="4787800"/>
              <a:ext cx="46475" cy="205875"/>
            </a:xfrm>
            <a:custGeom>
              <a:avLst/>
              <a:gdLst/>
              <a:ahLst/>
              <a:cxnLst/>
              <a:rect l="l" t="t" r="r" b="b"/>
              <a:pathLst>
                <a:path w="1859" h="8235" fill="none" extrusionOk="0">
                  <a:moveTo>
                    <a:pt x="1858" y="0"/>
                  </a:moveTo>
                  <a:cubicBezTo>
                    <a:pt x="944" y="1775"/>
                    <a:pt x="56" y="5878"/>
                    <a:pt x="1" y="8235"/>
                  </a:cubicBezTo>
                </a:path>
              </a:pathLst>
            </a:custGeom>
            <a:noFill/>
            <a:ln w="208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4116950" y="4434300"/>
              <a:ext cx="38150" cy="271025"/>
            </a:xfrm>
            <a:custGeom>
              <a:avLst/>
              <a:gdLst/>
              <a:ahLst/>
              <a:cxnLst/>
              <a:rect l="l" t="t" r="r" b="b"/>
              <a:pathLst>
                <a:path w="1526" h="10841" fill="none" extrusionOk="0">
                  <a:moveTo>
                    <a:pt x="1525" y="0"/>
                  </a:moveTo>
                  <a:cubicBezTo>
                    <a:pt x="915" y="2800"/>
                    <a:pt x="638" y="7846"/>
                    <a:pt x="0" y="10841"/>
                  </a:cubicBezTo>
                </a:path>
              </a:pathLst>
            </a:custGeom>
            <a:noFill/>
            <a:ln w="208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3675425" y="4800275"/>
              <a:ext cx="39525" cy="131025"/>
            </a:xfrm>
            <a:custGeom>
              <a:avLst/>
              <a:gdLst/>
              <a:ahLst/>
              <a:cxnLst/>
              <a:rect l="l" t="t" r="r" b="b"/>
              <a:pathLst>
                <a:path w="1581" h="5241" fill="none" extrusionOk="0">
                  <a:moveTo>
                    <a:pt x="0" y="0"/>
                  </a:moveTo>
                  <a:cubicBezTo>
                    <a:pt x="582" y="1525"/>
                    <a:pt x="1220" y="3410"/>
                    <a:pt x="1580" y="5240"/>
                  </a:cubicBezTo>
                </a:path>
              </a:pathLst>
            </a:custGeom>
            <a:noFill/>
            <a:ln w="208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3662250" y="4403800"/>
              <a:ext cx="27750" cy="192025"/>
            </a:xfrm>
            <a:custGeom>
              <a:avLst/>
              <a:gdLst/>
              <a:ahLst/>
              <a:cxnLst/>
              <a:rect l="l" t="t" r="r" b="b"/>
              <a:pathLst>
                <a:path w="1110" h="7681" fill="none" extrusionOk="0">
                  <a:moveTo>
                    <a:pt x="0" y="0"/>
                  </a:moveTo>
                  <a:cubicBezTo>
                    <a:pt x="527" y="2495"/>
                    <a:pt x="943" y="5545"/>
                    <a:pt x="1109" y="7680"/>
                  </a:cubicBezTo>
                </a:path>
              </a:pathLst>
            </a:custGeom>
            <a:noFill/>
            <a:ln w="208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4167550" y="1352600"/>
              <a:ext cx="131725" cy="110225"/>
            </a:xfrm>
            <a:custGeom>
              <a:avLst/>
              <a:gdLst/>
              <a:ahLst/>
              <a:cxnLst/>
              <a:rect l="l" t="t" r="r" b="b"/>
              <a:pathLst>
                <a:path w="5269" h="4409" fill="none" extrusionOk="0">
                  <a:moveTo>
                    <a:pt x="5268" y="4408"/>
                  </a:moveTo>
                  <a:cubicBezTo>
                    <a:pt x="4076" y="3161"/>
                    <a:pt x="28" y="0"/>
                    <a:pt x="0" y="0"/>
                  </a:cubicBezTo>
                </a:path>
              </a:pathLst>
            </a:custGeom>
            <a:noFill/>
            <a:ln w="2147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3945750" y="1285350"/>
              <a:ext cx="115775" cy="61725"/>
            </a:xfrm>
            <a:custGeom>
              <a:avLst/>
              <a:gdLst/>
              <a:ahLst/>
              <a:cxnLst/>
              <a:rect l="l" t="t" r="r" b="b"/>
              <a:pathLst>
                <a:path w="4631" h="2469" fill="none" extrusionOk="0">
                  <a:moveTo>
                    <a:pt x="0" y="1"/>
                  </a:moveTo>
                  <a:cubicBezTo>
                    <a:pt x="2468" y="28"/>
                    <a:pt x="2579" y="1359"/>
                    <a:pt x="4630" y="2468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942975" y="1324175"/>
              <a:ext cx="264800" cy="59625"/>
            </a:xfrm>
            <a:custGeom>
              <a:avLst/>
              <a:gdLst/>
              <a:ahLst/>
              <a:cxnLst/>
              <a:rect l="l" t="t" r="r" b="b"/>
              <a:pathLst>
                <a:path w="10592" h="2385" fill="none" extrusionOk="0">
                  <a:moveTo>
                    <a:pt x="0" y="0"/>
                  </a:moveTo>
                  <a:cubicBezTo>
                    <a:pt x="2468" y="194"/>
                    <a:pt x="9760" y="1913"/>
                    <a:pt x="10591" y="2385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3692050" y="1248625"/>
              <a:ext cx="201025" cy="87350"/>
            </a:xfrm>
            <a:custGeom>
              <a:avLst/>
              <a:gdLst/>
              <a:ahLst/>
              <a:cxnLst/>
              <a:rect l="l" t="t" r="r" b="b"/>
              <a:pathLst>
                <a:path w="8041" h="3494" fill="none" extrusionOk="0">
                  <a:moveTo>
                    <a:pt x="8041" y="28"/>
                  </a:moveTo>
                  <a:cubicBezTo>
                    <a:pt x="7736" y="83"/>
                    <a:pt x="7237" y="0"/>
                    <a:pt x="6572" y="167"/>
                  </a:cubicBezTo>
                  <a:cubicBezTo>
                    <a:pt x="4742" y="555"/>
                    <a:pt x="3660" y="1026"/>
                    <a:pt x="1" y="3494"/>
                  </a:cubicBezTo>
                </a:path>
              </a:pathLst>
            </a:custGeom>
            <a:noFill/>
            <a:ln w="2147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3723250" y="1207725"/>
              <a:ext cx="169825" cy="106775"/>
            </a:xfrm>
            <a:custGeom>
              <a:avLst/>
              <a:gdLst/>
              <a:ahLst/>
              <a:cxnLst/>
              <a:rect l="l" t="t" r="r" b="b"/>
              <a:pathLst>
                <a:path w="6793" h="4271" fill="none" extrusionOk="0">
                  <a:moveTo>
                    <a:pt x="6793" y="56"/>
                  </a:moveTo>
                  <a:cubicBezTo>
                    <a:pt x="6100" y="0"/>
                    <a:pt x="5712" y="84"/>
                    <a:pt x="5213" y="222"/>
                  </a:cubicBezTo>
                  <a:cubicBezTo>
                    <a:pt x="2080" y="971"/>
                    <a:pt x="943" y="2912"/>
                    <a:pt x="0" y="4270"/>
                  </a:cubicBezTo>
                </a:path>
              </a:pathLst>
            </a:custGeom>
            <a:noFill/>
            <a:ln w="2147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3954050" y="1166125"/>
              <a:ext cx="113700" cy="91525"/>
            </a:xfrm>
            <a:custGeom>
              <a:avLst/>
              <a:gdLst/>
              <a:ahLst/>
              <a:cxnLst/>
              <a:rect l="l" t="t" r="r" b="b"/>
              <a:pathLst>
                <a:path w="4548" h="3661" fill="none" extrusionOk="0">
                  <a:moveTo>
                    <a:pt x="1" y="29"/>
                  </a:moveTo>
                  <a:cubicBezTo>
                    <a:pt x="472" y="1"/>
                    <a:pt x="805" y="140"/>
                    <a:pt x="1165" y="361"/>
                  </a:cubicBezTo>
                  <a:cubicBezTo>
                    <a:pt x="3023" y="1609"/>
                    <a:pt x="3577" y="2801"/>
                    <a:pt x="4548" y="3661"/>
                  </a:cubicBezTo>
                </a:path>
              </a:pathLst>
            </a:custGeom>
            <a:noFill/>
            <a:ln w="2147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3839700" y="1021975"/>
              <a:ext cx="58250" cy="39525"/>
            </a:xfrm>
            <a:custGeom>
              <a:avLst/>
              <a:gdLst/>
              <a:ahLst/>
              <a:cxnLst/>
              <a:rect l="l" t="t" r="r" b="b"/>
              <a:pathLst>
                <a:path w="2330" h="1581" fill="none" extrusionOk="0">
                  <a:moveTo>
                    <a:pt x="2329" y="0"/>
                  </a:moveTo>
                  <a:lnTo>
                    <a:pt x="0" y="1580"/>
                  </a:lnTo>
                </a:path>
              </a:pathLst>
            </a:custGeom>
            <a:noFill/>
            <a:ln w="117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4751175" y="3131875"/>
              <a:ext cx="31900" cy="13200"/>
            </a:xfrm>
            <a:custGeom>
              <a:avLst/>
              <a:gdLst/>
              <a:ahLst/>
              <a:cxnLst/>
              <a:rect l="l" t="t" r="r" b="b"/>
              <a:pathLst>
                <a:path w="1276" h="528" fill="none" extrusionOk="0">
                  <a:moveTo>
                    <a:pt x="0" y="1"/>
                  </a:moveTo>
                  <a:cubicBezTo>
                    <a:pt x="305" y="139"/>
                    <a:pt x="887" y="417"/>
                    <a:pt x="1276" y="527"/>
                  </a:cubicBezTo>
                </a:path>
              </a:pathLst>
            </a:custGeom>
            <a:noFill/>
            <a:ln w="1525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5"/>
            <p:cNvSpPr/>
            <p:nvPr/>
          </p:nvSpPr>
          <p:spPr>
            <a:xfrm>
              <a:off x="4687400" y="3084050"/>
              <a:ext cx="237775" cy="117850"/>
            </a:xfrm>
            <a:custGeom>
              <a:avLst/>
              <a:gdLst/>
              <a:ahLst/>
              <a:cxnLst/>
              <a:rect l="l" t="t" r="r" b="b"/>
              <a:pathLst>
                <a:path w="9511" h="4714" fill="none" extrusionOk="0">
                  <a:moveTo>
                    <a:pt x="0" y="1"/>
                  </a:moveTo>
                  <a:cubicBezTo>
                    <a:pt x="2246" y="2745"/>
                    <a:pt x="5656" y="2413"/>
                    <a:pt x="7791" y="3854"/>
                  </a:cubicBezTo>
                  <a:cubicBezTo>
                    <a:pt x="8207" y="4132"/>
                    <a:pt x="8762" y="4437"/>
                    <a:pt x="9039" y="4548"/>
                  </a:cubicBezTo>
                  <a:cubicBezTo>
                    <a:pt x="9316" y="4686"/>
                    <a:pt x="9510" y="4714"/>
                    <a:pt x="9510" y="4714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3692050" y="1248625"/>
              <a:ext cx="206575" cy="87350"/>
            </a:xfrm>
            <a:custGeom>
              <a:avLst/>
              <a:gdLst/>
              <a:ahLst/>
              <a:cxnLst/>
              <a:rect l="l" t="t" r="r" b="b"/>
              <a:pathLst>
                <a:path w="8263" h="3494" fill="none" extrusionOk="0">
                  <a:moveTo>
                    <a:pt x="8263" y="28"/>
                  </a:moveTo>
                  <a:cubicBezTo>
                    <a:pt x="7958" y="83"/>
                    <a:pt x="7237" y="0"/>
                    <a:pt x="6572" y="167"/>
                  </a:cubicBezTo>
                  <a:cubicBezTo>
                    <a:pt x="4742" y="555"/>
                    <a:pt x="3660" y="1026"/>
                    <a:pt x="1" y="3494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3765525" y="1285350"/>
              <a:ext cx="135175" cy="61725"/>
            </a:xfrm>
            <a:custGeom>
              <a:avLst/>
              <a:gdLst/>
              <a:ahLst/>
              <a:cxnLst/>
              <a:rect l="l" t="t" r="r" b="b"/>
              <a:pathLst>
                <a:path w="5407" h="2469" fill="none" extrusionOk="0">
                  <a:moveTo>
                    <a:pt x="5407" y="1"/>
                  </a:moveTo>
                  <a:cubicBezTo>
                    <a:pt x="2939" y="28"/>
                    <a:pt x="2052" y="1359"/>
                    <a:pt x="0" y="2468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3038425" y="3142975"/>
              <a:ext cx="27750" cy="11100"/>
            </a:xfrm>
            <a:custGeom>
              <a:avLst/>
              <a:gdLst/>
              <a:ahLst/>
              <a:cxnLst/>
              <a:rect l="l" t="t" r="r" b="b"/>
              <a:pathLst>
                <a:path w="1110" h="444" fill="none" extrusionOk="0">
                  <a:moveTo>
                    <a:pt x="1109" y="0"/>
                  </a:moveTo>
                  <a:cubicBezTo>
                    <a:pt x="777" y="167"/>
                    <a:pt x="361" y="333"/>
                    <a:pt x="0" y="444"/>
                  </a:cubicBezTo>
                </a:path>
              </a:pathLst>
            </a:custGeom>
            <a:noFill/>
            <a:ln w="1525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2895625" y="3090300"/>
              <a:ext cx="236400" cy="118550"/>
            </a:xfrm>
            <a:custGeom>
              <a:avLst/>
              <a:gdLst/>
              <a:ahLst/>
              <a:cxnLst/>
              <a:rect l="l" t="t" r="r" b="b"/>
              <a:pathLst>
                <a:path w="9456" h="4742" fill="none" extrusionOk="0">
                  <a:moveTo>
                    <a:pt x="9455" y="0"/>
                  </a:moveTo>
                  <a:cubicBezTo>
                    <a:pt x="8790" y="666"/>
                    <a:pt x="8152" y="1386"/>
                    <a:pt x="7348" y="1858"/>
                  </a:cubicBezTo>
                  <a:cubicBezTo>
                    <a:pt x="6821" y="2080"/>
                    <a:pt x="6322" y="2357"/>
                    <a:pt x="5796" y="2523"/>
                  </a:cubicBezTo>
                  <a:cubicBezTo>
                    <a:pt x="5019" y="2745"/>
                    <a:pt x="4160" y="2662"/>
                    <a:pt x="3467" y="3078"/>
                  </a:cubicBezTo>
                  <a:cubicBezTo>
                    <a:pt x="2746" y="3383"/>
                    <a:pt x="2191" y="3965"/>
                    <a:pt x="1470" y="4270"/>
                  </a:cubicBezTo>
                  <a:cubicBezTo>
                    <a:pt x="999" y="4492"/>
                    <a:pt x="445" y="4492"/>
                    <a:pt x="1" y="4741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3353800" y="1794825"/>
              <a:ext cx="37450" cy="278650"/>
            </a:xfrm>
            <a:custGeom>
              <a:avLst/>
              <a:gdLst/>
              <a:ahLst/>
              <a:cxnLst/>
              <a:rect l="l" t="t" r="r" b="b"/>
              <a:pathLst>
                <a:path w="1498" h="11146" fill="none" extrusionOk="0">
                  <a:moveTo>
                    <a:pt x="1498" y="0"/>
                  </a:moveTo>
                  <a:cubicBezTo>
                    <a:pt x="805" y="3715"/>
                    <a:pt x="472" y="7431"/>
                    <a:pt x="0" y="11146"/>
                  </a:cubicBezTo>
                </a:path>
              </a:pathLst>
            </a:custGeom>
            <a:noFill/>
            <a:ln w="2425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5"/>
            <p:cNvSpPr/>
            <p:nvPr/>
          </p:nvSpPr>
          <p:spPr>
            <a:xfrm>
              <a:off x="3219325" y="2307725"/>
              <a:ext cx="72125" cy="628025"/>
            </a:xfrm>
            <a:custGeom>
              <a:avLst/>
              <a:gdLst/>
              <a:ahLst/>
              <a:cxnLst/>
              <a:rect l="l" t="t" r="r" b="b"/>
              <a:pathLst>
                <a:path w="2885" h="25121" fill="none" extrusionOk="0">
                  <a:moveTo>
                    <a:pt x="722" y="1"/>
                  </a:moveTo>
                  <a:cubicBezTo>
                    <a:pt x="278" y="1165"/>
                    <a:pt x="250" y="2579"/>
                    <a:pt x="417" y="3827"/>
                  </a:cubicBezTo>
                  <a:cubicBezTo>
                    <a:pt x="444" y="4908"/>
                    <a:pt x="500" y="6045"/>
                    <a:pt x="999" y="7016"/>
                  </a:cubicBezTo>
                  <a:cubicBezTo>
                    <a:pt x="2496" y="10038"/>
                    <a:pt x="2635" y="11313"/>
                    <a:pt x="2746" y="14363"/>
                  </a:cubicBezTo>
                  <a:cubicBezTo>
                    <a:pt x="2884" y="17939"/>
                    <a:pt x="1692" y="20573"/>
                    <a:pt x="500" y="23540"/>
                  </a:cubicBezTo>
                  <a:cubicBezTo>
                    <a:pt x="250" y="24067"/>
                    <a:pt x="195" y="24621"/>
                    <a:pt x="1" y="25120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5"/>
            <p:cNvSpPr/>
            <p:nvPr/>
          </p:nvSpPr>
          <p:spPr>
            <a:xfrm>
              <a:off x="3172200" y="2473400"/>
              <a:ext cx="88750" cy="459575"/>
            </a:xfrm>
            <a:custGeom>
              <a:avLst/>
              <a:gdLst/>
              <a:ahLst/>
              <a:cxnLst/>
              <a:rect l="l" t="t" r="r" b="b"/>
              <a:pathLst>
                <a:path w="3550" h="18383" fill="none" extrusionOk="0">
                  <a:moveTo>
                    <a:pt x="2745" y="0"/>
                  </a:moveTo>
                  <a:cubicBezTo>
                    <a:pt x="3549" y="3327"/>
                    <a:pt x="2773" y="5185"/>
                    <a:pt x="1969" y="8207"/>
                  </a:cubicBezTo>
                  <a:cubicBezTo>
                    <a:pt x="1359" y="11728"/>
                    <a:pt x="638" y="15139"/>
                    <a:pt x="0" y="18382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5"/>
            <p:cNvSpPr/>
            <p:nvPr/>
          </p:nvSpPr>
          <p:spPr>
            <a:xfrm>
              <a:off x="3202000" y="1368525"/>
              <a:ext cx="474125" cy="1728725"/>
            </a:xfrm>
            <a:custGeom>
              <a:avLst/>
              <a:gdLst/>
              <a:ahLst/>
              <a:cxnLst/>
              <a:rect l="l" t="t" r="r" b="b"/>
              <a:pathLst>
                <a:path w="18965" h="69149" fill="none" extrusionOk="0">
                  <a:moveTo>
                    <a:pt x="18965" y="1"/>
                  </a:moveTo>
                  <a:cubicBezTo>
                    <a:pt x="14030" y="4160"/>
                    <a:pt x="11645" y="9372"/>
                    <a:pt x="10425" y="15056"/>
                  </a:cubicBezTo>
                  <a:cubicBezTo>
                    <a:pt x="9261" y="20573"/>
                    <a:pt x="8346" y="26368"/>
                    <a:pt x="8013" y="31996"/>
                  </a:cubicBezTo>
                  <a:cubicBezTo>
                    <a:pt x="7819" y="37819"/>
                    <a:pt x="8124" y="43280"/>
                    <a:pt x="7237" y="48715"/>
                  </a:cubicBezTo>
                  <a:cubicBezTo>
                    <a:pt x="6377" y="52402"/>
                    <a:pt x="4742" y="55618"/>
                    <a:pt x="3383" y="59139"/>
                  </a:cubicBezTo>
                  <a:cubicBezTo>
                    <a:pt x="3050" y="61968"/>
                    <a:pt x="1" y="64657"/>
                    <a:pt x="112" y="67651"/>
                  </a:cubicBezTo>
                  <a:cubicBezTo>
                    <a:pt x="56" y="68788"/>
                    <a:pt x="56" y="68317"/>
                    <a:pt x="56" y="69148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5"/>
            <p:cNvSpPr/>
            <p:nvPr/>
          </p:nvSpPr>
          <p:spPr>
            <a:xfrm>
              <a:off x="3773850" y="3872150"/>
              <a:ext cx="27750" cy="183700"/>
            </a:xfrm>
            <a:custGeom>
              <a:avLst/>
              <a:gdLst/>
              <a:ahLst/>
              <a:cxnLst/>
              <a:rect l="l" t="t" r="r" b="b"/>
              <a:pathLst>
                <a:path w="1110" h="7348" fill="none" extrusionOk="0">
                  <a:moveTo>
                    <a:pt x="1109" y="1"/>
                  </a:moveTo>
                  <a:cubicBezTo>
                    <a:pt x="471" y="1581"/>
                    <a:pt x="388" y="5629"/>
                    <a:pt x="0" y="7348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5"/>
            <p:cNvSpPr/>
            <p:nvPr/>
          </p:nvSpPr>
          <p:spPr>
            <a:xfrm>
              <a:off x="3884750" y="2383975"/>
              <a:ext cx="52000" cy="494925"/>
            </a:xfrm>
            <a:custGeom>
              <a:avLst/>
              <a:gdLst/>
              <a:ahLst/>
              <a:cxnLst/>
              <a:rect l="l" t="t" r="r" b="b"/>
              <a:pathLst>
                <a:path w="2080" h="19797" fill="none" extrusionOk="0">
                  <a:moveTo>
                    <a:pt x="0" y="19547"/>
                  </a:moveTo>
                  <a:cubicBezTo>
                    <a:pt x="860" y="18327"/>
                    <a:pt x="250" y="13947"/>
                    <a:pt x="943" y="13309"/>
                  </a:cubicBezTo>
                  <a:cubicBezTo>
                    <a:pt x="998" y="12699"/>
                    <a:pt x="943" y="1"/>
                    <a:pt x="1165" y="223"/>
                  </a:cubicBezTo>
                  <a:cubicBezTo>
                    <a:pt x="1137" y="2940"/>
                    <a:pt x="1165" y="8318"/>
                    <a:pt x="1276" y="13281"/>
                  </a:cubicBezTo>
                  <a:cubicBezTo>
                    <a:pt x="1886" y="13531"/>
                    <a:pt x="1969" y="18217"/>
                    <a:pt x="2080" y="19797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5"/>
            <p:cNvSpPr/>
            <p:nvPr/>
          </p:nvSpPr>
          <p:spPr>
            <a:xfrm>
              <a:off x="3552725" y="2834525"/>
              <a:ext cx="92225" cy="258575"/>
            </a:xfrm>
            <a:custGeom>
              <a:avLst/>
              <a:gdLst/>
              <a:ahLst/>
              <a:cxnLst/>
              <a:rect l="l" t="t" r="r" b="b"/>
              <a:pathLst>
                <a:path w="3689" h="10343" fill="none" extrusionOk="0">
                  <a:moveTo>
                    <a:pt x="3522" y="0"/>
                  </a:moveTo>
                  <a:cubicBezTo>
                    <a:pt x="3494" y="777"/>
                    <a:pt x="3688" y="1636"/>
                    <a:pt x="3272" y="2357"/>
                  </a:cubicBezTo>
                  <a:cubicBezTo>
                    <a:pt x="2912" y="4048"/>
                    <a:pt x="2468" y="5878"/>
                    <a:pt x="1692" y="7320"/>
                  </a:cubicBezTo>
                  <a:cubicBezTo>
                    <a:pt x="1165" y="8346"/>
                    <a:pt x="611" y="9372"/>
                    <a:pt x="1" y="10342"/>
                  </a:cubicBezTo>
                </a:path>
              </a:pathLst>
            </a:custGeom>
            <a:noFill/>
            <a:ln w="117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3518075" y="3089600"/>
              <a:ext cx="36075" cy="148350"/>
            </a:xfrm>
            <a:custGeom>
              <a:avLst/>
              <a:gdLst/>
              <a:ahLst/>
              <a:cxnLst/>
              <a:rect l="l" t="t" r="r" b="b"/>
              <a:pathLst>
                <a:path w="1443" h="5934" fill="none" extrusionOk="0">
                  <a:moveTo>
                    <a:pt x="1387" y="0"/>
                  </a:moveTo>
                  <a:cubicBezTo>
                    <a:pt x="278" y="1636"/>
                    <a:pt x="1442" y="4409"/>
                    <a:pt x="0" y="5934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3554800" y="2889275"/>
              <a:ext cx="106775" cy="594050"/>
            </a:xfrm>
            <a:custGeom>
              <a:avLst/>
              <a:gdLst/>
              <a:ahLst/>
              <a:cxnLst/>
              <a:rect l="l" t="t" r="r" b="b"/>
              <a:pathLst>
                <a:path w="4271" h="23762" fill="none" extrusionOk="0">
                  <a:moveTo>
                    <a:pt x="4271" y="1"/>
                  </a:moveTo>
                  <a:cubicBezTo>
                    <a:pt x="3910" y="3245"/>
                    <a:pt x="4049" y="11230"/>
                    <a:pt x="3189" y="14279"/>
                  </a:cubicBezTo>
                  <a:cubicBezTo>
                    <a:pt x="29" y="17385"/>
                    <a:pt x="1" y="20046"/>
                    <a:pt x="250" y="23762"/>
                  </a:cubicBezTo>
                </a:path>
              </a:pathLst>
            </a:custGeom>
            <a:noFill/>
            <a:ln w="117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3691350" y="2714600"/>
              <a:ext cx="60325" cy="956575"/>
            </a:xfrm>
            <a:custGeom>
              <a:avLst/>
              <a:gdLst/>
              <a:ahLst/>
              <a:cxnLst/>
              <a:rect l="l" t="t" r="r" b="b"/>
              <a:pathLst>
                <a:path w="2413" h="38263" fill="none" extrusionOk="0">
                  <a:moveTo>
                    <a:pt x="2413" y="1"/>
                  </a:moveTo>
                  <a:cubicBezTo>
                    <a:pt x="722" y="4354"/>
                    <a:pt x="1" y="10481"/>
                    <a:pt x="306" y="15111"/>
                  </a:cubicBezTo>
                  <a:cubicBezTo>
                    <a:pt x="306" y="20324"/>
                    <a:pt x="139" y="23152"/>
                    <a:pt x="417" y="28364"/>
                  </a:cubicBezTo>
                  <a:cubicBezTo>
                    <a:pt x="666" y="33216"/>
                    <a:pt x="639" y="33771"/>
                    <a:pt x="888" y="38262"/>
                  </a:cubicBezTo>
                </a:path>
              </a:pathLst>
            </a:custGeom>
            <a:noFill/>
            <a:ln w="270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3739175" y="3170700"/>
              <a:ext cx="40225" cy="403425"/>
            </a:xfrm>
            <a:custGeom>
              <a:avLst/>
              <a:gdLst/>
              <a:ahLst/>
              <a:cxnLst/>
              <a:rect l="l" t="t" r="r" b="b"/>
              <a:pathLst>
                <a:path w="1609" h="16137" fill="none" extrusionOk="0">
                  <a:moveTo>
                    <a:pt x="1" y="0"/>
                  </a:moveTo>
                  <a:cubicBezTo>
                    <a:pt x="1609" y="6072"/>
                    <a:pt x="1138" y="10564"/>
                    <a:pt x="84" y="16137"/>
                  </a:cubicBezTo>
                </a:path>
              </a:pathLst>
            </a:custGeom>
            <a:noFill/>
            <a:ln w="117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5"/>
            <p:cNvSpPr/>
            <p:nvPr/>
          </p:nvSpPr>
          <p:spPr>
            <a:xfrm>
              <a:off x="3579075" y="3246950"/>
              <a:ext cx="64475" cy="535825"/>
            </a:xfrm>
            <a:custGeom>
              <a:avLst/>
              <a:gdLst/>
              <a:ahLst/>
              <a:cxnLst/>
              <a:rect l="l" t="t" r="r" b="b"/>
              <a:pathLst>
                <a:path w="2579" h="21433" fill="none" extrusionOk="0">
                  <a:moveTo>
                    <a:pt x="2218" y="0"/>
                  </a:moveTo>
                  <a:cubicBezTo>
                    <a:pt x="0" y="6654"/>
                    <a:pt x="1054" y="17467"/>
                    <a:pt x="2579" y="21432"/>
                  </a:cubicBezTo>
                </a:path>
              </a:pathLst>
            </a:custGeom>
            <a:noFill/>
            <a:ln w="117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3601950" y="3470125"/>
              <a:ext cx="56150" cy="180950"/>
            </a:xfrm>
            <a:custGeom>
              <a:avLst/>
              <a:gdLst/>
              <a:ahLst/>
              <a:cxnLst/>
              <a:rect l="l" t="t" r="r" b="b"/>
              <a:pathLst>
                <a:path w="2246" h="7238" fill="none" extrusionOk="0">
                  <a:moveTo>
                    <a:pt x="0" y="1"/>
                  </a:moveTo>
                  <a:cubicBezTo>
                    <a:pt x="388" y="3023"/>
                    <a:pt x="1054" y="4548"/>
                    <a:pt x="2246" y="7237"/>
                  </a:cubicBezTo>
                </a:path>
              </a:pathLst>
            </a:custGeom>
            <a:noFill/>
            <a:ln w="117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5"/>
            <p:cNvSpPr/>
            <p:nvPr/>
          </p:nvSpPr>
          <p:spPr>
            <a:xfrm>
              <a:off x="3797400" y="3718975"/>
              <a:ext cx="63800" cy="708400"/>
            </a:xfrm>
            <a:custGeom>
              <a:avLst/>
              <a:gdLst/>
              <a:ahLst/>
              <a:cxnLst/>
              <a:rect l="l" t="t" r="r" b="b"/>
              <a:pathLst>
                <a:path w="2552" h="28336" fill="none" extrusionOk="0">
                  <a:moveTo>
                    <a:pt x="2552" y="0"/>
                  </a:moveTo>
                  <a:cubicBezTo>
                    <a:pt x="2358" y="5019"/>
                    <a:pt x="2219" y="13114"/>
                    <a:pt x="888" y="17800"/>
                  </a:cubicBezTo>
                  <a:cubicBezTo>
                    <a:pt x="1" y="21266"/>
                    <a:pt x="916" y="25009"/>
                    <a:pt x="29" y="28336"/>
                  </a:cubicBezTo>
                </a:path>
              </a:pathLst>
            </a:custGeom>
            <a:noFill/>
            <a:ln w="138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3760675" y="4104350"/>
              <a:ext cx="70725" cy="182325"/>
            </a:xfrm>
            <a:custGeom>
              <a:avLst/>
              <a:gdLst/>
              <a:ahLst/>
              <a:cxnLst/>
              <a:rect l="l" t="t" r="r" b="b"/>
              <a:pathLst>
                <a:path w="2829" h="7293" fill="none" extrusionOk="0">
                  <a:moveTo>
                    <a:pt x="2828" y="1"/>
                  </a:moveTo>
                  <a:cubicBezTo>
                    <a:pt x="2191" y="2579"/>
                    <a:pt x="0" y="4409"/>
                    <a:pt x="361" y="7293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3811975" y="4222200"/>
              <a:ext cx="41600" cy="842175"/>
            </a:xfrm>
            <a:custGeom>
              <a:avLst/>
              <a:gdLst/>
              <a:ahLst/>
              <a:cxnLst/>
              <a:rect l="l" t="t" r="r" b="b"/>
              <a:pathLst>
                <a:path w="1664" h="33687" fill="none" extrusionOk="0">
                  <a:moveTo>
                    <a:pt x="0" y="0"/>
                  </a:moveTo>
                  <a:cubicBezTo>
                    <a:pt x="333" y="3493"/>
                    <a:pt x="1054" y="6931"/>
                    <a:pt x="721" y="10453"/>
                  </a:cubicBezTo>
                  <a:cubicBezTo>
                    <a:pt x="305" y="14889"/>
                    <a:pt x="638" y="28114"/>
                    <a:pt x="1664" y="33687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3826525" y="4359425"/>
              <a:ext cx="48550" cy="283525"/>
            </a:xfrm>
            <a:custGeom>
              <a:avLst/>
              <a:gdLst/>
              <a:ahLst/>
              <a:cxnLst/>
              <a:rect l="l" t="t" r="r" b="b"/>
              <a:pathLst>
                <a:path w="1942" h="11341" fill="none" extrusionOk="0">
                  <a:moveTo>
                    <a:pt x="0" y="1"/>
                  </a:moveTo>
                  <a:cubicBezTo>
                    <a:pt x="721" y="3106"/>
                    <a:pt x="1941" y="7071"/>
                    <a:pt x="777" y="10509"/>
                  </a:cubicBezTo>
                  <a:lnTo>
                    <a:pt x="777" y="11340"/>
                  </a:ln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5"/>
            <p:cNvSpPr/>
            <p:nvPr/>
          </p:nvSpPr>
          <p:spPr>
            <a:xfrm>
              <a:off x="3855625" y="4556275"/>
              <a:ext cx="13200" cy="41625"/>
            </a:xfrm>
            <a:custGeom>
              <a:avLst/>
              <a:gdLst/>
              <a:ahLst/>
              <a:cxnLst/>
              <a:rect l="l" t="t" r="r" b="b"/>
              <a:pathLst>
                <a:path w="528" h="1665" fill="none" extrusionOk="0">
                  <a:moveTo>
                    <a:pt x="1" y="1"/>
                  </a:moveTo>
                  <a:cubicBezTo>
                    <a:pt x="528" y="389"/>
                    <a:pt x="500" y="1054"/>
                    <a:pt x="472" y="1664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5"/>
            <p:cNvSpPr/>
            <p:nvPr/>
          </p:nvSpPr>
          <p:spPr>
            <a:xfrm>
              <a:off x="3793250" y="4434975"/>
              <a:ext cx="40225" cy="192725"/>
            </a:xfrm>
            <a:custGeom>
              <a:avLst/>
              <a:gdLst/>
              <a:ahLst/>
              <a:cxnLst/>
              <a:rect l="l" t="t" r="r" b="b"/>
              <a:pathLst>
                <a:path w="1609" h="7709" fill="none" extrusionOk="0">
                  <a:moveTo>
                    <a:pt x="1498" y="1"/>
                  </a:moveTo>
                  <a:cubicBezTo>
                    <a:pt x="1609" y="2801"/>
                    <a:pt x="0" y="4991"/>
                    <a:pt x="28" y="7709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3951975" y="3728675"/>
              <a:ext cx="88050" cy="681375"/>
            </a:xfrm>
            <a:custGeom>
              <a:avLst/>
              <a:gdLst/>
              <a:ahLst/>
              <a:cxnLst/>
              <a:rect l="l" t="t" r="r" b="b"/>
              <a:pathLst>
                <a:path w="3522" h="27255" fill="none" extrusionOk="0">
                  <a:moveTo>
                    <a:pt x="222" y="0"/>
                  </a:moveTo>
                  <a:cubicBezTo>
                    <a:pt x="1" y="3854"/>
                    <a:pt x="999" y="11645"/>
                    <a:pt x="2274" y="15638"/>
                  </a:cubicBezTo>
                  <a:cubicBezTo>
                    <a:pt x="3383" y="20157"/>
                    <a:pt x="2052" y="22819"/>
                    <a:pt x="3522" y="27255"/>
                  </a:cubicBezTo>
                </a:path>
              </a:pathLst>
            </a:custGeom>
            <a:noFill/>
            <a:ln w="138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4012975" y="4143875"/>
              <a:ext cx="54775" cy="142800"/>
            </a:xfrm>
            <a:custGeom>
              <a:avLst/>
              <a:gdLst/>
              <a:ahLst/>
              <a:cxnLst/>
              <a:rect l="l" t="t" r="r" b="b"/>
              <a:pathLst>
                <a:path w="2191" h="5712" fill="none" extrusionOk="0">
                  <a:moveTo>
                    <a:pt x="0" y="0"/>
                  </a:moveTo>
                  <a:cubicBezTo>
                    <a:pt x="1525" y="1470"/>
                    <a:pt x="2108" y="3549"/>
                    <a:pt x="2191" y="5712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3968625" y="4293575"/>
              <a:ext cx="51300" cy="774950"/>
            </a:xfrm>
            <a:custGeom>
              <a:avLst/>
              <a:gdLst/>
              <a:ahLst/>
              <a:cxnLst/>
              <a:rect l="l" t="t" r="r" b="b"/>
              <a:pathLst>
                <a:path w="2052" h="30998" fill="none" extrusionOk="0">
                  <a:moveTo>
                    <a:pt x="2052" y="1"/>
                  </a:moveTo>
                  <a:cubicBezTo>
                    <a:pt x="1636" y="3827"/>
                    <a:pt x="1275" y="7681"/>
                    <a:pt x="1608" y="13143"/>
                  </a:cubicBezTo>
                  <a:cubicBezTo>
                    <a:pt x="1774" y="15915"/>
                    <a:pt x="943" y="28614"/>
                    <a:pt x="0" y="30998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3953375" y="4439150"/>
              <a:ext cx="98450" cy="217650"/>
            </a:xfrm>
            <a:custGeom>
              <a:avLst/>
              <a:gdLst/>
              <a:ahLst/>
              <a:cxnLst/>
              <a:rect l="l" t="t" r="r" b="b"/>
              <a:pathLst>
                <a:path w="3938" h="8706" fill="none" extrusionOk="0">
                  <a:moveTo>
                    <a:pt x="1165" y="8706"/>
                  </a:moveTo>
                  <a:cubicBezTo>
                    <a:pt x="1248" y="6211"/>
                    <a:pt x="0" y="1054"/>
                    <a:pt x="2190" y="0"/>
                  </a:cubicBezTo>
                  <a:cubicBezTo>
                    <a:pt x="1802" y="2800"/>
                    <a:pt x="3937" y="4852"/>
                    <a:pt x="3577" y="7514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3965150" y="4539650"/>
              <a:ext cx="6250" cy="61700"/>
            </a:xfrm>
            <a:custGeom>
              <a:avLst/>
              <a:gdLst/>
              <a:ahLst/>
              <a:cxnLst/>
              <a:rect l="l" t="t" r="r" b="b"/>
              <a:pathLst>
                <a:path w="250" h="2468" fill="none" extrusionOk="0">
                  <a:moveTo>
                    <a:pt x="250" y="0"/>
                  </a:moveTo>
                  <a:cubicBezTo>
                    <a:pt x="167" y="832"/>
                    <a:pt x="0" y="1608"/>
                    <a:pt x="222" y="2468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5"/>
            <p:cNvSpPr/>
            <p:nvPr/>
          </p:nvSpPr>
          <p:spPr>
            <a:xfrm>
              <a:off x="4189725" y="2854625"/>
              <a:ext cx="95675" cy="238475"/>
            </a:xfrm>
            <a:custGeom>
              <a:avLst/>
              <a:gdLst/>
              <a:ahLst/>
              <a:cxnLst/>
              <a:rect l="l" t="t" r="r" b="b"/>
              <a:pathLst>
                <a:path w="3827" h="9539" fill="none" extrusionOk="0">
                  <a:moveTo>
                    <a:pt x="0" y="0"/>
                  </a:moveTo>
                  <a:cubicBezTo>
                    <a:pt x="389" y="1498"/>
                    <a:pt x="1026" y="4908"/>
                    <a:pt x="1581" y="6211"/>
                  </a:cubicBezTo>
                  <a:cubicBezTo>
                    <a:pt x="2163" y="7570"/>
                    <a:pt x="3106" y="8290"/>
                    <a:pt x="3827" y="9538"/>
                  </a:cubicBezTo>
                </a:path>
              </a:pathLst>
            </a:custGeom>
            <a:noFill/>
            <a:ln w="117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5"/>
            <p:cNvSpPr/>
            <p:nvPr/>
          </p:nvSpPr>
          <p:spPr>
            <a:xfrm>
              <a:off x="4285375" y="3093750"/>
              <a:ext cx="31900" cy="142125"/>
            </a:xfrm>
            <a:custGeom>
              <a:avLst/>
              <a:gdLst/>
              <a:ahLst/>
              <a:cxnLst/>
              <a:rect l="l" t="t" r="r" b="b"/>
              <a:pathLst>
                <a:path w="1276" h="5685" fill="none" extrusionOk="0">
                  <a:moveTo>
                    <a:pt x="1" y="1"/>
                  </a:moveTo>
                  <a:cubicBezTo>
                    <a:pt x="527" y="1110"/>
                    <a:pt x="278" y="4381"/>
                    <a:pt x="1276" y="5685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5"/>
            <p:cNvSpPr/>
            <p:nvPr/>
          </p:nvSpPr>
          <p:spPr>
            <a:xfrm>
              <a:off x="4155075" y="2967600"/>
              <a:ext cx="38150" cy="391650"/>
            </a:xfrm>
            <a:custGeom>
              <a:avLst/>
              <a:gdLst/>
              <a:ahLst/>
              <a:cxnLst/>
              <a:rect l="l" t="t" r="r" b="b"/>
              <a:pathLst>
                <a:path w="1526" h="15666" fill="none" extrusionOk="0">
                  <a:moveTo>
                    <a:pt x="0" y="1"/>
                  </a:moveTo>
                  <a:cubicBezTo>
                    <a:pt x="388" y="4132"/>
                    <a:pt x="1081" y="12394"/>
                    <a:pt x="1525" y="15666"/>
                  </a:cubicBezTo>
                </a:path>
              </a:pathLst>
            </a:custGeom>
            <a:noFill/>
            <a:ln w="117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5"/>
            <p:cNvSpPr/>
            <p:nvPr/>
          </p:nvSpPr>
          <p:spPr>
            <a:xfrm>
              <a:off x="4173775" y="3188725"/>
              <a:ext cx="104700" cy="264100"/>
            </a:xfrm>
            <a:custGeom>
              <a:avLst/>
              <a:gdLst/>
              <a:ahLst/>
              <a:cxnLst/>
              <a:rect l="l" t="t" r="r" b="b"/>
              <a:pathLst>
                <a:path w="4188" h="10564" fill="none" extrusionOk="0">
                  <a:moveTo>
                    <a:pt x="1" y="0"/>
                  </a:moveTo>
                  <a:cubicBezTo>
                    <a:pt x="1165" y="3549"/>
                    <a:pt x="4049" y="6848"/>
                    <a:pt x="4187" y="10564"/>
                  </a:cubicBezTo>
                </a:path>
              </a:pathLst>
            </a:custGeom>
            <a:noFill/>
            <a:ln w="117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4189725" y="3352300"/>
              <a:ext cx="76950" cy="425600"/>
            </a:xfrm>
            <a:custGeom>
              <a:avLst/>
              <a:gdLst/>
              <a:ahLst/>
              <a:cxnLst/>
              <a:rect l="l" t="t" r="r" b="b"/>
              <a:pathLst>
                <a:path w="3078" h="17024" fill="none" extrusionOk="0">
                  <a:moveTo>
                    <a:pt x="0" y="0"/>
                  </a:moveTo>
                  <a:cubicBezTo>
                    <a:pt x="1165" y="7653"/>
                    <a:pt x="3078" y="10259"/>
                    <a:pt x="0" y="17024"/>
                  </a:cubicBezTo>
                </a:path>
              </a:pathLst>
            </a:custGeom>
            <a:noFill/>
            <a:ln w="117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4166150" y="3441725"/>
              <a:ext cx="42325" cy="204500"/>
            </a:xfrm>
            <a:custGeom>
              <a:avLst/>
              <a:gdLst/>
              <a:ahLst/>
              <a:cxnLst/>
              <a:rect l="l" t="t" r="r" b="b"/>
              <a:pathLst>
                <a:path w="1693" h="8180" fill="none" extrusionOk="0">
                  <a:moveTo>
                    <a:pt x="1692" y="0"/>
                  </a:moveTo>
                  <a:cubicBezTo>
                    <a:pt x="1415" y="4519"/>
                    <a:pt x="943" y="7209"/>
                    <a:pt x="1" y="8179"/>
                  </a:cubicBezTo>
                </a:path>
              </a:pathLst>
            </a:custGeom>
            <a:noFill/>
            <a:ln w="117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3846625" y="1063550"/>
              <a:ext cx="53400" cy="31225"/>
            </a:xfrm>
            <a:custGeom>
              <a:avLst/>
              <a:gdLst/>
              <a:ahLst/>
              <a:cxnLst/>
              <a:rect l="l" t="t" r="r" b="b"/>
              <a:pathLst>
                <a:path w="2136" h="1249" fill="none" extrusionOk="0">
                  <a:moveTo>
                    <a:pt x="2135" y="1"/>
                  </a:moveTo>
                  <a:lnTo>
                    <a:pt x="0" y="1248"/>
                  </a:lnTo>
                </a:path>
              </a:pathLst>
            </a:custGeom>
            <a:noFill/>
            <a:ln w="117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5"/>
            <p:cNvSpPr/>
            <p:nvPr/>
          </p:nvSpPr>
          <p:spPr>
            <a:xfrm>
              <a:off x="3954750" y="978300"/>
              <a:ext cx="44375" cy="37450"/>
            </a:xfrm>
            <a:custGeom>
              <a:avLst/>
              <a:gdLst/>
              <a:ahLst/>
              <a:cxnLst/>
              <a:rect l="l" t="t" r="r" b="b"/>
              <a:pathLst>
                <a:path w="1775" h="1498" fill="none" extrusionOk="0">
                  <a:moveTo>
                    <a:pt x="1775" y="1497"/>
                  </a:moveTo>
                  <a:lnTo>
                    <a:pt x="1" y="0"/>
                  </a:lnTo>
                </a:path>
              </a:pathLst>
            </a:custGeom>
            <a:noFill/>
            <a:ln w="117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5"/>
            <p:cNvSpPr/>
            <p:nvPr/>
          </p:nvSpPr>
          <p:spPr>
            <a:xfrm>
              <a:off x="3951275" y="1024725"/>
              <a:ext cx="44400" cy="27750"/>
            </a:xfrm>
            <a:custGeom>
              <a:avLst/>
              <a:gdLst/>
              <a:ahLst/>
              <a:cxnLst/>
              <a:rect l="l" t="t" r="r" b="b"/>
              <a:pathLst>
                <a:path w="1776" h="1110" fill="none" extrusionOk="0">
                  <a:moveTo>
                    <a:pt x="1775" y="1110"/>
                  </a:moveTo>
                  <a:lnTo>
                    <a:pt x="1" y="1"/>
                  </a:lnTo>
                </a:path>
              </a:pathLst>
            </a:custGeom>
            <a:noFill/>
            <a:ln w="117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5"/>
            <p:cNvSpPr/>
            <p:nvPr/>
          </p:nvSpPr>
          <p:spPr>
            <a:xfrm>
              <a:off x="3957525" y="1069800"/>
              <a:ext cx="40225" cy="22900"/>
            </a:xfrm>
            <a:custGeom>
              <a:avLst/>
              <a:gdLst/>
              <a:ahLst/>
              <a:cxnLst/>
              <a:rect l="l" t="t" r="r" b="b"/>
              <a:pathLst>
                <a:path w="1609" h="916" fill="none" extrusionOk="0">
                  <a:moveTo>
                    <a:pt x="1609" y="915"/>
                  </a:moveTo>
                  <a:lnTo>
                    <a:pt x="0" y="0"/>
                  </a:lnTo>
                </a:path>
              </a:pathLst>
            </a:custGeom>
            <a:noFill/>
            <a:ln w="117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5"/>
            <p:cNvSpPr/>
            <p:nvPr/>
          </p:nvSpPr>
          <p:spPr>
            <a:xfrm>
              <a:off x="3846625" y="980375"/>
              <a:ext cx="47150" cy="36075"/>
            </a:xfrm>
            <a:custGeom>
              <a:avLst/>
              <a:gdLst/>
              <a:ahLst/>
              <a:cxnLst/>
              <a:rect l="l" t="t" r="r" b="b"/>
              <a:pathLst>
                <a:path w="1886" h="1443" fill="none" extrusionOk="0">
                  <a:moveTo>
                    <a:pt x="1886" y="0"/>
                  </a:moveTo>
                  <a:lnTo>
                    <a:pt x="0" y="1442"/>
                  </a:lnTo>
                </a:path>
              </a:pathLst>
            </a:custGeom>
            <a:noFill/>
            <a:ln w="117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3419650" y="1208425"/>
              <a:ext cx="474125" cy="1237275"/>
            </a:xfrm>
            <a:custGeom>
              <a:avLst/>
              <a:gdLst/>
              <a:ahLst/>
              <a:cxnLst/>
              <a:rect l="l" t="t" r="r" b="b"/>
              <a:pathLst>
                <a:path w="18965" h="49491" fill="none" extrusionOk="0">
                  <a:moveTo>
                    <a:pt x="18965" y="0"/>
                  </a:moveTo>
                  <a:cubicBezTo>
                    <a:pt x="18244" y="472"/>
                    <a:pt x="17384" y="721"/>
                    <a:pt x="16636" y="1802"/>
                  </a:cubicBezTo>
                  <a:cubicBezTo>
                    <a:pt x="16414" y="2135"/>
                    <a:pt x="15305" y="3327"/>
                    <a:pt x="13447" y="4824"/>
                  </a:cubicBezTo>
                  <a:cubicBezTo>
                    <a:pt x="11701" y="6266"/>
                    <a:pt x="10148" y="7569"/>
                    <a:pt x="7902" y="10231"/>
                  </a:cubicBezTo>
                  <a:cubicBezTo>
                    <a:pt x="7154" y="11090"/>
                    <a:pt x="3189" y="17162"/>
                    <a:pt x="2024" y="23678"/>
                  </a:cubicBezTo>
                  <a:cubicBezTo>
                    <a:pt x="1830" y="24759"/>
                    <a:pt x="1664" y="25896"/>
                    <a:pt x="1525" y="27005"/>
                  </a:cubicBezTo>
                  <a:moveTo>
                    <a:pt x="1220" y="28447"/>
                  </a:moveTo>
                  <a:cubicBezTo>
                    <a:pt x="250" y="37125"/>
                    <a:pt x="222" y="46967"/>
                    <a:pt x="0" y="49490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3674025" y="2948200"/>
              <a:ext cx="50625" cy="187875"/>
            </a:xfrm>
            <a:custGeom>
              <a:avLst/>
              <a:gdLst/>
              <a:ahLst/>
              <a:cxnLst/>
              <a:rect l="l" t="t" r="r" b="b"/>
              <a:pathLst>
                <a:path w="2025" h="7515" extrusionOk="0">
                  <a:moveTo>
                    <a:pt x="1" y="0"/>
                  </a:moveTo>
                  <a:lnTo>
                    <a:pt x="2025" y="751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3674025" y="2948200"/>
              <a:ext cx="50625" cy="187875"/>
            </a:xfrm>
            <a:custGeom>
              <a:avLst/>
              <a:gdLst/>
              <a:ahLst/>
              <a:cxnLst/>
              <a:rect l="l" t="t" r="r" b="b"/>
              <a:pathLst>
                <a:path w="2025" h="7515" fill="none" extrusionOk="0">
                  <a:moveTo>
                    <a:pt x="1" y="0"/>
                  </a:moveTo>
                  <a:lnTo>
                    <a:pt x="2025" y="7514"/>
                  </a:lnTo>
                </a:path>
              </a:pathLst>
            </a:custGeom>
            <a:noFill/>
            <a:ln w="305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3639375" y="2429725"/>
              <a:ext cx="220450" cy="1301050"/>
            </a:xfrm>
            <a:custGeom>
              <a:avLst/>
              <a:gdLst/>
              <a:ahLst/>
              <a:cxnLst/>
              <a:rect l="l" t="t" r="r" b="b"/>
              <a:pathLst>
                <a:path w="8818" h="52042" fill="none" extrusionOk="0">
                  <a:moveTo>
                    <a:pt x="3937" y="1"/>
                  </a:moveTo>
                  <a:cubicBezTo>
                    <a:pt x="2302" y="2136"/>
                    <a:pt x="1248" y="3217"/>
                    <a:pt x="832" y="5463"/>
                  </a:cubicBezTo>
                  <a:cubicBezTo>
                    <a:pt x="111" y="9206"/>
                    <a:pt x="0" y="12422"/>
                    <a:pt x="56" y="16192"/>
                  </a:cubicBezTo>
                  <a:cubicBezTo>
                    <a:pt x="666" y="19104"/>
                    <a:pt x="1886" y="21904"/>
                    <a:pt x="2551" y="24815"/>
                  </a:cubicBezTo>
                  <a:cubicBezTo>
                    <a:pt x="4215" y="31830"/>
                    <a:pt x="7181" y="35074"/>
                    <a:pt x="8651" y="47966"/>
                  </a:cubicBezTo>
                  <a:cubicBezTo>
                    <a:pt x="8817" y="51154"/>
                    <a:pt x="8789" y="50350"/>
                    <a:pt x="8734" y="52042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3267150" y="2534400"/>
              <a:ext cx="17350" cy="103300"/>
            </a:xfrm>
            <a:custGeom>
              <a:avLst/>
              <a:gdLst/>
              <a:ahLst/>
              <a:cxnLst/>
              <a:rect l="l" t="t" r="r" b="b"/>
              <a:pathLst>
                <a:path w="694" h="4132" fill="none" extrusionOk="0">
                  <a:moveTo>
                    <a:pt x="694" y="0"/>
                  </a:moveTo>
                  <a:lnTo>
                    <a:pt x="1" y="4131"/>
                  </a:lnTo>
                </a:path>
              </a:pathLst>
            </a:custGeom>
            <a:noFill/>
            <a:ln w="2635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3545100" y="1355375"/>
              <a:ext cx="106075" cy="83875"/>
            </a:xfrm>
            <a:custGeom>
              <a:avLst/>
              <a:gdLst/>
              <a:ahLst/>
              <a:cxnLst/>
              <a:rect l="l" t="t" r="r" b="b"/>
              <a:pathLst>
                <a:path w="4243" h="3355" fill="none" extrusionOk="0">
                  <a:moveTo>
                    <a:pt x="1" y="3355"/>
                  </a:moveTo>
                  <a:cubicBezTo>
                    <a:pt x="1498" y="2024"/>
                    <a:pt x="4215" y="0"/>
                    <a:pt x="4243" y="0"/>
                  </a:cubicBezTo>
                </a:path>
              </a:pathLst>
            </a:custGeom>
            <a:noFill/>
            <a:ln w="2147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4078125" y="2713925"/>
              <a:ext cx="45775" cy="984975"/>
            </a:xfrm>
            <a:custGeom>
              <a:avLst/>
              <a:gdLst/>
              <a:ahLst/>
              <a:cxnLst/>
              <a:rect l="l" t="t" r="r" b="b"/>
              <a:pathLst>
                <a:path w="1831" h="39399" fill="none" extrusionOk="0">
                  <a:moveTo>
                    <a:pt x="1" y="0"/>
                  </a:moveTo>
                  <a:cubicBezTo>
                    <a:pt x="1664" y="4325"/>
                    <a:pt x="1831" y="11479"/>
                    <a:pt x="1526" y="16109"/>
                  </a:cubicBezTo>
                  <a:cubicBezTo>
                    <a:pt x="1498" y="21321"/>
                    <a:pt x="1692" y="24149"/>
                    <a:pt x="1415" y="29389"/>
                  </a:cubicBezTo>
                  <a:cubicBezTo>
                    <a:pt x="1137" y="34241"/>
                    <a:pt x="1110" y="35018"/>
                    <a:pt x="1387" y="39398"/>
                  </a:cubicBezTo>
                </a:path>
              </a:pathLst>
            </a:custGeom>
            <a:noFill/>
            <a:ln w="270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4091300" y="3001575"/>
              <a:ext cx="50625" cy="187850"/>
            </a:xfrm>
            <a:custGeom>
              <a:avLst/>
              <a:gdLst/>
              <a:ahLst/>
              <a:cxnLst/>
              <a:rect l="l" t="t" r="r" b="b"/>
              <a:pathLst>
                <a:path w="2025" h="7514" extrusionOk="0">
                  <a:moveTo>
                    <a:pt x="2024" y="0"/>
                  </a:moveTo>
                  <a:lnTo>
                    <a:pt x="0" y="751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5"/>
            <p:cNvSpPr/>
            <p:nvPr/>
          </p:nvSpPr>
          <p:spPr>
            <a:xfrm>
              <a:off x="4091300" y="3001575"/>
              <a:ext cx="50625" cy="187850"/>
            </a:xfrm>
            <a:custGeom>
              <a:avLst/>
              <a:gdLst/>
              <a:ahLst/>
              <a:cxnLst/>
              <a:rect l="l" t="t" r="r" b="b"/>
              <a:pathLst>
                <a:path w="2025" h="7514" fill="none" extrusionOk="0">
                  <a:moveTo>
                    <a:pt x="2024" y="0"/>
                  </a:moveTo>
                  <a:lnTo>
                    <a:pt x="0" y="7514"/>
                  </a:lnTo>
                </a:path>
              </a:pathLst>
            </a:custGeom>
            <a:noFill/>
            <a:ln w="305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>
              <a:off x="3961000" y="2428350"/>
              <a:ext cx="246775" cy="1305200"/>
            </a:xfrm>
            <a:custGeom>
              <a:avLst/>
              <a:gdLst/>
              <a:ahLst/>
              <a:cxnLst/>
              <a:rect l="l" t="t" r="r" b="b"/>
              <a:pathLst>
                <a:path w="9871" h="52208" fill="none" extrusionOk="0">
                  <a:moveTo>
                    <a:pt x="5129" y="0"/>
                  </a:moveTo>
                  <a:cubicBezTo>
                    <a:pt x="5961" y="943"/>
                    <a:pt x="6654" y="2191"/>
                    <a:pt x="7541" y="3549"/>
                  </a:cubicBezTo>
                  <a:cubicBezTo>
                    <a:pt x="9482" y="6488"/>
                    <a:pt x="9316" y="9538"/>
                    <a:pt x="9427" y="12837"/>
                  </a:cubicBezTo>
                  <a:cubicBezTo>
                    <a:pt x="9870" y="15942"/>
                    <a:pt x="8567" y="18687"/>
                    <a:pt x="7791" y="21571"/>
                  </a:cubicBezTo>
                  <a:cubicBezTo>
                    <a:pt x="6959" y="24288"/>
                    <a:pt x="6016" y="26977"/>
                    <a:pt x="5517" y="29778"/>
                  </a:cubicBezTo>
                  <a:cubicBezTo>
                    <a:pt x="2856" y="37097"/>
                    <a:pt x="28" y="46080"/>
                    <a:pt x="0" y="52208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5"/>
            <p:cNvSpPr/>
            <p:nvPr/>
          </p:nvSpPr>
          <p:spPr>
            <a:xfrm>
              <a:off x="3971375" y="997000"/>
              <a:ext cx="13900" cy="45775"/>
            </a:xfrm>
            <a:custGeom>
              <a:avLst/>
              <a:gdLst/>
              <a:ahLst/>
              <a:cxnLst/>
              <a:rect l="l" t="t" r="r" b="b"/>
              <a:pathLst>
                <a:path w="556" h="1831" fill="none" extrusionOk="0">
                  <a:moveTo>
                    <a:pt x="84" y="1"/>
                  </a:moveTo>
                  <a:cubicBezTo>
                    <a:pt x="555" y="749"/>
                    <a:pt x="361" y="1304"/>
                    <a:pt x="1" y="1831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5"/>
            <p:cNvSpPr/>
            <p:nvPr/>
          </p:nvSpPr>
          <p:spPr>
            <a:xfrm>
              <a:off x="3972075" y="1043450"/>
              <a:ext cx="13900" cy="45775"/>
            </a:xfrm>
            <a:custGeom>
              <a:avLst/>
              <a:gdLst/>
              <a:ahLst/>
              <a:cxnLst/>
              <a:rect l="l" t="t" r="r" b="b"/>
              <a:pathLst>
                <a:path w="556" h="1831" fill="none" extrusionOk="0">
                  <a:moveTo>
                    <a:pt x="112" y="1"/>
                  </a:moveTo>
                  <a:cubicBezTo>
                    <a:pt x="555" y="749"/>
                    <a:pt x="361" y="1304"/>
                    <a:pt x="1" y="1830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3970000" y="1082950"/>
              <a:ext cx="13875" cy="45775"/>
            </a:xfrm>
            <a:custGeom>
              <a:avLst/>
              <a:gdLst/>
              <a:ahLst/>
              <a:cxnLst/>
              <a:rect l="l" t="t" r="r" b="b"/>
              <a:pathLst>
                <a:path w="555" h="1831" fill="none" extrusionOk="0">
                  <a:moveTo>
                    <a:pt x="84" y="1"/>
                  </a:moveTo>
                  <a:cubicBezTo>
                    <a:pt x="555" y="749"/>
                    <a:pt x="361" y="1332"/>
                    <a:pt x="0" y="1831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3854950" y="1001850"/>
              <a:ext cx="13875" cy="46475"/>
            </a:xfrm>
            <a:custGeom>
              <a:avLst/>
              <a:gdLst/>
              <a:ahLst/>
              <a:cxnLst/>
              <a:rect l="l" t="t" r="r" b="b"/>
              <a:pathLst>
                <a:path w="555" h="1859" fill="none" extrusionOk="0">
                  <a:moveTo>
                    <a:pt x="471" y="1"/>
                  </a:moveTo>
                  <a:cubicBezTo>
                    <a:pt x="0" y="777"/>
                    <a:pt x="194" y="1332"/>
                    <a:pt x="555" y="1859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3851475" y="1044150"/>
              <a:ext cx="13875" cy="46450"/>
            </a:xfrm>
            <a:custGeom>
              <a:avLst/>
              <a:gdLst/>
              <a:ahLst/>
              <a:cxnLst/>
              <a:rect l="l" t="t" r="r" b="b"/>
              <a:pathLst>
                <a:path w="555" h="1858" fill="none" extrusionOk="0">
                  <a:moveTo>
                    <a:pt x="444" y="0"/>
                  </a:moveTo>
                  <a:cubicBezTo>
                    <a:pt x="0" y="777"/>
                    <a:pt x="195" y="1331"/>
                    <a:pt x="555" y="1858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5"/>
            <p:cNvSpPr/>
            <p:nvPr/>
          </p:nvSpPr>
          <p:spPr>
            <a:xfrm>
              <a:off x="3853550" y="1084350"/>
              <a:ext cx="13900" cy="45775"/>
            </a:xfrm>
            <a:custGeom>
              <a:avLst/>
              <a:gdLst/>
              <a:ahLst/>
              <a:cxnLst/>
              <a:rect l="l" t="t" r="r" b="b"/>
              <a:pathLst>
                <a:path w="556" h="1831" fill="none" extrusionOk="0">
                  <a:moveTo>
                    <a:pt x="472" y="0"/>
                  </a:moveTo>
                  <a:cubicBezTo>
                    <a:pt x="1" y="749"/>
                    <a:pt x="195" y="1303"/>
                    <a:pt x="555" y="1830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5"/>
            <p:cNvSpPr/>
            <p:nvPr/>
          </p:nvSpPr>
          <p:spPr>
            <a:xfrm>
              <a:off x="3220025" y="2022175"/>
              <a:ext cx="103300" cy="494225"/>
            </a:xfrm>
            <a:custGeom>
              <a:avLst/>
              <a:gdLst/>
              <a:ahLst/>
              <a:cxnLst/>
              <a:rect l="l" t="t" r="r" b="b"/>
              <a:pathLst>
                <a:path w="4132" h="19769" fill="none" extrusionOk="0">
                  <a:moveTo>
                    <a:pt x="4104" y="0"/>
                  </a:moveTo>
                  <a:cubicBezTo>
                    <a:pt x="4132" y="4575"/>
                    <a:pt x="694" y="13752"/>
                    <a:pt x="0" y="19768"/>
                  </a:cubicBezTo>
                </a:path>
              </a:pathLst>
            </a:custGeom>
            <a:noFill/>
            <a:ln w="1732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3188825" y="2153850"/>
              <a:ext cx="115775" cy="551075"/>
            </a:xfrm>
            <a:custGeom>
              <a:avLst/>
              <a:gdLst/>
              <a:ahLst/>
              <a:cxnLst/>
              <a:rect l="l" t="t" r="r" b="b"/>
              <a:pathLst>
                <a:path w="4631" h="22043" fill="none" extrusionOk="0">
                  <a:moveTo>
                    <a:pt x="4631" y="1"/>
                  </a:moveTo>
                  <a:cubicBezTo>
                    <a:pt x="3744" y="4243"/>
                    <a:pt x="2385" y="5324"/>
                    <a:pt x="1" y="22043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5"/>
            <p:cNvSpPr/>
            <p:nvPr/>
          </p:nvSpPr>
          <p:spPr>
            <a:xfrm>
              <a:off x="3287250" y="1702625"/>
              <a:ext cx="91525" cy="224600"/>
            </a:xfrm>
            <a:custGeom>
              <a:avLst/>
              <a:gdLst/>
              <a:ahLst/>
              <a:cxnLst/>
              <a:rect l="l" t="t" r="r" b="b"/>
              <a:pathLst>
                <a:path w="3661" h="8984" fill="none" extrusionOk="0">
                  <a:moveTo>
                    <a:pt x="3661" y="1"/>
                  </a:moveTo>
                  <a:cubicBezTo>
                    <a:pt x="2940" y="2108"/>
                    <a:pt x="417" y="6987"/>
                    <a:pt x="1" y="8984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5"/>
            <p:cNvSpPr/>
            <p:nvPr/>
          </p:nvSpPr>
          <p:spPr>
            <a:xfrm>
              <a:off x="3305275" y="1702625"/>
              <a:ext cx="72800" cy="451250"/>
            </a:xfrm>
            <a:custGeom>
              <a:avLst/>
              <a:gdLst/>
              <a:ahLst/>
              <a:cxnLst/>
              <a:rect l="l" t="t" r="r" b="b"/>
              <a:pathLst>
                <a:path w="2912" h="18050" fill="none" extrusionOk="0">
                  <a:moveTo>
                    <a:pt x="2912" y="1"/>
                  </a:moveTo>
                  <a:cubicBezTo>
                    <a:pt x="722" y="9760"/>
                    <a:pt x="472" y="16636"/>
                    <a:pt x="1" y="18050"/>
                  </a:cubicBezTo>
                </a:path>
              </a:pathLst>
            </a:custGeom>
            <a:noFill/>
            <a:ln w="111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5"/>
            <p:cNvSpPr/>
            <p:nvPr/>
          </p:nvSpPr>
          <p:spPr>
            <a:xfrm>
              <a:off x="3953375" y="1121775"/>
              <a:ext cx="83200" cy="56175"/>
            </a:xfrm>
            <a:custGeom>
              <a:avLst/>
              <a:gdLst/>
              <a:ahLst/>
              <a:cxnLst/>
              <a:rect l="l" t="t" r="r" b="b"/>
              <a:pathLst>
                <a:path w="3328" h="2247" fill="none" extrusionOk="0">
                  <a:moveTo>
                    <a:pt x="0" y="0"/>
                  </a:moveTo>
                  <a:lnTo>
                    <a:pt x="832" y="56"/>
                  </a:lnTo>
                  <a:lnTo>
                    <a:pt x="3327" y="2246"/>
                  </a:lnTo>
                </a:path>
              </a:pathLst>
            </a:custGeom>
            <a:noFill/>
            <a:ln w="104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5"/>
            <p:cNvSpPr/>
            <p:nvPr/>
          </p:nvSpPr>
          <p:spPr>
            <a:xfrm>
              <a:off x="3951275" y="802250"/>
              <a:ext cx="181625" cy="307075"/>
            </a:xfrm>
            <a:custGeom>
              <a:avLst/>
              <a:gdLst/>
              <a:ahLst/>
              <a:cxnLst/>
              <a:rect l="l" t="t" r="r" b="b"/>
              <a:pathLst>
                <a:path w="7265" h="12283" fill="none" extrusionOk="0">
                  <a:moveTo>
                    <a:pt x="1" y="0"/>
                  </a:moveTo>
                  <a:cubicBezTo>
                    <a:pt x="1554" y="527"/>
                    <a:pt x="833" y="499"/>
                    <a:pt x="833" y="499"/>
                  </a:cubicBezTo>
                  <a:cubicBezTo>
                    <a:pt x="1110" y="3410"/>
                    <a:pt x="1664" y="6405"/>
                    <a:pt x="3023" y="9510"/>
                  </a:cubicBezTo>
                  <a:cubicBezTo>
                    <a:pt x="3300" y="10064"/>
                    <a:pt x="5685" y="12199"/>
                    <a:pt x="7265" y="12282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3992175" y="819575"/>
              <a:ext cx="181625" cy="115075"/>
            </a:xfrm>
            <a:custGeom>
              <a:avLst/>
              <a:gdLst/>
              <a:ahLst/>
              <a:cxnLst/>
              <a:rect l="l" t="t" r="r" b="b"/>
              <a:pathLst>
                <a:path w="7265" h="4603" fill="none" extrusionOk="0">
                  <a:moveTo>
                    <a:pt x="1" y="0"/>
                  </a:moveTo>
                  <a:cubicBezTo>
                    <a:pt x="1831" y="3299"/>
                    <a:pt x="4548" y="4020"/>
                    <a:pt x="7265" y="4603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3949200" y="787675"/>
              <a:ext cx="139350" cy="37450"/>
            </a:xfrm>
            <a:custGeom>
              <a:avLst/>
              <a:gdLst/>
              <a:ahLst/>
              <a:cxnLst/>
              <a:rect l="l" t="t" r="r" b="b"/>
              <a:pathLst>
                <a:path w="5574" h="1498" fill="none" extrusionOk="0">
                  <a:moveTo>
                    <a:pt x="1" y="112"/>
                  </a:moveTo>
                  <a:cubicBezTo>
                    <a:pt x="1858" y="1"/>
                    <a:pt x="3716" y="999"/>
                    <a:pt x="5574" y="1498"/>
                  </a:cubicBezTo>
                </a:path>
              </a:pathLst>
            </a:custGeom>
            <a:noFill/>
            <a:ln w="2217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3949200" y="787675"/>
              <a:ext cx="139350" cy="37450"/>
            </a:xfrm>
            <a:custGeom>
              <a:avLst/>
              <a:gdLst/>
              <a:ahLst/>
              <a:cxnLst/>
              <a:rect l="l" t="t" r="r" b="b"/>
              <a:pathLst>
                <a:path w="5574" h="1498" fill="none" extrusionOk="0">
                  <a:moveTo>
                    <a:pt x="1" y="112"/>
                  </a:moveTo>
                  <a:cubicBezTo>
                    <a:pt x="1858" y="1"/>
                    <a:pt x="3716" y="999"/>
                    <a:pt x="5574" y="1498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3956125" y="797375"/>
              <a:ext cx="15275" cy="34650"/>
            </a:xfrm>
            <a:custGeom>
              <a:avLst/>
              <a:gdLst/>
              <a:ahLst/>
              <a:cxnLst/>
              <a:rect l="l" t="t" r="r" b="b"/>
              <a:pathLst>
                <a:path w="611" h="1386" extrusionOk="0">
                  <a:moveTo>
                    <a:pt x="306" y="1"/>
                  </a:moveTo>
                  <a:cubicBezTo>
                    <a:pt x="140" y="1"/>
                    <a:pt x="1" y="306"/>
                    <a:pt x="1" y="666"/>
                  </a:cubicBezTo>
                  <a:cubicBezTo>
                    <a:pt x="1" y="1054"/>
                    <a:pt x="1" y="666"/>
                    <a:pt x="306" y="1359"/>
                  </a:cubicBezTo>
                  <a:cubicBezTo>
                    <a:pt x="317" y="1377"/>
                    <a:pt x="330" y="1385"/>
                    <a:pt x="344" y="1385"/>
                  </a:cubicBezTo>
                  <a:cubicBezTo>
                    <a:pt x="442" y="1385"/>
                    <a:pt x="611" y="1005"/>
                    <a:pt x="611" y="666"/>
                  </a:cubicBezTo>
                  <a:cubicBezTo>
                    <a:pt x="611" y="306"/>
                    <a:pt x="472" y="1"/>
                    <a:pt x="306" y="1"/>
                  </a:cubicBezTo>
                  <a:close/>
                </a:path>
              </a:pathLst>
            </a:custGeom>
            <a:solidFill>
              <a:srgbClr val="3AA0D2"/>
            </a:solidFill>
            <a:ln w="83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3935350" y="841050"/>
              <a:ext cx="87350" cy="71425"/>
            </a:xfrm>
            <a:custGeom>
              <a:avLst/>
              <a:gdLst/>
              <a:ahLst/>
              <a:cxnLst/>
              <a:rect l="l" t="t" r="r" b="b"/>
              <a:pathLst>
                <a:path w="3494" h="2857" fill="none" extrusionOk="0">
                  <a:moveTo>
                    <a:pt x="0" y="1"/>
                  </a:moveTo>
                  <a:cubicBezTo>
                    <a:pt x="804" y="472"/>
                    <a:pt x="2606" y="2690"/>
                    <a:pt x="3494" y="2856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3915925" y="884725"/>
              <a:ext cx="241250" cy="99150"/>
            </a:xfrm>
            <a:custGeom>
              <a:avLst/>
              <a:gdLst/>
              <a:ahLst/>
              <a:cxnLst/>
              <a:rect l="l" t="t" r="r" b="b"/>
              <a:pathLst>
                <a:path w="9650" h="3966" fill="none" extrusionOk="0">
                  <a:moveTo>
                    <a:pt x="1" y="0"/>
                  </a:moveTo>
                  <a:cubicBezTo>
                    <a:pt x="805" y="472"/>
                    <a:pt x="8762" y="3799"/>
                    <a:pt x="9649" y="3965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3981100" y="714900"/>
              <a:ext cx="117850" cy="96375"/>
            </a:xfrm>
            <a:custGeom>
              <a:avLst/>
              <a:gdLst/>
              <a:ahLst/>
              <a:cxnLst/>
              <a:rect l="l" t="t" r="r" b="b"/>
              <a:pathLst>
                <a:path w="4714" h="3855" fill="none" extrusionOk="0">
                  <a:moveTo>
                    <a:pt x="0" y="3854"/>
                  </a:moveTo>
                  <a:cubicBezTo>
                    <a:pt x="3105" y="3466"/>
                    <a:pt x="4713" y="2274"/>
                    <a:pt x="3826" y="1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3992175" y="712125"/>
              <a:ext cx="164300" cy="107475"/>
            </a:xfrm>
            <a:custGeom>
              <a:avLst/>
              <a:gdLst/>
              <a:ahLst/>
              <a:cxnLst/>
              <a:rect l="l" t="t" r="r" b="b"/>
              <a:pathLst>
                <a:path w="6572" h="4299" fill="none" extrusionOk="0">
                  <a:moveTo>
                    <a:pt x="1" y="4298"/>
                  </a:moveTo>
                  <a:cubicBezTo>
                    <a:pt x="2884" y="3522"/>
                    <a:pt x="6572" y="2274"/>
                    <a:pt x="5684" y="1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3993575" y="1050375"/>
              <a:ext cx="65875" cy="89450"/>
            </a:xfrm>
            <a:custGeom>
              <a:avLst/>
              <a:gdLst/>
              <a:ahLst/>
              <a:cxnLst/>
              <a:rect l="l" t="t" r="r" b="b"/>
              <a:pathLst>
                <a:path w="2635" h="3578" fill="none" extrusionOk="0">
                  <a:moveTo>
                    <a:pt x="0" y="1"/>
                  </a:moveTo>
                  <a:cubicBezTo>
                    <a:pt x="804" y="500"/>
                    <a:pt x="1747" y="3411"/>
                    <a:pt x="2634" y="3577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3959600" y="795300"/>
              <a:ext cx="199650" cy="292525"/>
            </a:xfrm>
            <a:custGeom>
              <a:avLst/>
              <a:gdLst/>
              <a:ahLst/>
              <a:cxnLst/>
              <a:rect l="l" t="t" r="r" b="b"/>
              <a:pathLst>
                <a:path w="7986" h="11701" fill="none" extrusionOk="0">
                  <a:moveTo>
                    <a:pt x="1" y="1"/>
                  </a:moveTo>
                  <a:cubicBezTo>
                    <a:pt x="1553" y="528"/>
                    <a:pt x="1470" y="583"/>
                    <a:pt x="1470" y="583"/>
                  </a:cubicBezTo>
                  <a:cubicBezTo>
                    <a:pt x="1775" y="3494"/>
                    <a:pt x="2468" y="5629"/>
                    <a:pt x="3854" y="8734"/>
                  </a:cubicBezTo>
                  <a:cubicBezTo>
                    <a:pt x="4076" y="9289"/>
                    <a:pt x="7986" y="11285"/>
                    <a:pt x="7486" y="11701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5"/>
            <p:cNvSpPr/>
            <p:nvPr/>
          </p:nvSpPr>
          <p:spPr>
            <a:xfrm>
              <a:off x="3992175" y="819575"/>
              <a:ext cx="183700" cy="93600"/>
            </a:xfrm>
            <a:custGeom>
              <a:avLst/>
              <a:gdLst/>
              <a:ahLst/>
              <a:cxnLst/>
              <a:rect l="l" t="t" r="r" b="b"/>
              <a:pathLst>
                <a:path w="7348" h="3744" fill="none" extrusionOk="0">
                  <a:moveTo>
                    <a:pt x="1" y="0"/>
                  </a:moveTo>
                  <a:cubicBezTo>
                    <a:pt x="2995" y="2274"/>
                    <a:pt x="4603" y="3161"/>
                    <a:pt x="7348" y="3743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3735725" y="925625"/>
              <a:ext cx="164975" cy="297375"/>
            </a:xfrm>
            <a:custGeom>
              <a:avLst/>
              <a:gdLst/>
              <a:ahLst/>
              <a:cxnLst/>
              <a:rect l="l" t="t" r="r" b="b"/>
              <a:pathLst>
                <a:path w="6599" h="11895" fill="none" extrusionOk="0">
                  <a:moveTo>
                    <a:pt x="6599" y="0"/>
                  </a:moveTo>
                  <a:cubicBezTo>
                    <a:pt x="6211" y="194"/>
                    <a:pt x="2523" y="1553"/>
                    <a:pt x="2246" y="8373"/>
                  </a:cubicBezTo>
                  <a:cubicBezTo>
                    <a:pt x="2191" y="9621"/>
                    <a:pt x="666" y="10979"/>
                    <a:pt x="0" y="11894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3981775" y="1132175"/>
              <a:ext cx="13200" cy="45775"/>
            </a:xfrm>
            <a:custGeom>
              <a:avLst/>
              <a:gdLst/>
              <a:ahLst/>
              <a:cxnLst/>
              <a:rect l="l" t="t" r="r" b="b"/>
              <a:pathLst>
                <a:path w="528" h="1831" fill="none" extrusionOk="0">
                  <a:moveTo>
                    <a:pt x="84" y="0"/>
                  </a:moveTo>
                  <a:cubicBezTo>
                    <a:pt x="528" y="749"/>
                    <a:pt x="334" y="1303"/>
                    <a:pt x="1" y="1830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3613725" y="1323475"/>
              <a:ext cx="289750" cy="61025"/>
            </a:xfrm>
            <a:custGeom>
              <a:avLst/>
              <a:gdLst/>
              <a:ahLst/>
              <a:cxnLst/>
              <a:rect l="l" t="t" r="r" b="b"/>
              <a:pathLst>
                <a:path w="11590" h="2441" fill="none" extrusionOk="0">
                  <a:moveTo>
                    <a:pt x="11590" y="1"/>
                  </a:moveTo>
                  <a:cubicBezTo>
                    <a:pt x="9122" y="167"/>
                    <a:pt x="805" y="1969"/>
                    <a:pt x="1" y="2440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3153475" y="2702125"/>
              <a:ext cx="36775" cy="229475"/>
            </a:xfrm>
            <a:custGeom>
              <a:avLst/>
              <a:gdLst/>
              <a:ahLst/>
              <a:cxnLst/>
              <a:rect l="l" t="t" r="r" b="b"/>
              <a:pathLst>
                <a:path w="1471" h="9179" fill="none" extrusionOk="0">
                  <a:moveTo>
                    <a:pt x="1470" y="1"/>
                  </a:moveTo>
                  <a:cubicBezTo>
                    <a:pt x="999" y="3023"/>
                    <a:pt x="722" y="5601"/>
                    <a:pt x="1" y="9178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3603325" y="1331800"/>
              <a:ext cx="90125" cy="29125"/>
            </a:xfrm>
            <a:custGeom>
              <a:avLst/>
              <a:gdLst/>
              <a:ahLst/>
              <a:cxnLst/>
              <a:rect l="l" t="t" r="r" b="b"/>
              <a:pathLst>
                <a:path w="3605" h="1165" fill="none" extrusionOk="0">
                  <a:moveTo>
                    <a:pt x="1" y="1165"/>
                  </a:moveTo>
                  <a:cubicBezTo>
                    <a:pt x="1221" y="555"/>
                    <a:pt x="3605" y="0"/>
                    <a:pt x="3605" y="0"/>
                  </a:cubicBezTo>
                </a:path>
              </a:pathLst>
            </a:custGeom>
            <a:noFill/>
            <a:ln w="2147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5"/>
            <p:cNvSpPr/>
            <p:nvPr/>
          </p:nvSpPr>
          <p:spPr>
            <a:xfrm>
              <a:off x="3375975" y="1333175"/>
              <a:ext cx="318875" cy="375025"/>
            </a:xfrm>
            <a:custGeom>
              <a:avLst/>
              <a:gdLst/>
              <a:ahLst/>
              <a:cxnLst/>
              <a:rect l="l" t="t" r="r" b="b"/>
              <a:pathLst>
                <a:path w="12755" h="15001" fill="none" extrusionOk="0">
                  <a:moveTo>
                    <a:pt x="12754" y="1"/>
                  </a:moveTo>
                  <a:cubicBezTo>
                    <a:pt x="8790" y="500"/>
                    <a:pt x="6572" y="2829"/>
                    <a:pt x="5047" y="4437"/>
                  </a:cubicBezTo>
                  <a:cubicBezTo>
                    <a:pt x="1941" y="7736"/>
                    <a:pt x="1054" y="12172"/>
                    <a:pt x="1" y="15000"/>
                  </a:cubicBezTo>
                </a:path>
              </a:pathLst>
            </a:custGeom>
            <a:noFill/>
            <a:ln w="131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5"/>
            <p:cNvSpPr/>
            <p:nvPr/>
          </p:nvSpPr>
          <p:spPr>
            <a:xfrm>
              <a:off x="3285175" y="2442200"/>
              <a:ext cx="134500" cy="488700"/>
            </a:xfrm>
            <a:custGeom>
              <a:avLst/>
              <a:gdLst/>
              <a:ahLst/>
              <a:cxnLst/>
              <a:rect l="l" t="t" r="r" b="b"/>
              <a:pathLst>
                <a:path w="5380" h="19548" fill="none" extrusionOk="0">
                  <a:moveTo>
                    <a:pt x="5379" y="1"/>
                  </a:moveTo>
                  <a:cubicBezTo>
                    <a:pt x="4964" y="10731"/>
                    <a:pt x="2330" y="14169"/>
                    <a:pt x="1" y="19547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5"/>
            <p:cNvSpPr/>
            <p:nvPr/>
          </p:nvSpPr>
          <p:spPr>
            <a:xfrm>
              <a:off x="4060100" y="1164050"/>
              <a:ext cx="124800" cy="88050"/>
            </a:xfrm>
            <a:custGeom>
              <a:avLst/>
              <a:gdLst/>
              <a:ahLst/>
              <a:cxnLst/>
              <a:rect l="l" t="t" r="r" b="b"/>
              <a:pathLst>
                <a:path w="4992" h="3522" fill="none" extrusionOk="0">
                  <a:moveTo>
                    <a:pt x="4991" y="3522"/>
                  </a:moveTo>
                  <a:cubicBezTo>
                    <a:pt x="3106" y="2496"/>
                    <a:pt x="2163" y="1526"/>
                    <a:pt x="1" y="1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5"/>
            <p:cNvSpPr/>
            <p:nvPr/>
          </p:nvSpPr>
          <p:spPr>
            <a:xfrm>
              <a:off x="3786325" y="1153650"/>
              <a:ext cx="4875" cy="41625"/>
            </a:xfrm>
            <a:custGeom>
              <a:avLst/>
              <a:gdLst/>
              <a:ahLst/>
              <a:cxnLst/>
              <a:rect l="l" t="t" r="r" b="b"/>
              <a:pathLst>
                <a:path w="195" h="1665" fill="none" extrusionOk="0">
                  <a:moveTo>
                    <a:pt x="0" y="1664"/>
                  </a:moveTo>
                  <a:lnTo>
                    <a:pt x="194" y="1"/>
                  </a:lnTo>
                </a:path>
              </a:pathLst>
            </a:custGeom>
            <a:noFill/>
            <a:ln w="55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5"/>
            <p:cNvSpPr/>
            <p:nvPr/>
          </p:nvSpPr>
          <p:spPr>
            <a:xfrm>
              <a:off x="3948500" y="1251400"/>
              <a:ext cx="194800" cy="87350"/>
            </a:xfrm>
            <a:custGeom>
              <a:avLst/>
              <a:gdLst/>
              <a:ahLst/>
              <a:cxnLst/>
              <a:rect l="l" t="t" r="r" b="b"/>
              <a:pathLst>
                <a:path w="7792" h="3494" fill="none" extrusionOk="0">
                  <a:moveTo>
                    <a:pt x="1" y="28"/>
                  </a:moveTo>
                  <a:cubicBezTo>
                    <a:pt x="389" y="56"/>
                    <a:pt x="556" y="0"/>
                    <a:pt x="1221" y="167"/>
                  </a:cubicBezTo>
                  <a:cubicBezTo>
                    <a:pt x="3023" y="555"/>
                    <a:pt x="4132" y="1026"/>
                    <a:pt x="7792" y="3494"/>
                  </a:cubicBezTo>
                </a:path>
              </a:pathLst>
            </a:custGeom>
            <a:noFill/>
            <a:ln w="2147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5"/>
            <p:cNvSpPr/>
            <p:nvPr/>
          </p:nvSpPr>
          <p:spPr>
            <a:xfrm>
              <a:off x="3951975" y="1211875"/>
              <a:ext cx="159450" cy="105400"/>
            </a:xfrm>
            <a:custGeom>
              <a:avLst/>
              <a:gdLst/>
              <a:ahLst/>
              <a:cxnLst/>
              <a:rect l="l" t="t" r="r" b="b"/>
              <a:pathLst>
                <a:path w="6378" h="4216" fill="none" extrusionOk="0">
                  <a:moveTo>
                    <a:pt x="1" y="1"/>
                  </a:moveTo>
                  <a:cubicBezTo>
                    <a:pt x="611" y="1"/>
                    <a:pt x="694" y="29"/>
                    <a:pt x="1165" y="167"/>
                  </a:cubicBezTo>
                  <a:cubicBezTo>
                    <a:pt x="4326" y="916"/>
                    <a:pt x="5463" y="2857"/>
                    <a:pt x="6377" y="4215"/>
                  </a:cubicBezTo>
                </a:path>
              </a:pathLst>
            </a:custGeom>
            <a:noFill/>
            <a:ln w="2147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5"/>
            <p:cNvSpPr/>
            <p:nvPr/>
          </p:nvSpPr>
          <p:spPr>
            <a:xfrm>
              <a:off x="3953375" y="1164750"/>
              <a:ext cx="113000" cy="95675"/>
            </a:xfrm>
            <a:custGeom>
              <a:avLst/>
              <a:gdLst/>
              <a:ahLst/>
              <a:cxnLst/>
              <a:rect l="l" t="t" r="r" b="b"/>
              <a:pathLst>
                <a:path w="4520" h="3827" fill="none" extrusionOk="0">
                  <a:moveTo>
                    <a:pt x="0" y="0"/>
                  </a:moveTo>
                  <a:cubicBezTo>
                    <a:pt x="499" y="56"/>
                    <a:pt x="665" y="111"/>
                    <a:pt x="1026" y="333"/>
                  </a:cubicBezTo>
                  <a:cubicBezTo>
                    <a:pt x="2884" y="1581"/>
                    <a:pt x="3549" y="2995"/>
                    <a:pt x="4519" y="3827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5"/>
            <p:cNvSpPr/>
            <p:nvPr/>
          </p:nvSpPr>
          <p:spPr>
            <a:xfrm>
              <a:off x="3780775" y="1158500"/>
              <a:ext cx="125475" cy="92925"/>
            </a:xfrm>
            <a:custGeom>
              <a:avLst/>
              <a:gdLst/>
              <a:ahLst/>
              <a:cxnLst/>
              <a:rect l="l" t="t" r="r" b="b"/>
              <a:pathLst>
                <a:path w="5019" h="3717" fill="none" extrusionOk="0">
                  <a:moveTo>
                    <a:pt x="5019" y="112"/>
                  </a:moveTo>
                  <a:cubicBezTo>
                    <a:pt x="4547" y="1"/>
                    <a:pt x="3910" y="112"/>
                    <a:pt x="3549" y="334"/>
                  </a:cubicBezTo>
                  <a:cubicBezTo>
                    <a:pt x="1692" y="1581"/>
                    <a:pt x="971" y="2857"/>
                    <a:pt x="0" y="3716"/>
                  </a:cubicBezTo>
                </a:path>
              </a:pathLst>
            </a:custGeom>
            <a:noFill/>
            <a:ln w="2147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5"/>
            <p:cNvSpPr/>
            <p:nvPr/>
          </p:nvSpPr>
          <p:spPr>
            <a:xfrm>
              <a:off x="3723250" y="1207725"/>
              <a:ext cx="176075" cy="106775"/>
            </a:xfrm>
            <a:custGeom>
              <a:avLst/>
              <a:gdLst/>
              <a:ahLst/>
              <a:cxnLst/>
              <a:rect l="l" t="t" r="r" b="b"/>
              <a:pathLst>
                <a:path w="7043" h="4271" fill="none" extrusionOk="0">
                  <a:moveTo>
                    <a:pt x="7042" y="56"/>
                  </a:moveTo>
                  <a:cubicBezTo>
                    <a:pt x="6377" y="0"/>
                    <a:pt x="5712" y="84"/>
                    <a:pt x="5213" y="222"/>
                  </a:cubicBezTo>
                  <a:cubicBezTo>
                    <a:pt x="2080" y="971"/>
                    <a:pt x="943" y="2912"/>
                    <a:pt x="0" y="4270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5"/>
            <p:cNvSpPr/>
            <p:nvPr/>
          </p:nvSpPr>
          <p:spPr>
            <a:xfrm>
              <a:off x="3778700" y="1159900"/>
              <a:ext cx="122700" cy="89450"/>
            </a:xfrm>
            <a:custGeom>
              <a:avLst/>
              <a:gdLst/>
              <a:ahLst/>
              <a:cxnLst/>
              <a:rect l="l" t="t" r="r" b="b"/>
              <a:pathLst>
                <a:path w="4908" h="3578" fill="none" extrusionOk="0">
                  <a:moveTo>
                    <a:pt x="4908" y="139"/>
                  </a:moveTo>
                  <a:cubicBezTo>
                    <a:pt x="4436" y="0"/>
                    <a:pt x="3910" y="167"/>
                    <a:pt x="3577" y="389"/>
                  </a:cubicBezTo>
                  <a:cubicBezTo>
                    <a:pt x="1719" y="1636"/>
                    <a:pt x="971" y="2745"/>
                    <a:pt x="0" y="3577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5"/>
            <p:cNvSpPr/>
            <p:nvPr/>
          </p:nvSpPr>
          <p:spPr>
            <a:xfrm>
              <a:off x="3947125" y="1251400"/>
              <a:ext cx="196175" cy="87350"/>
            </a:xfrm>
            <a:custGeom>
              <a:avLst/>
              <a:gdLst/>
              <a:ahLst/>
              <a:cxnLst/>
              <a:rect l="l" t="t" r="r" b="b"/>
              <a:pathLst>
                <a:path w="7847" h="3494" fill="none" extrusionOk="0">
                  <a:moveTo>
                    <a:pt x="1" y="28"/>
                  </a:moveTo>
                  <a:cubicBezTo>
                    <a:pt x="306" y="83"/>
                    <a:pt x="611" y="0"/>
                    <a:pt x="1276" y="167"/>
                  </a:cubicBezTo>
                  <a:cubicBezTo>
                    <a:pt x="3078" y="555"/>
                    <a:pt x="4187" y="1026"/>
                    <a:pt x="7847" y="3494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5"/>
            <p:cNvSpPr/>
            <p:nvPr/>
          </p:nvSpPr>
          <p:spPr>
            <a:xfrm>
              <a:off x="3951275" y="1211200"/>
              <a:ext cx="160150" cy="106075"/>
            </a:xfrm>
            <a:custGeom>
              <a:avLst/>
              <a:gdLst/>
              <a:ahLst/>
              <a:cxnLst/>
              <a:rect l="l" t="t" r="r" b="b"/>
              <a:pathLst>
                <a:path w="6406" h="4243" fill="none" extrusionOk="0">
                  <a:moveTo>
                    <a:pt x="1" y="0"/>
                  </a:moveTo>
                  <a:cubicBezTo>
                    <a:pt x="694" y="28"/>
                    <a:pt x="722" y="56"/>
                    <a:pt x="1193" y="194"/>
                  </a:cubicBezTo>
                  <a:cubicBezTo>
                    <a:pt x="4354" y="943"/>
                    <a:pt x="5491" y="2884"/>
                    <a:pt x="6405" y="4242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>
              <a:off x="3650475" y="1161975"/>
              <a:ext cx="132400" cy="92900"/>
            </a:xfrm>
            <a:custGeom>
              <a:avLst/>
              <a:gdLst/>
              <a:ahLst/>
              <a:cxnLst/>
              <a:rect l="l" t="t" r="r" b="b"/>
              <a:pathLst>
                <a:path w="5296" h="3716" fill="none" extrusionOk="0">
                  <a:moveTo>
                    <a:pt x="0" y="3716"/>
                  </a:moveTo>
                  <a:cubicBezTo>
                    <a:pt x="1885" y="2690"/>
                    <a:pt x="3133" y="1525"/>
                    <a:pt x="5296" y="1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3800875" y="1121075"/>
              <a:ext cx="101225" cy="57550"/>
            </a:xfrm>
            <a:custGeom>
              <a:avLst/>
              <a:gdLst/>
              <a:ahLst/>
              <a:cxnLst/>
              <a:rect l="l" t="t" r="r" b="b"/>
              <a:pathLst>
                <a:path w="4049" h="2302" fill="none" extrusionOk="0">
                  <a:moveTo>
                    <a:pt x="4048" y="1"/>
                  </a:moveTo>
                  <a:lnTo>
                    <a:pt x="2523" y="139"/>
                  </a:lnTo>
                  <a:lnTo>
                    <a:pt x="0" y="2302"/>
                  </a:lnTo>
                </a:path>
              </a:pathLst>
            </a:custGeom>
            <a:noFill/>
            <a:ln w="104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>
              <a:off x="3843150" y="1132875"/>
              <a:ext cx="13200" cy="45750"/>
            </a:xfrm>
            <a:custGeom>
              <a:avLst/>
              <a:gdLst/>
              <a:ahLst/>
              <a:cxnLst/>
              <a:rect l="l" t="t" r="r" b="b"/>
              <a:pathLst>
                <a:path w="528" h="1830" fill="none" extrusionOk="0">
                  <a:moveTo>
                    <a:pt x="444" y="0"/>
                  </a:moveTo>
                  <a:cubicBezTo>
                    <a:pt x="1" y="776"/>
                    <a:pt x="167" y="1331"/>
                    <a:pt x="528" y="1830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5"/>
            <p:cNvSpPr/>
            <p:nvPr/>
          </p:nvSpPr>
          <p:spPr>
            <a:xfrm>
              <a:off x="3951975" y="1219500"/>
              <a:ext cx="444325" cy="1224800"/>
            </a:xfrm>
            <a:custGeom>
              <a:avLst/>
              <a:gdLst/>
              <a:ahLst/>
              <a:cxnLst/>
              <a:rect l="l" t="t" r="r" b="b"/>
              <a:pathLst>
                <a:path w="17773" h="48992" fill="none" extrusionOk="0">
                  <a:moveTo>
                    <a:pt x="1" y="1"/>
                  </a:moveTo>
                  <a:cubicBezTo>
                    <a:pt x="694" y="444"/>
                    <a:pt x="1054" y="528"/>
                    <a:pt x="1803" y="1609"/>
                  </a:cubicBezTo>
                  <a:cubicBezTo>
                    <a:pt x="2025" y="1942"/>
                    <a:pt x="2912" y="3134"/>
                    <a:pt x="4769" y="4631"/>
                  </a:cubicBezTo>
                  <a:cubicBezTo>
                    <a:pt x="6516" y="6073"/>
                    <a:pt x="8485" y="8041"/>
                    <a:pt x="10315" y="10037"/>
                  </a:cubicBezTo>
                  <a:cubicBezTo>
                    <a:pt x="11091" y="10869"/>
                    <a:pt x="15056" y="16969"/>
                    <a:pt x="16192" y="23484"/>
                  </a:cubicBezTo>
                  <a:cubicBezTo>
                    <a:pt x="16359" y="24483"/>
                    <a:pt x="16497" y="25370"/>
                    <a:pt x="16608" y="26423"/>
                  </a:cubicBezTo>
                  <a:moveTo>
                    <a:pt x="16775" y="27754"/>
                  </a:moveTo>
                  <a:cubicBezTo>
                    <a:pt x="17773" y="36793"/>
                    <a:pt x="17357" y="46330"/>
                    <a:pt x="17579" y="48992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5"/>
            <p:cNvSpPr/>
            <p:nvPr/>
          </p:nvSpPr>
          <p:spPr>
            <a:xfrm>
              <a:off x="4520350" y="2311200"/>
              <a:ext cx="72100" cy="624550"/>
            </a:xfrm>
            <a:custGeom>
              <a:avLst/>
              <a:gdLst/>
              <a:ahLst/>
              <a:cxnLst/>
              <a:rect l="l" t="t" r="r" b="b"/>
              <a:pathLst>
                <a:path w="2884" h="24982" fill="none" extrusionOk="0">
                  <a:moveTo>
                    <a:pt x="2413" y="1"/>
                  </a:moveTo>
                  <a:cubicBezTo>
                    <a:pt x="2856" y="1137"/>
                    <a:pt x="2634" y="2440"/>
                    <a:pt x="2468" y="3688"/>
                  </a:cubicBezTo>
                  <a:cubicBezTo>
                    <a:pt x="2440" y="4769"/>
                    <a:pt x="2357" y="5906"/>
                    <a:pt x="1886" y="6877"/>
                  </a:cubicBezTo>
                  <a:cubicBezTo>
                    <a:pt x="389" y="9899"/>
                    <a:pt x="250" y="11174"/>
                    <a:pt x="139" y="14224"/>
                  </a:cubicBezTo>
                  <a:cubicBezTo>
                    <a:pt x="1" y="17800"/>
                    <a:pt x="1193" y="20434"/>
                    <a:pt x="2385" y="23401"/>
                  </a:cubicBezTo>
                  <a:cubicBezTo>
                    <a:pt x="2634" y="23928"/>
                    <a:pt x="2690" y="24482"/>
                    <a:pt x="2884" y="24981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5"/>
            <p:cNvSpPr/>
            <p:nvPr/>
          </p:nvSpPr>
          <p:spPr>
            <a:xfrm>
              <a:off x="4550150" y="2473400"/>
              <a:ext cx="98450" cy="458200"/>
            </a:xfrm>
            <a:custGeom>
              <a:avLst/>
              <a:gdLst/>
              <a:ahLst/>
              <a:cxnLst/>
              <a:rect l="l" t="t" r="r" b="b"/>
              <a:pathLst>
                <a:path w="3938" h="18328" fill="none" extrusionOk="0">
                  <a:moveTo>
                    <a:pt x="805" y="0"/>
                  </a:moveTo>
                  <a:cubicBezTo>
                    <a:pt x="1" y="3327"/>
                    <a:pt x="805" y="5185"/>
                    <a:pt x="1609" y="8207"/>
                  </a:cubicBezTo>
                  <a:cubicBezTo>
                    <a:pt x="2219" y="11728"/>
                    <a:pt x="3300" y="15083"/>
                    <a:pt x="3938" y="18327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5"/>
            <p:cNvSpPr/>
            <p:nvPr/>
          </p:nvSpPr>
          <p:spPr>
            <a:xfrm>
              <a:off x="4527975" y="2530925"/>
              <a:ext cx="15975" cy="61725"/>
            </a:xfrm>
            <a:custGeom>
              <a:avLst/>
              <a:gdLst/>
              <a:ahLst/>
              <a:cxnLst/>
              <a:rect l="l" t="t" r="r" b="b"/>
              <a:pathLst>
                <a:path w="639" h="2469" fill="none" extrusionOk="0">
                  <a:moveTo>
                    <a:pt x="1" y="1"/>
                  </a:moveTo>
                  <a:lnTo>
                    <a:pt x="638" y="2468"/>
                  </a:lnTo>
                </a:path>
              </a:pathLst>
            </a:custGeom>
            <a:noFill/>
            <a:ln w="2635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5"/>
            <p:cNvSpPr/>
            <p:nvPr/>
          </p:nvSpPr>
          <p:spPr>
            <a:xfrm>
              <a:off x="4439250" y="1701250"/>
              <a:ext cx="85275" cy="225975"/>
            </a:xfrm>
            <a:custGeom>
              <a:avLst/>
              <a:gdLst/>
              <a:ahLst/>
              <a:cxnLst/>
              <a:rect l="l" t="t" r="r" b="b"/>
              <a:pathLst>
                <a:path w="3411" h="9039" fill="none" extrusionOk="0">
                  <a:moveTo>
                    <a:pt x="1" y="0"/>
                  </a:moveTo>
                  <a:cubicBezTo>
                    <a:pt x="722" y="2080"/>
                    <a:pt x="2995" y="7042"/>
                    <a:pt x="3411" y="9039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4630550" y="2703525"/>
              <a:ext cx="33300" cy="232225"/>
            </a:xfrm>
            <a:custGeom>
              <a:avLst/>
              <a:gdLst/>
              <a:ahLst/>
              <a:cxnLst/>
              <a:rect l="l" t="t" r="r" b="b"/>
              <a:pathLst>
                <a:path w="1332" h="9289" fill="none" extrusionOk="0">
                  <a:moveTo>
                    <a:pt x="1" y="0"/>
                  </a:moveTo>
                  <a:cubicBezTo>
                    <a:pt x="278" y="3022"/>
                    <a:pt x="278" y="6044"/>
                    <a:pt x="1332" y="9288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4132200" y="1329725"/>
              <a:ext cx="96375" cy="39525"/>
            </a:xfrm>
            <a:custGeom>
              <a:avLst/>
              <a:gdLst/>
              <a:ahLst/>
              <a:cxnLst/>
              <a:rect l="l" t="t" r="r" b="b"/>
              <a:pathLst>
                <a:path w="3855" h="1581" fill="none" extrusionOk="0">
                  <a:moveTo>
                    <a:pt x="3854" y="1581"/>
                  </a:moveTo>
                  <a:cubicBezTo>
                    <a:pt x="2690" y="832"/>
                    <a:pt x="0" y="0"/>
                    <a:pt x="0" y="0"/>
                  </a:cubicBezTo>
                </a:path>
              </a:pathLst>
            </a:custGeom>
            <a:noFill/>
            <a:ln w="2147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4121800" y="1326950"/>
              <a:ext cx="315400" cy="373625"/>
            </a:xfrm>
            <a:custGeom>
              <a:avLst/>
              <a:gdLst/>
              <a:ahLst/>
              <a:cxnLst/>
              <a:rect l="l" t="t" r="r" b="b"/>
              <a:pathLst>
                <a:path w="12616" h="14945" fill="none" extrusionOk="0">
                  <a:moveTo>
                    <a:pt x="0" y="0"/>
                  </a:moveTo>
                  <a:cubicBezTo>
                    <a:pt x="4021" y="832"/>
                    <a:pt x="5989" y="3078"/>
                    <a:pt x="7514" y="4686"/>
                  </a:cubicBezTo>
                  <a:cubicBezTo>
                    <a:pt x="10619" y="7985"/>
                    <a:pt x="11562" y="12116"/>
                    <a:pt x="12615" y="14944"/>
                  </a:cubicBezTo>
                </a:path>
              </a:pathLst>
            </a:custGeom>
            <a:noFill/>
            <a:ln w="131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4392125" y="2442200"/>
              <a:ext cx="134500" cy="488700"/>
            </a:xfrm>
            <a:custGeom>
              <a:avLst/>
              <a:gdLst/>
              <a:ahLst/>
              <a:cxnLst/>
              <a:rect l="l" t="t" r="r" b="b"/>
              <a:pathLst>
                <a:path w="5380" h="19548" fill="none" extrusionOk="0">
                  <a:moveTo>
                    <a:pt x="0" y="1"/>
                  </a:moveTo>
                  <a:cubicBezTo>
                    <a:pt x="693" y="10620"/>
                    <a:pt x="3799" y="13864"/>
                    <a:pt x="5379" y="19547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4140500" y="1363000"/>
              <a:ext cx="480375" cy="1739800"/>
            </a:xfrm>
            <a:custGeom>
              <a:avLst/>
              <a:gdLst/>
              <a:ahLst/>
              <a:cxnLst/>
              <a:rect l="l" t="t" r="r" b="b"/>
              <a:pathLst>
                <a:path w="19215" h="69592" fill="none" extrusionOk="0">
                  <a:moveTo>
                    <a:pt x="1" y="0"/>
                  </a:moveTo>
                  <a:cubicBezTo>
                    <a:pt x="4936" y="4159"/>
                    <a:pt x="7847" y="9510"/>
                    <a:pt x="9067" y="15194"/>
                  </a:cubicBezTo>
                  <a:cubicBezTo>
                    <a:pt x="10204" y="20711"/>
                    <a:pt x="10564" y="26478"/>
                    <a:pt x="10814" y="32106"/>
                  </a:cubicBezTo>
                  <a:cubicBezTo>
                    <a:pt x="11091" y="37929"/>
                    <a:pt x="10953" y="43501"/>
                    <a:pt x="11812" y="48936"/>
                  </a:cubicBezTo>
                  <a:cubicBezTo>
                    <a:pt x="12672" y="52623"/>
                    <a:pt x="14418" y="56449"/>
                    <a:pt x="15749" y="59970"/>
                  </a:cubicBezTo>
                  <a:cubicBezTo>
                    <a:pt x="16747" y="62715"/>
                    <a:pt x="19215" y="66791"/>
                    <a:pt x="18882" y="69591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3617875" y="4178525"/>
              <a:ext cx="156675" cy="987750"/>
            </a:xfrm>
            <a:custGeom>
              <a:avLst/>
              <a:gdLst/>
              <a:ahLst/>
              <a:cxnLst/>
              <a:rect l="l" t="t" r="r" b="b"/>
              <a:pathLst>
                <a:path w="6267" h="39510" fill="none" extrusionOk="0">
                  <a:moveTo>
                    <a:pt x="1" y="0"/>
                  </a:moveTo>
                  <a:cubicBezTo>
                    <a:pt x="361" y="4076"/>
                    <a:pt x="2080" y="9205"/>
                    <a:pt x="2496" y="13281"/>
                  </a:cubicBezTo>
                  <a:cubicBezTo>
                    <a:pt x="2968" y="17967"/>
                    <a:pt x="3550" y="20767"/>
                    <a:pt x="5047" y="27033"/>
                  </a:cubicBezTo>
                  <a:cubicBezTo>
                    <a:pt x="5990" y="31108"/>
                    <a:pt x="6156" y="35323"/>
                    <a:pt x="6267" y="39509"/>
                  </a:cubicBezTo>
                </a:path>
              </a:pathLst>
            </a:custGeom>
            <a:noFill/>
            <a:ln w="131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3631050" y="5128125"/>
              <a:ext cx="205900" cy="162225"/>
            </a:xfrm>
            <a:custGeom>
              <a:avLst/>
              <a:gdLst/>
              <a:ahLst/>
              <a:cxnLst/>
              <a:rect l="l" t="t" r="r" b="b"/>
              <a:pathLst>
                <a:path w="8236" h="6489" fill="none" extrusionOk="0">
                  <a:moveTo>
                    <a:pt x="8235" y="0"/>
                  </a:moveTo>
                  <a:cubicBezTo>
                    <a:pt x="7598" y="4048"/>
                    <a:pt x="5657" y="5185"/>
                    <a:pt x="4631" y="5712"/>
                  </a:cubicBezTo>
                  <a:cubicBezTo>
                    <a:pt x="3106" y="6488"/>
                    <a:pt x="943" y="5712"/>
                    <a:pt x="1" y="5546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3680275" y="5263975"/>
              <a:ext cx="28425" cy="27050"/>
            </a:xfrm>
            <a:custGeom>
              <a:avLst/>
              <a:gdLst/>
              <a:ahLst/>
              <a:cxnLst/>
              <a:rect l="l" t="t" r="r" b="b"/>
              <a:pathLst>
                <a:path w="1137" h="1082" fill="none" extrusionOk="0">
                  <a:moveTo>
                    <a:pt x="1137" y="1"/>
                  </a:moveTo>
                  <a:cubicBezTo>
                    <a:pt x="887" y="278"/>
                    <a:pt x="277" y="832"/>
                    <a:pt x="0" y="1082"/>
                  </a:cubicBezTo>
                </a:path>
              </a:pathLst>
            </a:custGeom>
            <a:noFill/>
            <a:ln w="1525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5"/>
            <p:cNvSpPr/>
            <p:nvPr/>
          </p:nvSpPr>
          <p:spPr>
            <a:xfrm>
              <a:off x="3608875" y="3670450"/>
              <a:ext cx="107450" cy="509475"/>
            </a:xfrm>
            <a:custGeom>
              <a:avLst/>
              <a:gdLst/>
              <a:ahLst/>
              <a:cxnLst/>
              <a:rect l="l" t="t" r="r" b="b"/>
              <a:pathLst>
                <a:path w="4298" h="20379" fill="none" extrusionOk="0">
                  <a:moveTo>
                    <a:pt x="3993" y="0"/>
                  </a:moveTo>
                  <a:cubicBezTo>
                    <a:pt x="4298" y="5462"/>
                    <a:pt x="3716" y="14307"/>
                    <a:pt x="749" y="17745"/>
                  </a:cubicBezTo>
                  <a:cubicBezTo>
                    <a:pt x="333" y="18216"/>
                    <a:pt x="0" y="19159"/>
                    <a:pt x="305" y="20379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5"/>
            <p:cNvSpPr/>
            <p:nvPr/>
          </p:nvSpPr>
          <p:spPr>
            <a:xfrm>
              <a:off x="3606800" y="4180600"/>
              <a:ext cx="124775" cy="930225"/>
            </a:xfrm>
            <a:custGeom>
              <a:avLst/>
              <a:gdLst/>
              <a:ahLst/>
              <a:cxnLst/>
              <a:rect l="l" t="t" r="r" b="b"/>
              <a:pathLst>
                <a:path w="4991" h="37209" fill="none" extrusionOk="0">
                  <a:moveTo>
                    <a:pt x="361" y="1"/>
                  </a:moveTo>
                  <a:cubicBezTo>
                    <a:pt x="472" y="4353"/>
                    <a:pt x="0" y="6876"/>
                    <a:pt x="555" y="10897"/>
                  </a:cubicBezTo>
                  <a:cubicBezTo>
                    <a:pt x="888" y="15610"/>
                    <a:pt x="888" y="20434"/>
                    <a:pt x="2773" y="24898"/>
                  </a:cubicBezTo>
                  <a:cubicBezTo>
                    <a:pt x="4409" y="28752"/>
                    <a:pt x="4880" y="33022"/>
                    <a:pt x="4991" y="37208"/>
                  </a:cubicBezTo>
                </a:path>
              </a:pathLst>
            </a:custGeom>
            <a:noFill/>
            <a:ln w="131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3556200" y="5113575"/>
              <a:ext cx="176775" cy="206575"/>
            </a:xfrm>
            <a:custGeom>
              <a:avLst/>
              <a:gdLst/>
              <a:ahLst/>
              <a:cxnLst/>
              <a:rect l="l" t="t" r="r" b="b"/>
              <a:pathLst>
                <a:path w="7071" h="8263" fill="none" extrusionOk="0">
                  <a:moveTo>
                    <a:pt x="0" y="8262"/>
                  </a:moveTo>
                  <a:cubicBezTo>
                    <a:pt x="2080" y="6543"/>
                    <a:pt x="6128" y="2190"/>
                    <a:pt x="7070" y="0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3718400" y="3665600"/>
              <a:ext cx="122700" cy="1463925"/>
            </a:xfrm>
            <a:custGeom>
              <a:avLst/>
              <a:gdLst/>
              <a:ahLst/>
              <a:cxnLst/>
              <a:rect l="l" t="t" r="r" b="b"/>
              <a:pathLst>
                <a:path w="4908" h="58557" fill="none" extrusionOk="0">
                  <a:moveTo>
                    <a:pt x="0" y="0"/>
                  </a:moveTo>
                  <a:cubicBezTo>
                    <a:pt x="277" y="1636"/>
                    <a:pt x="666" y="8789"/>
                    <a:pt x="860" y="11285"/>
                  </a:cubicBezTo>
                  <a:cubicBezTo>
                    <a:pt x="943" y="17523"/>
                    <a:pt x="638" y="23761"/>
                    <a:pt x="1137" y="30055"/>
                  </a:cubicBezTo>
                  <a:cubicBezTo>
                    <a:pt x="1470" y="34158"/>
                    <a:pt x="1636" y="39038"/>
                    <a:pt x="2107" y="42947"/>
                  </a:cubicBezTo>
                  <a:cubicBezTo>
                    <a:pt x="2634" y="47189"/>
                    <a:pt x="3272" y="51293"/>
                    <a:pt x="4020" y="54980"/>
                  </a:cubicBezTo>
                  <a:cubicBezTo>
                    <a:pt x="4519" y="56117"/>
                    <a:pt x="4880" y="56755"/>
                    <a:pt x="4908" y="58557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3595700" y="5161400"/>
              <a:ext cx="180950" cy="196875"/>
            </a:xfrm>
            <a:custGeom>
              <a:avLst/>
              <a:gdLst/>
              <a:ahLst/>
              <a:cxnLst/>
              <a:rect l="l" t="t" r="r" b="b"/>
              <a:pathLst>
                <a:path w="7238" h="7875" fill="none" extrusionOk="0">
                  <a:moveTo>
                    <a:pt x="7237" y="0"/>
                  </a:moveTo>
                  <a:cubicBezTo>
                    <a:pt x="7237" y="915"/>
                    <a:pt x="6405" y="1996"/>
                    <a:pt x="5740" y="2828"/>
                  </a:cubicBezTo>
                  <a:lnTo>
                    <a:pt x="3716" y="4880"/>
                  </a:lnTo>
                  <a:lnTo>
                    <a:pt x="1" y="7874"/>
                  </a:ln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3750975" y="5198125"/>
              <a:ext cx="8325" cy="27750"/>
            </a:xfrm>
            <a:custGeom>
              <a:avLst/>
              <a:gdLst/>
              <a:ahLst/>
              <a:cxnLst/>
              <a:rect l="l" t="t" r="r" b="b"/>
              <a:pathLst>
                <a:path w="333" h="1110" fill="none" extrusionOk="0">
                  <a:moveTo>
                    <a:pt x="0" y="1"/>
                  </a:moveTo>
                  <a:cubicBezTo>
                    <a:pt x="111" y="333"/>
                    <a:pt x="250" y="832"/>
                    <a:pt x="333" y="1110"/>
                  </a:cubicBezTo>
                </a:path>
              </a:pathLst>
            </a:custGeom>
            <a:noFill/>
            <a:ln w="1525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3698975" y="5128125"/>
              <a:ext cx="162225" cy="239850"/>
            </a:xfrm>
            <a:custGeom>
              <a:avLst/>
              <a:gdLst/>
              <a:ahLst/>
              <a:cxnLst/>
              <a:rect l="l" t="t" r="r" b="b"/>
              <a:pathLst>
                <a:path w="6489" h="9594" fill="none" extrusionOk="0">
                  <a:moveTo>
                    <a:pt x="5879" y="0"/>
                  </a:moveTo>
                  <a:cubicBezTo>
                    <a:pt x="6489" y="2523"/>
                    <a:pt x="4409" y="4714"/>
                    <a:pt x="3550" y="5684"/>
                  </a:cubicBezTo>
                  <a:cubicBezTo>
                    <a:pt x="2136" y="7265"/>
                    <a:pt x="1082" y="8845"/>
                    <a:pt x="1" y="9593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3714225" y="5268125"/>
              <a:ext cx="5575" cy="16675"/>
            </a:xfrm>
            <a:custGeom>
              <a:avLst/>
              <a:gdLst/>
              <a:ahLst/>
              <a:cxnLst/>
              <a:rect l="l" t="t" r="r" b="b"/>
              <a:pathLst>
                <a:path w="223" h="667" fill="none" extrusionOk="0">
                  <a:moveTo>
                    <a:pt x="223" y="1"/>
                  </a:moveTo>
                  <a:cubicBezTo>
                    <a:pt x="139" y="306"/>
                    <a:pt x="84" y="389"/>
                    <a:pt x="1" y="666"/>
                  </a:cubicBezTo>
                </a:path>
              </a:pathLst>
            </a:custGeom>
            <a:noFill/>
            <a:ln w="1525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3755125" y="5239025"/>
              <a:ext cx="5575" cy="47850"/>
            </a:xfrm>
            <a:custGeom>
              <a:avLst/>
              <a:gdLst/>
              <a:ahLst/>
              <a:cxnLst/>
              <a:rect l="l" t="t" r="r" b="b"/>
              <a:pathLst>
                <a:path w="223" h="1914" fill="none" extrusionOk="0">
                  <a:moveTo>
                    <a:pt x="222" y="1"/>
                  </a:moveTo>
                  <a:cubicBezTo>
                    <a:pt x="195" y="915"/>
                    <a:pt x="84" y="1609"/>
                    <a:pt x="1" y="1914"/>
                  </a:cubicBezTo>
                </a:path>
              </a:pathLst>
            </a:custGeom>
            <a:noFill/>
            <a:ln w="1525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5"/>
            <p:cNvSpPr/>
            <p:nvPr/>
          </p:nvSpPr>
          <p:spPr>
            <a:xfrm>
              <a:off x="3637975" y="5253575"/>
              <a:ext cx="20825" cy="33300"/>
            </a:xfrm>
            <a:custGeom>
              <a:avLst/>
              <a:gdLst/>
              <a:ahLst/>
              <a:cxnLst/>
              <a:rect l="l" t="t" r="r" b="b"/>
              <a:pathLst>
                <a:path w="833" h="1332" fill="none" extrusionOk="0">
                  <a:moveTo>
                    <a:pt x="833" y="1"/>
                  </a:moveTo>
                  <a:cubicBezTo>
                    <a:pt x="639" y="333"/>
                    <a:pt x="195" y="1027"/>
                    <a:pt x="1" y="1332"/>
                  </a:cubicBezTo>
                </a:path>
              </a:pathLst>
            </a:custGeom>
            <a:noFill/>
            <a:ln w="1525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577675" y="5190500"/>
              <a:ext cx="106075" cy="151825"/>
            </a:xfrm>
            <a:custGeom>
              <a:avLst/>
              <a:gdLst/>
              <a:ahLst/>
              <a:cxnLst/>
              <a:rect l="l" t="t" r="r" b="b"/>
              <a:pathLst>
                <a:path w="4243" h="6073" fill="none" extrusionOk="0">
                  <a:moveTo>
                    <a:pt x="1" y="6073"/>
                  </a:moveTo>
                  <a:cubicBezTo>
                    <a:pt x="2385" y="4326"/>
                    <a:pt x="3772" y="2191"/>
                    <a:pt x="4243" y="1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5"/>
            <p:cNvSpPr/>
            <p:nvPr/>
          </p:nvSpPr>
          <p:spPr>
            <a:xfrm>
              <a:off x="3721850" y="5293100"/>
              <a:ext cx="31225" cy="70025"/>
            </a:xfrm>
            <a:custGeom>
              <a:avLst/>
              <a:gdLst/>
              <a:ahLst/>
              <a:cxnLst/>
              <a:rect l="l" t="t" r="r" b="b"/>
              <a:pathLst>
                <a:path w="1249" h="2801" fill="none" extrusionOk="0">
                  <a:moveTo>
                    <a:pt x="1248" y="0"/>
                  </a:moveTo>
                  <a:cubicBezTo>
                    <a:pt x="1165" y="638"/>
                    <a:pt x="195" y="2412"/>
                    <a:pt x="1" y="2800"/>
                  </a:cubicBezTo>
                </a:path>
              </a:pathLst>
            </a:custGeom>
            <a:noFill/>
            <a:ln w="1525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3661550" y="5236950"/>
              <a:ext cx="73500" cy="123400"/>
            </a:xfrm>
            <a:custGeom>
              <a:avLst/>
              <a:gdLst/>
              <a:ahLst/>
              <a:cxnLst/>
              <a:rect l="l" t="t" r="r" b="b"/>
              <a:pathLst>
                <a:path w="2940" h="4936" fill="none" extrusionOk="0">
                  <a:moveTo>
                    <a:pt x="2940" y="0"/>
                  </a:moveTo>
                  <a:cubicBezTo>
                    <a:pt x="1914" y="1775"/>
                    <a:pt x="1581" y="3438"/>
                    <a:pt x="1" y="4935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5"/>
            <p:cNvSpPr/>
            <p:nvPr/>
          </p:nvSpPr>
          <p:spPr>
            <a:xfrm>
              <a:off x="3697600" y="5100400"/>
              <a:ext cx="64475" cy="299450"/>
            </a:xfrm>
            <a:custGeom>
              <a:avLst/>
              <a:gdLst/>
              <a:ahLst/>
              <a:cxnLst/>
              <a:rect l="l" t="t" r="r" b="b"/>
              <a:pathLst>
                <a:path w="2579" h="11978" fill="none" extrusionOk="0">
                  <a:moveTo>
                    <a:pt x="1220" y="0"/>
                  </a:moveTo>
                  <a:cubicBezTo>
                    <a:pt x="1636" y="1941"/>
                    <a:pt x="2385" y="3799"/>
                    <a:pt x="2496" y="5850"/>
                  </a:cubicBezTo>
                  <a:cubicBezTo>
                    <a:pt x="2579" y="7764"/>
                    <a:pt x="1303" y="10176"/>
                    <a:pt x="0" y="11978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5"/>
            <p:cNvSpPr/>
            <p:nvPr/>
          </p:nvSpPr>
          <p:spPr>
            <a:xfrm>
              <a:off x="3989400" y="5121875"/>
              <a:ext cx="206575" cy="162225"/>
            </a:xfrm>
            <a:custGeom>
              <a:avLst/>
              <a:gdLst/>
              <a:ahLst/>
              <a:cxnLst/>
              <a:rect l="l" t="t" r="r" b="b"/>
              <a:pathLst>
                <a:path w="8263" h="6489" fill="none" extrusionOk="0">
                  <a:moveTo>
                    <a:pt x="1" y="1"/>
                  </a:moveTo>
                  <a:cubicBezTo>
                    <a:pt x="666" y="4077"/>
                    <a:pt x="2607" y="5213"/>
                    <a:pt x="3633" y="5712"/>
                  </a:cubicBezTo>
                  <a:cubicBezTo>
                    <a:pt x="5158" y="6489"/>
                    <a:pt x="7320" y="5740"/>
                    <a:pt x="8263" y="5574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4118325" y="5258425"/>
              <a:ext cx="28450" cy="26375"/>
            </a:xfrm>
            <a:custGeom>
              <a:avLst/>
              <a:gdLst/>
              <a:ahLst/>
              <a:cxnLst/>
              <a:rect l="l" t="t" r="r" b="b"/>
              <a:pathLst>
                <a:path w="1138" h="1055" fill="none" extrusionOk="0">
                  <a:moveTo>
                    <a:pt x="1" y="1"/>
                  </a:moveTo>
                  <a:cubicBezTo>
                    <a:pt x="250" y="250"/>
                    <a:pt x="860" y="833"/>
                    <a:pt x="1137" y="1054"/>
                  </a:cubicBezTo>
                </a:path>
              </a:pathLst>
            </a:custGeom>
            <a:noFill/>
            <a:ln w="1525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4110700" y="3664200"/>
              <a:ext cx="107475" cy="510175"/>
            </a:xfrm>
            <a:custGeom>
              <a:avLst/>
              <a:gdLst/>
              <a:ahLst/>
              <a:cxnLst/>
              <a:rect l="l" t="t" r="r" b="b"/>
              <a:pathLst>
                <a:path w="4299" h="20407" fill="none" extrusionOk="0">
                  <a:moveTo>
                    <a:pt x="306" y="1"/>
                  </a:moveTo>
                  <a:cubicBezTo>
                    <a:pt x="1" y="5491"/>
                    <a:pt x="583" y="14307"/>
                    <a:pt x="3550" y="17745"/>
                  </a:cubicBezTo>
                  <a:cubicBezTo>
                    <a:pt x="3966" y="18217"/>
                    <a:pt x="4298" y="19187"/>
                    <a:pt x="3993" y="20407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4095450" y="4175050"/>
              <a:ext cx="124100" cy="929525"/>
            </a:xfrm>
            <a:custGeom>
              <a:avLst/>
              <a:gdLst/>
              <a:ahLst/>
              <a:cxnLst/>
              <a:rect l="l" t="t" r="r" b="b"/>
              <a:pathLst>
                <a:path w="4964" h="37181" fill="none" extrusionOk="0">
                  <a:moveTo>
                    <a:pt x="4631" y="1"/>
                  </a:moveTo>
                  <a:cubicBezTo>
                    <a:pt x="4520" y="4326"/>
                    <a:pt x="4964" y="6877"/>
                    <a:pt x="4437" y="10897"/>
                  </a:cubicBezTo>
                  <a:cubicBezTo>
                    <a:pt x="4104" y="15583"/>
                    <a:pt x="3744" y="20518"/>
                    <a:pt x="1831" y="24981"/>
                  </a:cubicBezTo>
                  <a:cubicBezTo>
                    <a:pt x="223" y="28835"/>
                    <a:pt x="112" y="33022"/>
                    <a:pt x="1" y="37181"/>
                  </a:cubicBezTo>
                </a:path>
              </a:pathLst>
            </a:custGeom>
            <a:noFill/>
            <a:ln w="131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4094075" y="5108025"/>
              <a:ext cx="165675" cy="199650"/>
            </a:xfrm>
            <a:custGeom>
              <a:avLst/>
              <a:gdLst/>
              <a:ahLst/>
              <a:cxnLst/>
              <a:rect l="l" t="t" r="r" b="b"/>
              <a:pathLst>
                <a:path w="6627" h="7986" fill="none" extrusionOk="0">
                  <a:moveTo>
                    <a:pt x="6627" y="7985"/>
                  </a:moveTo>
                  <a:cubicBezTo>
                    <a:pt x="4575" y="6239"/>
                    <a:pt x="915" y="2163"/>
                    <a:pt x="0" y="0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3985950" y="3660050"/>
              <a:ext cx="122700" cy="1463950"/>
            </a:xfrm>
            <a:custGeom>
              <a:avLst/>
              <a:gdLst/>
              <a:ahLst/>
              <a:cxnLst/>
              <a:rect l="l" t="t" r="r" b="b"/>
              <a:pathLst>
                <a:path w="4908" h="58558" fill="none" extrusionOk="0">
                  <a:moveTo>
                    <a:pt x="4908" y="1"/>
                  </a:moveTo>
                  <a:cubicBezTo>
                    <a:pt x="4630" y="1636"/>
                    <a:pt x="4242" y="8790"/>
                    <a:pt x="4048" y="11257"/>
                  </a:cubicBezTo>
                  <a:cubicBezTo>
                    <a:pt x="3937" y="17523"/>
                    <a:pt x="4270" y="23761"/>
                    <a:pt x="3771" y="30027"/>
                  </a:cubicBezTo>
                  <a:cubicBezTo>
                    <a:pt x="3438" y="34159"/>
                    <a:pt x="3272" y="39038"/>
                    <a:pt x="2800" y="42920"/>
                  </a:cubicBezTo>
                  <a:cubicBezTo>
                    <a:pt x="2274" y="47190"/>
                    <a:pt x="1636" y="51265"/>
                    <a:pt x="887" y="54980"/>
                  </a:cubicBezTo>
                  <a:cubicBezTo>
                    <a:pt x="361" y="56117"/>
                    <a:pt x="28" y="56755"/>
                    <a:pt x="0" y="58557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4050400" y="5155850"/>
              <a:ext cx="167075" cy="191325"/>
            </a:xfrm>
            <a:custGeom>
              <a:avLst/>
              <a:gdLst/>
              <a:ahLst/>
              <a:cxnLst/>
              <a:rect l="l" t="t" r="r" b="b"/>
              <a:pathLst>
                <a:path w="6683" h="7653" fill="none" extrusionOk="0">
                  <a:moveTo>
                    <a:pt x="1" y="0"/>
                  </a:moveTo>
                  <a:cubicBezTo>
                    <a:pt x="1" y="888"/>
                    <a:pt x="832" y="1997"/>
                    <a:pt x="1498" y="2828"/>
                  </a:cubicBezTo>
                  <a:lnTo>
                    <a:pt x="3494" y="4880"/>
                  </a:lnTo>
                  <a:lnTo>
                    <a:pt x="6682" y="7653"/>
                  </a:ln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4067725" y="5192575"/>
              <a:ext cx="8350" cy="27750"/>
            </a:xfrm>
            <a:custGeom>
              <a:avLst/>
              <a:gdLst/>
              <a:ahLst/>
              <a:cxnLst/>
              <a:rect l="l" t="t" r="r" b="b"/>
              <a:pathLst>
                <a:path w="334" h="1110" fill="none" extrusionOk="0">
                  <a:moveTo>
                    <a:pt x="333" y="1"/>
                  </a:moveTo>
                  <a:cubicBezTo>
                    <a:pt x="223" y="306"/>
                    <a:pt x="84" y="805"/>
                    <a:pt x="1" y="1110"/>
                  </a:cubicBezTo>
                </a:path>
              </a:pathLst>
            </a:custGeom>
            <a:noFill/>
            <a:ln w="1525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5"/>
            <p:cNvSpPr/>
            <p:nvPr/>
          </p:nvSpPr>
          <p:spPr>
            <a:xfrm>
              <a:off x="3965150" y="5122575"/>
              <a:ext cx="162900" cy="239850"/>
            </a:xfrm>
            <a:custGeom>
              <a:avLst/>
              <a:gdLst/>
              <a:ahLst/>
              <a:cxnLst/>
              <a:rect l="l" t="t" r="r" b="b"/>
              <a:pathLst>
                <a:path w="6516" h="9594" fill="none" extrusionOk="0">
                  <a:moveTo>
                    <a:pt x="638" y="1"/>
                  </a:moveTo>
                  <a:cubicBezTo>
                    <a:pt x="0" y="2524"/>
                    <a:pt x="2080" y="4714"/>
                    <a:pt x="2967" y="5684"/>
                  </a:cubicBezTo>
                  <a:cubicBezTo>
                    <a:pt x="4381" y="7237"/>
                    <a:pt x="5435" y="8845"/>
                    <a:pt x="6516" y="9594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4107250" y="5261900"/>
              <a:ext cx="5550" cy="17350"/>
            </a:xfrm>
            <a:custGeom>
              <a:avLst/>
              <a:gdLst/>
              <a:ahLst/>
              <a:cxnLst/>
              <a:rect l="l" t="t" r="r" b="b"/>
              <a:pathLst>
                <a:path w="222" h="694" fill="none" extrusionOk="0">
                  <a:moveTo>
                    <a:pt x="0" y="0"/>
                  </a:moveTo>
                  <a:cubicBezTo>
                    <a:pt x="83" y="333"/>
                    <a:pt x="139" y="389"/>
                    <a:pt x="222" y="694"/>
                  </a:cubicBezTo>
                </a:path>
              </a:pathLst>
            </a:custGeom>
            <a:noFill/>
            <a:ln w="1525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4065650" y="5232775"/>
              <a:ext cx="6275" cy="47875"/>
            </a:xfrm>
            <a:custGeom>
              <a:avLst/>
              <a:gdLst/>
              <a:ahLst/>
              <a:cxnLst/>
              <a:rect l="l" t="t" r="r" b="b"/>
              <a:pathLst>
                <a:path w="251" h="1915" fill="none" extrusionOk="0">
                  <a:moveTo>
                    <a:pt x="1" y="1"/>
                  </a:moveTo>
                  <a:cubicBezTo>
                    <a:pt x="28" y="944"/>
                    <a:pt x="167" y="1609"/>
                    <a:pt x="250" y="1914"/>
                  </a:cubicBezTo>
                </a:path>
              </a:pathLst>
            </a:custGeom>
            <a:noFill/>
            <a:ln w="1525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4168225" y="5248025"/>
              <a:ext cx="20825" cy="32625"/>
            </a:xfrm>
            <a:custGeom>
              <a:avLst/>
              <a:gdLst/>
              <a:ahLst/>
              <a:cxnLst/>
              <a:rect l="l" t="t" r="r" b="b"/>
              <a:pathLst>
                <a:path w="833" h="1305" fill="none" extrusionOk="0">
                  <a:moveTo>
                    <a:pt x="1" y="1"/>
                  </a:moveTo>
                  <a:cubicBezTo>
                    <a:pt x="167" y="306"/>
                    <a:pt x="639" y="999"/>
                    <a:pt x="833" y="1304"/>
                  </a:cubicBezTo>
                </a:path>
              </a:pathLst>
            </a:custGeom>
            <a:noFill/>
            <a:ln w="1525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4143275" y="5184950"/>
              <a:ext cx="97075" cy="146275"/>
            </a:xfrm>
            <a:custGeom>
              <a:avLst/>
              <a:gdLst/>
              <a:ahLst/>
              <a:cxnLst/>
              <a:rect l="l" t="t" r="r" b="b"/>
              <a:pathLst>
                <a:path w="3883" h="5851" fill="none" extrusionOk="0">
                  <a:moveTo>
                    <a:pt x="3882" y="5851"/>
                  </a:moveTo>
                  <a:cubicBezTo>
                    <a:pt x="1498" y="4104"/>
                    <a:pt x="472" y="2164"/>
                    <a:pt x="1" y="1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4073975" y="5286850"/>
              <a:ext cx="31200" cy="70725"/>
            </a:xfrm>
            <a:custGeom>
              <a:avLst/>
              <a:gdLst/>
              <a:ahLst/>
              <a:cxnLst/>
              <a:rect l="l" t="t" r="r" b="b"/>
              <a:pathLst>
                <a:path w="1248" h="2829" fill="none" extrusionOk="0">
                  <a:moveTo>
                    <a:pt x="0" y="1"/>
                  </a:moveTo>
                  <a:cubicBezTo>
                    <a:pt x="83" y="666"/>
                    <a:pt x="1054" y="2413"/>
                    <a:pt x="1248" y="2829"/>
                  </a:cubicBezTo>
                </a:path>
              </a:pathLst>
            </a:custGeom>
            <a:noFill/>
            <a:ln w="1525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>
              <a:off x="4087150" y="5222400"/>
              <a:ext cx="67950" cy="132400"/>
            </a:xfrm>
            <a:custGeom>
              <a:avLst/>
              <a:gdLst/>
              <a:ahLst/>
              <a:cxnLst/>
              <a:rect l="l" t="t" r="r" b="b"/>
              <a:pathLst>
                <a:path w="2718" h="5296" fill="none" extrusionOk="0">
                  <a:moveTo>
                    <a:pt x="0" y="0"/>
                  </a:moveTo>
                  <a:cubicBezTo>
                    <a:pt x="1026" y="1775"/>
                    <a:pt x="1137" y="3771"/>
                    <a:pt x="2717" y="5296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>
              <a:off x="4064950" y="5094150"/>
              <a:ext cx="64500" cy="300175"/>
            </a:xfrm>
            <a:custGeom>
              <a:avLst/>
              <a:gdLst/>
              <a:ahLst/>
              <a:cxnLst/>
              <a:rect l="l" t="t" r="r" b="b"/>
              <a:pathLst>
                <a:path w="2580" h="12007" fill="none" extrusionOk="0">
                  <a:moveTo>
                    <a:pt x="1359" y="1"/>
                  </a:moveTo>
                  <a:cubicBezTo>
                    <a:pt x="916" y="1969"/>
                    <a:pt x="195" y="3799"/>
                    <a:pt x="84" y="5851"/>
                  </a:cubicBezTo>
                  <a:cubicBezTo>
                    <a:pt x="1" y="7792"/>
                    <a:pt x="1276" y="10176"/>
                    <a:pt x="2579" y="12006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4051100" y="4173675"/>
              <a:ext cx="155975" cy="987050"/>
            </a:xfrm>
            <a:custGeom>
              <a:avLst/>
              <a:gdLst/>
              <a:ahLst/>
              <a:cxnLst/>
              <a:rect l="l" t="t" r="r" b="b"/>
              <a:pathLst>
                <a:path w="6239" h="39482" fill="none" extrusionOk="0">
                  <a:moveTo>
                    <a:pt x="6239" y="0"/>
                  </a:moveTo>
                  <a:cubicBezTo>
                    <a:pt x="5906" y="4076"/>
                    <a:pt x="4187" y="9205"/>
                    <a:pt x="3771" y="13253"/>
                  </a:cubicBezTo>
                  <a:cubicBezTo>
                    <a:pt x="3272" y="17966"/>
                    <a:pt x="2690" y="20767"/>
                    <a:pt x="1220" y="27033"/>
                  </a:cubicBezTo>
                  <a:cubicBezTo>
                    <a:pt x="250" y="31081"/>
                    <a:pt x="111" y="35323"/>
                    <a:pt x="0" y="39482"/>
                  </a:cubicBezTo>
                </a:path>
              </a:pathLst>
            </a:custGeom>
            <a:noFill/>
            <a:ln w="131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4286775" y="5286850"/>
              <a:ext cx="24275" cy="24975"/>
            </a:xfrm>
            <a:custGeom>
              <a:avLst/>
              <a:gdLst/>
              <a:ahLst/>
              <a:cxnLst/>
              <a:rect l="l" t="t" r="r" b="b"/>
              <a:pathLst>
                <a:path w="971" h="999" fill="none" extrusionOk="0">
                  <a:moveTo>
                    <a:pt x="0" y="1"/>
                  </a:moveTo>
                  <a:cubicBezTo>
                    <a:pt x="555" y="333"/>
                    <a:pt x="665" y="666"/>
                    <a:pt x="970" y="999"/>
                  </a:cubicBezTo>
                </a:path>
              </a:pathLst>
            </a:custGeom>
            <a:noFill/>
            <a:ln w="55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4257650" y="5304875"/>
              <a:ext cx="49250" cy="35375"/>
            </a:xfrm>
            <a:custGeom>
              <a:avLst/>
              <a:gdLst/>
              <a:ahLst/>
              <a:cxnLst/>
              <a:rect l="l" t="t" r="r" b="b"/>
              <a:pathLst>
                <a:path w="1970" h="1415" fill="none" extrusionOk="0">
                  <a:moveTo>
                    <a:pt x="1442" y="1414"/>
                  </a:moveTo>
                  <a:cubicBezTo>
                    <a:pt x="971" y="999"/>
                    <a:pt x="472" y="860"/>
                    <a:pt x="1" y="139"/>
                  </a:cubicBezTo>
                  <a:cubicBezTo>
                    <a:pt x="416" y="0"/>
                    <a:pt x="1248" y="389"/>
                    <a:pt x="1969" y="804"/>
                  </a:cubicBezTo>
                </a:path>
              </a:pathLst>
            </a:custGeom>
            <a:noFill/>
            <a:ln w="55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4236175" y="5327750"/>
              <a:ext cx="54075" cy="34675"/>
            </a:xfrm>
            <a:custGeom>
              <a:avLst/>
              <a:gdLst/>
              <a:ahLst/>
              <a:cxnLst/>
              <a:rect l="l" t="t" r="r" b="b"/>
              <a:pathLst>
                <a:path w="2163" h="1387" fill="none" extrusionOk="0">
                  <a:moveTo>
                    <a:pt x="1442" y="1387"/>
                  </a:moveTo>
                  <a:cubicBezTo>
                    <a:pt x="998" y="998"/>
                    <a:pt x="471" y="832"/>
                    <a:pt x="0" y="111"/>
                  </a:cubicBezTo>
                  <a:cubicBezTo>
                    <a:pt x="416" y="0"/>
                    <a:pt x="1442" y="499"/>
                    <a:pt x="2163" y="915"/>
                  </a:cubicBezTo>
                </a:path>
              </a:pathLst>
            </a:custGeom>
            <a:noFill/>
            <a:ln w="55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4217450" y="5343000"/>
              <a:ext cx="51325" cy="40225"/>
            </a:xfrm>
            <a:custGeom>
              <a:avLst/>
              <a:gdLst/>
              <a:ahLst/>
              <a:cxnLst/>
              <a:rect l="l" t="t" r="r" b="b"/>
              <a:pathLst>
                <a:path w="2053" h="1609" fill="none" extrusionOk="0">
                  <a:moveTo>
                    <a:pt x="1359" y="1608"/>
                  </a:moveTo>
                  <a:cubicBezTo>
                    <a:pt x="888" y="1193"/>
                    <a:pt x="472" y="915"/>
                    <a:pt x="0" y="194"/>
                  </a:cubicBezTo>
                  <a:cubicBezTo>
                    <a:pt x="444" y="0"/>
                    <a:pt x="1387" y="555"/>
                    <a:pt x="2052" y="1193"/>
                  </a:cubicBezTo>
                </a:path>
              </a:pathLst>
            </a:custGeom>
            <a:noFill/>
            <a:ln w="55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4151600" y="5347850"/>
              <a:ext cx="75575" cy="55475"/>
            </a:xfrm>
            <a:custGeom>
              <a:avLst/>
              <a:gdLst/>
              <a:ahLst/>
              <a:cxnLst/>
              <a:rect l="l" t="t" r="r" b="b"/>
              <a:pathLst>
                <a:path w="3023" h="2219" fill="none" extrusionOk="0">
                  <a:moveTo>
                    <a:pt x="2108" y="2218"/>
                  </a:moveTo>
                  <a:cubicBezTo>
                    <a:pt x="1636" y="1803"/>
                    <a:pt x="444" y="915"/>
                    <a:pt x="1" y="194"/>
                  </a:cubicBezTo>
                  <a:cubicBezTo>
                    <a:pt x="416" y="0"/>
                    <a:pt x="2357" y="1054"/>
                    <a:pt x="3023" y="1719"/>
                  </a:cubicBezTo>
                </a:path>
              </a:pathLst>
            </a:custGeom>
            <a:noFill/>
            <a:ln w="55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4125950" y="5390125"/>
              <a:ext cx="49250" cy="39550"/>
            </a:xfrm>
            <a:custGeom>
              <a:avLst/>
              <a:gdLst/>
              <a:ahLst/>
              <a:cxnLst/>
              <a:rect l="l" t="t" r="r" b="b"/>
              <a:pathLst>
                <a:path w="1970" h="1582" fill="none" extrusionOk="0">
                  <a:moveTo>
                    <a:pt x="1" y="1"/>
                  </a:moveTo>
                  <a:cubicBezTo>
                    <a:pt x="472" y="611"/>
                    <a:pt x="1581" y="1553"/>
                    <a:pt x="1969" y="1581"/>
                  </a:cubicBezTo>
                </a:path>
              </a:pathLst>
            </a:custGeom>
            <a:noFill/>
            <a:ln w="55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3504900" y="5297950"/>
              <a:ext cx="23600" cy="24975"/>
            </a:xfrm>
            <a:custGeom>
              <a:avLst/>
              <a:gdLst/>
              <a:ahLst/>
              <a:cxnLst/>
              <a:rect l="l" t="t" r="r" b="b"/>
              <a:pathLst>
                <a:path w="944" h="999" fill="none" extrusionOk="0">
                  <a:moveTo>
                    <a:pt x="943" y="0"/>
                  </a:moveTo>
                  <a:cubicBezTo>
                    <a:pt x="389" y="333"/>
                    <a:pt x="306" y="666"/>
                    <a:pt x="1" y="998"/>
                  </a:cubicBezTo>
                </a:path>
              </a:pathLst>
            </a:custGeom>
            <a:noFill/>
            <a:ln w="55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3508375" y="5316650"/>
              <a:ext cx="49225" cy="34700"/>
            </a:xfrm>
            <a:custGeom>
              <a:avLst/>
              <a:gdLst/>
              <a:ahLst/>
              <a:cxnLst/>
              <a:rect l="l" t="t" r="r" b="b"/>
              <a:pathLst>
                <a:path w="1969" h="1388" fill="none" extrusionOk="0">
                  <a:moveTo>
                    <a:pt x="555" y="1387"/>
                  </a:moveTo>
                  <a:cubicBezTo>
                    <a:pt x="998" y="971"/>
                    <a:pt x="1525" y="833"/>
                    <a:pt x="1969" y="112"/>
                  </a:cubicBezTo>
                  <a:cubicBezTo>
                    <a:pt x="1553" y="1"/>
                    <a:pt x="749" y="361"/>
                    <a:pt x="0" y="777"/>
                  </a:cubicBezTo>
                </a:path>
              </a:pathLst>
            </a:custGeom>
            <a:noFill/>
            <a:ln w="55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3525700" y="5338825"/>
              <a:ext cx="53400" cy="35375"/>
            </a:xfrm>
            <a:custGeom>
              <a:avLst/>
              <a:gdLst/>
              <a:ahLst/>
              <a:cxnLst/>
              <a:rect l="l" t="t" r="r" b="b"/>
              <a:pathLst>
                <a:path w="2136" h="1415" fill="none" extrusionOk="0">
                  <a:moveTo>
                    <a:pt x="721" y="1415"/>
                  </a:moveTo>
                  <a:cubicBezTo>
                    <a:pt x="1165" y="999"/>
                    <a:pt x="1692" y="833"/>
                    <a:pt x="2135" y="112"/>
                  </a:cubicBezTo>
                  <a:cubicBezTo>
                    <a:pt x="1719" y="1"/>
                    <a:pt x="721" y="500"/>
                    <a:pt x="0" y="916"/>
                  </a:cubicBezTo>
                </a:path>
              </a:pathLst>
            </a:custGeom>
            <a:noFill/>
            <a:ln w="55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3546500" y="5354075"/>
              <a:ext cx="51300" cy="40925"/>
            </a:xfrm>
            <a:custGeom>
              <a:avLst/>
              <a:gdLst/>
              <a:ahLst/>
              <a:cxnLst/>
              <a:rect l="l" t="t" r="r" b="b"/>
              <a:pathLst>
                <a:path w="2052" h="1637" fill="none" extrusionOk="0">
                  <a:moveTo>
                    <a:pt x="721" y="1637"/>
                  </a:moveTo>
                  <a:cubicBezTo>
                    <a:pt x="1165" y="1221"/>
                    <a:pt x="1608" y="916"/>
                    <a:pt x="2052" y="195"/>
                  </a:cubicBezTo>
                  <a:cubicBezTo>
                    <a:pt x="1636" y="1"/>
                    <a:pt x="693" y="555"/>
                    <a:pt x="0" y="1221"/>
                  </a:cubicBezTo>
                </a:path>
              </a:pathLst>
            </a:custGeom>
            <a:noFill/>
            <a:ln w="55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3588075" y="5355475"/>
              <a:ext cx="72800" cy="58950"/>
            </a:xfrm>
            <a:custGeom>
              <a:avLst/>
              <a:gdLst/>
              <a:ahLst/>
              <a:cxnLst/>
              <a:rect l="l" t="t" r="r" b="b"/>
              <a:pathLst>
                <a:path w="2912" h="2358" fill="none" extrusionOk="0">
                  <a:moveTo>
                    <a:pt x="943" y="2357"/>
                  </a:moveTo>
                  <a:cubicBezTo>
                    <a:pt x="1387" y="1969"/>
                    <a:pt x="2441" y="915"/>
                    <a:pt x="2912" y="194"/>
                  </a:cubicBezTo>
                  <a:cubicBezTo>
                    <a:pt x="2468" y="0"/>
                    <a:pt x="694" y="1193"/>
                    <a:pt x="1" y="1858"/>
                  </a:cubicBezTo>
                </a:path>
              </a:pathLst>
            </a:custGeom>
            <a:noFill/>
            <a:ln w="55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3644225" y="5399150"/>
              <a:ext cx="53400" cy="36050"/>
            </a:xfrm>
            <a:custGeom>
              <a:avLst/>
              <a:gdLst/>
              <a:ahLst/>
              <a:cxnLst/>
              <a:rect l="l" t="t" r="r" b="b"/>
              <a:pathLst>
                <a:path w="2136" h="1442" fill="none" extrusionOk="0">
                  <a:moveTo>
                    <a:pt x="2135" y="0"/>
                  </a:moveTo>
                  <a:cubicBezTo>
                    <a:pt x="1664" y="610"/>
                    <a:pt x="416" y="1414"/>
                    <a:pt x="0" y="1442"/>
                  </a:cubicBezTo>
                </a:path>
              </a:pathLst>
            </a:custGeom>
            <a:noFill/>
            <a:ln w="55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3065450" y="3094450"/>
              <a:ext cx="141425" cy="89450"/>
            </a:xfrm>
            <a:custGeom>
              <a:avLst/>
              <a:gdLst/>
              <a:ahLst/>
              <a:cxnLst/>
              <a:rect l="l" t="t" r="r" b="b"/>
              <a:pathLst>
                <a:path w="5657" h="3578" fill="none" extrusionOk="0">
                  <a:moveTo>
                    <a:pt x="5657" y="1"/>
                  </a:moveTo>
                  <a:cubicBezTo>
                    <a:pt x="5546" y="1581"/>
                    <a:pt x="4991" y="3217"/>
                    <a:pt x="3827" y="3522"/>
                  </a:cubicBezTo>
                  <a:cubicBezTo>
                    <a:pt x="2052" y="3577"/>
                    <a:pt x="805" y="3549"/>
                    <a:pt x="1" y="2939"/>
                  </a:cubicBezTo>
                </a:path>
              </a:pathLst>
            </a:custGeom>
            <a:noFill/>
            <a:ln w="104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3132700" y="3174850"/>
              <a:ext cx="25" cy="15975"/>
            </a:xfrm>
            <a:custGeom>
              <a:avLst/>
              <a:gdLst/>
              <a:ahLst/>
              <a:cxnLst/>
              <a:rect l="l" t="t" r="r" b="b"/>
              <a:pathLst>
                <a:path w="1" h="639" fill="none" extrusionOk="0">
                  <a:moveTo>
                    <a:pt x="0" y="1"/>
                  </a:moveTo>
                  <a:lnTo>
                    <a:pt x="0" y="638"/>
                  </a:lnTo>
                </a:path>
              </a:pathLst>
            </a:custGeom>
            <a:noFill/>
            <a:ln w="1732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3088325" y="3170700"/>
              <a:ext cx="3500" cy="16650"/>
            </a:xfrm>
            <a:custGeom>
              <a:avLst/>
              <a:gdLst/>
              <a:ahLst/>
              <a:cxnLst/>
              <a:rect l="l" t="t" r="r" b="b"/>
              <a:pathLst>
                <a:path w="140" h="666" fill="none" extrusionOk="0">
                  <a:moveTo>
                    <a:pt x="139" y="0"/>
                  </a:moveTo>
                  <a:cubicBezTo>
                    <a:pt x="56" y="388"/>
                    <a:pt x="1" y="666"/>
                    <a:pt x="1" y="666"/>
                  </a:cubicBezTo>
                </a:path>
              </a:pathLst>
            </a:custGeom>
            <a:noFill/>
            <a:ln w="1732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3070300" y="3078500"/>
              <a:ext cx="69350" cy="158075"/>
            </a:xfrm>
            <a:custGeom>
              <a:avLst/>
              <a:gdLst/>
              <a:ahLst/>
              <a:cxnLst/>
              <a:rect l="l" t="t" r="r" b="b"/>
              <a:pathLst>
                <a:path w="2774" h="6323" fill="none" extrusionOk="0">
                  <a:moveTo>
                    <a:pt x="2690" y="1"/>
                  </a:moveTo>
                  <a:cubicBezTo>
                    <a:pt x="2274" y="1387"/>
                    <a:pt x="2773" y="112"/>
                    <a:pt x="1942" y="1193"/>
                  </a:cubicBezTo>
                  <a:cubicBezTo>
                    <a:pt x="1304" y="1997"/>
                    <a:pt x="1138" y="3051"/>
                    <a:pt x="777" y="4021"/>
                  </a:cubicBezTo>
                  <a:cubicBezTo>
                    <a:pt x="555" y="4797"/>
                    <a:pt x="444" y="5629"/>
                    <a:pt x="1" y="6322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3127825" y="3076425"/>
              <a:ext cx="15275" cy="179550"/>
            </a:xfrm>
            <a:custGeom>
              <a:avLst/>
              <a:gdLst/>
              <a:ahLst/>
              <a:cxnLst/>
              <a:rect l="l" t="t" r="r" b="b"/>
              <a:pathLst>
                <a:path w="611" h="7182" fill="none" extrusionOk="0">
                  <a:moveTo>
                    <a:pt x="611" y="1"/>
                  </a:moveTo>
                  <a:cubicBezTo>
                    <a:pt x="278" y="2274"/>
                    <a:pt x="555" y="1886"/>
                    <a:pt x="223" y="3827"/>
                  </a:cubicBezTo>
                  <a:lnTo>
                    <a:pt x="1" y="7182"/>
                  </a:ln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2961475" y="3130500"/>
              <a:ext cx="130350" cy="283525"/>
            </a:xfrm>
            <a:custGeom>
              <a:avLst/>
              <a:gdLst/>
              <a:ahLst/>
              <a:cxnLst/>
              <a:rect l="l" t="t" r="r" b="b"/>
              <a:pathLst>
                <a:path w="5214" h="11341" fill="none" extrusionOk="0">
                  <a:moveTo>
                    <a:pt x="1" y="11340"/>
                  </a:moveTo>
                  <a:cubicBezTo>
                    <a:pt x="1" y="8623"/>
                    <a:pt x="3799" y="721"/>
                    <a:pt x="5213" y="0"/>
                  </a:cubicBezTo>
                </a:path>
              </a:pathLst>
            </a:custGeom>
            <a:noFill/>
            <a:ln w="55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2996150" y="3218525"/>
              <a:ext cx="83200" cy="244700"/>
            </a:xfrm>
            <a:custGeom>
              <a:avLst/>
              <a:gdLst/>
              <a:ahLst/>
              <a:cxnLst/>
              <a:rect l="l" t="t" r="r" b="b"/>
              <a:pathLst>
                <a:path w="3328" h="9788" fill="none" extrusionOk="0">
                  <a:moveTo>
                    <a:pt x="0" y="7764"/>
                  </a:moveTo>
                  <a:cubicBezTo>
                    <a:pt x="361" y="5241"/>
                    <a:pt x="2385" y="1304"/>
                    <a:pt x="3161" y="0"/>
                  </a:cubicBezTo>
                  <a:cubicBezTo>
                    <a:pt x="3327" y="1525"/>
                    <a:pt x="1996" y="7847"/>
                    <a:pt x="1414" y="9788"/>
                  </a:cubicBezTo>
                </a:path>
              </a:pathLst>
            </a:custGeom>
            <a:noFill/>
            <a:ln w="55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3172900" y="3093750"/>
              <a:ext cx="27750" cy="178850"/>
            </a:xfrm>
            <a:custGeom>
              <a:avLst/>
              <a:gdLst/>
              <a:ahLst/>
              <a:cxnLst/>
              <a:rect l="l" t="t" r="r" b="b"/>
              <a:pathLst>
                <a:path w="1110" h="7154" fill="none" extrusionOk="0">
                  <a:moveTo>
                    <a:pt x="1109" y="1"/>
                  </a:moveTo>
                  <a:cubicBezTo>
                    <a:pt x="610" y="2441"/>
                    <a:pt x="0" y="4797"/>
                    <a:pt x="388" y="7154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5"/>
            <p:cNvSpPr/>
            <p:nvPr/>
          </p:nvSpPr>
          <p:spPr>
            <a:xfrm>
              <a:off x="3057125" y="3252475"/>
              <a:ext cx="77675" cy="239875"/>
            </a:xfrm>
            <a:custGeom>
              <a:avLst/>
              <a:gdLst/>
              <a:ahLst/>
              <a:cxnLst/>
              <a:rect l="l" t="t" r="r" b="b"/>
              <a:pathLst>
                <a:path w="3107" h="9595" fill="none" extrusionOk="0">
                  <a:moveTo>
                    <a:pt x="1" y="9594"/>
                  </a:moveTo>
                  <a:cubicBezTo>
                    <a:pt x="528" y="6932"/>
                    <a:pt x="1803" y="1249"/>
                    <a:pt x="2940" y="1"/>
                  </a:cubicBezTo>
                  <a:cubicBezTo>
                    <a:pt x="3106" y="1498"/>
                    <a:pt x="2857" y="6627"/>
                    <a:pt x="2746" y="8735"/>
                  </a:cubicBezTo>
                </a:path>
              </a:pathLst>
            </a:custGeom>
            <a:noFill/>
            <a:ln w="55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3181200" y="3172775"/>
              <a:ext cx="72125" cy="246775"/>
            </a:xfrm>
            <a:custGeom>
              <a:avLst/>
              <a:gdLst/>
              <a:ahLst/>
              <a:cxnLst/>
              <a:rect l="l" t="t" r="r" b="b"/>
              <a:pathLst>
                <a:path w="2885" h="9871" fill="none" extrusionOk="0">
                  <a:moveTo>
                    <a:pt x="1" y="1"/>
                  </a:moveTo>
                  <a:cubicBezTo>
                    <a:pt x="334" y="1304"/>
                    <a:pt x="2884" y="7126"/>
                    <a:pt x="1664" y="9871"/>
                  </a:cubicBezTo>
                </a:path>
              </a:pathLst>
            </a:custGeom>
            <a:noFill/>
            <a:ln w="55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3159725" y="3266350"/>
              <a:ext cx="49225" cy="151825"/>
            </a:xfrm>
            <a:custGeom>
              <a:avLst/>
              <a:gdLst/>
              <a:ahLst/>
              <a:cxnLst/>
              <a:rect l="l" t="t" r="r" b="b"/>
              <a:pathLst>
                <a:path w="1969" h="6073" fill="none" extrusionOk="0">
                  <a:moveTo>
                    <a:pt x="0" y="4797"/>
                  </a:moveTo>
                  <a:cubicBezTo>
                    <a:pt x="28" y="2080"/>
                    <a:pt x="84" y="1414"/>
                    <a:pt x="971" y="0"/>
                  </a:cubicBezTo>
                  <a:cubicBezTo>
                    <a:pt x="1775" y="999"/>
                    <a:pt x="1692" y="3993"/>
                    <a:pt x="1969" y="6072"/>
                  </a:cubicBezTo>
                </a:path>
              </a:pathLst>
            </a:custGeom>
            <a:noFill/>
            <a:ln w="55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4691550" y="3176925"/>
              <a:ext cx="725" cy="15975"/>
            </a:xfrm>
            <a:custGeom>
              <a:avLst/>
              <a:gdLst/>
              <a:ahLst/>
              <a:cxnLst/>
              <a:rect l="l" t="t" r="r" b="b"/>
              <a:pathLst>
                <a:path w="29" h="639" fill="none" extrusionOk="0">
                  <a:moveTo>
                    <a:pt x="1" y="1"/>
                  </a:moveTo>
                  <a:lnTo>
                    <a:pt x="28" y="639"/>
                  </a:lnTo>
                </a:path>
              </a:pathLst>
            </a:custGeom>
            <a:noFill/>
            <a:ln w="1732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4733150" y="3172775"/>
              <a:ext cx="3475" cy="16650"/>
            </a:xfrm>
            <a:custGeom>
              <a:avLst/>
              <a:gdLst/>
              <a:ahLst/>
              <a:cxnLst/>
              <a:rect l="l" t="t" r="r" b="b"/>
              <a:pathLst>
                <a:path w="139" h="666" fill="none" extrusionOk="0">
                  <a:moveTo>
                    <a:pt x="0" y="1"/>
                  </a:moveTo>
                  <a:cubicBezTo>
                    <a:pt x="83" y="389"/>
                    <a:pt x="139" y="666"/>
                    <a:pt x="139" y="666"/>
                  </a:cubicBezTo>
                </a:path>
              </a:pathLst>
            </a:custGeom>
            <a:noFill/>
            <a:ln w="1732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4684625" y="3080600"/>
              <a:ext cx="70025" cy="158050"/>
            </a:xfrm>
            <a:custGeom>
              <a:avLst/>
              <a:gdLst/>
              <a:ahLst/>
              <a:cxnLst/>
              <a:rect l="l" t="t" r="r" b="b"/>
              <a:pathLst>
                <a:path w="2801" h="6322" fill="none" extrusionOk="0">
                  <a:moveTo>
                    <a:pt x="111" y="0"/>
                  </a:moveTo>
                  <a:cubicBezTo>
                    <a:pt x="527" y="1386"/>
                    <a:pt x="1" y="111"/>
                    <a:pt x="860" y="1192"/>
                  </a:cubicBezTo>
                  <a:cubicBezTo>
                    <a:pt x="1498" y="1996"/>
                    <a:pt x="1664" y="3050"/>
                    <a:pt x="2024" y="4020"/>
                  </a:cubicBezTo>
                  <a:cubicBezTo>
                    <a:pt x="2246" y="4797"/>
                    <a:pt x="2357" y="5628"/>
                    <a:pt x="2801" y="6321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5"/>
            <p:cNvSpPr/>
            <p:nvPr/>
          </p:nvSpPr>
          <p:spPr>
            <a:xfrm>
              <a:off x="4681850" y="3078500"/>
              <a:ext cx="15275" cy="179550"/>
            </a:xfrm>
            <a:custGeom>
              <a:avLst/>
              <a:gdLst/>
              <a:ahLst/>
              <a:cxnLst/>
              <a:rect l="l" t="t" r="r" b="b"/>
              <a:pathLst>
                <a:path w="611" h="7182" fill="none" extrusionOk="0">
                  <a:moveTo>
                    <a:pt x="1" y="1"/>
                  </a:moveTo>
                  <a:cubicBezTo>
                    <a:pt x="306" y="2274"/>
                    <a:pt x="28" y="1886"/>
                    <a:pt x="389" y="3827"/>
                  </a:cubicBezTo>
                  <a:lnTo>
                    <a:pt x="611" y="7182"/>
                  </a:ln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5"/>
            <p:cNvSpPr/>
            <p:nvPr/>
          </p:nvSpPr>
          <p:spPr>
            <a:xfrm>
              <a:off x="4724825" y="3119400"/>
              <a:ext cx="138650" cy="296700"/>
            </a:xfrm>
            <a:custGeom>
              <a:avLst/>
              <a:gdLst/>
              <a:ahLst/>
              <a:cxnLst/>
              <a:rect l="l" t="t" r="r" b="b"/>
              <a:pathLst>
                <a:path w="5546" h="11868" fill="none" extrusionOk="0">
                  <a:moveTo>
                    <a:pt x="5546" y="11867"/>
                  </a:moveTo>
                  <a:cubicBezTo>
                    <a:pt x="5518" y="9150"/>
                    <a:pt x="1415" y="722"/>
                    <a:pt x="1" y="1"/>
                  </a:cubicBezTo>
                </a:path>
              </a:pathLst>
            </a:custGeom>
            <a:noFill/>
            <a:ln w="55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5"/>
            <p:cNvSpPr/>
            <p:nvPr/>
          </p:nvSpPr>
          <p:spPr>
            <a:xfrm>
              <a:off x="4745625" y="3220600"/>
              <a:ext cx="82500" cy="244700"/>
            </a:xfrm>
            <a:custGeom>
              <a:avLst/>
              <a:gdLst/>
              <a:ahLst/>
              <a:cxnLst/>
              <a:rect l="l" t="t" r="r" b="b"/>
              <a:pathLst>
                <a:path w="3300" h="9788" fill="none" extrusionOk="0">
                  <a:moveTo>
                    <a:pt x="3300" y="7764"/>
                  </a:moveTo>
                  <a:cubicBezTo>
                    <a:pt x="2967" y="5241"/>
                    <a:pt x="943" y="1304"/>
                    <a:pt x="167" y="1"/>
                  </a:cubicBezTo>
                  <a:cubicBezTo>
                    <a:pt x="0" y="1525"/>
                    <a:pt x="1331" y="7847"/>
                    <a:pt x="1913" y="9788"/>
                  </a:cubicBezTo>
                </a:path>
              </a:pathLst>
            </a:custGeom>
            <a:noFill/>
            <a:ln w="55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5"/>
            <p:cNvSpPr/>
            <p:nvPr/>
          </p:nvSpPr>
          <p:spPr>
            <a:xfrm>
              <a:off x="4617400" y="3098600"/>
              <a:ext cx="9725" cy="172625"/>
            </a:xfrm>
            <a:custGeom>
              <a:avLst/>
              <a:gdLst/>
              <a:ahLst/>
              <a:cxnLst/>
              <a:rect l="l" t="t" r="r" b="b"/>
              <a:pathLst>
                <a:path w="389" h="6905" fill="none" extrusionOk="0">
                  <a:moveTo>
                    <a:pt x="0" y="1"/>
                  </a:moveTo>
                  <a:cubicBezTo>
                    <a:pt x="250" y="2857"/>
                    <a:pt x="388" y="4576"/>
                    <a:pt x="277" y="6905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5"/>
            <p:cNvSpPr/>
            <p:nvPr/>
          </p:nvSpPr>
          <p:spPr>
            <a:xfrm>
              <a:off x="4690175" y="3254575"/>
              <a:ext cx="77650" cy="239850"/>
            </a:xfrm>
            <a:custGeom>
              <a:avLst/>
              <a:gdLst/>
              <a:ahLst/>
              <a:cxnLst/>
              <a:rect l="l" t="t" r="r" b="b"/>
              <a:pathLst>
                <a:path w="3106" h="9594" fill="none" extrusionOk="0">
                  <a:moveTo>
                    <a:pt x="3106" y="9593"/>
                  </a:moveTo>
                  <a:cubicBezTo>
                    <a:pt x="2579" y="6932"/>
                    <a:pt x="1303" y="1248"/>
                    <a:pt x="167" y="0"/>
                  </a:cubicBezTo>
                  <a:cubicBezTo>
                    <a:pt x="0" y="1497"/>
                    <a:pt x="250" y="6627"/>
                    <a:pt x="361" y="8734"/>
                  </a:cubicBezTo>
                </a:path>
              </a:pathLst>
            </a:custGeom>
            <a:noFill/>
            <a:ln w="55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4555700" y="3133950"/>
              <a:ext cx="58250" cy="285600"/>
            </a:xfrm>
            <a:custGeom>
              <a:avLst/>
              <a:gdLst/>
              <a:ahLst/>
              <a:cxnLst/>
              <a:rect l="l" t="t" r="r" b="b"/>
              <a:pathLst>
                <a:path w="2330" h="11424" fill="none" extrusionOk="0">
                  <a:moveTo>
                    <a:pt x="2329" y="1"/>
                  </a:moveTo>
                  <a:cubicBezTo>
                    <a:pt x="2052" y="2496"/>
                    <a:pt x="1" y="8540"/>
                    <a:pt x="1470" y="11424"/>
                  </a:cubicBezTo>
                </a:path>
              </a:pathLst>
            </a:custGeom>
            <a:noFill/>
            <a:ln w="55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4606300" y="3272600"/>
              <a:ext cx="58950" cy="133100"/>
            </a:xfrm>
            <a:custGeom>
              <a:avLst/>
              <a:gdLst/>
              <a:ahLst/>
              <a:cxnLst/>
              <a:rect l="l" t="t" r="r" b="b"/>
              <a:pathLst>
                <a:path w="2358" h="5324" fill="none" extrusionOk="0">
                  <a:moveTo>
                    <a:pt x="2357" y="4630"/>
                  </a:moveTo>
                  <a:cubicBezTo>
                    <a:pt x="2329" y="1913"/>
                    <a:pt x="1692" y="1414"/>
                    <a:pt x="805" y="0"/>
                  </a:cubicBezTo>
                  <a:cubicBezTo>
                    <a:pt x="1" y="998"/>
                    <a:pt x="333" y="3244"/>
                    <a:pt x="56" y="5323"/>
                  </a:cubicBezTo>
                </a:path>
              </a:pathLst>
            </a:custGeom>
            <a:noFill/>
            <a:ln w="55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5"/>
            <p:cNvSpPr/>
            <p:nvPr/>
          </p:nvSpPr>
          <p:spPr>
            <a:xfrm>
              <a:off x="3762750" y="3721050"/>
              <a:ext cx="97750" cy="211425"/>
            </a:xfrm>
            <a:custGeom>
              <a:avLst/>
              <a:gdLst/>
              <a:ahLst/>
              <a:cxnLst/>
              <a:rect l="l" t="t" r="r" b="b"/>
              <a:pathLst>
                <a:path w="3910" h="8457" fill="none" extrusionOk="0">
                  <a:moveTo>
                    <a:pt x="3910" y="0"/>
                  </a:moveTo>
                  <a:cubicBezTo>
                    <a:pt x="3328" y="1886"/>
                    <a:pt x="1359" y="7348"/>
                    <a:pt x="1" y="8457"/>
                  </a:cubicBezTo>
                </a:path>
              </a:pathLst>
            </a:custGeom>
            <a:noFill/>
            <a:ln w="111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5"/>
            <p:cNvSpPr/>
            <p:nvPr/>
          </p:nvSpPr>
          <p:spPr>
            <a:xfrm>
              <a:off x="4024750" y="3873550"/>
              <a:ext cx="30525" cy="182300"/>
            </a:xfrm>
            <a:custGeom>
              <a:avLst/>
              <a:gdLst/>
              <a:ahLst/>
              <a:cxnLst/>
              <a:rect l="l" t="t" r="r" b="b"/>
              <a:pathLst>
                <a:path w="1221" h="7292" fill="none" extrusionOk="0">
                  <a:moveTo>
                    <a:pt x="1" y="0"/>
                  </a:moveTo>
                  <a:cubicBezTo>
                    <a:pt x="638" y="1580"/>
                    <a:pt x="860" y="5573"/>
                    <a:pt x="1221" y="7292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5"/>
            <p:cNvSpPr/>
            <p:nvPr/>
          </p:nvSpPr>
          <p:spPr>
            <a:xfrm>
              <a:off x="3963075" y="3731450"/>
              <a:ext cx="104000" cy="201025"/>
            </a:xfrm>
            <a:custGeom>
              <a:avLst/>
              <a:gdLst/>
              <a:ahLst/>
              <a:cxnLst/>
              <a:rect l="l" t="t" r="r" b="b"/>
              <a:pathLst>
                <a:path w="4160" h="8041" fill="none" extrusionOk="0">
                  <a:moveTo>
                    <a:pt x="0" y="0"/>
                  </a:moveTo>
                  <a:cubicBezTo>
                    <a:pt x="555" y="1886"/>
                    <a:pt x="2801" y="6932"/>
                    <a:pt x="4159" y="8041"/>
                  </a:cubicBezTo>
                </a:path>
              </a:pathLst>
            </a:custGeom>
            <a:noFill/>
            <a:ln w="111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5"/>
            <p:cNvSpPr/>
            <p:nvPr/>
          </p:nvSpPr>
          <p:spPr>
            <a:xfrm>
              <a:off x="3747500" y="2293875"/>
              <a:ext cx="143500" cy="122025"/>
            </a:xfrm>
            <a:custGeom>
              <a:avLst/>
              <a:gdLst/>
              <a:ahLst/>
              <a:cxnLst/>
              <a:rect l="l" t="t" r="r" b="b"/>
              <a:pathLst>
                <a:path w="5740" h="4881" fill="none" extrusionOk="0">
                  <a:moveTo>
                    <a:pt x="5740" y="0"/>
                  </a:moveTo>
                  <a:cubicBezTo>
                    <a:pt x="5407" y="333"/>
                    <a:pt x="4354" y="444"/>
                    <a:pt x="3633" y="1026"/>
                  </a:cubicBezTo>
                  <a:cubicBezTo>
                    <a:pt x="2690" y="1775"/>
                    <a:pt x="694" y="4159"/>
                    <a:pt x="1" y="4880"/>
                  </a:cubicBezTo>
                </a:path>
              </a:pathLst>
            </a:custGeom>
            <a:noFill/>
            <a:ln w="111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5"/>
            <p:cNvSpPr/>
            <p:nvPr/>
          </p:nvSpPr>
          <p:spPr>
            <a:xfrm>
              <a:off x="3735025" y="2224550"/>
              <a:ext cx="144900" cy="203825"/>
            </a:xfrm>
            <a:custGeom>
              <a:avLst/>
              <a:gdLst/>
              <a:ahLst/>
              <a:cxnLst/>
              <a:rect l="l" t="t" r="r" b="b"/>
              <a:pathLst>
                <a:path w="5796" h="8153" fill="none" extrusionOk="0">
                  <a:moveTo>
                    <a:pt x="5795" y="1"/>
                  </a:moveTo>
                  <a:cubicBezTo>
                    <a:pt x="5047" y="472"/>
                    <a:pt x="4381" y="639"/>
                    <a:pt x="3910" y="1082"/>
                  </a:cubicBezTo>
                  <a:cubicBezTo>
                    <a:pt x="3383" y="1581"/>
                    <a:pt x="444" y="7681"/>
                    <a:pt x="1" y="8152"/>
                  </a:cubicBezTo>
                </a:path>
              </a:pathLst>
            </a:custGeom>
            <a:noFill/>
            <a:ln w="111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3784250" y="2245350"/>
              <a:ext cx="106075" cy="309875"/>
            </a:xfrm>
            <a:custGeom>
              <a:avLst/>
              <a:gdLst/>
              <a:ahLst/>
              <a:cxnLst/>
              <a:rect l="l" t="t" r="r" b="b"/>
              <a:pathLst>
                <a:path w="4243" h="12395" fill="none" extrusionOk="0">
                  <a:moveTo>
                    <a:pt x="4242" y="1"/>
                  </a:moveTo>
                  <a:cubicBezTo>
                    <a:pt x="4131" y="527"/>
                    <a:pt x="4214" y="4492"/>
                    <a:pt x="3909" y="5296"/>
                  </a:cubicBezTo>
                  <a:cubicBezTo>
                    <a:pt x="2551" y="5740"/>
                    <a:pt x="0" y="11230"/>
                    <a:pt x="0" y="12394"/>
                  </a:cubicBezTo>
                </a:path>
              </a:pathLst>
            </a:custGeom>
            <a:noFill/>
            <a:ln w="104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3745425" y="2255750"/>
              <a:ext cx="149750" cy="458200"/>
            </a:xfrm>
            <a:custGeom>
              <a:avLst/>
              <a:gdLst/>
              <a:ahLst/>
              <a:cxnLst/>
              <a:rect l="l" t="t" r="r" b="b"/>
              <a:pathLst>
                <a:path w="5990" h="18328" fill="none" extrusionOk="0">
                  <a:moveTo>
                    <a:pt x="5989" y="1"/>
                  </a:moveTo>
                  <a:cubicBezTo>
                    <a:pt x="5767" y="1775"/>
                    <a:pt x="5490" y="5795"/>
                    <a:pt x="5462" y="8013"/>
                  </a:cubicBezTo>
                  <a:cubicBezTo>
                    <a:pt x="4741" y="8180"/>
                    <a:pt x="3660" y="9400"/>
                    <a:pt x="3078" y="9815"/>
                  </a:cubicBezTo>
                  <a:cubicBezTo>
                    <a:pt x="694" y="11923"/>
                    <a:pt x="638" y="15361"/>
                    <a:pt x="0" y="18327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3753050" y="2325750"/>
              <a:ext cx="153200" cy="393050"/>
            </a:xfrm>
            <a:custGeom>
              <a:avLst/>
              <a:gdLst/>
              <a:ahLst/>
              <a:cxnLst/>
              <a:rect l="l" t="t" r="r" b="b"/>
              <a:pathLst>
                <a:path w="6128" h="15722" fill="none" extrusionOk="0">
                  <a:moveTo>
                    <a:pt x="6128" y="1"/>
                  </a:moveTo>
                  <a:cubicBezTo>
                    <a:pt x="6017" y="1304"/>
                    <a:pt x="5435" y="4409"/>
                    <a:pt x="5046" y="7764"/>
                  </a:cubicBezTo>
                  <a:cubicBezTo>
                    <a:pt x="3494" y="8956"/>
                    <a:pt x="1525" y="10620"/>
                    <a:pt x="0" y="15721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3757900" y="2264075"/>
              <a:ext cx="146275" cy="454725"/>
            </a:xfrm>
            <a:custGeom>
              <a:avLst/>
              <a:gdLst/>
              <a:ahLst/>
              <a:cxnLst/>
              <a:rect l="l" t="t" r="r" b="b"/>
              <a:pathLst>
                <a:path w="5851" h="18189" fill="none" extrusionOk="0">
                  <a:moveTo>
                    <a:pt x="5851" y="0"/>
                  </a:moveTo>
                  <a:lnTo>
                    <a:pt x="5213" y="12588"/>
                  </a:lnTo>
                  <a:cubicBezTo>
                    <a:pt x="2607" y="13863"/>
                    <a:pt x="1470" y="15859"/>
                    <a:pt x="0" y="18188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5"/>
            <p:cNvSpPr/>
            <p:nvPr/>
          </p:nvSpPr>
          <p:spPr>
            <a:xfrm>
              <a:off x="3751650" y="2269625"/>
              <a:ext cx="153900" cy="444325"/>
            </a:xfrm>
            <a:custGeom>
              <a:avLst/>
              <a:gdLst/>
              <a:ahLst/>
              <a:cxnLst/>
              <a:rect l="l" t="t" r="r" b="b"/>
              <a:pathLst>
                <a:path w="6156" h="17773" fill="none" extrusionOk="0">
                  <a:moveTo>
                    <a:pt x="6156" y="0"/>
                  </a:moveTo>
                  <a:cubicBezTo>
                    <a:pt x="6101" y="4852"/>
                    <a:pt x="5990" y="9732"/>
                    <a:pt x="5685" y="14667"/>
                  </a:cubicBezTo>
                  <a:cubicBezTo>
                    <a:pt x="3578" y="14944"/>
                    <a:pt x="1831" y="17467"/>
                    <a:pt x="1" y="17772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3739175" y="2376350"/>
              <a:ext cx="140050" cy="55475"/>
            </a:xfrm>
            <a:custGeom>
              <a:avLst/>
              <a:gdLst/>
              <a:ahLst/>
              <a:cxnLst/>
              <a:rect l="l" t="t" r="r" b="b"/>
              <a:pathLst>
                <a:path w="5602" h="2219" fill="none" extrusionOk="0">
                  <a:moveTo>
                    <a:pt x="5601" y="1"/>
                  </a:moveTo>
                  <a:cubicBezTo>
                    <a:pt x="5130" y="139"/>
                    <a:pt x="4797" y="56"/>
                    <a:pt x="3910" y="389"/>
                  </a:cubicBezTo>
                  <a:cubicBezTo>
                    <a:pt x="2080" y="1082"/>
                    <a:pt x="694" y="1498"/>
                    <a:pt x="1" y="2219"/>
                  </a:cubicBezTo>
                </a:path>
              </a:pathLst>
            </a:custGeom>
            <a:noFill/>
            <a:ln w="111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3870875" y="2312600"/>
              <a:ext cx="42300" cy="445700"/>
            </a:xfrm>
            <a:custGeom>
              <a:avLst/>
              <a:gdLst/>
              <a:ahLst/>
              <a:cxnLst/>
              <a:rect l="l" t="t" r="r" b="b"/>
              <a:pathLst>
                <a:path w="1692" h="17828" fill="none" extrusionOk="0">
                  <a:moveTo>
                    <a:pt x="1359" y="0"/>
                  </a:moveTo>
                  <a:cubicBezTo>
                    <a:pt x="1276" y="1913"/>
                    <a:pt x="1359" y="12227"/>
                    <a:pt x="1415" y="11423"/>
                  </a:cubicBezTo>
                  <a:cubicBezTo>
                    <a:pt x="1193" y="11589"/>
                    <a:pt x="1692" y="14778"/>
                    <a:pt x="1332" y="14861"/>
                  </a:cubicBezTo>
                  <a:cubicBezTo>
                    <a:pt x="1" y="15111"/>
                    <a:pt x="250" y="16774"/>
                    <a:pt x="112" y="17828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4035850" y="3251100"/>
              <a:ext cx="40225" cy="403425"/>
            </a:xfrm>
            <a:custGeom>
              <a:avLst/>
              <a:gdLst/>
              <a:ahLst/>
              <a:cxnLst/>
              <a:rect l="l" t="t" r="r" b="b"/>
              <a:pathLst>
                <a:path w="1609" h="16137" fill="none" extrusionOk="0">
                  <a:moveTo>
                    <a:pt x="1608" y="1"/>
                  </a:moveTo>
                  <a:cubicBezTo>
                    <a:pt x="0" y="6072"/>
                    <a:pt x="472" y="10564"/>
                    <a:pt x="1525" y="16137"/>
                  </a:cubicBezTo>
                </a:path>
              </a:pathLst>
            </a:custGeom>
            <a:noFill/>
            <a:ln w="117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3138225" y="1335950"/>
              <a:ext cx="553850" cy="1750200"/>
            </a:xfrm>
            <a:custGeom>
              <a:avLst/>
              <a:gdLst/>
              <a:ahLst/>
              <a:cxnLst/>
              <a:rect l="l" t="t" r="r" b="b"/>
              <a:pathLst>
                <a:path w="22154" h="70008" fill="none" extrusionOk="0">
                  <a:moveTo>
                    <a:pt x="22154" y="1"/>
                  </a:moveTo>
                  <a:cubicBezTo>
                    <a:pt x="18632" y="1775"/>
                    <a:pt x="15139" y="4908"/>
                    <a:pt x="14390" y="6267"/>
                  </a:cubicBezTo>
                  <a:cubicBezTo>
                    <a:pt x="12671" y="9233"/>
                    <a:pt x="11008" y="13559"/>
                    <a:pt x="10370" y="16941"/>
                  </a:cubicBezTo>
                  <a:cubicBezTo>
                    <a:pt x="9150" y="23512"/>
                    <a:pt x="8623" y="27227"/>
                    <a:pt x="8568" y="33188"/>
                  </a:cubicBezTo>
                  <a:cubicBezTo>
                    <a:pt x="8124" y="37569"/>
                    <a:pt x="7681" y="40452"/>
                    <a:pt x="6710" y="45332"/>
                  </a:cubicBezTo>
                  <a:cubicBezTo>
                    <a:pt x="5823" y="48410"/>
                    <a:pt x="5296" y="51543"/>
                    <a:pt x="4548" y="54620"/>
                  </a:cubicBezTo>
                  <a:cubicBezTo>
                    <a:pt x="3300" y="58751"/>
                    <a:pt x="1664" y="66015"/>
                    <a:pt x="1" y="70008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3280325" y="2330600"/>
              <a:ext cx="48550" cy="99850"/>
            </a:xfrm>
            <a:custGeom>
              <a:avLst/>
              <a:gdLst/>
              <a:ahLst/>
              <a:cxnLst/>
              <a:rect l="l" t="t" r="r" b="b"/>
              <a:pathLst>
                <a:path w="1942" h="3994" fill="none" extrusionOk="0">
                  <a:moveTo>
                    <a:pt x="1941" y="1"/>
                  </a:moveTo>
                  <a:cubicBezTo>
                    <a:pt x="860" y="3078"/>
                    <a:pt x="1" y="3993"/>
                    <a:pt x="1" y="3993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3335075" y="2330600"/>
              <a:ext cx="61025" cy="156000"/>
            </a:xfrm>
            <a:custGeom>
              <a:avLst/>
              <a:gdLst/>
              <a:ahLst/>
              <a:cxnLst/>
              <a:rect l="l" t="t" r="r" b="b"/>
              <a:pathLst>
                <a:path w="2441" h="6240" fill="none" extrusionOk="0">
                  <a:moveTo>
                    <a:pt x="2441" y="1"/>
                  </a:moveTo>
                  <a:cubicBezTo>
                    <a:pt x="1859" y="1748"/>
                    <a:pt x="888" y="2773"/>
                    <a:pt x="611" y="3383"/>
                  </a:cubicBezTo>
                  <a:cubicBezTo>
                    <a:pt x="306" y="4077"/>
                    <a:pt x="1" y="6239"/>
                    <a:pt x="1" y="6239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4417775" y="2330600"/>
              <a:ext cx="61025" cy="156000"/>
            </a:xfrm>
            <a:custGeom>
              <a:avLst/>
              <a:gdLst/>
              <a:ahLst/>
              <a:cxnLst/>
              <a:rect l="l" t="t" r="r" b="b"/>
              <a:pathLst>
                <a:path w="2441" h="6240" fill="none" extrusionOk="0">
                  <a:moveTo>
                    <a:pt x="0" y="1"/>
                  </a:moveTo>
                  <a:cubicBezTo>
                    <a:pt x="582" y="1748"/>
                    <a:pt x="1553" y="2773"/>
                    <a:pt x="1830" y="3383"/>
                  </a:cubicBezTo>
                  <a:cubicBezTo>
                    <a:pt x="2135" y="4077"/>
                    <a:pt x="2440" y="6239"/>
                    <a:pt x="2440" y="6239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3301125" y="2458850"/>
              <a:ext cx="24275" cy="168450"/>
            </a:xfrm>
            <a:custGeom>
              <a:avLst/>
              <a:gdLst/>
              <a:ahLst/>
              <a:cxnLst/>
              <a:rect l="l" t="t" r="r" b="b"/>
              <a:pathLst>
                <a:path w="971" h="6738" fill="none" extrusionOk="0">
                  <a:moveTo>
                    <a:pt x="333" y="0"/>
                  </a:moveTo>
                  <a:cubicBezTo>
                    <a:pt x="0" y="3022"/>
                    <a:pt x="721" y="4741"/>
                    <a:pt x="971" y="6737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4496100" y="2462300"/>
              <a:ext cx="20800" cy="165000"/>
            </a:xfrm>
            <a:custGeom>
              <a:avLst/>
              <a:gdLst/>
              <a:ahLst/>
              <a:cxnLst/>
              <a:rect l="l" t="t" r="r" b="b"/>
              <a:pathLst>
                <a:path w="832" h="6600" fill="none" extrusionOk="0">
                  <a:moveTo>
                    <a:pt x="499" y="1"/>
                  </a:moveTo>
                  <a:cubicBezTo>
                    <a:pt x="832" y="2995"/>
                    <a:pt x="222" y="4603"/>
                    <a:pt x="0" y="6599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3375975" y="1896000"/>
              <a:ext cx="18050" cy="370175"/>
            </a:xfrm>
            <a:custGeom>
              <a:avLst/>
              <a:gdLst/>
              <a:ahLst/>
              <a:cxnLst/>
              <a:rect l="l" t="t" r="r" b="b"/>
              <a:pathLst>
                <a:path w="722" h="14807" fill="none" extrusionOk="0">
                  <a:moveTo>
                    <a:pt x="722" y="1"/>
                  </a:moveTo>
                  <a:cubicBezTo>
                    <a:pt x="1" y="5297"/>
                    <a:pt x="278" y="14806"/>
                    <a:pt x="278" y="14806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4454500" y="1936900"/>
              <a:ext cx="17350" cy="251650"/>
            </a:xfrm>
            <a:custGeom>
              <a:avLst/>
              <a:gdLst/>
              <a:ahLst/>
              <a:cxnLst/>
              <a:rect l="l" t="t" r="r" b="b"/>
              <a:pathLst>
                <a:path w="694" h="10066" fill="none" extrusionOk="0">
                  <a:moveTo>
                    <a:pt x="1" y="1"/>
                  </a:moveTo>
                  <a:cubicBezTo>
                    <a:pt x="278" y="3023"/>
                    <a:pt x="472" y="6960"/>
                    <a:pt x="694" y="10065"/>
                  </a:cubicBezTo>
                </a:path>
              </a:pathLst>
            </a:custGeom>
            <a:noFill/>
            <a:ln w="2425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4128025" y="1330400"/>
              <a:ext cx="553150" cy="1755750"/>
            </a:xfrm>
            <a:custGeom>
              <a:avLst/>
              <a:gdLst/>
              <a:ahLst/>
              <a:cxnLst/>
              <a:rect l="l" t="t" r="r" b="b"/>
              <a:pathLst>
                <a:path w="22126" h="70230" fill="none" extrusionOk="0">
                  <a:moveTo>
                    <a:pt x="1" y="1"/>
                  </a:moveTo>
                  <a:cubicBezTo>
                    <a:pt x="3577" y="2080"/>
                    <a:pt x="7015" y="5130"/>
                    <a:pt x="7764" y="6489"/>
                  </a:cubicBezTo>
                  <a:cubicBezTo>
                    <a:pt x="9483" y="9455"/>
                    <a:pt x="11147" y="13781"/>
                    <a:pt x="11784" y="17163"/>
                  </a:cubicBezTo>
                  <a:cubicBezTo>
                    <a:pt x="12976" y="23734"/>
                    <a:pt x="13531" y="27449"/>
                    <a:pt x="13586" y="33410"/>
                  </a:cubicBezTo>
                  <a:cubicBezTo>
                    <a:pt x="14030" y="37791"/>
                    <a:pt x="14390" y="40536"/>
                    <a:pt x="15361" y="45443"/>
                  </a:cubicBezTo>
                  <a:cubicBezTo>
                    <a:pt x="16248" y="48493"/>
                    <a:pt x="16858" y="51765"/>
                    <a:pt x="17607" y="54842"/>
                  </a:cubicBezTo>
                  <a:cubicBezTo>
                    <a:pt x="18854" y="58973"/>
                    <a:pt x="20462" y="66237"/>
                    <a:pt x="22126" y="70230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4491250" y="2330600"/>
              <a:ext cx="48525" cy="99850"/>
            </a:xfrm>
            <a:custGeom>
              <a:avLst/>
              <a:gdLst/>
              <a:ahLst/>
              <a:cxnLst/>
              <a:rect l="l" t="t" r="r" b="b"/>
              <a:pathLst>
                <a:path w="1941" h="3994" fill="none" extrusionOk="0">
                  <a:moveTo>
                    <a:pt x="0" y="1"/>
                  </a:moveTo>
                  <a:cubicBezTo>
                    <a:pt x="1081" y="3078"/>
                    <a:pt x="1941" y="3993"/>
                    <a:pt x="1941" y="3993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4418450" y="1899475"/>
              <a:ext cx="20825" cy="366700"/>
            </a:xfrm>
            <a:custGeom>
              <a:avLst/>
              <a:gdLst/>
              <a:ahLst/>
              <a:cxnLst/>
              <a:rect l="l" t="t" r="r" b="b"/>
              <a:pathLst>
                <a:path w="833" h="14668" fill="none" extrusionOk="0">
                  <a:moveTo>
                    <a:pt x="1" y="1"/>
                  </a:moveTo>
                  <a:cubicBezTo>
                    <a:pt x="639" y="6766"/>
                    <a:pt x="833" y="14667"/>
                    <a:pt x="833" y="14667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502325" y="2074150"/>
              <a:ext cx="106075" cy="472750"/>
            </a:xfrm>
            <a:custGeom>
              <a:avLst/>
              <a:gdLst/>
              <a:ahLst/>
              <a:cxnLst/>
              <a:rect l="l" t="t" r="r" b="b"/>
              <a:pathLst>
                <a:path w="4243" h="18910" fill="none" extrusionOk="0">
                  <a:moveTo>
                    <a:pt x="1" y="0"/>
                  </a:moveTo>
                  <a:cubicBezTo>
                    <a:pt x="832" y="4658"/>
                    <a:pt x="3217" y="13475"/>
                    <a:pt x="4243" y="18909"/>
                  </a:cubicBezTo>
                </a:path>
              </a:pathLst>
            </a:custGeom>
            <a:noFill/>
            <a:ln w="1525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4433700" y="1697775"/>
              <a:ext cx="83900" cy="447800"/>
            </a:xfrm>
            <a:custGeom>
              <a:avLst/>
              <a:gdLst/>
              <a:ahLst/>
              <a:cxnLst/>
              <a:rect l="l" t="t" r="r" b="b"/>
              <a:pathLst>
                <a:path w="3356" h="17912" fill="none" extrusionOk="0">
                  <a:moveTo>
                    <a:pt x="1" y="0"/>
                  </a:moveTo>
                  <a:cubicBezTo>
                    <a:pt x="2663" y="9289"/>
                    <a:pt x="3051" y="16913"/>
                    <a:pt x="3356" y="17911"/>
                  </a:cubicBezTo>
                </a:path>
              </a:pathLst>
            </a:custGeom>
            <a:noFill/>
            <a:ln w="111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4516875" y="2144150"/>
              <a:ext cx="113700" cy="560775"/>
            </a:xfrm>
            <a:custGeom>
              <a:avLst/>
              <a:gdLst/>
              <a:ahLst/>
              <a:cxnLst/>
              <a:rect l="l" t="t" r="r" b="b"/>
              <a:pathLst>
                <a:path w="4548" h="22431" fill="none" extrusionOk="0">
                  <a:moveTo>
                    <a:pt x="1" y="1"/>
                  </a:moveTo>
                  <a:cubicBezTo>
                    <a:pt x="666" y="4603"/>
                    <a:pt x="2136" y="5962"/>
                    <a:pt x="4548" y="22431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768300" y="2941275"/>
              <a:ext cx="74875" cy="119225"/>
            </a:xfrm>
            <a:custGeom>
              <a:avLst/>
              <a:gdLst/>
              <a:ahLst/>
              <a:cxnLst/>
              <a:rect l="l" t="t" r="r" b="b"/>
              <a:pathLst>
                <a:path w="2995" h="4769" fill="none" extrusionOk="0">
                  <a:moveTo>
                    <a:pt x="0" y="0"/>
                  </a:moveTo>
                  <a:cubicBezTo>
                    <a:pt x="1276" y="1608"/>
                    <a:pt x="2385" y="3937"/>
                    <a:pt x="2995" y="4769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3762750" y="2940575"/>
              <a:ext cx="83900" cy="436700"/>
            </a:xfrm>
            <a:custGeom>
              <a:avLst/>
              <a:gdLst/>
              <a:ahLst/>
              <a:cxnLst/>
              <a:rect l="l" t="t" r="r" b="b"/>
              <a:pathLst>
                <a:path w="3356" h="17468" fill="none" extrusionOk="0">
                  <a:moveTo>
                    <a:pt x="1" y="0"/>
                  </a:moveTo>
                  <a:cubicBezTo>
                    <a:pt x="1415" y="3716"/>
                    <a:pt x="3134" y="16774"/>
                    <a:pt x="3355" y="17468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3768300" y="2941275"/>
              <a:ext cx="83900" cy="256475"/>
            </a:xfrm>
            <a:custGeom>
              <a:avLst/>
              <a:gdLst/>
              <a:ahLst/>
              <a:cxnLst/>
              <a:rect l="l" t="t" r="r" b="b"/>
              <a:pathLst>
                <a:path w="3356" h="10259" fill="none" extrusionOk="0">
                  <a:moveTo>
                    <a:pt x="0" y="0"/>
                  </a:moveTo>
                  <a:cubicBezTo>
                    <a:pt x="860" y="2024"/>
                    <a:pt x="2912" y="7098"/>
                    <a:pt x="3355" y="10259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3845925" y="3373100"/>
              <a:ext cx="26375" cy="212125"/>
            </a:xfrm>
            <a:custGeom>
              <a:avLst/>
              <a:gdLst/>
              <a:ahLst/>
              <a:cxnLst/>
              <a:rect l="l" t="t" r="r" b="b"/>
              <a:pathLst>
                <a:path w="1055" h="8485" fill="none" extrusionOk="0">
                  <a:moveTo>
                    <a:pt x="1054" y="1192"/>
                  </a:moveTo>
                  <a:lnTo>
                    <a:pt x="1" y="0"/>
                  </a:lnTo>
                  <a:lnTo>
                    <a:pt x="999" y="8484"/>
                  </a:ln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975550" y="2941275"/>
              <a:ext cx="74875" cy="119225"/>
            </a:xfrm>
            <a:custGeom>
              <a:avLst/>
              <a:gdLst/>
              <a:ahLst/>
              <a:cxnLst/>
              <a:rect l="l" t="t" r="r" b="b"/>
              <a:pathLst>
                <a:path w="2995" h="4769" fill="none" extrusionOk="0">
                  <a:moveTo>
                    <a:pt x="2995" y="0"/>
                  </a:moveTo>
                  <a:cubicBezTo>
                    <a:pt x="1692" y="1608"/>
                    <a:pt x="610" y="3937"/>
                    <a:pt x="0" y="4769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3971375" y="2940575"/>
              <a:ext cx="84600" cy="436700"/>
            </a:xfrm>
            <a:custGeom>
              <a:avLst/>
              <a:gdLst/>
              <a:ahLst/>
              <a:cxnLst/>
              <a:rect l="l" t="t" r="r" b="b"/>
              <a:pathLst>
                <a:path w="3384" h="17468" fill="none" extrusionOk="0">
                  <a:moveTo>
                    <a:pt x="3383" y="0"/>
                  </a:moveTo>
                  <a:cubicBezTo>
                    <a:pt x="1942" y="3716"/>
                    <a:pt x="223" y="16774"/>
                    <a:pt x="1" y="17468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966525" y="2941275"/>
              <a:ext cx="83900" cy="256475"/>
            </a:xfrm>
            <a:custGeom>
              <a:avLst/>
              <a:gdLst/>
              <a:ahLst/>
              <a:cxnLst/>
              <a:rect l="l" t="t" r="r" b="b"/>
              <a:pathLst>
                <a:path w="3356" h="10259" fill="none" extrusionOk="0">
                  <a:moveTo>
                    <a:pt x="3356" y="0"/>
                  </a:moveTo>
                  <a:cubicBezTo>
                    <a:pt x="2468" y="2024"/>
                    <a:pt x="417" y="7098"/>
                    <a:pt x="1" y="10259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3945750" y="3373100"/>
              <a:ext cx="27050" cy="212125"/>
            </a:xfrm>
            <a:custGeom>
              <a:avLst/>
              <a:gdLst/>
              <a:ahLst/>
              <a:cxnLst/>
              <a:rect l="l" t="t" r="r" b="b"/>
              <a:pathLst>
                <a:path w="1082" h="8485" fill="none" extrusionOk="0">
                  <a:moveTo>
                    <a:pt x="0" y="1192"/>
                  </a:moveTo>
                  <a:lnTo>
                    <a:pt x="1081" y="0"/>
                  </a:lnTo>
                  <a:lnTo>
                    <a:pt x="56" y="8484"/>
                  </a:ln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3935350" y="2293875"/>
              <a:ext cx="143500" cy="122025"/>
            </a:xfrm>
            <a:custGeom>
              <a:avLst/>
              <a:gdLst/>
              <a:ahLst/>
              <a:cxnLst/>
              <a:rect l="l" t="t" r="r" b="b"/>
              <a:pathLst>
                <a:path w="5740" h="4881" fill="none" extrusionOk="0">
                  <a:moveTo>
                    <a:pt x="0" y="0"/>
                  </a:moveTo>
                  <a:cubicBezTo>
                    <a:pt x="361" y="333"/>
                    <a:pt x="1386" y="444"/>
                    <a:pt x="2135" y="1026"/>
                  </a:cubicBezTo>
                  <a:cubicBezTo>
                    <a:pt x="3050" y="1775"/>
                    <a:pt x="5046" y="4159"/>
                    <a:pt x="5739" y="4880"/>
                  </a:cubicBezTo>
                </a:path>
              </a:pathLst>
            </a:custGeom>
            <a:noFill/>
            <a:ln w="111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3946425" y="2224550"/>
              <a:ext cx="144900" cy="203825"/>
            </a:xfrm>
            <a:custGeom>
              <a:avLst/>
              <a:gdLst/>
              <a:ahLst/>
              <a:cxnLst/>
              <a:rect l="l" t="t" r="r" b="b"/>
              <a:pathLst>
                <a:path w="5796" h="8153" fill="none" extrusionOk="0">
                  <a:moveTo>
                    <a:pt x="1" y="1"/>
                  </a:moveTo>
                  <a:cubicBezTo>
                    <a:pt x="749" y="472"/>
                    <a:pt x="1443" y="639"/>
                    <a:pt x="1914" y="1082"/>
                  </a:cubicBezTo>
                  <a:cubicBezTo>
                    <a:pt x="2441" y="1581"/>
                    <a:pt x="5352" y="7681"/>
                    <a:pt x="5795" y="8152"/>
                  </a:cubicBezTo>
                </a:path>
              </a:pathLst>
            </a:custGeom>
            <a:noFill/>
            <a:ln w="111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5"/>
            <p:cNvSpPr/>
            <p:nvPr/>
          </p:nvSpPr>
          <p:spPr>
            <a:xfrm>
              <a:off x="3936025" y="2245350"/>
              <a:ext cx="99150" cy="295300"/>
            </a:xfrm>
            <a:custGeom>
              <a:avLst/>
              <a:gdLst/>
              <a:ahLst/>
              <a:cxnLst/>
              <a:rect l="l" t="t" r="r" b="b"/>
              <a:pathLst>
                <a:path w="3966" h="11812" fill="none" extrusionOk="0">
                  <a:moveTo>
                    <a:pt x="1" y="1"/>
                  </a:moveTo>
                  <a:cubicBezTo>
                    <a:pt x="140" y="527"/>
                    <a:pt x="56" y="4492"/>
                    <a:pt x="361" y="5296"/>
                  </a:cubicBezTo>
                  <a:cubicBezTo>
                    <a:pt x="1692" y="5740"/>
                    <a:pt x="3966" y="10647"/>
                    <a:pt x="3966" y="11812"/>
                  </a:cubicBezTo>
                </a:path>
              </a:pathLst>
            </a:custGeom>
            <a:noFill/>
            <a:ln w="104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5"/>
            <p:cNvSpPr/>
            <p:nvPr/>
          </p:nvSpPr>
          <p:spPr>
            <a:xfrm>
              <a:off x="3931875" y="2255750"/>
              <a:ext cx="149050" cy="458200"/>
            </a:xfrm>
            <a:custGeom>
              <a:avLst/>
              <a:gdLst/>
              <a:ahLst/>
              <a:cxnLst/>
              <a:rect l="l" t="t" r="r" b="b"/>
              <a:pathLst>
                <a:path w="5962" h="18328" fill="none" extrusionOk="0">
                  <a:moveTo>
                    <a:pt x="1" y="1"/>
                  </a:moveTo>
                  <a:cubicBezTo>
                    <a:pt x="222" y="1775"/>
                    <a:pt x="416" y="5684"/>
                    <a:pt x="444" y="7902"/>
                  </a:cubicBezTo>
                  <a:cubicBezTo>
                    <a:pt x="1054" y="8152"/>
                    <a:pt x="2302" y="9289"/>
                    <a:pt x="2912" y="9705"/>
                  </a:cubicBezTo>
                  <a:cubicBezTo>
                    <a:pt x="5268" y="11812"/>
                    <a:pt x="5324" y="15361"/>
                    <a:pt x="5962" y="18327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5"/>
            <p:cNvSpPr/>
            <p:nvPr/>
          </p:nvSpPr>
          <p:spPr>
            <a:xfrm>
              <a:off x="3920775" y="2325750"/>
              <a:ext cx="152525" cy="393050"/>
            </a:xfrm>
            <a:custGeom>
              <a:avLst/>
              <a:gdLst/>
              <a:ahLst/>
              <a:cxnLst/>
              <a:rect l="l" t="t" r="r" b="b"/>
              <a:pathLst>
                <a:path w="6101" h="15722" fill="none" extrusionOk="0">
                  <a:moveTo>
                    <a:pt x="1" y="1"/>
                  </a:moveTo>
                  <a:cubicBezTo>
                    <a:pt x="112" y="1304"/>
                    <a:pt x="666" y="4409"/>
                    <a:pt x="1055" y="7764"/>
                  </a:cubicBezTo>
                  <a:cubicBezTo>
                    <a:pt x="2607" y="8956"/>
                    <a:pt x="4576" y="10620"/>
                    <a:pt x="6101" y="15721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3922875" y="2264075"/>
              <a:ext cx="145575" cy="454725"/>
            </a:xfrm>
            <a:custGeom>
              <a:avLst/>
              <a:gdLst/>
              <a:ahLst/>
              <a:cxnLst/>
              <a:rect l="l" t="t" r="r" b="b"/>
              <a:pathLst>
                <a:path w="5823" h="18189" fill="none" extrusionOk="0">
                  <a:moveTo>
                    <a:pt x="0" y="0"/>
                  </a:moveTo>
                  <a:lnTo>
                    <a:pt x="610" y="12588"/>
                  </a:lnTo>
                  <a:cubicBezTo>
                    <a:pt x="3216" y="13863"/>
                    <a:pt x="4353" y="15859"/>
                    <a:pt x="5823" y="18188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3920775" y="2269625"/>
              <a:ext cx="154600" cy="444325"/>
            </a:xfrm>
            <a:custGeom>
              <a:avLst/>
              <a:gdLst/>
              <a:ahLst/>
              <a:cxnLst/>
              <a:rect l="l" t="t" r="r" b="b"/>
              <a:pathLst>
                <a:path w="6184" h="17773" fill="none" extrusionOk="0">
                  <a:moveTo>
                    <a:pt x="1" y="0"/>
                  </a:moveTo>
                  <a:cubicBezTo>
                    <a:pt x="56" y="4852"/>
                    <a:pt x="195" y="9732"/>
                    <a:pt x="500" y="14667"/>
                  </a:cubicBezTo>
                  <a:cubicBezTo>
                    <a:pt x="2579" y="14944"/>
                    <a:pt x="4354" y="17467"/>
                    <a:pt x="6184" y="17772"/>
                  </a:cubicBezTo>
                </a:path>
              </a:pathLst>
            </a:custGeom>
            <a:noFill/>
            <a:ln w="166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5"/>
            <p:cNvSpPr/>
            <p:nvPr/>
          </p:nvSpPr>
          <p:spPr>
            <a:xfrm>
              <a:off x="3947125" y="2376350"/>
              <a:ext cx="140050" cy="55475"/>
            </a:xfrm>
            <a:custGeom>
              <a:avLst/>
              <a:gdLst/>
              <a:ahLst/>
              <a:cxnLst/>
              <a:rect l="l" t="t" r="r" b="b"/>
              <a:pathLst>
                <a:path w="5602" h="2219" fill="none" extrusionOk="0">
                  <a:moveTo>
                    <a:pt x="1" y="1"/>
                  </a:moveTo>
                  <a:cubicBezTo>
                    <a:pt x="472" y="139"/>
                    <a:pt x="805" y="56"/>
                    <a:pt x="1692" y="389"/>
                  </a:cubicBezTo>
                  <a:cubicBezTo>
                    <a:pt x="3522" y="1082"/>
                    <a:pt x="4908" y="1498"/>
                    <a:pt x="5601" y="2219"/>
                  </a:cubicBezTo>
                </a:path>
              </a:pathLst>
            </a:custGeom>
            <a:noFill/>
            <a:ln w="111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5"/>
            <p:cNvSpPr/>
            <p:nvPr/>
          </p:nvSpPr>
          <p:spPr>
            <a:xfrm>
              <a:off x="3912475" y="2312600"/>
              <a:ext cx="41600" cy="445700"/>
            </a:xfrm>
            <a:custGeom>
              <a:avLst/>
              <a:gdLst/>
              <a:ahLst/>
              <a:cxnLst/>
              <a:rect l="l" t="t" r="r" b="b"/>
              <a:pathLst>
                <a:path w="1664" h="17828" fill="none" extrusionOk="0">
                  <a:moveTo>
                    <a:pt x="388" y="0"/>
                  </a:moveTo>
                  <a:cubicBezTo>
                    <a:pt x="444" y="1913"/>
                    <a:pt x="361" y="12227"/>
                    <a:pt x="333" y="11423"/>
                  </a:cubicBezTo>
                  <a:cubicBezTo>
                    <a:pt x="527" y="11589"/>
                    <a:pt x="0" y="14750"/>
                    <a:pt x="361" y="14833"/>
                  </a:cubicBezTo>
                  <a:cubicBezTo>
                    <a:pt x="1664" y="15083"/>
                    <a:pt x="1470" y="16774"/>
                    <a:pt x="1608" y="17828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5"/>
            <p:cNvSpPr/>
            <p:nvPr/>
          </p:nvSpPr>
          <p:spPr>
            <a:xfrm>
              <a:off x="3868100" y="2902450"/>
              <a:ext cx="25675" cy="83200"/>
            </a:xfrm>
            <a:custGeom>
              <a:avLst/>
              <a:gdLst/>
              <a:ahLst/>
              <a:cxnLst/>
              <a:rect l="l" t="t" r="r" b="b"/>
              <a:pathLst>
                <a:path w="1027" h="3328" fill="none" extrusionOk="0">
                  <a:moveTo>
                    <a:pt x="1" y="1"/>
                  </a:moveTo>
                  <a:cubicBezTo>
                    <a:pt x="306" y="1193"/>
                    <a:pt x="611" y="2440"/>
                    <a:pt x="1027" y="3328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5"/>
            <p:cNvSpPr/>
            <p:nvPr/>
          </p:nvSpPr>
          <p:spPr>
            <a:xfrm>
              <a:off x="3875050" y="2905225"/>
              <a:ext cx="29825" cy="39525"/>
            </a:xfrm>
            <a:custGeom>
              <a:avLst/>
              <a:gdLst/>
              <a:ahLst/>
              <a:cxnLst/>
              <a:rect l="l" t="t" r="r" b="b"/>
              <a:pathLst>
                <a:path w="1193" h="1581" fill="none" extrusionOk="0">
                  <a:moveTo>
                    <a:pt x="0" y="0"/>
                  </a:moveTo>
                  <a:cubicBezTo>
                    <a:pt x="471" y="1165"/>
                    <a:pt x="638" y="1082"/>
                    <a:pt x="1192" y="1581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5"/>
            <p:cNvSpPr/>
            <p:nvPr/>
          </p:nvSpPr>
          <p:spPr>
            <a:xfrm>
              <a:off x="3936025" y="2902450"/>
              <a:ext cx="25000" cy="83200"/>
            </a:xfrm>
            <a:custGeom>
              <a:avLst/>
              <a:gdLst/>
              <a:ahLst/>
              <a:cxnLst/>
              <a:rect l="l" t="t" r="r" b="b"/>
              <a:pathLst>
                <a:path w="1000" h="3328" fill="none" extrusionOk="0">
                  <a:moveTo>
                    <a:pt x="999" y="1"/>
                  </a:moveTo>
                  <a:cubicBezTo>
                    <a:pt x="722" y="1193"/>
                    <a:pt x="389" y="2440"/>
                    <a:pt x="1" y="3328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5"/>
            <p:cNvSpPr/>
            <p:nvPr/>
          </p:nvSpPr>
          <p:spPr>
            <a:xfrm>
              <a:off x="3924250" y="2905225"/>
              <a:ext cx="30525" cy="39525"/>
            </a:xfrm>
            <a:custGeom>
              <a:avLst/>
              <a:gdLst/>
              <a:ahLst/>
              <a:cxnLst/>
              <a:rect l="l" t="t" r="r" b="b"/>
              <a:pathLst>
                <a:path w="1221" h="1581" fill="none" extrusionOk="0">
                  <a:moveTo>
                    <a:pt x="1221" y="0"/>
                  </a:moveTo>
                  <a:cubicBezTo>
                    <a:pt x="721" y="1165"/>
                    <a:pt x="555" y="1082"/>
                    <a:pt x="1" y="1581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5"/>
            <p:cNvSpPr/>
            <p:nvPr/>
          </p:nvSpPr>
          <p:spPr>
            <a:xfrm>
              <a:off x="4008125" y="2231500"/>
              <a:ext cx="342425" cy="1100725"/>
            </a:xfrm>
            <a:custGeom>
              <a:avLst/>
              <a:gdLst/>
              <a:ahLst/>
              <a:cxnLst/>
              <a:rect l="l" t="t" r="r" b="b"/>
              <a:pathLst>
                <a:path w="13697" h="44029" fill="none" extrusionOk="0">
                  <a:moveTo>
                    <a:pt x="0" y="0"/>
                  </a:moveTo>
                  <a:cubicBezTo>
                    <a:pt x="5296" y="2606"/>
                    <a:pt x="8873" y="11756"/>
                    <a:pt x="12061" y="26811"/>
                  </a:cubicBezTo>
                  <a:cubicBezTo>
                    <a:pt x="13087" y="31718"/>
                    <a:pt x="13697" y="37901"/>
                    <a:pt x="13170" y="44028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5"/>
            <p:cNvSpPr/>
            <p:nvPr/>
          </p:nvSpPr>
          <p:spPr>
            <a:xfrm>
              <a:off x="3468850" y="2226650"/>
              <a:ext cx="343150" cy="1105575"/>
            </a:xfrm>
            <a:custGeom>
              <a:avLst/>
              <a:gdLst/>
              <a:ahLst/>
              <a:cxnLst/>
              <a:rect l="l" t="t" r="r" b="b"/>
              <a:pathLst>
                <a:path w="13726" h="44223" fill="none" extrusionOk="0">
                  <a:moveTo>
                    <a:pt x="13725" y="0"/>
                  </a:moveTo>
                  <a:cubicBezTo>
                    <a:pt x="8540" y="3189"/>
                    <a:pt x="4853" y="12088"/>
                    <a:pt x="1637" y="27005"/>
                  </a:cubicBezTo>
                  <a:cubicBezTo>
                    <a:pt x="555" y="31912"/>
                    <a:pt x="1" y="38095"/>
                    <a:pt x="500" y="44222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3668475" y="2474775"/>
              <a:ext cx="6275" cy="117875"/>
            </a:xfrm>
            <a:custGeom>
              <a:avLst/>
              <a:gdLst/>
              <a:ahLst/>
              <a:cxnLst/>
              <a:rect l="l" t="t" r="r" b="b"/>
              <a:pathLst>
                <a:path w="251" h="4715" fill="none" extrusionOk="0">
                  <a:moveTo>
                    <a:pt x="250" y="1"/>
                  </a:moveTo>
                  <a:cubicBezTo>
                    <a:pt x="1" y="3217"/>
                    <a:pt x="1" y="4714"/>
                    <a:pt x="1" y="4714"/>
                  </a:cubicBezTo>
                </a:path>
              </a:pathLst>
            </a:custGeom>
            <a:noFill/>
            <a:ln w="1732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3659475" y="2143475"/>
              <a:ext cx="220450" cy="614125"/>
            </a:xfrm>
            <a:custGeom>
              <a:avLst/>
              <a:gdLst/>
              <a:ahLst/>
              <a:cxnLst/>
              <a:rect l="l" t="t" r="r" b="b"/>
              <a:pathLst>
                <a:path w="8818" h="24565" fill="none" extrusionOk="0">
                  <a:moveTo>
                    <a:pt x="638" y="24565"/>
                  </a:moveTo>
                  <a:cubicBezTo>
                    <a:pt x="0" y="20628"/>
                    <a:pt x="111" y="12671"/>
                    <a:pt x="1525" y="9787"/>
                  </a:cubicBezTo>
                  <a:cubicBezTo>
                    <a:pt x="2218" y="8318"/>
                    <a:pt x="3716" y="5517"/>
                    <a:pt x="6072" y="3438"/>
                  </a:cubicBezTo>
                  <a:cubicBezTo>
                    <a:pt x="7154" y="2495"/>
                    <a:pt x="7736" y="416"/>
                    <a:pt x="8817" y="0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4149525" y="2473400"/>
              <a:ext cx="8350" cy="115775"/>
            </a:xfrm>
            <a:custGeom>
              <a:avLst/>
              <a:gdLst/>
              <a:ahLst/>
              <a:cxnLst/>
              <a:rect l="l" t="t" r="r" b="b"/>
              <a:pathLst>
                <a:path w="334" h="4631" fill="none" extrusionOk="0">
                  <a:moveTo>
                    <a:pt x="0" y="0"/>
                  </a:moveTo>
                  <a:cubicBezTo>
                    <a:pt x="278" y="3217"/>
                    <a:pt x="333" y="4631"/>
                    <a:pt x="333" y="4631"/>
                  </a:cubicBezTo>
                </a:path>
              </a:pathLst>
            </a:custGeom>
            <a:noFill/>
            <a:ln w="1732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3769675" y="2344475"/>
              <a:ext cx="27750" cy="85275"/>
            </a:xfrm>
            <a:custGeom>
              <a:avLst/>
              <a:gdLst/>
              <a:ahLst/>
              <a:cxnLst/>
              <a:rect l="l" t="t" r="r" b="b"/>
              <a:pathLst>
                <a:path w="1110" h="3411" fill="none" extrusionOk="0">
                  <a:moveTo>
                    <a:pt x="1110" y="0"/>
                  </a:moveTo>
                  <a:cubicBezTo>
                    <a:pt x="638" y="1387"/>
                    <a:pt x="334" y="1969"/>
                    <a:pt x="1" y="3411"/>
                  </a:cubicBezTo>
                </a:path>
              </a:pathLst>
            </a:custGeom>
            <a:noFill/>
            <a:ln w="104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3780075" y="2389525"/>
              <a:ext cx="15275" cy="29150"/>
            </a:xfrm>
            <a:custGeom>
              <a:avLst/>
              <a:gdLst/>
              <a:ahLst/>
              <a:cxnLst/>
              <a:rect l="l" t="t" r="r" b="b"/>
              <a:pathLst>
                <a:path w="611" h="1166" fill="none" extrusionOk="0">
                  <a:moveTo>
                    <a:pt x="611" y="1"/>
                  </a:moveTo>
                  <a:cubicBezTo>
                    <a:pt x="472" y="278"/>
                    <a:pt x="222" y="638"/>
                    <a:pt x="1" y="1165"/>
                  </a:cubicBezTo>
                </a:path>
              </a:pathLst>
            </a:custGeom>
            <a:noFill/>
            <a:ln w="104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3759975" y="2225950"/>
              <a:ext cx="117175" cy="225300"/>
            </a:xfrm>
            <a:custGeom>
              <a:avLst/>
              <a:gdLst/>
              <a:ahLst/>
              <a:cxnLst/>
              <a:rect l="l" t="t" r="r" b="b"/>
              <a:pathLst>
                <a:path w="4687" h="9012" fill="none" extrusionOk="0">
                  <a:moveTo>
                    <a:pt x="4686" y="0"/>
                  </a:moveTo>
                  <a:lnTo>
                    <a:pt x="2856" y="998"/>
                  </a:lnTo>
                  <a:lnTo>
                    <a:pt x="1221" y="5601"/>
                  </a:lnTo>
                  <a:lnTo>
                    <a:pt x="1" y="9011"/>
                  </a:ln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3764150" y="2299425"/>
              <a:ext cx="122000" cy="153200"/>
            </a:xfrm>
            <a:custGeom>
              <a:avLst/>
              <a:gdLst/>
              <a:ahLst/>
              <a:cxnLst/>
              <a:rect l="l" t="t" r="r" b="b"/>
              <a:pathLst>
                <a:path w="4880" h="6128" fill="none" extrusionOk="0">
                  <a:moveTo>
                    <a:pt x="4880" y="0"/>
                  </a:moveTo>
                  <a:cubicBezTo>
                    <a:pt x="4103" y="527"/>
                    <a:pt x="2967" y="915"/>
                    <a:pt x="2218" y="2218"/>
                  </a:cubicBezTo>
                  <a:cubicBezTo>
                    <a:pt x="1469" y="3216"/>
                    <a:pt x="1109" y="3716"/>
                    <a:pt x="0" y="6128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3764150" y="2368050"/>
              <a:ext cx="117850" cy="88725"/>
            </a:xfrm>
            <a:custGeom>
              <a:avLst/>
              <a:gdLst/>
              <a:ahLst/>
              <a:cxnLst/>
              <a:rect l="l" t="t" r="r" b="b"/>
              <a:pathLst>
                <a:path w="4714" h="3549" fill="none" extrusionOk="0">
                  <a:moveTo>
                    <a:pt x="4713" y="166"/>
                  </a:moveTo>
                  <a:cubicBezTo>
                    <a:pt x="3909" y="0"/>
                    <a:pt x="3078" y="832"/>
                    <a:pt x="2274" y="1165"/>
                  </a:cubicBezTo>
                  <a:cubicBezTo>
                    <a:pt x="1192" y="1996"/>
                    <a:pt x="610" y="2357"/>
                    <a:pt x="0" y="3549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3711450" y="2730550"/>
              <a:ext cx="30525" cy="128250"/>
            </a:xfrm>
            <a:custGeom>
              <a:avLst/>
              <a:gdLst/>
              <a:ahLst/>
              <a:cxnLst/>
              <a:rect l="l" t="t" r="r" b="b"/>
              <a:pathLst>
                <a:path w="1221" h="5130" fill="none" extrusionOk="0">
                  <a:moveTo>
                    <a:pt x="1" y="1"/>
                  </a:moveTo>
                  <a:cubicBezTo>
                    <a:pt x="223" y="1886"/>
                    <a:pt x="666" y="3466"/>
                    <a:pt x="1221" y="5130"/>
                  </a:cubicBezTo>
                </a:path>
              </a:pathLst>
            </a:custGeom>
            <a:noFill/>
            <a:ln w="2147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3707300" y="2451900"/>
              <a:ext cx="57550" cy="491475"/>
            </a:xfrm>
            <a:custGeom>
              <a:avLst/>
              <a:gdLst/>
              <a:ahLst/>
              <a:cxnLst/>
              <a:rect l="l" t="t" r="r" b="b"/>
              <a:pathLst>
                <a:path w="2302" h="19659" fill="none" extrusionOk="0">
                  <a:moveTo>
                    <a:pt x="2246" y="1"/>
                  </a:moveTo>
                  <a:cubicBezTo>
                    <a:pt x="1858" y="1581"/>
                    <a:pt x="1276" y="2635"/>
                    <a:pt x="666" y="6544"/>
                  </a:cubicBezTo>
                  <a:cubicBezTo>
                    <a:pt x="250" y="9261"/>
                    <a:pt x="1" y="12117"/>
                    <a:pt x="943" y="14834"/>
                  </a:cubicBezTo>
                  <a:cubicBezTo>
                    <a:pt x="1581" y="16692"/>
                    <a:pt x="1719" y="17801"/>
                    <a:pt x="2302" y="19658"/>
                  </a:cubicBezTo>
                </a:path>
              </a:pathLst>
            </a:custGeom>
            <a:noFill/>
            <a:ln w="117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3839700" y="2737475"/>
              <a:ext cx="33275" cy="171250"/>
            </a:xfrm>
            <a:custGeom>
              <a:avLst/>
              <a:gdLst/>
              <a:ahLst/>
              <a:cxnLst/>
              <a:rect l="l" t="t" r="r" b="b"/>
              <a:pathLst>
                <a:path w="1331" h="6850" fill="none" extrusionOk="0">
                  <a:moveTo>
                    <a:pt x="194" y="1"/>
                  </a:moveTo>
                  <a:cubicBezTo>
                    <a:pt x="0" y="2358"/>
                    <a:pt x="56" y="3383"/>
                    <a:pt x="1331" y="6849"/>
                  </a:cubicBezTo>
                </a:path>
              </a:pathLst>
            </a:custGeom>
            <a:noFill/>
            <a:ln w="117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4071900" y="2734700"/>
              <a:ext cx="37450" cy="143525"/>
            </a:xfrm>
            <a:custGeom>
              <a:avLst/>
              <a:gdLst/>
              <a:ahLst/>
              <a:cxnLst/>
              <a:rect l="l" t="t" r="r" b="b"/>
              <a:pathLst>
                <a:path w="1498" h="5741" fill="none" extrusionOk="0">
                  <a:moveTo>
                    <a:pt x="1497" y="1"/>
                  </a:moveTo>
                  <a:cubicBezTo>
                    <a:pt x="1276" y="1914"/>
                    <a:pt x="555" y="4077"/>
                    <a:pt x="0" y="5740"/>
                  </a:cubicBezTo>
                </a:path>
              </a:pathLst>
            </a:custGeom>
            <a:noFill/>
            <a:ln w="2147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5"/>
            <p:cNvSpPr/>
            <p:nvPr/>
          </p:nvSpPr>
          <p:spPr>
            <a:xfrm>
              <a:off x="3573525" y="2575300"/>
              <a:ext cx="172625" cy="219050"/>
            </a:xfrm>
            <a:custGeom>
              <a:avLst/>
              <a:gdLst/>
              <a:ahLst/>
              <a:cxnLst/>
              <a:rect l="l" t="t" r="r" b="b"/>
              <a:pathLst>
                <a:path w="6905" h="8762" fill="none" extrusionOk="0">
                  <a:moveTo>
                    <a:pt x="0" y="0"/>
                  </a:moveTo>
                  <a:cubicBezTo>
                    <a:pt x="1276" y="3299"/>
                    <a:pt x="3106" y="5462"/>
                    <a:pt x="6904" y="8761"/>
                  </a:cubicBezTo>
                </a:path>
              </a:pathLst>
            </a:custGeom>
            <a:noFill/>
            <a:ln w="1525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3563825" y="2165650"/>
              <a:ext cx="246075" cy="420050"/>
            </a:xfrm>
            <a:custGeom>
              <a:avLst/>
              <a:gdLst/>
              <a:ahLst/>
              <a:cxnLst/>
              <a:rect l="l" t="t" r="r" b="b"/>
              <a:pathLst>
                <a:path w="9843" h="16802" fill="none" extrusionOk="0">
                  <a:moveTo>
                    <a:pt x="527" y="16802"/>
                  </a:moveTo>
                  <a:cubicBezTo>
                    <a:pt x="139" y="15665"/>
                    <a:pt x="0" y="14057"/>
                    <a:pt x="305" y="12920"/>
                  </a:cubicBezTo>
                  <a:cubicBezTo>
                    <a:pt x="1082" y="10176"/>
                    <a:pt x="3050" y="6349"/>
                    <a:pt x="4492" y="4769"/>
                  </a:cubicBezTo>
                  <a:cubicBezTo>
                    <a:pt x="5934" y="3189"/>
                    <a:pt x="7264" y="1747"/>
                    <a:pt x="9843" y="0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3583925" y="2435275"/>
              <a:ext cx="192725" cy="293225"/>
            </a:xfrm>
            <a:custGeom>
              <a:avLst/>
              <a:gdLst/>
              <a:ahLst/>
              <a:cxnLst/>
              <a:rect l="l" t="t" r="r" b="b"/>
              <a:pathLst>
                <a:path w="7709" h="11729" fill="none" extrusionOk="0">
                  <a:moveTo>
                    <a:pt x="0" y="0"/>
                  </a:moveTo>
                  <a:cubicBezTo>
                    <a:pt x="333" y="3938"/>
                    <a:pt x="4242" y="8900"/>
                    <a:pt x="7708" y="11728"/>
                  </a:cubicBezTo>
                </a:path>
              </a:pathLst>
            </a:custGeom>
            <a:noFill/>
            <a:ln w="1732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3582525" y="2170500"/>
              <a:ext cx="222525" cy="285600"/>
            </a:xfrm>
            <a:custGeom>
              <a:avLst/>
              <a:gdLst/>
              <a:ahLst/>
              <a:cxnLst/>
              <a:rect l="l" t="t" r="r" b="b"/>
              <a:pathLst>
                <a:path w="8901" h="11424" fill="none" extrusionOk="0">
                  <a:moveTo>
                    <a:pt x="167" y="11423"/>
                  </a:moveTo>
                  <a:cubicBezTo>
                    <a:pt x="29" y="10619"/>
                    <a:pt x="1" y="9815"/>
                    <a:pt x="167" y="9067"/>
                  </a:cubicBezTo>
                  <a:cubicBezTo>
                    <a:pt x="694" y="6516"/>
                    <a:pt x="2690" y="4658"/>
                    <a:pt x="4298" y="2995"/>
                  </a:cubicBezTo>
                  <a:cubicBezTo>
                    <a:pt x="5380" y="1886"/>
                    <a:pt x="7598" y="583"/>
                    <a:pt x="8901" y="0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3586000" y="2454675"/>
              <a:ext cx="184400" cy="269675"/>
            </a:xfrm>
            <a:custGeom>
              <a:avLst/>
              <a:gdLst/>
              <a:ahLst/>
              <a:cxnLst/>
              <a:rect l="l" t="t" r="r" b="b"/>
              <a:pathLst>
                <a:path w="7376" h="10787" fill="none" extrusionOk="0">
                  <a:moveTo>
                    <a:pt x="1" y="1"/>
                  </a:moveTo>
                  <a:cubicBezTo>
                    <a:pt x="915" y="4215"/>
                    <a:pt x="4048" y="7764"/>
                    <a:pt x="7376" y="10786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3837600" y="2627275"/>
              <a:ext cx="6975" cy="99825"/>
            </a:xfrm>
            <a:custGeom>
              <a:avLst/>
              <a:gdLst/>
              <a:ahLst/>
              <a:cxnLst/>
              <a:rect l="l" t="t" r="r" b="b"/>
              <a:pathLst>
                <a:path w="279" h="3993" fill="none" extrusionOk="0">
                  <a:moveTo>
                    <a:pt x="278" y="0"/>
                  </a:moveTo>
                  <a:cubicBezTo>
                    <a:pt x="112" y="1470"/>
                    <a:pt x="1" y="2080"/>
                    <a:pt x="112" y="3993"/>
                  </a:cubicBezTo>
                </a:path>
              </a:pathLst>
            </a:custGeom>
            <a:noFill/>
            <a:ln w="1317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3943650" y="2144850"/>
              <a:ext cx="216300" cy="616225"/>
            </a:xfrm>
            <a:custGeom>
              <a:avLst/>
              <a:gdLst/>
              <a:ahLst/>
              <a:cxnLst/>
              <a:rect l="l" t="t" r="r" b="b"/>
              <a:pathLst>
                <a:path w="8652" h="24649" fill="none" extrusionOk="0">
                  <a:moveTo>
                    <a:pt x="8263" y="24649"/>
                  </a:moveTo>
                  <a:cubicBezTo>
                    <a:pt x="8651" y="19353"/>
                    <a:pt x="8513" y="12089"/>
                    <a:pt x="7348" y="9677"/>
                  </a:cubicBezTo>
                  <a:cubicBezTo>
                    <a:pt x="6627" y="8207"/>
                    <a:pt x="4881" y="5435"/>
                    <a:pt x="2552" y="3383"/>
                  </a:cubicBezTo>
                  <a:cubicBezTo>
                    <a:pt x="1443" y="2413"/>
                    <a:pt x="1082" y="416"/>
                    <a:pt x="1" y="0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4053175" y="2451900"/>
              <a:ext cx="62400" cy="491475"/>
            </a:xfrm>
            <a:custGeom>
              <a:avLst/>
              <a:gdLst/>
              <a:ahLst/>
              <a:cxnLst/>
              <a:rect l="l" t="t" r="r" b="b"/>
              <a:pathLst>
                <a:path w="2496" h="19659" fill="none" extrusionOk="0">
                  <a:moveTo>
                    <a:pt x="389" y="1"/>
                  </a:moveTo>
                  <a:cubicBezTo>
                    <a:pt x="1220" y="1748"/>
                    <a:pt x="1442" y="2302"/>
                    <a:pt x="2052" y="6211"/>
                  </a:cubicBezTo>
                  <a:cubicBezTo>
                    <a:pt x="2468" y="8929"/>
                    <a:pt x="2496" y="11757"/>
                    <a:pt x="1553" y="14474"/>
                  </a:cubicBezTo>
                  <a:cubicBezTo>
                    <a:pt x="915" y="16304"/>
                    <a:pt x="555" y="17801"/>
                    <a:pt x="1" y="19658"/>
                  </a:cubicBezTo>
                </a:path>
              </a:pathLst>
            </a:custGeom>
            <a:noFill/>
            <a:ln w="117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5"/>
            <p:cNvSpPr/>
            <p:nvPr/>
          </p:nvSpPr>
          <p:spPr>
            <a:xfrm>
              <a:off x="4077425" y="2575300"/>
              <a:ext cx="171925" cy="222500"/>
            </a:xfrm>
            <a:custGeom>
              <a:avLst/>
              <a:gdLst/>
              <a:ahLst/>
              <a:cxnLst/>
              <a:rect l="l" t="t" r="r" b="b"/>
              <a:pathLst>
                <a:path w="6877" h="8900" fill="none" extrusionOk="0">
                  <a:moveTo>
                    <a:pt x="6877" y="0"/>
                  </a:moveTo>
                  <a:cubicBezTo>
                    <a:pt x="5601" y="3299"/>
                    <a:pt x="3772" y="5601"/>
                    <a:pt x="1" y="8900"/>
                  </a:cubicBezTo>
                </a:path>
              </a:pathLst>
            </a:custGeom>
            <a:noFill/>
            <a:ln w="1525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4002575" y="2164950"/>
              <a:ext cx="253025" cy="419375"/>
            </a:xfrm>
            <a:custGeom>
              <a:avLst/>
              <a:gdLst/>
              <a:ahLst/>
              <a:cxnLst/>
              <a:rect l="l" t="t" r="r" b="b"/>
              <a:pathLst>
                <a:path w="10121" h="16775" fill="none" extrusionOk="0">
                  <a:moveTo>
                    <a:pt x="9732" y="16774"/>
                  </a:moveTo>
                  <a:cubicBezTo>
                    <a:pt x="10093" y="15638"/>
                    <a:pt x="10120" y="14501"/>
                    <a:pt x="9815" y="13392"/>
                  </a:cubicBezTo>
                  <a:cubicBezTo>
                    <a:pt x="8207" y="7126"/>
                    <a:pt x="6738" y="6377"/>
                    <a:pt x="5629" y="5019"/>
                  </a:cubicBezTo>
                  <a:cubicBezTo>
                    <a:pt x="4104" y="3161"/>
                    <a:pt x="2080" y="1664"/>
                    <a:pt x="1" y="1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4047625" y="2433900"/>
              <a:ext cx="186475" cy="290450"/>
            </a:xfrm>
            <a:custGeom>
              <a:avLst/>
              <a:gdLst/>
              <a:ahLst/>
              <a:cxnLst/>
              <a:rect l="l" t="t" r="r" b="b"/>
              <a:pathLst>
                <a:path w="7459" h="11618" fill="none" extrusionOk="0">
                  <a:moveTo>
                    <a:pt x="7459" y="0"/>
                  </a:moveTo>
                  <a:cubicBezTo>
                    <a:pt x="7154" y="3937"/>
                    <a:pt x="3466" y="8761"/>
                    <a:pt x="1" y="11617"/>
                  </a:cubicBezTo>
                </a:path>
              </a:pathLst>
            </a:custGeom>
            <a:noFill/>
            <a:ln w="1732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5"/>
            <p:cNvSpPr/>
            <p:nvPr/>
          </p:nvSpPr>
          <p:spPr>
            <a:xfrm>
              <a:off x="4007425" y="2167725"/>
              <a:ext cx="228075" cy="287675"/>
            </a:xfrm>
            <a:custGeom>
              <a:avLst/>
              <a:gdLst/>
              <a:ahLst/>
              <a:cxnLst/>
              <a:rect l="l" t="t" r="r" b="b"/>
              <a:pathLst>
                <a:path w="9123" h="11507" fill="none" extrusionOk="0">
                  <a:moveTo>
                    <a:pt x="8984" y="11507"/>
                  </a:moveTo>
                  <a:cubicBezTo>
                    <a:pt x="9122" y="10702"/>
                    <a:pt x="9122" y="9898"/>
                    <a:pt x="8956" y="9122"/>
                  </a:cubicBezTo>
                  <a:cubicBezTo>
                    <a:pt x="8429" y="6571"/>
                    <a:pt x="6433" y="4714"/>
                    <a:pt x="4853" y="3078"/>
                  </a:cubicBezTo>
                  <a:cubicBezTo>
                    <a:pt x="3771" y="1969"/>
                    <a:pt x="1304" y="555"/>
                    <a:pt x="1" y="0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5"/>
            <p:cNvSpPr/>
            <p:nvPr/>
          </p:nvSpPr>
          <p:spPr>
            <a:xfrm>
              <a:off x="4046950" y="2454675"/>
              <a:ext cx="184375" cy="269675"/>
            </a:xfrm>
            <a:custGeom>
              <a:avLst/>
              <a:gdLst/>
              <a:ahLst/>
              <a:cxnLst/>
              <a:rect l="l" t="t" r="r" b="b"/>
              <a:pathLst>
                <a:path w="7375" h="10787" fill="none" extrusionOk="0">
                  <a:moveTo>
                    <a:pt x="7375" y="1"/>
                  </a:moveTo>
                  <a:cubicBezTo>
                    <a:pt x="6460" y="4215"/>
                    <a:pt x="3327" y="7764"/>
                    <a:pt x="0" y="10786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3953375" y="2582925"/>
              <a:ext cx="292525" cy="538575"/>
            </a:xfrm>
            <a:custGeom>
              <a:avLst/>
              <a:gdLst/>
              <a:ahLst/>
              <a:cxnLst/>
              <a:rect l="l" t="t" r="r" b="b"/>
              <a:pathLst>
                <a:path w="11701" h="21543" fill="none" extrusionOk="0">
                  <a:moveTo>
                    <a:pt x="11700" y="0"/>
                  </a:moveTo>
                  <a:cubicBezTo>
                    <a:pt x="10397" y="3521"/>
                    <a:pt x="7652" y="6405"/>
                    <a:pt x="4713" y="8817"/>
                  </a:cubicBezTo>
                  <a:cubicBezTo>
                    <a:pt x="1386" y="11589"/>
                    <a:pt x="0" y="19103"/>
                    <a:pt x="28" y="21543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5"/>
            <p:cNvSpPr/>
            <p:nvPr/>
          </p:nvSpPr>
          <p:spPr>
            <a:xfrm>
              <a:off x="3696200" y="2776300"/>
              <a:ext cx="44400" cy="37450"/>
            </a:xfrm>
            <a:custGeom>
              <a:avLst/>
              <a:gdLst/>
              <a:ahLst/>
              <a:cxnLst/>
              <a:rect l="l" t="t" r="r" b="b"/>
              <a:pathLst>
                <a:path w="1776" h="1498" fill="none" extrusionOk="0">
                  <a:moveTo>
                    <a:pt x="1" y="0"/>
                  </a:moveTo>
                  <a:lnTo>
                    <a:pt x="1775" y="1498"/>
                  </a:lnTo>
                </a:path>
              </a:pathLst>
            </a:custGeom>
            <a:noFill/>
            <a:ln w="1317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3675425" y="2756200"/>
              <a:ext cx="152500" cy="201725"/>
            </a:xfrm>
            <a:custGeom>
              <a:avLst/>
              <a:gdLst/>
              <a:ahLst/>
              <a:cxnLst/>
              <a:rect l="l" t="t" r="r" b="b"/>
              <a:pathLst>
                <a:path w="6100" h="8069" fill="none" extrusionOk="0">
                  <a:moveTo>
                    <a:pt x="0" y="0"/>
                  </a:moveTo>
                  <a:cubicBezTo>
                    <a:pt x="5046" y="3937"/>
                    <a:pt x="6100" y="7958"/>
                    <a:pt x="6017" y="8069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3671250" y="2754800"/>
              <a:ext cx="4200" cy="119950"/>
            </a:xfrm>
            <a:custGeom>
              <a:avLst/>
              <a:gdLst/>
              <a:ahLst/>
              <a:cxnLst/>
              <a:rect l="l" t="t" r="r" b="b"/>
              <a:pathLst>
                <a:path w="168" h="4798" fill="none" extrusionOk="0">
                  <a:moveTo>
                    <a:pt x="167" y="1"/>
                  </a:moveTo>
                  <a:cubicBezTo>
                    <a:pt x="167" y="3189"/>
                    <a:pt x="1" y="4798"/>
                    <a:pt x="1" y="4798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4076050" y="2779075"/>
              <a:ext cx="50625" cy="46450"/>
            </a:xfrm>
            <a:custGeom>
              <a:avLst/>
              <a:gdLst/>
              <a:ahLst/>
              <a:cxnLst/>
              <a:rect l="l" t="t" r="r" b="b"/>
              <a:pathLst>
                <a:path w="2025" h="1858" fill="none" extrusionOk="0">
                  <a:moveTo>
                    <a:pt x="2024" y="0"/>
                  </a:moveTo>
                  <a:lnTo>
                    <a:pt x="0" y="1858"/>
                  </a:lnTo>
                </a:path>
              </a:pathLst>
            </a:custGeom>
            <a:noFill/>
            <a:ln w="1317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4000500" y="2759675"/>
              <a:ext cx="151125" cy="201025"/>
            </a:xfrm>
            <a:custGeom>
              <a:avLst/>
              <a:gdLst/>
              <a:ahLst/>
              <a:cxnLst/>
              <a:rect l="l" t="t" r="r" b="b"/>
              <a:pathLst>
                <a:path w="6045" h="8041" fill="none" extrusionOk="0">
                  <a:moveTo>
                    <a:pt x="6045" y="0"/>
                  </a:moveTo>
                  <a:cubicBezTo>
                    <a:pt x="832" y="3798"/>
                    <a:pt x="0" y="7985"/>
                    <a:pt x="0" y="8040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4151600" y="2757575"/>
              <a:ext cx="3500" cy="119950"/>
            </a:xfrm>
            <a:custGeom>
              <a:avLst/>
              <a:gdLst/>
              <a:ahLst/>
              <a:cxnLst/>
              <a:rect l="l" t="t" r="r" b="b"/>
              <a:pathLst>
                <a:path w="140" h="4798" fill="none" extrusionOk="0">
                  <a:moveTo>
                    <a:pt x="1" y="1"/>
                  </a:moveTo>
                  <a:cubicBezTo>
                    <a:pt x="1" y="3189"/>
                    <a:pt x="139" y="4797"/>
                    <a:pt x="139" y="4797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3571450" y="2060975"/>
              <a:ext cx="305700" cy="248875"/>
            </a:xfrm>
            <a:custGeom>
              <a:avLst/>
              <a:gdLst/>
              <a:ahLst/>
              <a:cxnLst/>
              <a:rect l="l" t="t" r="r" b="b"/>
              <a:pathLst>
                <a:path w="12228" h="9955" fill="none" extrusionOk="0">
                  <a:moveTo>
                    <a:pt x="0" y="9954"/>
                  </a:moveTo>
                  <a:cubicBezTo>
                    <a:pt x="28" y="8956"/>
                    <a:pt x="1941" y="6572"/>
                    <a:pt x="3743" y="5213"/>
                  </a:cubicBezTo>
                  <a:cubicBezTo>
                    <a:pt x="5490" y="3910"/>
                    <a:pt x="10231" y="500"/>
                    <a:pt x="12227" y="1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513225" y="2301500"/>
              <a:ext cx="58950" cy="316100"/>
            </a:xfrm>
            <a:custGeom>
              <a:avLst/>
              <a:gdLst/>
              <a:ahLst/>
              <a:cxnLst/>
              <a:rect l="l" t="t" r="r" b="b"/>
              <a:pathLst>
                <a:path w="2358" h="12644" fill="none" extrusionOk="0">
                  <a:moveTo>
                    <a:pt x="2357" y="0"/>
                  </a:moveTo>
                  <a:cubicBezTo>
                    <a:pt x="1331" y="3743"/>
                    <a:pt x="0" y="7209"/>
                    <a:pt x="1276" y="12643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3578375" y="2353475"/>
              <a:ext cx="171225" cy="190650"/>
            </a:xfrm>
            <a:custGeom>
              <a:avLst/>
              <a:gdLst/>
              <a:ahLst/>
              <a:cxnLst/>
              <a:rect l="l" t="t" r="r" b="b"/>
              <a:pathLst>
                <a:path w="6849" h="7626" fill="none" extrusionOk="0">
                  <a:moveTo>
                    <a:pt x="1" y="1"/>
                  </a:moveTo>
                  <a:cubicBezTo>
                    <a:pt x="749" y="2385"/>
                    <a:pt x="3300" y="5186"/>
                    <a:pt x="6849" y="7625"/>
                  </a:cubicBezTo>
                </a:path>
              </a:pathLst>
            </a:custGeom>
            <a:noFill/>
            <a:ln w="1455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3568675" y="2309125"/>
              <a:ext cx="188550" cy="239150"/>
            </a:xfrm>
            <a:custGeom>
              <a:avLst/>
              <a:gdLst/>
              <a:ahLst/>
              <a:cxnLst/>
              <a:rect l="l" t="t" r="r" b="b"/>
              <a:pathLst>
                <a:path w="7542" h="9566" fill="none" extrusionOk="0">
                  <a:moveTo>
                    <a:pt x="167" y="0"/>
                  </a:moveTo>
                  <a:cubicBezTo>
                    <a:pt x="0" y="3494"/>
                    <a:pt x="3937" y="7070"/>
                    <a:pt x="7542" y="9566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942275" y="2069300"/>
              <a:ext cx="309175" cy="244000"/>
            </a:xfrm>
            <a:custGeom>
              <a:avLst/>
              <a:gdLst/>
              <a:ahLst/>
              <a:cxnLst/>
              <a:rect l="l" t="t" r="r" b="b"/>
              <a:pathLst>
                <a:path w="12367" h="9760" fill="none" extrusionOk="0">
                  <a:moveTo>
                    <a:pt x="12366" y="9760"/>
                  </a:moveTo>
                  <a:cubicBezTo>
                    <a:pt x="12338" y="8734"/>
                    <a:pt x="10481" y="6183"/>
                    <a:pt x="8623" y="4936"/>
                  </a:cubicBezTo>
                  <a:cubicBezTo>
                    <a:pt x="6682" y="3632"/>
                    <a:pt x="1997" y="278"/>
                    <a:pt x="0" y="0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4250725" y="2304275"/>
              <a:ext cx="58925" cy="316100"/>
            </a:xfrm>
            <a:custGeom>
              <a:avLst/>
              <a:gdLst/>
              <a:ahLst/>
              <a:cxnLst/>
              <a:rect l="l" t="t" r="r" b="b"/>
              <a:pathLst>
                <a:path w="2357" h="12644" fill="none" extrusionOk="0">
                  <a:moveTo>
                    <a:pt x="0" y="0"/>
                  </a:moveTo>
                  <a:cubicBezTo>
                    <a:pt x="1026" y="3743"/>
                    <a:pt x="2357" y="7237"/>
                    <a:pt x="1082" y="12643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4079525" y="2363875"/>
              <a:ext cx="160825" cy="183025"/>
            </a:xfrm>
            <a:custGeom>
              <a:avLst/>
              <a:gdLst/>
              <a:ahLst/>
              <a:cxnLst/>
              <a:rect l="l" t="t" r="r" b="b"/>
              <a:pathLst>
                <a:path w="6433" h="7321" fill="none" extrusionOk="0">
                  <a:moveTo>
                    <a:pt x="6432" y="1"/>
                  </a:moveTo>
                  <a:cubicBezTo>
                    <a:pt x="5684" y="2385"/>
                    <a:pt x="3410" y="4770"/>
                    <a:pt x="0" y="7320"/>
                  </a:cubicBezTo>
                </a:path>
              </a:pathLst>
            </a:custGeom>
            <a:noFill/>
            <a:ln w="1455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4076050" y="2311900"/>
              <a:ext cx="178150" cy="235700"/>
            </a:xfrm>
            <a:custGeom>
              <a:avLst/>
              <a:gdLst/>
              <a:ahLst/>
              <a:cxnLst/>
              <a:rect l="l" t="t" r="r" b="b"/>
              <a:pathLst>
                <a:path w="7126" h="9428" fill="none" extrusionOk="0">
                  <a:moveTo>
                    <a:pt x="6960" y="0"/>
                  </a:moveTo>
                  <a:cubicBezTo>
                    <a:pt x="7126" y="3521"/>
                    <a:pt x="3605" y="6959"/>
                    <a:pt x="0" y="9427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3576300" y="2584300"/>
              <a:ext cx="318175" cy="543450"/>
            </a:xfrm>
            <a:custGeom>
              <a:avLst/>
              <a:gdLst/>
              <a:ahLst/>
              <a:cxnLst/>
              <a:rect l="l" t="t" r="r" b="b"/>
              <a:pathLst>
                <a:path w="12727" h="21738" fill="none" extrusionOk="0">
                  <a:moveTo>
                    <a:pt x="0" y="0"/>
                  </a:moveTo>
                  <a:cubicBezTo>
                    <a:pt x="1303" y="3466"/>
                    <a:pt x="3854" y="5878"/>
                    <a:pt x="6987" y="8679"/>
                  </a:cubicBezTo>
                  <a:cubicBezTo>
                    <a:pt x="11035" y="12227"/>
                    <a:pt x="12726" y="20129"/>
                    <a:pt x="12560" y="21737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3938125" y="2140000"/>
              <a:ext cx="8325" cy="110925"/>
            </a:xfrm>
            <a:custGeom>
              <a:avLst/>
              <a:gdLst/>
              <a:ahLst/>
              <a:cxnLst/>
              <a:rect l="l" t="t" r="r" b="b"/>
              <a:pathLst>
                <a:path w="333" h="4437" fill="none" extrusionOk="0">
                  <a:moveTo>
                    <a:pt x="0" y="4436"/>
                  </a:moveTo>
                  <a:cubicBezTo>
                    <a:pt x="333" y="3494"/>
                    <a:pt x="111" y="999"/>
                    <a:pt x="166" y="0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3877800" y="2148325"/>
              <a:ext cx="12525" cy="121325"/>
            </a:xfrm>
            <a:custGeom>
              <a:avLst/>
              <a:gdLst/>
              <a:ahLst/>
              <a:cxnLst/>
              <a:rect l="l" t="t" r="r" b="b"/>
              <a:pathLst>
                <a:path w="501" h="4853" fill="none" extrusionOk="0">
                  <a:moveTo>
                    <a:pt x="500" y="4852"/>
                  </a:moveTo>
                  <a:cubicBezTo>
                    <a:pt x="140" y="3909"/>
                    <a:pt x="56" y="998"/>
                    <a:pt x="1" y="0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3845225" y="2670950"/>
              <a:ext cx="10425" cy="62400"/>
            </a:xfrm>
            <a:custGeom>
              <a:avLst/>
              <a:gdLst/>
              <a:ahLst/>
              <a:cxnLst/>
              <a:rect l="l" t="t" r="r" b="b"/>
              <a:pathLst>
                <a:path w="417" h="2496" fill="none" extrusionOk="0">
                  <a:moveTo>
                    <a:pt x="417" y="0"/>
                  </a:moveTo>
                  <a:cubicBezTo>
                    <a:pt x="167" y="860"/>
                    <a:pt x="140" y="1081"/>
                    <a:pt x="1" y="2495"/>
                  </a:cubicBezTo>
                </a:path>
              </a:pathLst>
            </a:custGeom>
            <a:noFill/>
            <a:ln w="1317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846625" y="2683425"/>
              <a:ext cx="54775" cy="56175"/>
            </a:xfrm>
            <a:custGeom>
              <a:avLst/>
              <a:gdLst/>
              <a:ahLst/>
              <a:cxnLst/>
              <a:rect l="l" t="t" r="r" b="b"/>
              <a:pathLst>
                <a:path w="2191" h="2247" fill="none" extrusionOk="0">
                  <a:moveTo>
                    <a:pt x="2191" y="0"/>
                  </a:moveTo>
                  <a:lnTo>
                    <a:pt x="1387" y="472"/>
                  </a:lnTo>
                  <a:cubicBezTo>
                    <a:pt x="860" y="832"/>
                    <a:pt x="194" y="1664"/>
                    <a:pt x="0" y="2246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3844550" y="2634200"/>
              <a:ext cx="43675" cy="106775"/>
            </a:xfrm>
            <a:custGeom>
              <a:avLst/>
              <a:gdLst/>
              <a:ahLst/>
              <a:cxnLst/>
              <a:rect l="l" t="t" r="r" b="b"/>
              <a:pathLst>
                <a:path w="1747" h="4271" fill="none" extrusionOk="0">
                  <a:moveTo>
                    <a:pt x="1747" y="1"/>
                  </a:moveTo>
                  <a:lnTo>
                    <a:pt x="887" y="1054"/>
                  </a:lnTo>
                  <a:cubicBezTo>
                    <a:pt x="83" y="1775"/>
                    <a:pt x="139" y="2829"/>
                    <a:pt x="0" y="4270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3832750" y="2585675"/>
              <a:ext cx="51325" cy="156675"/>
            </a:xfrm>
            <a:custGeom>
              <a:avLst/>
              <a:gdLst/>
              <a:ahLst/>
              <a:cxnLst/>
              <a:rect l="l" t="t" r="r" b="b"/>
              <a:pathLst>
                <a:path w="2053" h="6267" fill="none" extrusionOk="0">
                  <a:moveTo>
                    <a:pt x="2053" y="1"/>
                  </a:moveTo>
                  <a:lnTo>
                    <a:pt x="1054" y="1055"/>
                  </a:lnTo>
                  <a:cubicBezTo>
                    <a:pt x="1" y="1886"/>
                    <a:pt x="334" y="5019"/>
                    <a:pt x="306" y="6267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3879200" y="2637675"/>
              <a:ext cx="29125" cy="79050"/>
            </a:xfrm>
            <a:custGeom>
              <a:avLst/>
              <a:gdLst/>
              <a:ahLst/>
              <a:cxnLst/>
              <a:rect l="l" t="t" r="r" b="b"/>
              <a:pathLst>
                <a:path w="1165" h="3162" fill="none" extrusionOk="0">
                  <a:moveTo>
                    <a:pt x="943" y="0"/>
                  </a:moveTo>
                  <a:cubicBezTo>
                    <a:pt x="694" y="278"/>
                    <a:pt x="0" y="1913"/>
                    <a:pt x="915" y="1858"/>
                  </a:cubicBezTo>
                  <a:cubicBezTo>
                    <a:pt x="416" y="2967"/>
                    <a:pt x="943" y="3161"/>
                    <a:pt x="1165" y="3161"/>
                  </a:cubicBezTo>
                </a:path>
              </a:pathLst>
            </a:custGeom>
            <a:noFill/>
            <a:ln w="41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3954050" y="2737475"/>
              <a:ext cx="34000" cy="175400"/>
            </a:xfrm>
            <a:custGeom>
              <a:avLst/>
              <a:gdLst/>
              <a:ahLst/>
              <a:cxnLst/>
              <a:rect l="l" t="t" r="r" b="b"/>
              <a:pathLst>
                <a:path w="1360" h="7016" fill="none" extrusionOk="0">
                  <a:moveTo>
                    <a:pt x="1165" y="1"/>
                  </a:moveTo>
                  <a:cubicBezTo>
                    <a:pt x="1359" y="2358"/>
                    <a:pt x="1276" y="3550"/>
                    <a:pt x="1" y="7015"/>
                  </a:cubicBezTo>
                </a:path>
              </a:pathLst>
            </a:custGeom>
            <a:noFill/>
            <a:ln w="1177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3982475" y="2628650"/>
              <a:ext cx="6950" cy="99850"/>
            </a:xfrm>
            <a:custGeom>
              <a:avLst/>
              <a:gdLst/>
              <a:ahLst/>
              <a:cxnLst/>
              <a:rect l="l" t="t" r="r" b="b"/>
              <a:pathLst>
                <a:path w="278" h="3994" fill="none" extrusionOk="0">
                  <a:moveTo>
                    <a:pt x="1" y="1"/>
                  </a:moveTo>
                  <a:cubicBezTo>
                    <a:pt x="167" y="1470"/>
                    <a:pt x="278" y="2080"/>
                    <a:pt x="167" y="3993"/>
                  </a:cubicBezTo>
                </a:path>
              </a:pathLst>
            </a:custGeom>
            <a:noFill/>
            <a:ln w="1317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3971375" y="2672325"/>
              <a:ext cx="9750" cy="62400"/>
            </a:xfrm>
            <a:custGeom>
              <a:avLst/>
              <a:gdLst/>
              <a:ahLst/>
              <a:cxnLst/>
              <a:rect l="l" t="t" r="r" b="b"/>
              <a:pathLst>
                <a:path w="390" h="2496" fill="none" extrusionOk="0">
                  <a:moveTo>
                    <a:pt x="1" y="1"/>
                  </a:moveTo>
                  <a:cubicBezTo>
                    <a:pt x="250" y="860"/>
                    <a:pt x="250" y="1082"/>
                    <a:pt x="389" y="2496"/>
                  </a:cubicBezTo>
                </a:path>
              </a:pathLst>
            </a:custGeom>
            <a:noFill/>
            <a:ln w="1317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925650" y="2684800"/>
              <a:ext cx="54775" cy="56175"/>
            </a:xfrm>
            <a:custGeom>
              <a:avLst/>
              <a:gdLst/>
              <a:ahLst/>
              <a:cxnLst/>
              <a:rect l="l" t="t" r="r" b="b"/>
              <a:pathLst>
                <a:path w="2191" h="2247" fill="none" extrusionOk="0">
                  <a:moveTo>
                    <a:pt x="0" y="1"/>
                  </a:moveTo>
                  <a:lnTo>
                    <a:pt x="776" y="500"/>
                  </a:lnTo>
                  <a:cubicBezTo>
                    <a:pt x="1331" y="832"/>
                    <a:pt x="1996" y="1664"/>
                    <a:pt x="2190" y="2246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3937425" y="2636275"/>
              <a:ext cx="45075" cy="106075"/>
            </a:xfrm>
            <a:custGeom>
              <a:avLst/>
              <a:gdLst/>
              <a:ahLst/>
              <a:cxnLst/>
              <a:rect l="l" t="t" r="r" b="b"/>
              <a:pathLst>
                <a:path w="1803" h="4243" fill="none" extrusionOk="0">
                  <a:moveTo>
                    <a:pt x="0" y="1"/>
                  </a:moveTo>
                  <a:lnTo>
                    <a:pt x="860" y="1054"/>
                  </a:lnTo>
                  <a:cubicBezTo>
                    <a:pt x="1664" y="1775"/>
                    <a:pt x="1664" y="2801"/>
                    <a:pt x="1803" y="4243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3938125" y="2585675"/>
              <a:ext cx="55475" cy="158075"/>
            </a:xfrm>
            <a:custGeom>
              <a:avLst/>
              <a:gdLst/>
              <a:ahLst/>
              <a:cxnLst/>
              <a:rect l="l" t="t" r="r" b="b"/>
              <a:pathLst>
                <a:path w="2219" h="6323" fill="none" extrusionOk="0">
                  <a:moveTo>
                    <a:pt x="0" y="1"/>
                  </a:moveTo>
                  <a:lnTo>
                    <a:pt x="1137" y="999"/>
                  </a:lnTo>
                  <a:cubicBezTo>
                    <a:pt x="2218" y="1831"/>
                    <a:pt x="1913" y="5075"/>
                    <a:pt x="1941" y="6322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919400" y="2637675"/>
              <a:ext cx="27750" cy="78350"/>
            </a:xfrm>
            <a:custGeom>
              <a:avLst/>
              <a:gdLst/>
              <a:ahLst/>
              <a:cxnLst/>
              <a:rect l="l" t="t" r="r" b="b"/>
              <a:pathLst>
                <a:path w="1110" h="3134" fill="none" extrusionOk="0">
                  <a:moveTo>
                    <a:pt x="195" y="0"/>
                  </a:moveTo>
                  <a:cubicBezTo>
                    <a:pt x="444" y="278"/>
                    <a:pt x="1110" y="1969"/>
                    <a:pt x="222" y="1913"/>
                  </a:cubicBezTo>
                  <a:cubicBezTo>
                    <a:pt x="721" y="2995"/>
                    <a:pt x="222" y="3133"/>
                    <a:pt x="1" y="3133"/>
                  </a:cubicBezTo>
                </a:path>
              </a:pathLst>
            </a:custGeom>
            <a:noFill/>
            <a:ln w="41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4028925" y="2344475"/>
              <a:ext cx="27750" cy="85275"/>
            </a:xfrm>
            <a:custGeom>
              <a:avLst/>
              <a:gdLst/>
              <a:ahLst/>
              <a:cxnLst/>
              <a:rect l="l" t="t" r="r" b="b"/>
              <a:pathLst>
                <a:path w="1110" h="3411" fill="none" extrusionOk="0">
                  <a:moveTo>
                    <a:pt x="0" y="0"/>
                  </a:moveTo>
                  <a:cubicBezTo>
                    <a:pt x="471" y="1387"/>
                    <a:pt x="776" y="1969"/>
                    <a:pt x="1109" y="3411"/>
                  </a:cubicBezTo>
                </a:path>
              </a:pathLst>
            </a:custGeom>
            <a:noFill/>
            <a:ln w="104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4031000" y="2389525"/>
              <a:ext cx="15275" cy="29150"/>
            </a:xfrm>
            <a:custGeom>
              <a:avLst/>
              <a:gdLst/>
              <a:ahLst/>
              <a:cxnLst/>
              <a:rect l="l" t="t" r="r" b="b"/>
              <a:pathLst>
                <a:path w="611" h="1166" fill="none" extrusionOk="0">
                  <a:moveTo>
                    <a:pt x="0" y="1"/>
                  </a:moveTo>
                  <a:cubicBezTo>
                    <a:pt x="139" y="278"/>
                    <a:pt x="388" y="638"/>
                    <a:pt x="610" y="1165"/>
                  </a:cubicBezTo>
                </a:path>
              </a:pathLst>
            </a:custGeom>
            <a:noFill/>
            <a:ln w="104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3948500" y="2225950"/>
              <a:ext cx="117875" cy="225300"/>
            </a:xfrm>
            <a:custGeom>
              <a:avLst/>
              <a:gdLst/>
              <a:ahLst/>
              <a:cxnLst/>
              <a:rect l="l" t="t" r="r" b="b"/>
              <a:pathLst>
                <a:path w="4715" h="9012" fill="none" extrusionOk="0">
                  <a:moveTo>
                    <a:pt x="1" y="0"/>
                  </a:moveTo>
                  <a:lnTo>
                    <a:pt x="1859" y="998"/>
                  </a:lnTo>
                  <a:lnTo>
                    <a:pt x="3494" y="5601"/>
                  </a:lnTo>
                  <a:lnTo>
                    <a:pt x="4714" y="9011"/>
                  </a:ln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3940200" y="2299425"/>
              <a:ext cx="122000" cy="153200"/>
            </a:xfrm>
            <a:custGeom>
              <a:avLst/>
              <a:gdLst/>
              <a:ahLst/>
              <a:cxnLst/>
              <a:rect l="l" t="t" r="r" b="b"/>
              <a:pathLst>
                <a:path w="4880" h="6128" fill="none" extrusionOk="0">
                  <a:moveTo>
                    <a:pt x="0" y="0"/>
                  </a:moveTo>
                  <a:cubicBezTo>
                    <a:pt x="777" y="527"/>
                    <a:pt x="1913" y="915"/>
                    <a:pt x="2662" y="2218"/>
                  </a:cubicBezTo>
                  <a:cubicBezTo>
                    <a:pt x="3411" y="3216"/>
                    <a:pt x="3771" y="3716"/>
                    <a:pt x="4880" y="6128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3944350" y="2368050"/>
              <a:ext cx="117850" cy="88725"/>
            </a:xfrm>
            <a:custGeom>
              <a:avLst/>
              <a:gdLst/>
              <a:ahLst/>
              <a:cxnLst/>
              <a:rect l="l" t="t" r="r" b="b"/>
              <a:pathLst>
                <a:path w="4714" h="3549" fill="none" extrusionOk="0">
                  <a:moveTo>
                    <a:pt x="1" y="166"/>
                  </a:moveTo>
                  <a:cubicBezTo>
                    <a:pt x="805" y="0"/>
                    <a:pt x="1609" y="832"/>
                    <a:pt x="2440" y="1165"/>
                  </a:cubicBezTo>
                  <a:cubicBezTo>
                    <a:pt x="3494" y="1996"/>
                    <a:pt x="4076" y="2357"/>
                    <a:pt x="4714" y="3549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3802250" y="2138600"/>
              <a:ext cx="78350" cy="31225"/>
            </a:xfrm>
            <a:custGeom>
              <a:avLst/>
              <a:gdLst/>
              <a:ahLst/>
              <a:cxnLst/>
              <a:rect l="l" t="t" r="r" b="b"/>
              <a:pathLst>
                <a:path w="3134" h="1249" fill="none" extrusionOk="0">
                  <a:moveTo>
                    <a:pt x="3134" y="112"/>
                  </a:moveTo>
                  <a:cubicBezTo>
                    <a:pt x="2912" y="1"/>
                    <a:pt x="1526" y="666"/>
                    <a:pt x="1" y="1249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3813350" y="2215550"/>
              <a:ext cx="67950" cy="14575"/>
            </a:xfrm>
            <a:custGeom>
              <a:avLst/>
              <a:gdLst/>
              <a:ahLst/>
              <a:cxnLst/>
              <a:rect l="l" t="t" r="r" b="b"/>
              <a:pathLst>
                <a:path w="2718" h="583" fill="none" extrusionOk="0">
                  <a:moveTo>
                    <a:pt x="2718" y="222"/>
                  </a:moveTo>
                  <a:cubicBezTo>
                    <a:pt x="2163" y="389"/>
                    <a:pt x="1525" y="0"/>
                    <a:pt x="1" y="583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940200" y="2137225"/>
              <a:ext cx="67250" cy="30525"/>
            </a:xfrm>
            <a:custGeom>
              <a:avLst/>
              <a:gdLst/>
              <a:ahLst/>
              <a:cxnLst/>
              <a:rect l="l" t="t" r="r" b="b"/>
              <a:pathLst>
                <a:path w="2690" h="1221" fill="none" extrusionOk="0">
                  <a:moveTo>
                    <a:pt x="0" y="139"/>
                  </a:moveTo>
                  <a:cubicBezTo>
                    <a:pt x="250" y="0"/>
                    <a:pt x="1165" y="638"/>
                    <a:pt x="2690" y="1220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3938125" y="2216925"/>
              <a:ext cx="68625" cy="14600"/>
            </a:xfrm>
            <a:custGeom>
              <a:avLst/>
              <a:gdLst/>
              <a:ahLst/>
              <a:cxnLst/>
              <a:rect l="l" t="t" r="r" b="b"/>
              <a:pathLst>
                <a:path w="2745" h="584" fill="none" extrusionOk="0">
                  <a:moveTo>
                    <a:pt x="0" y="195"/>
                  </a:moveTo>
                  <a:cubicBezTo>
                    <a:pt x="582" y="361"/>
                    <a:pt x="1220" y="1"/>
                    <a:pt x="2745" y="583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4146050" y="2249525"/>
              <a:ext cx="87375" cy="63100"/>
            </a:xfrm>
            <a:custGeom>
              <a:avLst/>
              <a:gdLst/>
              <a:ahLst/>
              <a:cxnLst/>
              <a:rect l="l" t="t" r="r" b="b"/>
              <a:pathLst>
                <a:path w="3495" h="2524" fill="none" extrusionOk="0">
                  <a:moveTo>
                    <a:pt x="3494" y="0"/>
                  </a:moveTo>
                  <a:cubicBezTo>
                    <a:pt x="2468" y="1192"/>
                    <a:pt x="1276" y="1969"/>
                    <a:pt x="1" y="2523"/>
                  </a:cubicBezTo>
                </a:path>
              </a:pathLst>
            </a:custGeom>
            <a:noFill/>
            <a:ln w="1525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3938800" y="1975025"/>
              <a:ext cx="328575" cy="341050"/>
            </a:xfrm>
            <a:custGeom>
              <a:avLst/>
              <a:gdLst/>
              <a:ahLst/>
              <a:cxnLst/>
              <a:rect l="l" t="t" r="r" b="b"/>
              <a:pathLst>
                <a:path w="13143" h="13642" fill="none" extrusionOk="0">
                  <a:moveTo>
                    <a:pt x="7903" y="13642"/>
                  </a:moveTo>
                  <a:cubicBezTo>
                    <a:pt x="9455" y="13059"/>
                    <a:pt x="12893" y="10841"/>
                    <a:pt x="13004" y="9150"/>
                  </a:cubicBezTo>
                  <a:cubicBezTo>
                    <a:pt x="13143" y="7154"/>
                    <a:pt x="1387" y="527"/>
                    <a:pt x="1" y="1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3579075" y="2240500"/>
              <a:ext cx="95675" cy="69350"/>
            </a:xfrm>
            <a:custGeom>
              <a:avLst/>
              <a:gdLst/>
              <a:ahLst/>
              <a:cxnLst/>
              <a:rect l="l" t="t" r="r" b="b"/>
              <a:pathLst>
                <a:path w="3827" h="2774" fill="none" extrusionOk="0">
                  <a:moveTo>
                    <a:pt x="0" y="1"/>
                  </a:moveTo>
                  <a:cubicBezTo>
                    <a:pt x="1054" y="1165"/>
                    <a:pt x="2551" y="2246"/>
                    <a:pt x="3826" y="2773"/>
                  </a:cubicBezTo>
                </a:path>
              </a:pathLst>
            </a:custGeom>
            <a:noFill/>
            <a:ln w="1525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3556900" y="1972250"/>
              <a:ext cx="328550" cy="341050"/>
            </a:xfrm>
            <a:custGeom>
              <a:avLst/>
              <a:gdLst/>
              <a:ahLst/>
              <a:cxnLst/>
              <a:rect l="l" t="t" r="r" b="b"/>
              <a:pathLst>
                <a:path w="13142" h="13642" fill="none" extrusionOk="0">
                  <a:moveTo>
                    <a:pt x="5018" y="13642"/>
                  </a:moveTo>
                  <a:cubicBezTo>
                    <a:pt x="3466" y="13060"/>
                    <a:pt x="250" y="10814"/>
                    <a:pt x="139" y="9150"/>
                  </a:cubicBezTo>
                  <a:cubicBezTo>
                    <a:pt x="0" y="7154"/>
                    <a:pt x="11783" y="500"/>
                    <a:pt x="13142" y="1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3539550" y="1746975"/>
              <a:ext cx="345900" cy="305025"/>
            </a:xfrm>
            <a:custGeom>
              <a:avLst/>
              <a:gdLst/>
              <a:ahLst/>
              <a:cxnLst/>
              <a:rect l="l" t="t" r="r" b="b"/>
              <a:pathLst>
                <a:path w="13836" h="12201" fill="none" extrusionOk="0">
                  <a:moveTo>
                    <a:pt x="4964" y="12200"/>
                  </a:moveTo>
                  <a:cubicBezTo>
                    <a:pt x="2524" y="11618"/>
                    <a:pt x="1" y="10592"/>
                    <a:pt x="334" y="8568"/>
                  </a:cubicBezTo>
                  <a:cubicBezTo>
                    <a:pt x="722" y="6212"/>
                    <a:pt x="9511" y="2108"/>
                    <a:pt x="13836" y="1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3833450" y="1672125"/>
              <a:ext cx="56875" cy="71425"/>
            </a:xfrm>
            <a:custGeom>
              <a:avLst/>
              <a:gdLst/>
              <a:ahLst/>
              <a:cxnLst/>
              <a:rect l="l" t="t" r="r" b="b"/>
              <a:pathLst>
                <a:path w="2275" h="2857" fill="none" extrusionOk="0">
                  <a:moveTo>
                    <a:pt x="1" y="2856"/>
                  </a:moveTo>
                  <a:cubicBezTo>
                    <a:pt x="1165" y="1137"/>
                    <a:pt x="1581" y="666"/>
                    <a:pt x="2274" y="1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3574225" y="2158700"/>
              <a:ext cx="96375" cy="51325"/>
            </a:xfrm>
            <a:custGeom>
              <a:avLst/>
              <a:gdLst/>
              <a:ahLst/>
              <a:cxnLst/>
              <a:rect l="l" t="t" r="r" b="b"/>
              <a:pathLst>
                <a:path w="3855" h="2053" fill="none" extrusionOk="0">
                  <a:moveTo>
                    <a:pt x="0" y="1"/>
                  </a:moveTo>
                  <a:cubicBezTo>
                    <a:pt x="277" y="223"/>
                    <a:pt x="3466" y="1886"/>
                    <a:pt x="3854" y="2053"/>
                  </a:cubicBezTo>
                </a:path>
              </a:pathLst>
            </a:custGeom>
            <a:noFill/>
            <a:ln w="201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3554125" y="1890475"/>
              <a:ext cx="332725" cy="320950"/>
            </a:xfrm>
            <a:custGeom>
              <a:avLst/>
              <a:gdLst/>
              <a:ahLst/>
              <a:cxnLst/>
              <a:rect l="l" t="t" r="r" b="b"/>
              <a:pathLst>
                <a:path w="13309" h="12838" fill="none" extrusionOk="0">
                  <a:moveTo>
                    <a:pt x="4686" y="12837"/>
                  </a:moveTo>
                  <a:cubicBezTo>
                    <a:pt x="2800" y="11978"/>
                    <a:pt x="167" y="10702"/>
                    <a:pt x="83" y="9011"/>
                  </a:cubicBezTo>
                  <a:cubicBezTo>
                    <a:pt x="0" y="6599"/>
                    <a:pt x="11395" y="638"/>
                    <a:pt x="13308" y="0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3561750" y="2080375"/>
              <a:ext cx="91500" cy="45775"/>
            </a:xfrm>
            <a:custGeom>
              <a:avLst/>
              <a:gdLst/>
              <a:ahLst/>
              <a:cxnLst/>
              <a:rect l="l" t="t" r="r" b="b"/>
              <a:pathLst>
                <a:path w="3660" h="1831" fill="none" extrusionOk="0">
                  <a:moveTo>
                    <a:pt x="0" y="1"/>
                  </a:moveTo>
                  <a:cubicBezTo>
                    <a:pt x="749" y="1027"/>
                    <a:pt x="2246" y="1332"/>
                    <a:pt x="3660" y="1831"/>
                  </a:cubicBezTo>
                </a:path>
              </a:pathLst>
            </a:custGeom>
            <a:noFill/>
            <a:ln w="201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5"/>
            <p:cNvSpPr/>
            <p:nvPr/>
          </p:nvSpPr>
          <p:spPr>
            <a:xfrm>
              <a:off x="3543025" y="1814225"/>
              <a:ext cx="338275" cy="314700"/>
            </a:xfrm>
            <a:custGeom>
              <a:avLst/>
              <a:gdLst/>
              <a:ahLst/>
              <a:cxnLst/>
              <a:rect l="l" t="t" r="r" b="b"/>
              <a:pathLst>
                <a:path w="13531" h="12588" fill="none" extrusionOk="0">
                  <a:moveTo>
                    <a:pt x="4492" y="12588"/>
                  </a:moveTo>
                  <a:cubicBezTo>
                    <a:pt x="1775" y="11534"/>
                    <a:pt x="1" y="10425"/>
                    <a:pt x="416" y="8928"/>
                  </a:cubicBezTo>
                  <a:cubicBezTo>
                    <a:pt x="888" y="7209"/>
                    <a:pt x="8845" y="2496"/>
                    <a:pt x="11507" y="1165"/>
                  </a:cubicBezTo>
                  <a:cubicBezTo>
                    <a:pt x="13115" y="361"/>
                    <a:pt x="12477" y="777"/>
                    <a:pt x="13531" y="0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3563125" y="2004825"/>
              <a:ext cx="77650" cy="40925"/>
            </a:xfrm>
            <a:custGeom>
              <a:avLst/>
              <a:gdLst/>
              <a:ahLst/>
              <a:cxnLst/>
              <a:rect l="l" t="t" r="r" b="b"/>
              <a:pathLst>
                <a:path w="3106" h="1637" fill="none" extrusionOk="0">
                  <a:moveTo>
                    <a:pt x="1" y="1"/>
                  </a:moveTo>
                  <a:cubicBezTo>
                    <a:pt x="555" y="639"/>
                    <a:pt x="1858" y="1221"/>
                    <a:pt x="3106" y="1637"/>
                  </a:cubicBezTo>
                </a:path>
              </a:pathLst>
            </a:custGeom>
            <a:noFill/>
            <a:ln w="201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3539550" y="1746975"/>
              <a:ext cx="345900" cy="305025"/>
            </a:xfrm>
            <a:custGeom>
              <a:avLst/>
              <a:gdLst/>
              <a:ahLst/>
              <a:cxnLst/>
              <a:rect l="l" t="t" r="r" b="b"/>
              <a:pathLst>
                <a:path w="13836" h="12201" fill="none" extrusionOk="0">
                  <a:moveTo>
                    <a:pt x="4964" y="12200"/>
                  </a:moveTo>
                  <a:cubicBezTo>
                    <a:pt x="2524" y="11618"/>
                    <a:pt x="1" y="10592"/>
                    <a:pt x="334" y="8568"/>
                  </a:cubicBezTo>
                  <a:cubicBezTo>
                    <a:pt x="722" y="6212"/>
                    <a:pt x="9511" y="2108"/>
                    <a:pt x="13836" y="1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3555500" y="1925125"/>
              <a:ext cx="84600" cy="52000"/>
            </a:xfrm>
            <a:custGeom>
              <a:avLst/>
              <a:gdLst/>
              <a:ahLst/>
              <a:cxnLst/>
              <a:rect l="l" t="t" r="r" b="b"/>
              <a:pathLst>
                <a:path w="3384" h="2080" fill="none" extrusionOk="0">
                  <a:moveTo>
                    <a:pt x="1" y="0"/>
                  </a:moveTo>
                  <a:cubicBezTo>
                    <a:pt x="721" y="1165"/>
                    <a:pt x="1941" y="1581"/>
                    <a:pt x="3383" y="2080"/>
                  </a:cubicBezTo>
                </a:path>
              </a:pathLst>
            </a:custGeom>
            <a:noFill/>
            <a:ln w="201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3519450" y="1673525"/>
              <a:ext cx="366700" cy="314000"/>
            </a:xfrm>
            <a:custGeom>
              <a:avLst/>
              <a:gdLst/>
              <a:ahLst/>
              <a:cxnLst/>
              <a:rect l="l" t="t" r="r" b="b"/>
              <a:pathLst>
                <a:path w="14668" h="12560" fill="none" extrusionOk="0">
                  <a:moveTo>
                    <a:pt x="5879" y="12560"/>
                  </a:moveTo>
                  <a:cubicBezTo>
                    <a:pt x="3439" y="11562"/>
                    <a:pt x="1" y="10730"/>
                    <a:pt x="1498" y="7708"/>
                  </a:cubicBezTo>
                  <a:cubicBezTo>
                    <a:pt x="2524" y="5684"/>
                    <a:pt x="10370" y="2246"/>
                    <a:pt x="14668" y="0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3565200" y="1838475"/>
              <a:ext cx="70725" cy="55475"/>
            </a:xfrm>
            <a:custGeom>
              <a:avLst/>
              <a:gdLst/>
              <a:ahLst/>
              <a:cxnLst/>
              <a:rect l="l" t="t" r="r" b="b"/>
              <a:pathLst>
                <a:path w="2829" h="2219" fill="none" extrusionOk="0">
                  <a:moveTo>
                    <a:pt x="1" y="1"/>
                  </a:moveTo>
                  <a:cubicBezTo>
                    <a:pt x="777" y="1054"/>
                    <a:pt x="1831" y="1747"/>
                    <a:pt x="2829" y="2219"/>
                  </a:cubicBezTo>
                </a:path>
              </a:pathLst>
            </a:custGeom>
            <a:noFill/>
            <a:ln w="201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3552025" y="1602825"/>
              <a:ext cx="335525" cy="306375"/>
            </a:xfrm>
            <a:custGeom>
              <a:avLst/>
              <a:gdLst/>
              <a:ahLst/>
              <a:cxnLst/>
              <a:rect l="l" t="t" r="r" b="b"/>
              <a:pathLst>
                <a:path w="13421" h="12255" fill="none" extrusionOk="0">
                  <a:moveTo>
                    <a:pt x="5435" y="12255"/>
                  </a:moveTo>
                  <a:cubicBezTo>
                    <a:pt x="1859" y="11728"/>
                    <a:pt x="1" y="9122"/>
                    <a:pt x="112" y="8262"/>
                  </a:cubicBezTo>
                  <a:cubicBezTo>
                    <a:pt x="472" y="5462"/>
                    <a:pt x="8485" y="2274"/>
                    <a:pt x="13420" y="0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3573525" y="1758075"/>
              <a:ext cx="86675" cy="46475"/>
            </a:xfrm>
            <a:custGeom>
              <a:avLst/>
              <a:gdLst/>
              <a:ahLst/>
              <a:cxnLst/>
              <a:rect l="l" t="t" r="r" b="b"/>
              <a:pathLst>
                <a:path w="3467" h="1859" fill="none" extrusionOk="0">
                  <a:moveTo>
                    <a:pt x="0" y="1"/>
                  </a:moveTo>
                  <a:cubicBezTo>
                    <a:pt x="749" y="860"/>
                    <a:pt x="2024" y="1331"/>
                    <a:pt x="3466" y="1858"/>
                  </a:cubicBezTo>
                </a:path>
              </a:pathLst>
            </a:custGeom>
            <a:noFill/>
            <a:ln w="201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3548575" y="1543200"/>
              <a:ext cx="344500" cy="275200"/>
            </a:xfrm>
            <a:custGeom>
              <a:avLst/>
              <a:gdLst/>
              <a:ahLst/>
              <a:cxnLst/>
              <a:rect l="l" t="t" r="r" b="b"/>
              <a:pathLst>
                <a:path w="13780" h="11008" fill="none" extrusionOk="0">
                  <a:moveTo>
                    <a:pt x="6488" y="11008"/>
                  </a:moveTo>
                  <a:cubicBezTo>
                    <a:pt x="3882" y="10342"/>
                    <a:pt x="0" y="9011"/>
                    <a:pt x="389" y="7154"/>
                  </a:cubicBezTo>
                  <a:cubicBezTo>
                    <a:pt x="943" y="4603"/>
                    <a:pt x="9704" y="805"/>
                    <a:pt x="13780" y="1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3580450" y="1672825"/>
              <a:ext cx="92900" cy="49925"/>
            </a:xfrm>
            <a:custGeom>
              <a:avLst/>
              <a:gdLst/>
              <a:ahLst/>
              <a:cxnLst/>
              <a:rect l="l" t="t" r="r" b="b"/>
              <a:pathLst>
                <a:path w="3716" h="1997" fill="none" extrusionOk="0">
                  <a:moveTo>
                    <a:pt x="1" y="0"/>
                  </a:moveTo>
                  <a:cubicBezTo>
                    <a:pt x="749" y="1026"/>
                    <a:pt x="2274" y="1470"/>
                    <a:pt x="3716" y="1997"/>
                  </a:cubicBezTo>
                </a:path>
              </a:pathLst>
            </a:custGeom>
            <a:noFill/>
            <a:ln w="201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3569375" y="1493300"/>
              <a:ext cx="326475" cy="242625"/>
            </a:xfrm>
            <a:custGeom>
              <a:avLst/>
              <a:gdLst/>
              <a:ahLst/>
              <a:cxnLst/>
              <a:rect l="l" t="t" r="r" b="b"/>
              <a:pathLst>
                <a:path w="13059" h="9705" fill="none" extrusionOk="0">
                  <a:moveTo>
                    <a:pt x="6599" y="9704"/>
                  </a:moveTo>
                  <a:cubicBezTo>
                    <a:pt x="4547" y="9288"/>
                    <a:pt x="0" y="8318"/>
                    <a:pt x="56" y="6211"/>
                  </a:cubicBezTo>
                  <a:cubicBezTo>
                    <a:pt x="166" y="2828"/>
                    <a:pt x="8872" y="1304"/>
                    <a:pt x="13059" y="0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3598475" y="1586175"/>
              <a:ext cx="85975" cy="54100"/>
            </a:xfrm>
            <a:custGeom>
              <a:avLst/>
              <a:gdLst/>
              <a:ahLst/>
              <a:cxnLst/>
              <a:rect l="l" t="t" r="r" b="b"/>
              <a:pathLst>
                <a:path w="3439" h="2164" fill="none" extrusionOk="0">
                  <a:moveTo>
                    <a:pt x="1" y="1"/>
                  </a:moveTo>
                  <a:cubicBezTo>
                    <a:pt x="361" y="1165"/>
                    <a:pt x="1914" y="1886"/>
                    <a:pt x="3439" y="2163"/>
                  </a:cubicBezTo>
                </a:path>
              </a:pathLst>
            </a:custGeom>
            <a:noFill/>
            <a:ln w="201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3593625" y="1438550"/>
              <a:ext cx="307075" cy="212125"/>
            </a:xfrm>
            <a:custGeom>
              <a:avLst/>
              <a:gdLst/>
              <a:ahLst/>
              <a:cxnLst/>
              <a:rect l="l" t="t" r="r" b="b"/>
              <a:pathLst>
                <a:path w="12283" h="8485" fill="none" extrusionOk="0">
                  <a:moveTo>
                    <a:pt x="6156" y="8345"/>
                  </a:moveTo>
                  <a:cubicBezTo>
                    <a:pt x="3938" y="8484"/>
                    <a:pt x="1" y="7403"/>
                    <a:pt x="28" y="5323"/>
                  </a:cubicBezTo>
                  <a:cubicBezTo>
                    <a:pt x="84" y="2440"/>
                    <a:pt x="8124" y="0"/>
                    <a:pt x="12283" y="56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5"/>
            <p:cNvSpPr/>
            <p:nvPr/>
          </p:nvSpPr>
          <p:spPr>
            <a:xfrm>
              <a:off x="3637300" y="1500225"/>
              <a:ext cx="89425" cy="52700"/>
            </a:xfrm>
            <a:custGeom>
              <a:avLst/>
              <a:gdLst/>
              <a:ahLst/>
              <a:cxnLst/>
              <a:rect l="l" t="t" r="r" b="b"/>
              <a:pathLst>
                <a:path w="3577" h="2108" fill="none" extrusionOk="0">
                  <a:moveTo>
                    <a:pt x="0" y="1"/>
                  </a:moveTo>
                  <a:cubicBezTo>
                    <a:pt x="499" y="1221"/>
                    <a:pt x="2080" y="1831"/>
                    <a:pt x="3577" y="2108"/>
                  </a:cubicBezTo>
                </a:path>
              </a:pathLst>
            </a:custGeom>
            <a:noFill/>
            <a:ln w="201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5"/>
            <p:cNvSpPr/>
            <p:nvPr/>
          </p:nvSpPr>
          <p:spPr>
            <a:xfrm>
              <a:off x="3701750" y="1401100"/>
              <a:ext cx="58950" cy="72825"/>
            </a:xfrm>
            <a:custGeom>
              <a:avLst/>
              <a:gdLst/>
              <a:ahLst/>
              <a:cxnLst/>
              <a:rect l="l" t="t" r="r" b="b"/>
              <a:pathLst>
                <a:path w="2358" h="2913" fill="none" extrusionOk="0">
                  <a:moveTo>
                    <a:pt x="777" y="1"/>
                  </a:moveTo>
                  <a:cubicBezTo>
                    <a:pt x="1" y="1775"/>
                    <a:pt x="777" y="2857"/>
                    <a:pt x="2357" y="2912"/>
                  </a:cubicBezTo>
                </a:path>
              </a:pathLst>
            </a:custGeom>
            <a:noFill/>
            <a:ln w="201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3709375" y="1346350"/>
              <a:ext cx="80425" cy="131725"/>
            </a:xfrm>
            <a:custGeom>
              <a:avLst/>
              <a:gdLst/>
              <a:ahLst/>
              <a:cxnLst/>
              <a:rect l="l" t="t" r="r" b="b"/>
              <a:pathLst>
                <a:path w="3217" h="5269" fill="none" extrusionOk="0">
                  <a:moveTo>
                    <a:pt x="3217" y="5241"/>
                  </a:moveTo>
                  <a:cubicBezTo>
                    <a:pt x="2468" y="4936"/>
                    <a:pt x="333" y="5268"/>
                    <a:pt x="195" y="3716"/>
                  </a:cubicBezTo>
                  <a:cubicBezTo>
                    <a:pt x="1" y="1442"/>
                    <a:pt x="2246" y="527"/>
                    <a:pt x="3050" y="1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3836925" y="1438550"/>
              <a:ext cx="54075" cy="47150"/>
            </a:xfrm>
            <a:custGeom>
              <a:avLst/>
              <a:gdLst/>
              <a:ahLst/>
              <a:cxnLst/>
              <a:rect l="l" t="t" r="r" b="b"/>
              <a:pathLst>
                <a:path w="2163" h="1886" fill="none" extrusionOk="0">
                  <a:moveTo>
                    <a:pt x="2163" y="0"/>
                  </a:moveTo>
                  <a:cubicBezTo>
                    <a:pt x="1359" y="499"/>
                    <a:pt x="167" y="804"/>
                    <a:pt x="0" y="1885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3834850" y="1493300"/>
              <a:ext cx="56150" cy="52700"/>
            </a:xfrm>
            <a:custGeom>
              <a:avLst/>
              <a:gdLst/>
              <a:ahLst/>
              <a:cxnLst/>
              <a:rect l="l" t="t" r="r" b="b"/>
              <a:pathLst>
                <a:path w="2246" h="2108" fill="none" extrusionOk="0">
                  <a:moveTo>
                    <a:pt x="2246" y="0"/>
                  </a:moveTo>
                  <a:cubicBezTo>
                    <a:pt x="1386" y="305"/>
                    <a:pt x="83" y="1109"/>
                    <a:pt x="0" y="2108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3822350" y="1546675"/>
              <a:ext cx="68650" cy="54775"/>
            </a:xfrm>
            <a:custGeom>
              <a:avLst/>
              <a:gdLst/>
              <a:ahLst/>
              <a:cxnLst/>
              <a:rect l="l" t="t" r="r" b="b"/>
              <a:pathLst>
                <a:path w="2746" h="2191" fill="none" extrusionOk="0">
                  <a:moveTo>
                    <a:pt x="2746" y="0"/>
                  </a:moveTo>
                  <a:cubicBezTo>
                    <a:pt x="1803" y="638"/>
                    <a:pt x="500" y="1082"/>
                    <a:pt x="1" y="2191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3818200" y="1604900"/>
              <a:ext cx="71425" cy="58925"/>
            </a:xfrm>
            <a:custGeom>
              <a:avLst/>
              <a:gdLst/>
              <a:ahLst/>
              <a:cxnLst/>
              <a:rect l="l" t="t" r="r" b="b"/>
              <a:pathLst>
                <a:path w="2857" h="2357" fill="none" extrusionOk="0">
                  <a:moveTo>
                    <a:pt x="2856" y="0"/>
                  </a:moveTo>
                  <a:cubicBezTo>
                    <a:pt x="1664" y="943"/>
                    <a:pt x="1165" y="1387"/>
                    <a:pt x="1" y="2357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3833450" y="1756000"/>
              <a:ext cx="52000" cy="56850"/>
            </a:xfrm>
            <a:custGeom>
              <a:avLst/>
              <a:gdLst/>
              <a:ahLst/>
              <a:cxnLst/>
              <a:rect l="l" t="t" r="r" b="b"/>
              <a:pathLst>
                <a:path w="2080" h="2274" fill="none" extrusionOk="0">
                  <a:moveTo>
                    <a:pt x="2080" y="0"/>
                  </a:moveTo>
                  <a:cubicBezTo>
                    <a:pt x="1137" y="804"/>
                    <a:pt x="500" y="1082"/>
                    <a:pt x="1" y="2274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3825125" y="1808675"/>
              <a:ext cx="61725" cy="82500"/>
            </a:xfrm>
            <a:custGeom>
              <a:avLst/>
              <a:gdLst/>
              <a:ahLst/>
              <a:cxnLst/>
              <a:rect l="l" t="t" r="r" b="b"/>
              <a:pathLst>
                <a:path w="2469" h="3300" fill="none" extrusionOk="0">
                  <a:moveTo>
                    <a:pt x="2468" y="1"/>
                  </a:moveTo>
                  <a:cubicBezTo>
                    <a:pt x="1221" y="1082"/>
                    <a:pt x="1054" y="2052"/>
                    <a:pt x="1" y="3300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3828600" y="1888400"/>
              <a:ext cx="62400" cy="67250"/>
            </a:xfrm>
            <a:custGeom>
              <a:avLst/>
              <a:gdLst/>
              <a:ahLst/>
              <a:cxnLst/>
              <a:rect l="l" t="t" r="r" b="b"/>
              <a:pathLst>
                <a:path w="2496" h="2690" fill="none" extrusionOk="0">
                  <a:moveTo>
                    <a:pt x="2496" y="0"/>
                  </a:moveTo>
                  <a:cubicBezTo>
                    <a:pt x="1414" y="665"/>
                    <a:pt x="305" y="1386"/>
                    <a:pt x="0" y="2689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5"/>
            <p:cNvSpPr/>
            <p:nvPr/>
          </p:nvSpPr>
          <p:spPr>
            <a:xfrm>
              <a:off x="3811975" y="1972250"/>
              <a:ext cx="66550" cy="99150"/>
            </a:xfrm>
            <a:custGeom>
              <a:avLst/>
              <a:gdLst/>
              <a:ahLst/>
              <a:cxnLst/>
              <a:rect l="l" t="t" r="r" b="b"/>
              <a:pathLst>
                <a:path w="2662" h="3966" fill="none" extrusionOk="0">
                  <a:moveTo>
                    <a:pt x="2662" y="1"/>
                  </a:moveTo>
                  <a:cubicBezTo>
                    <a:pt x="1775" y="1165"/>
                    <a:pt x="166" y="2635"/>
                    <a:pt x="0" y="3966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5"/>
            <p:cNvSpPr/>
            <p:nvPr/>
          </p:nvSpPr>
          <p:spPr>
            <a:xfrm>
              <a:off x="3836925" y="1438550"/>
              <a:ext cx="54075" cy="47150"/>
            </a:xfrm>
            <a:custGeom>
              <a:avLst/>
              <a:gdLst/>
              <a:ahLst/>
              <a:cxnLst/>
              <a:rect l="l" t="t" r="r" b="b"/>
              <a:pathLst>
                <a:path w="2163" h="1886" fill="none" extrusionOk="0">
                  <a:moveTo>
                    <a:pt x="2163" y="0"/>
                  </a:moveTo>
                  <a:cubicBezTo>
                    <a:pt x="1359" y="499"/>
                    <a:pt x="167" y="804"/>
                    <a:pt x="0" y="1885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5"/>
            <p:cNvSpPr/>
            <p:nvPr/>
          </p:nvSpPr>
          <p:spPr>
            <a:xfrm>
              <a:off x="3834850" y="1493300"/>
              <a:ext cx="65175" cy="52700"/>
            </a:xfrm>
            <a:custGeom>
              <a:avLst/>
              <a:gdLst/>
              <a:ahLst/>
              <a:cxnLst/>
              <a:rect l="l" t="t" r="r" b="b"/>
              <a:pathLst>
                <a:path w="2607" h="2108" fill="none" extrusionOk="0">
                  <a:moveTo>
                    <a:pt x="2606" y="0"/>
                  </a:moveTo>
                  <a:cubicBezTo>
                    <a:pt x="1747" y="305"/>
                    <a:pt x="83" y="1109"/>
                    <a:pt x="0" y="2108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5"/>
            <p:cNvSpPr/>
            <p:nvPr/>
          </p:nvSpPr>
          <p:spPr>
            <a:xfrm>
              <a:off x="3822350" y="1546675"/>
              <a:ext cx="68650" cy="54775"/>
            </a:xfrm>
            <a:custGeom>
              <a:avLst/>
              <a:gdLst/>
              <a:ahLst/>
              <a:cxnLst/>
              <a:rect l="l" t="t" r="r" b="b"/>
              <a:pathLst>
                <a:path w="2746" h="2191" fill="none" extrusionOk="0">
                  <a:moveTo>
                    <a:pt x="2746" y="0"/>
                  </a:moveTo>
                  <a:cubicBezTo>
                    <a:pt x="1803" y="638"/>
                    <a:pt x="500" y="1082"/>
                    <a:pt x="1" y="2191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5"/>
            <p:cNvSpPr/>
            <p:nvPr/>
          </p:nvSpPr>
          <p:spPr>
            <a:xfrm>
              <a:off x="3818200" y="1604900"/>
              <a:ext cx="71425" cy="58925"/>
            </a:xfrm>
            <a:custGeom>
              <a:avLst/>
              <a:gdLst/>
              <a:ahLst/>
              <a:cxnLst/>
              <a:rect l="l" t="t" r="r" b="b"/>
              <a:pathLst>
                <a:path w="2857" h="2357" fill="none" extrusionOk="0">
                  <a:moveTo>
                    <a:pt x="2856" y="0"/>
                  </a:moveTo>
                  <a:cubicBezTo>
                    <a:pt x="1664" y="943"/>
                    <a:pt x="1165" y="1387"/>
                    <a:pt x="1" y="2357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5"/>
            <p:cNvSpPr/>
            <p:nvPr/>
          </p:nvSpPr>
          <p:spPr>
            <a:xfrm>
              <a:off x="3833450" y="1756000"/>
              <a:ext cx="52000" cy="56850"/>
            </a:xfrm>
            <a:custGeom>
              <a:avLst/>
              <a:gdLst/>
              <a:ahLst/>
              <a:cxnLst/>
              <a:rect l="l" t="t" r="r" b="b"/>
              <a:pathLst>
                <a:path w="2080" h="2274" fill="none" extrusionOk="0">
                  <a:moveTo>
                    <a:pt x="2080" y="0"/>
                  </a:moveTo>
                  <a:cubicBezTo>
                    <a:pt x="1137" y="804"/>
                    <a:pt x="500" y="1082"/>
                    <a:pt x="1" y="2274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5"/>
            <p:cNvSpPr/>
            <p:nvPr/>
          </p:nvSpPr>
          <p:spPr>
            <a:xfrm>
              <a:off x="3825125" y="1808675"/>
              <a:ext cx="61725" cy="82500"/>
            </a:xfrm>
            <a:custGeom>
              <a:avLst/>
              <a:gdLst/>
              <a:ahLst/>
              <a:cxnLst/>
              <a:rect l="l" t="t" r="r" b="b"/>
              <a:pathLst>
                <a:path w="2469" h="3300" fill="none" extrusionOk="0">
                  <a:moveTo>
                    <a:pt x="2468" y="1"/>
                  </a:moveTo>
                  <a:cubicBezTo>
                    <a:pt x="1221" y="1082"/>
                    <a:pt x="1054" y="2052"/>
                    <a:pt x="1" y="3300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5"/>
            <p:cNvSpPr/>
            <p:nvPr/>
          </p:nvSpPr>
          <p:spPr>
            <a:xfrm>
              <a:off x="3828600" y="1888400"/>
              <a:ext cx="62400" cy="67250"/>
            </a:xfrm>
            <a:custGeom>
              <a:avLst/>
              <a:gdLst/>
              <a:ahLst/>
              <a:cxnLst/>
              <a:rect l="l" t="t" r="r" b="b"/>
              <a:pathLst>
                <a:path w="2496" h="2690" fill="none" extrusionOk="0">
                  <a:moveTo>
                    <a:pt x="2496" y="0"/>
                  </a:moveTo>
                  <a:cubicBezTo>
                    <a:pt x="1414" y="665"/>
                    <a:pt x="305" y="1386"/>
                    <a:pt x="0" y="2689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5"/>
            <p:cNvSpPr/>
            <p:nvPr/>
          </p:nvSpPr>
          <p:spPr>
            <a:xfrm>
              <a:off x="3811975" y="1972250"/>
              <a:ext cx="66550" cy="99150"/>
            </a:xfrm>
            <a:custGeom>
              <a:avLst/>
              <a:gdLst/>
              <a:ahLst/>
              <a:cxnLst/>
              <a:rect l="l" t="t" r="r" b="b"/>
              <a:pathLst>
                <a:path w="2662" h="3966" fill="none" extrusionOk="0">
                  <a:moveTo>
                    <a:pt x="2662" y="1"/>
                  </a:moveTo>
                  <a:cubicBezTo>
                    <a:pt x="1775" y="1165"/>
                    <a:pt x="166" y="2635"/>
                    <a:pt x="0" y="3966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5"/>
            <p:cNvSpPr/>
            <p:nvPr/>
          </p:nvSpPr>
          <p:spPr>
            <a:xfrm>
              <a:off x="4159925" y="2161475"/>
              <a:ext cx="95675" cy="51325"/>
            </a:xfrm>
            <a:custGeom>
              <a:avLst/>
              <a:gdLst/>
              <a:ahLst/>
              <a:cxnLst/>
              <a:rect l="l" t="t" r="r" b="b"/>
              <a:pathLst>
                <a:path w="3827" h="2053" fill="none" extrusionOk="0">
                  <a:moveTo>
                    <a:pt x="3826" y="1"/>
                  </a:moveTo>
                  <a:cubicBezTo>
                    <a:pt x="3577" y="223"/>
                    <a:pt x="361" y="1886"/>
                    <a:pt x="0" y="2053"/>
                  </a:cubicBezTo>
                </a:path>
              </a:pathLst>
            </a:custGeom>
            <a:noFill/>
            <a:ln w="201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5"/>
            <p:cNvSpPr/>
            <p:nvPr/>
          </p:nvSpPr>
          <p:spPr>
            <a:xfrm>
              <a:off x="3939500" y="1894625"/>
              <a:ext cx="332725" cy="323725"/>
            </a:xfrm>
            <a:custGeom>
              <a:avLst/>
              <a:gdLst/>
              <a:ahLst/>
              <a:cxnLst/>
              <a:rect l="l" t="t" r="r" b="b"/>
              <a:pathLst>
                <a:path w="13309" h="12949" fill="none" extrusionOk="0">
                  <a:moveTo>
                    <a:pt x="8623" y="12948"/>
                  </a:moveTo>
                  <a:cubicBezTo>
                    <a:pt x="10509" y="11923"/>
                    <a:pt x="13142" y="10564"/>
                    <a:pt x="13226" y="9011"/>
                  </a:cubicBezTo>
                  <a:cubicBezTo>
                    <a:pt x="13309" y="6599"/>
                    <a:pt x="1914" y="638"/>
                    <a:pt x="1" y="1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5"/>
            <p:cNvSpPr/>
            <p:nvPr/>
          </p:nvSpPr>
          <p:spPr>
            <a:xfrm>
              <a:off x="4173100" y="2084550"/>
              <a:ext cx="91500" cy="46450"/>
            </a:xfrm>
            <a:custGeom>
              <a:avLst/>
              <a:gdLst/>
              <a:ahLst/>
              <a:cxnLst/>
              <a:rect l="l" t="t" r="r" b="b"/>
              <a:pathLst>
                <a:path w="3660" h="1858" fill="none" extrusionOk="0">
                  <a:moveTo>
                    <a:pt x="3660" y="0"/>
                  </a:moveTo>
                  <a:cubicBezTo>
                    <a:pt x="2911" y="1026"/>
                    <a:pt x="1442" y="1331"/>
                    <a:pt x="0" y="1858"/>
                  </a:cubicBezTo>
                </a:path>
              </a:pathLst>
            </a:custGeom>
            <a:noFill/>
            <a:ln w="201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5"/>
            <p:cNvSpPr/>
            <p:nvPr/>
          </p:nvSpPr>
          <p:spPr>
            <a:xfrm>
              <a:off x="3933275" y="1815600"/>
              <a:ext cx="350750" cy="322350"/>
            </a:xfrm>
            <a:custGeom>
              <a:avLst/>
              <a:gdLst/>
              <a:ahLst/>
              <a:cxnLst/>
              <a:rect l="l" t="t" r="r" b="b"/>
              <a:pathLst>
                <a:path w="14030" h="12894" fill="none" extrusionOk="0">
                  <a:moveTo>
                    <a:pt x="9066" y="12893"/>
                  </a:moveTo>
                  <a:cubicBezTo>
                    <a:pt x="11811" y="11840"/>
                    <a:pt x="14029" y="10564"/>
                    <a:pt x="13586" y="9039"/>
                  </a:cubicBezTo>
                  <a:cubicBezTo>
                    <a:pt x="13114" y="7348"/>
                    <a:pt x="5157" y="2607"/>
                    <a:pt x="2523" y="1304"/>
                  </a:cubicBezTo>
                  <a:cubicBezTo>
                    <a:pt x="887" y="500"/>
                    <a:pt x="1054" y="777"/>
                    <a:pt x="0" y="1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5"/>
            <p:cNvSpPr/>
            <p:nvPr/>
          </p:nvSpPr>
          <p:spPr>
            <a:xfrm>
              <a:off x="4186250" y="2009675"/>
              <a:ext cx="76975" cy="40250"/>
            </a:xfrm>
            <a:custGeom>
              <a:avLst/>
              <a:gdLst/>
              <a:ahLst/>
              <a:cxnLst/>
              <a:rect l="l" t="t" r="r" b="b"/>
              <a:pathLst>
                <a:path w="3079" h="1610" fill="none" extrusionOk="0">
                  <a:moveTo>
                    <a:pt x="3078" y="1"/>
                  </a:moveTo>
                  <a:cubicBezTo>
                    <a:pt x="2524" y="611"/>
                    <a:pt x="1221" y="1221"/>
                    <a:pt x="1" y="1609"/>
                  </a:cubicBezTo>
                </a:path>
              </a:pathLst>
            </a:custGeom>
            <a:noFill/>
            <a:ln w="201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5"/>
            <p:cNvSpPr/>
            <p:nvPr/>
          </p:nvSpPr>
          <p:spPr>
            <a:xfrm>
              <a:off x="3933275" y="1749750"/>
              <a:ext cx="353525" cy="307100"/>
            </a:xfrm>
            <a:custGeom>
              <a:avLst/>
              <a:gdLst/>
              <a:ahLst/>
              <a:cxnLst/>
              <a:rect l="l" t="t" r="r" b="b"/>
              <a:pathLst>
                <a:path w="14141" h="12284" fill="none" extrusionOk="0">
                  <a:moveTo>
                    <a:pt x="9177" y="12283"/>
                  </a:moveTo>
                  <a:cubicBezTo>
                    <a:pt x="11617" y="11673"/>
                    <a:pt x="14140" y="10675"/>
                    <a:pt x="13807" y="8651"/>
                  </a:cubicBezTo>
                  <a:cubicBezTo>
                    <a:pt x="13419" y="6267"/>
                    <a:pt x="4325" y="2136"/>
                    <a:pt x="0" y="1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5"/>
            <p:cNvSpPr/>
            <p:nvPr/>
          </p:nvSpPr>
          <p:spPr>
            <a:xfrm>
              <a:off x="4186950" y="1929975"/>
              <a:ext cx="84600" cy="52000"/>
            </a:xfrm>
            <a:custGeom>
              <a:avLst/>
              <a:gdLst/>
              <a:ahLst/>
              <a:cxnLst/>
              <a:rect l="l" t="t" r="r" b="b"/>
              <a:pathLst>
                <a:path w="3384" h="2080" fill="none" extrusionOk="0">
                  <a:moveTo>
                    <a:pt x="3383" y="1"/>
                  </a:moveTo>
                  <a:cubicBezTo>
                    <a:pt x="2635" y="1137"/>
                    <a:pt x="1415" y="1581"/>
                    <a:pt x="1" y="2080"/>
                  </a:cubicBezTo>
                </a:path>
              </a:pathLst>
            </a:custGeom>
            <a:noFill/>
            <a:ln w="201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5"/>
            <p:cNvSpPr/>
            <p:nvPr/>
          </p:nvSpPr>
          <p:spPr>
            <a:xfrm>
              <a:off x="3940200" y="1678375"/>
              <a:ext cx="366700" cy="313325"/>
            </a:xfrm>
            <a:custGeom>
              <a:avLst/>
              <a:gdLst/>
              <a:ahLst/>
              <a:cxnLst/>
              <a:rect l="l" t="t" r="r" b="b"/>
              <a:pathLst>
                <a:path w="14668" h="12533" fill="none" extrusionOk="0">
                  <a:moveTo>
                    <a:pt x="8789" y="12532"/>
                  </a:moveTo>
                  <a:cubicBezTo>
                    <a:pt x="11229" y="11562"/>
                    <a:pt x="14667" y="10702"/>
                    <a:pt x="13170" y="7708"/>
                  </a:cubicBezTo>
                  <a:cubicBezTo>
                    <a:pt x="12144" y="5656"/>
                    <a:pt x="4298" y="2246"/>
                    <a:pt x="0" y="0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5"/>
            <p:cNvSpPr/>
            <p:nvPr/>
          </p:nvSpPr>
          <p:spPr>
            <a:xfrm>
              <a:off x="4190425" y="1843325"/>
              <a:ext cx="70725" cy="54800"/>
            </a:xfrm>
            <a:custGeom>
              <a:avLst/>
              <a:gdLst/>
              <a:ahLst/>
              <a:cxnLst/>
              <a:rect l="l" t="t" r="r" b="b"/>
              <a:pathLst>
                <a:path w="2829" h="2192" fill="none" extrusionOk="0">
                  <a:moveTo>
                    <a:pt x="2828" y="1"/>
                  </a:moveTo>
                  <a:cubicBezTo>
                    <a:pt x="2052" y="1027"/>
                    <a:pt x="998" y="1748"/>
                    <a:pt x="0" y="2191"/>
                  </a:cubicBezTo>
                </a:path>
              </a:pathLst>
            </a:custGeom>
            <a:noFill/>
            <a:ln w="201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5"/>
            <p:cNvSpPr/>
            <p:nvPr/>
          </p:nvSpPr>
          <p:spPr>
            <a:xfrm>
              <a:off x="3939500" y="1607675"/>
              <a:ext cx="334800" cy="305700"/>
            </a:xfrm>
            <a:custGeom>
              <a:avLst/>
              <a:gdLst/>
              <a:ahLst/>
              <a:cxnLst/>
              <a:rect l="l" t="t" r="r" b="b"/>
              <a:pathLst>
                <a:path w="13392" h="12228" fill="none" extrusionOk="0">
                  <a:moveTo>
                    <a:pt x="7958" y="12227"/>
                  </a:moveTo>
                  <a:cubicBezTo>
                    <a:pt x="11534" y="11700"/>
                    <a:pt x="13392" y="9122"/>
                    <a:pt x="13281" y="8262"/>
                  </a:cubicBezTo>
                  <a:cubicBezTo>
                    <a:pt x="12921" y="5434"/>
                    <a:pt x="4908" y="2246"/>
                    <a:pt x="1" y="0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5"/>
            <p:cNvSpPr/>
            <p:nvPr/>
          </p:nvSpPr>
          <p:spPr>
            <a:xfrm>
              <a:off x="4166150" y="1762925"/>
              <a:ext cx="86675" cy="45775"/>
            </a:xfrm>
            <a:custGeom>
              <a:avLst/>
              <a:gdLst/>
              <a:ahLst/>
              <a:cxnLst/>
              <a:rect l="l" t="t" r="r" b="b"/>
              <a:pathLst>
                <a:path w="3467" h="1831" fill="none" extrusionOk="0">
                  <a:moveTo>
                    <a:pt x="3467" y="1"/>
                  </a:moveTo>
                  <a:cubicBezTo>
                    <a:pt x="2718" y="832"/>
                    <a:pt x="1443" y="1331"/>
                    <a:pt x="1" y="1831"/>
                  </a:cubicBezTo>
                </a:path>
              </a:pathLst>
            </a:custGeom>
            <a:noFill/>
            <a:ln w="201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3938800" y="1548750"/>
              <a:ext cx="338975" cy="273825"/>
            </a:xfrm>
            <a:custGeom>
              <a:avLst/>
              <a:gdLst/>
              <a:ahLst/>
              <a:cxnLst/>
              <a:rect l="l" t="t" r="r" b="b"/>
              <a:pathLst>
                <a:path w="13559" h="10953" fill="none" extrusionOk="0">
                  <a:moveTo>
                    <a:pt x="7071" y="10952"/>
                  </a:moveTo>
                  <a:cubicBezTo>
                    <a:pt x="9677" y="10287"/>
                    <a:pt x="13559" y="8984"/>
                    <a:pt x="13170" y="7098"/>
                  </a:cubicBezTo>
                  <a:cubicBezTo>
                    <a:pt x="12644" y="4547"/>
                    <a:pt x="4076" y="805"/>
                    <a:pt x="1" y="0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5"/>
            <p:cNvSpPr/>
            <p:nvPr/>
          </p:nvSpPr>
          <p:spPr>
            <a:xfrm>
              <a:off x="4153000" y="1677675"/>
              <a:ext cx="92900" cy="49225"/>
            </a:xfrm>
            <a:custGeom>
              <a:avLst/>
              <a:gdLst/>
              <a:ahLst/>
              <a:cxnLst/>
              <a:rect l="l" t="t" r="r" b="b"/>
              <a:pathLst>
                <a:path w="3716" h="1969" fill="none" extrusionOk="0">
                  <a:moveTo>
                    <a:pt x="3715" y="0"/>
                  </a:moveTo>
                  <a:cubicBezTo>
                    <a:pt x="2967" y="1026"/>
                    <a:pt x="1442" y="1470"/>
                    <a:pt x="0" y="1969"/>
                  </a:cubicBezTo>
                </a:path>
              </a:pathLst>
            </a:custGeom>
            <a:noFill/>
            <a:ln w="201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5"/>
            <p:cNvSpPr/>
            <p:nvPr/>
          </p:nvSpPr>
          <p:spPr>
            <a:xfrm>
              <a:off x="3938125" y="1499525"/>
              <a:ext cx="318850" cy="241250"/>
            </a:xfrm>
            <a:custGeom>
              <a:avLst/>
              <a:gdLst/>
              <a:ahLst/>
              <a:cxnLst/>
              <a:rect l="l" t="t" r="r" b="b"/>
              <a:pathLst>
                <a:path w="12754" h="9650" fill="none" extrusionOk="0">
                  <a:moveTo>
                    <a:pt x="6155" y="9649"/>
                  </a:moveTo>
                  <a:cubicBezTo>
                    <a:pt x="8207" y="9206"/>
                    <a:pt x="12754" y="8235"/>
                    <a:pt x="12698" y="6156"/>
                  </a:cubicBezTo>
                  <a:cubicBezTo>
                    <a:pt x="12588" y="2774"/>
                    <a:pt x="4187" y="1304"/>
                    <a:pt x="0" y="1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5"/>
            <p:cNvSpPr/>
            <p:nvPr/>
          </p:nvSpPr>
          <p:spPr>
            <a:xfrm>
              <a:off x="4142600" y="1590325"/>
              <a:ext cx="85275" cy="54800"/>
            </a:xfrm>
            <a:custGeom>
              <a:avLst/>
              <a:gdLst/>
              <a:ahLst/>
              <a:cxnLst/>
              <a:rect l="l" t="t" r="r" b="b"/>
              <a:pathLst>
                <a:path w="3411" h="2192" fill="none" extrusionOk="0">
                  <a:moveTo>
                    <a:pt x="3410" y="1"/>
                  </a:moveTo>
                  <a:cubicBezTo>
                    <a:pt x="3050" y="1193"/>
                    <a:pt x="1497" y="1886"/>
                    <a:pt x="0" y="2191"/>
                  </a:cubicBezTo>
                </a:path>
              </a:pathLst>
            </a:custGeom>
            <a:noFill/>
            <a:ln w="201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5"/>
            <p:cNvSpPr/>
            <p:nvPr/>
          </p:nvSpPr>
          <p:spPr>
            <a:xfrm>
              <a:off x="3940900" y="1443400"/>
              <a:ext cx="292525" cy="212125"/>
            </a:xfrm>
            <a:custGeom>
              <a:avLst/>
              <a:gdLst/>
              <a:ahLst/>
              <a:cxnLst/>
              <a:rect l="l" t="t" r="r" b="b"/>
              <a:pathLst>
                <a:path w="11701" h="8485" fill="none" extrusionOk="0">
                  <a:moveTo>
                    <a:pt x="5517" y="8318"/>
                  </a:moveTo>
                  <a:cubicBezTo>
                    <a:pt x="7735" y="8484"/>
                    <a:pt x="11700" y="7403"/>
                    <a:pt x="11645" y="5323"/>
                  </a:cubicBezTo>
                  <a:cubicBezTo>
                    <a:pt x="11617" y="2440"/>
                    <a:pt x="4159" y="0"/>
                    <a:pt x="0" y="28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5"/>
            <p:cNvSpPr/>
            <p:nvPr/>
          </p:nvSpPr>
          <p:spPr>
            <a:xfrm>
              <a:off x="4099625" y="1505075"/>
              <a:ext cx="89425" cy="52700"/>
            </a:xfrm>
            <a:custGeom>
              <a:avLst/>
              <a:gdLst/>
              <a:ahLst/>
              <a:cxnLst/>
              <a:rect l="l" t="t" r="r" b="b"/>
              <a:pathLst>
                <a:path w="3577" h="2108" fill="none" extrusionOk="0">
                  <a:moveTo>
                    <a:pt x="3577" y="1"/>
                  </a:moveTo>
                  <a:cubicBezTo>
                    <a:pt x="3078" y="1193"/>
                    <a:pt x="1525" y="1831"/>
                    <a:pt x="0" y="2108"/>
                  </a:cubicBezTo>
                </a:path>
              </a:pathLst>
            </a:custGeom>
            <a:noFill/>
            <a:ln w="201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5"/>
            <p:cNvSpPr/>
            <p:nvPr/>
          </p:nvSpPr>
          <p:spPr>
            <a:xfrm>
              <a:off x="4065650" y="1405950"/>
              <a:ext cx="58950" cy="72125"/>
            </a:xfrm>
            <a:custGeom>
              <a:avLst/>
              <a:gdLst/>
              <a:ahLst/>
              <a:cxnLst/>
              <a:rect l="l" t="t" r="r" b="b"/>
              <a:pathLst>
                <a:path w="2358" h="2885" fill="none" extrusionOk="0">
                  <a:moveTo>
                    <a:pt x="1609" y="1"/>
                  </a:moveTo>
                  <a:cubicBezTo>
                    <a:pt x="2357" y="1748"/>
                    <a:pt x="1581" y="2857"/>
                    <a:pt x="1" y="2884"/>
                  </a:cubicBezTo>
                </a:path>
              </a:pathLst>
            </a:custGeom>
            <a:noFill/>
            <a:ln w="20100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5"/>
            <p:cNvSpPr/>
            <p:nvPr/>
          </p:nvSpPr>
          <p:spPr>
            <a:xfrm>
              <a:off x="3940900" y="1443400"/>
              <a:ext cx="48525" cy="46450"/>
            </a:xfrm>
            <a:custGeom>
              <a:avLst/>
              <a:gdLst/>
              <a:ahLst/>
              <a:cxnLst/>
              <a:rect l="l" t="t" r="r" b="b"/>
              <a:pathLst>
                <a:path w="1941" h="1858" fill="none" extrusionOk="0">
                  <a:moveTo>
                    <a:pt x="0" y="0"/>
                  </a:moveTo>
                  <a:cubicBezTo>
                    <a:pt x="804" y="472"/>
                    <a:pt x="1774" y="776"/>
                    <a:pt x="1941" y="1858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5"/>
            <p:cNvSpPr/>
            <p:nvPr/>
          </p:nvSpPr>
          <p:spPr>
            <a:xfrm>
              <a:off x="3935350" y="1497450"/>
              <a:ext cx="56850" cy="53400"/>
            </a:xfrm>
            <a:custGeom>
              <a:avLst/>
              <a:gdLst/>
              <a:ahLst/>
              <a:cxnLst/>
              <a:rect l="l" t="t" r="r" b="b"/>
              <a:pathLst>
                <a:path w="2274" h="2136" fill="none" extrusionOk="0">
                  <a:moveTo>
                    <a:pt x="0" y="1"/>
                  </a:moveTo>
                  <a:cubicBezTo>
                    <a:pt x="860" y="306"/>
                    <a:pt x="2163" y="1110"/>
                    <a:pt x="2274" y="2136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5"/>
            <p:cNvSpPr/>
            <p:nvPr/>
          </p:nvSpPr>
          <p:spPr>
            <a:xfrm>
              <a:off x="3935350" y="1551525"/>
              <a:ext cx="68650" cy="54775"/>
            </a:xfrm>
            <a:custGeom>
              <a:avLst/>
              <a:gdLst/>
              <a:ahLst/>
              <a:cxnLst/>
              <a:rect l="l" t="t" r="r" b="b"/>
              <a:pathLst>
                <a:path w="2746" h="2191" fill="none" extrusionOk="0">
                  <a:moveTo>
                    <a:pt x="0" y="0"/>
                  </a:moveTo>
                  <a:cubicBezTo>
                    <a:pt x="943" y="638"/>
                    <a:pt x="2246" y="1082"/>
                    <a:pt x="2745" y="2191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5"/>
            <p:cNvSpPr/>
            <p:nvPr/>
          </p:nvSpPr>
          <p:spPr>
            <a:xfrm>
              <a:off x="3936725" y="1609750"/>
              <a:ext cx="71425" cy="58925"/>
            </a:xfrm>
            <a:custGeom>
              <a:avLst/>
              <a:gdLst/>
              <a:ahLst/>
              <a:cxnLst/>
              <a:rect l="l" t="t" r="r" b="b"/>
              <a:pathLst>
                <a:path w="2857" h="2357" fill="none" extrusionOk="0">
                  <a:moveTo>
                    <a:pt x="1" y="0"/>
                  </a:moveTo>
                  <a:cubicBezTo>
                    <a:pt x="1193" y="943"/>
                    <a:pt x="1692" y="1359"/>
                    <a:pt x="2856" y="2357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5"/>
            <p:cNvSpPr/>
            <p:nvPr/>
          </p:nvSpPr>
          <p:spPr>
            <a:xfrm>
              <a:off x="3931875" y="1748375"/>
              <a:ext cx="61025" cy="69325"/>
            </a:xfrm>
            <a:custGeom>
              <a:avLst/>
              <a:gdLst/>
              <a:ahLst/>
              <a:cxnLst/>
              <a:rect l="l" t="t" r="r" b="b"/>
              <a:pathLst>
                <a:path w="2441" h="2773" fill="none" extrusionOk="0">
                  <a:moveTo>
                    <a:pt x="1" y="0"/>
                  </a:moveTo>
                  <a:cubicBezTo>
                    <a:pt x="943" y="804"/>
                    <a:pt x="1941" y="1581"/>
                    <a:pt x="2440" y="2773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3931875" y="1813525"/>
              <a:ext cx="69350" cy="81825"/>
            </a:xfrm>
            <a:custGeom>
              <a:avLst/>
              <a:gdLst/>
              <a:ahLst/>
              <a:cxnLst/>
              <a:rect l="l" t="t" r="r" b="b"/>
              <a:pathLst>
                <a:path w="2774" h="3273" fill="none" extrusionOk="0">
                  <a:moveTo>
                    <a:pt x="1" y="1"/>
                  </a:moveTo>
                  <a:cubicBezTo>
                    <a:pt x="1248" y="1082"/>
                    <a:pt x="1720" y="2052"/>
                    <a:pt x="2773" y="3272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5"/>
            <p:cNvSpPr/>
            <p:nvPr/>
          </p:nvSpPr>
          <p:spPr>
            <a:xfrm>
              <a:off x="3935350" y="1893250"/>
              <a:ext cx="62400" cy="67250"/>
            </a:xfrm>
            <a:custGeom>
              <a:avLst/>
              <a:gdLst/>
              <a:ahLst/>
              <a:cxnLst/>
              <a:rect l="l" t="t" r="r" b="b"/>
              <a:pathLst>
                <a:path w="2496" h="2690" fill="none" extrusionOk="0">
                  <a:moveTo>
                    <a:pt x="0" y="0"/>
                  </a:moveTo>
                  <a:cubicBezTo>
                    <a:pt x="1082" y="638"/>
                    <a:pt x="2191" y="1386"/>
                    <a:pt x="2496" y="2689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5"/>
            <p:cNvSpPr/>
            <p:nvPr/>
          </p:nvSpPr>
          <p:spPr>
            <a:xfrm>
              <a:off x="3948500" y="1976425"/>
              <a:ext cx="65875" cy="99125"/>
            </a:xfrm>
            <a:custGeom>
              <a:avLst/>
              <a:gdLst/>
              <a:ahLst/>
              <a:cxnLst/>
              <a:rect l="l" t="t" r="r" b="b"/>
              <a:pathLst>
                <a:path w="2635" h="3965" fill="none" extrusionOk="0">
                  <a:moveTo>
                    <a:pt x="1" y="0"/>
                  </a:moveTo>
                  <a:cubicBezTo>
                    <a:pt x="888" y="1192"/>
                    <a:pt x="2469" y="2662"/>
                    <a:pt x="2635" y="3965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5"/>
            <p:cNvSpPr/>
            <p:nvPr/>
          </p:nvSpPr>
          <p:spPr>
            <a:xfrm>
              <a:off x="3932575" y="1673525"/>
              <a:ext cx="56175" cy="71400"/>
            </a:xfrm>
            <a:custGeom>
              <a:avLst/>
              <a:gdLst/>
              <a:ahLst/>
              <a:cxnLst/>
              <a:rect l="l" t="t" r="r" b="b"/>
              <a:pathLst>
                <a:path w="2247" h="2856" fill="none" extrusionOk="0">
                  <a:moveTo>
                    <a:pt x="2246" y="2856"/>
                  </a:moveTo>
                  <a:cubicBezTo>
                    <a:pt x="1109" y="1165"/>
                    <a:pt x="693" y="665"/>
                    <a:pt x="0" y="0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5"/>
            <p:cNvSpPr/>
            <p:nvPr/>
          </p:nvSpPr>
          <p:spPr>
            <a:xfrm>
              <a:off x="3811275" y="2063050"/>
              <a:ext cx="64475" cy="102625"/>
            </a:xfrm>
            <a:custGeom>
              <a:avLst/>
              <a:gdLst/>
              <a:ahLst/>
              <a:cxnLst/>
              <a:rect l="l" t="t" r="r" b="b"/>
              <a:pathLst>
                <a:path w="2579" h="4105" fill="none" extrusionOk="0">
                  <a:moveTo>
                    <a:pt x="2579" y="1"/>
                  </a:moveTo>
                  <a:cubicBezTo>
                    <a:pt x="804" y="1110"/>
                    <a:pt x="915" y="3189"/>
                    <a:pt x="0" y="4104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3944350" y="2073450"/>
              <a:ext cx="69350" cy="100525"/>
            </a:xfrm>
            <a:custGeom>
              <a:avLst/>
              <a:gdLst/>
              <a:ahLst/>
              <a:cxnLst/>
              <a:rect l="l" t="t" r="r" b="b"/>
              <a:pathLst>
                <a:path w="2774" h="4021" fill="none" extrusionOk="0">
                  <a:moveTo>
                    <a:pt x="1" y="1"/>
                  </a:moveTo>
                  <a:cubicBezTo>
                    <a:pt x="1498" y="1193"/>
                    <a:pt x="1886" y="3106"/>
                    <a:pt x="2773" y="4021"/>
                  </a:cubicBezTo>
                </a:path>
              </a:pathLst>
            </a:custGeom>
            <a:noFill/>
            <a:ln w="625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5"/>
            <p:cNvSpPr/>
            <p:nvPr/>
          </p:nvSpPr>
          <p:spPr>
            <a:xfrm>
              <a:off x="4028925" y="1341500"/>
              <a:ext cx="79725" cy="144200"/>
            </a:xfrm>
            <a:custGeom>
              <a:avLst/>
              <a:gdLst/>
              <a:ahLst/>
              <a:cxnLst/>
              <a:rect l="l" t="t" r="r" b="b"/>
              <a:pathLst>
                <a:path w="3189" h="5768" fill="none" extrusionOk="0">
                  <a:moveTo>
                    <a:pt x="0" y="5712"/>
                  </a:moveTo>
                  <a:cubicBezTo>
                    <a:pt x="749" y="5407"/>
                    <a:pt x="2884" y="5767"/>
                    <a:pt x="2995" y="4215"/>
                  </a:cubicBezTo>
                  <a:cubicBezTo>
                    <a:pt x="3189" y="1914"/>
                    <a:pt x="943" y="527"/>
                    <a:pt x="167" y="1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3625500" y="1383775"/>
              <a:ext cx="275900" cy="173325"/>
            </a:xfrm>
            <a:custGeom>
              <a:avLst/>
              <a:gdLst/>
              <a:ahLst/>
              <a:cxnLst/>
              <a:rect l="l" t="t" r="r" b="b"/>
              <a:pathLst>
                <a:path w="11036" h="6933" fill="none" extrusionOk="0">
                  <a:moveTo>
                    <a:pt x="5380" y="6877"/>
                  </a:moveTo>
                  <a:cubicBezTo>
                    <a:pt x="4021" y="6932"/>
                    <a:pt x="1" y="6045"/>
                    <a:pt x="445" y="3938"/>
                  </a:cubicBezTo>
                  <a:cubicBezTo>
                    <a:pt x="833" y="2136"/>
                    <a:pt x="5435" y="1"/>
                    <a:pt x="11036" y="84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3836925" y="1383775"/>
              <a:ext cx="54075" cy="46475"/>
            </a:xfrm>
            <a:custGeom>
              <a:avLst/>
              <a:gdLst/>
              <a:ahLst/>
              <a:cxnLst/>
              <a:rect l="l" t="t" r="r" b="b"/>
              <a:pathLst>
                <a:path w="2163" h="1859" fill="none" extrusionOk="0">
                  <a:moveTo>
                    <a:pt x="2163" y="1"/>
                  </a:moveTo>
                  <a:cubicBezTo>
                    <a:pt x="1359" y="472"/>
                    <a:pt x="167" y="777"/>
                    <a:pt x="0" y="1858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5"/>
            <p:cNvSpPr/>
            <p:nvPr/>
          </p:nvSpPr>
          <p:spPr>
            <a:xfrm>
              <a:off x="3839000" y="1320700"/>
              <a:ext cx="53400" cy="47175"/>
            </a:xfrm>
            <a:custGeom>
              <a:avLst/>
              <a:gdLst/>
              <a:ahLst/>
              <a:cxnLst/>
              <a:rect l="l" t="t" r="r" b="b"/>
              <a:pathLst>
                <a:path w="2136" h="1887" fill="none" extrusionOk="0">
                  <a:moveTo>
                    <a:pt x="2135" y="1"/>
                  </a:moveTo>
                  <a:cubicBezTo>
                    <a:pt x="1331" y="500"/>
                    <a:pt x="139" y="805"/>
                    <a:pt x="0" y="1886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3938800" y="1388625"/>
              <a:ext cx="262050" cy="173325"/>
            </a:xfrm>
            <a:custGeom>
              <a:avLst/>
              <a:gdLst/>
              <a:ahLst/>
              <a:cxnLst/>
              <a:rect l="l" t="t" r="r" b="b"/>
              <a:pathLst>
                <a:path w="10482" h="6933" fill="none" extrusionOk="0">
                  <a:moveTo>
                    <a:pt x="5102" y="6877"/>
                  </a:moveTo>
                  <a:cubicBezTo>
                    <a:pt x="6461" y="6932"/>
                    <a:pt x="10481" y="6045"/>
                    <a:pt x="10037" y="3938"/>
                  </a:cubicBezTo>
                  <a:cubicBezTo>
                    <a:pt x="9677" y="2108"/>
                    <a:pt x="5629" y="1"/>
                    <a:pt x="1" y="84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3945050" y="1387950"/>
              <a:ext cx="44375" cy="47150"/>
            </a:xfrm>
            <a:custGeom>
              <a:avLst/>
              <a:gdLst/>
              <a:ahLst/>
              <a:cxnLst/>
              <a:rect l="l" t="t" r="r" b="b"/>
              <a:pathLst>
                <a:path w="1775" h="1886" fill="none" extrusionOk="0">
                  <a:moveTo>
                    <a:pt x="0" y="0"/>
                  </a:moveTo>
                  <a:cubicBezTo>
                    <a:pt x="804" y="499"/>
                    <a:pt x="1608" y="804"/>
                    <a:pt x="1775" y="1885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3933950" y="1325550"/>
              <a:ext cx="54100" cy="47175"/>
            </a:xfrm>
            <a:custGeom>
              <a:avLst/>
              <a:gdLst/>
              <a:ahLst/>
              <a:cxnLst/>
              <a:rect l="l" t="t" r="r" b="b"/>
              <a:pathLst>
                <a:path w="2164" h="1887" fill="none" extrusionOk="0">
                  <a:moveTo>
                    <a:pt x="1" y="1"/>
                  </a:moveTo>
                  <a:cubicBezTo>
                    <a:pt x="805" y="472"/>
                    <a:pt x="1997" y="805"/>
                    <a:pt x="2163" y="1886"/>
                  </a:cubicBezTo>
                </a:path>
              </a:pathLst>
            </a:custGeom>
            <a:noFill/>
            <a:ln w="6925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3939500" y="890275"/>
              <a:ext cx="58250" cy="1185975"/>
            </a:xfrm>
            <a:custGeom>
              <a:avLst/>
              <a:gdLst/>
              <a:ahLst/>
              <a:cxnLst/>
              <a:rect l="l" t="t" r="r" b="b"/>
              <a:pathLst>
                <a:path w="2330" h="47439" fill="none" extrusionOk="0">
                  <a:moveTo>
                    <a:pt x="1" y="832"/>
                  </a:moveTo>
                  <a:cubicBezTo>
                    <a:pt x="2080" y="0"/>
                    <a:pt x="2330" y="12782"/>
                    <a:pt x="1415" y="24343"/>
                  </a:cubicBezTo>
                  <a:cubicBezTo>
                    <a:pt x="527" y="35433"/>
                    <a:pt x="1498" y="43280"/>
                    <a:pt x="1997" y="47439"/>
                  </a:cubicBezTo>
                </a:path>
              </a:pathLst>
            </a:custGeom>
            <a:noFill/>
            <a:ln w="1387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5"/>
            <p:cNvSpPr/>
            <p:nvPr/>
          </p:nvSpPr>
          <p:spPr>
            <a:xfrm>
              <a:off x="3939500" y="890275"/>
              <a:ext cx="58250" cy="1185975"/>
            </a:xfrm>
            <a:custGeom>
              <a:avLst/>
              <a:gdLst/>
              <a:ahLst/>
              <a:cxnLst/>
              <a:rect l="l" t="t" r="r" b="b"/>
              <a:pathLst>
                <a:path w="2330" h="47439" fill="none" extrusionOk="0">
                  <a:moveTo>
                    <a:pt x="1" y="832"/>
                  </a:moveTo>
                  <a:cubicBezTo>
                    <a:pt x="2080" y="0"/>
                    <a:pt x="2330" y="12782"/>
                    <a:pt x="1415" y="24343"/>
                  </a:cubicBezTo>
                  <a:cubicBezTo>
                    <a:pt x="527" y="35433"/>
                    <a:pt x="1498" y="43280"/>
                    <a:pt x="1997" y="47439"/>
                  </a:cubicBezTo>
                </a:path>
              </a:pathLst>
            </a:custGeom>
            <a:noFill/>
            <a:ln w="6925" cap="flat" cmpd="sng">
              <a:solidFill>
                <a:srgbClr val="00DCA7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5"/>
            <p:cNvSpPr/>
            <p:nvPr/>
          </p:nvSpPr>
          <p:spPr>
            <a:xfrm>
              <a:off x="3820975" y="921450"/>
              <a:ext cx="144200" cy="1156200"/>
            </a:xfrm>
            <a:custGeom>
              <a:avLst/>
              <a:gdLst/>
              <a:ahLst/>
              <a:cxnLst/>
              <a:rect l="l" t="t" r="r" b="b"/>
              <a:pathLst>
                <a:path w="5768" h="46248" fill="none" extrusionOk="0">
                  <a:moveTo>
                    <a:pt x="2191" y="1"/>
                  </a:moveTo>
                  <a:cubicBezTo>
                    <a:pt x="1" y="1110"/>
                    <a:pt x="2302" y="8318"/>
                    <a:pt x="2385" y="19908"/>
                  </a:cubicBezTo>
                  <a:cubicBezTo>
                    <a:pt x="2385" y="20961"/>
                    <a:pt x="3023" y="23928"/>
                    <a:pt x="3605" y="26506"/>
                  </a:cubicBezTo>
                  <a:cubicBezTo>
                    <a:pt x="1969" y="28420"/>
                    <a:pt x="3522" y="29944"/>
                    <a:pt x="4353" y="30610"/>
                  </a:cubicBezTo>
                  <a:cubicBezTo>
                    <a:pt x="5047" y="39815"/>
                    <a:pt x="5379" y="42754"/>
                    <a:pt x="5767" y="46247"/>
                  </a:cubicBezTo>
                </a:path>
              </a:pathLst>
            </a:custGeom>
            <a:noFill/>
            <a:ln w="1387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5"/>
            <p:cNvSpPr/>
            <p:nvPr/>
          </p:nvSpPr>
          <p:spPr>
            <a:xfrm>
              <a:off x="3820975" y="921450"/>
              <a:ext cx="144200" cy="1156200"/>
            </a:xfrm>
            <a:custGeom>
              <a:avLst/>
              <a:gdLst/>
              <a:ahLst/>
              <a:cxnLst/>
              <a:rect l="l" t="t" r="r" b="b"/>
              <a:pathLst>
                <a:path w="5768" h="46248" fill="none" extrusionOk="0">
                  <a:moveTo>
                    <a:pt x="2191" y="1"/>
                  </a:moveTo>
                  <a:cubicBezTo>
                    <a:pt x="1" y="1110"/>
                    <a:pt x="2302" y="8318"/>
                    <a:pt x="2385" y="19908"/>
                  </a:cubicBezTo>
                  <a:cubicBezTo>
                    <a:pt x="2385" y="20961"/>
                    <a:pt x="3023" y="23928"/>
                    <a:pt x="3605" y="26506"/>
                  </a:cubicBezTo>
                  <a:cubicBezTo>
                    <a:pt x="1969" y="28420"/>
                    <a:pt x="3522" y="29944"/>
                    <a:pt x="4353" y="30610"/>
                  </a:cubicBezTo>
                  <a:cubicBezTo>
                    <a:pt x="5047" y="39815"/>
                    <a:pt x="5379" y="42754"/>
                    <a:pt x="5767" y="46247"/>
                  </a:cubicBezTo>
                </a:path>
              </a:pathLst>
            </a:custGeom>
            <a:noFill/>
            <a:ln w="6925" cap="flat" cmpd="sng">
              <a:solidFill>
                <a:srgbClr val="00DCA7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3918025" y="921450"/>
              <a:ext cx="135875" cy="170550"/>
            </a:xfrm>
            <a:custGeom>
              <a:avLst/>
              <a:gdLst/>
              <a:ahLst/>
              <a:cxnLst/>
              <a:rect l="l" t="t" r="r" b="b"/>
              <a:pathLst>
                <a:path w="5435" h="6822" extrusionOk="0">
                  <a:moveTo>
                    <a:pt x="0" y="1"/>
                  </a:moveTo>
                  <a:lnTo>
                    <a:pt x="2394" y="3005"/>
                  </a:lnTo>
                  <a:lnTo>
                    <a:pt x="2394" y="3005"/>
                  </a:lnTo>
                  <a:cubicBezTo>
                    <a:pt x="1384" y="1541"/>
                    <a:pt x="423" y="175"/>
                    <a:pt x="0" y="1"/>
                  </a:cubicBezTo>
                  <a:close/>
                  <a:moveTo>
                    <a:pt x="2394" y="3005"/>
                  </a:moveTo>
                  <a:cubicBezTo>
                    <a:pt x="3632" y="4801"/>
                    <a:pt x="4946" y="6745"/>
                    <a:pt x="5434" y="6821"/>
                  </a:cubicBezTo>
                  <a:lnTo>
                    <a:pt x="2394" y="30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3918025" y="921450"/>
              <a:ext cx="135875" cy="170550"/>
            </a:xfrm>
            <a:custGeom>
              <a:avLst/>
              <a:gdLst/>
              <a:ahLst/>
              <a:cxnLst/>
              <a:rect l="l" t="t" r="r" b="b"/>
              <a:pathLst>
                <a:path w="5435" h="6822" fill="none" extrusionOk="0">
                  <a:moveTo>
                    <a:pt x="0" y="1"/>
                  </a:moveTo>
                  <a:cubicBezTo>
                    <a:pt x="943" y="389"/>
                    <a:pt x="4547" y="6683"/>
                    <a:pt x="5434" y="6821"/>
                  </a:cubicBezTo>
                </a:path>
              </a:pathLst>
            </a:custGeom>
            <a:noFill/>
            <a:ln w="13875" cap="flat" cmpd="sng">
              <a:solidFill>
                <a:srgbClr val="FFFFFF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3918025" y="921450"/>
              <a:ext cx="135875" cy="170550"/>
            </a:xfrm>
            <a:custGeom>
              <a:avLst/>
              <a:gdLst/>
              <a:ahLst/>
              <a:cxnLst/>
              <a:rect l="l" t="t" r="r" b="b"/>
              <a:pathLst>
                <a:path w="5435" h="6822" fill="none" extrusionOk="0">
                  <a:moveTo>
                    <a:pt x="0" y="1"/>
                  </a:moveTo>
                  <a:cubicBezTo>
                    <a:pt x="860" y="250"/>
                    <a:pt x="4547" y="6683"/>
                    <a:pt x="5434" y="6821"/>
                  </a:cubicBezTo>
                </a:path>
              </a:pathLst>
            </a:custGeom>
            <a:noFill/>
            <a:ln w="9000" cap="flat" cmpd="sng">
              <a:solidFill>
                <a:srgbClr val="3AA0D2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2846075" y="488225"/>
              <a:ext cx="2129350" cy="4971250"/>
            </a:xfrm>
            <a:custGeom>
              <a:avLst/>
              <a:gdLst/>
              <a:ahLst/>
              <a:cxnLst/>
              <a:rect l="l" t="t" r="r" b="b"/>
              <a:pathLst>
                <a:path w="85174" h="198850" extrusionOk="0">
                  <a:moveTo>
                    <a:pt x="27668" y="192492"/>
                  </a:moveTo>
                  <a:cubicBezTo>
                    <a:pt x="27674" y="192492"/>
                    <a:pt x="27654" y="192504"/>
                    <a:pt x="27614" y="192528"/>
                  </a:cubicBezTo>
                  <a:lnTo>
                    <a:pt x="27614" y="192528"/>
                  </a:lnTo>
                  <a:cubicBezTo>
                    <a:pt x="27624" y="192518"/>
                    <a:pt x="27634" y="192508"/>
                    <a:pt x="27643" y="192499"/>
                  </a:cubicBezTo>
                  <a:cubicBezTo>
                    <a:pt x="27657" y="192495"/>
                    <a:pt x="27665" y="192492"/>
                    <a:pt x="27668" y="192492"/>
                  </a:cubicBezTo>
                  <a:close/>
                  <a:moveTo>
                    <a:pt x="41339" y="1"/>
                  </a:moveTo>
                  <a:cubicBezTo>
                    <a:pt x="36238" y="139"/>
                    <a:pt x="34768" y="2635"/>
                    <a:pt x="33049" y="6877"/>
                  </a:cubicBezTo>
                  <a:cubicBezTo>
                    <a:pt x="32661" y="8845"/>
                    <a:pt x="32190" y="11313"/>
                    <a:pt x="33382" y="13115"/>
                  </a:cubicBezTo>
                  <a:cubicBezTo>
                    <a:pt x="33853" y="13808"/>
                    <a:pt x="34519" y="14806"/>
                    <a:pt x="34824" y="15416"/>
                  </a:cubicBezTo>
                  <a:cubicBezTo>
                    <a:pt x="35461" y="16386"/>
                    <a:pt x="35489" y="17551"/>
                    <a:pt x="35933" y="18549"/>
                  </a:cubicBezTo>
                  <a:cubicBezTo>
                    <a:pt x="36210" y="19353"/>
                    <a:pt x="36737" y="20102"/>
                    <a:pt x="36903" y="20906"/>
                  </a:cubicBezTo>
                  <a:cubicBezTo>
                    <a:pt x="37097" y="22486"/>
                    <a:pt x="37402" y="24205"/>
                    <a:pt x="36792" y="25758"/>
                  </a:cubicBezTo>
                  <a:cubicBezTo>
                    <a:pt x="36626" y="26174"/>
                    <a:pt x="36293" y="26645"/>
                    <a:pt x="36016" y="26867"/>
                  </a:cubicBezTo>
                  <a:cubicBezTo>
                    <a:pt x="34685" y="27893"/>
                    <a:pt x="32051" y="28225"/>
                    <a:pt x="30803" y="29418"/>
                  </a:cubicBezTo>
                  <a:cubicBezTo>
                    <a:pt x="29778" y="30416"/>
                    <a:pt x="28585" y="31247"/>
                    <a:pt x="27282" y="31719"/>
                  </a:cubicBezTo>
                  <a:cubicBezTo>
                    <a:pt x="25702" y="32273"/>
                    <a:pt x="24122" y="33105"/>
                    <a:pt x="22874" y="34048"/>
                  </a:cubicBezTo>
                  <a:cubicBezTo>
                    <a:pt x="21515" y="35046"/>
                    <a:pt x="17883" y="37486"/>
                    <a:pt x="17357" y="38650"/>
                  </a:cubicBezTo>
                  <a:cubicBezTo>
                    <a:pt x="16248" y="41173"/>
                    <a:pt x="15749" y="43696"/>
                    <a:pt x="15582" y="46302"/>
                  </a:cubicBezTo>
                  <a:cubicBezTo>
                    <a:pt x="15527" y="47550"/>
                    <a:pt x="15499" y="49103"/>
                    <a:pt x="15554" y="49768"/>
                  </a:cubicBezTo>
                  <a:cubicBezTo>
                    <a:pt x="16358" y="55618"/>
                    <a:pt x="15166" y="60387"/>
                    <a:pt x="15638" y="66154"/>
                  </a:cubicBezTo>
                  <a:cubicBezTo>
                    <a:pt x="15665" y="66542"/>
                    <a:pt x="15776" y="67041"/>
                    <a:pt x="15832" y="67318"/>
                  </a:cubicBezTo>
                  <a:cubicBezTo>
                    <a:pt x="15915" y="67596"/>
                    <a:pt x="15527" y="68483"/>
                    <a:pt x="15000" y="69287"/>
                  </a:cubicBezTo>
                  <a:cubicBezTo>
                    <a:pt x="14445" y="70119"/>
                    <a:pt x="13863" y="71616"/>
                    <a:pt x="13697" y="72614"/>
                  </a:cubicBezTo>
                  <a:cubicBezTo>
                    <a:pt x="13475" y="73612"/>
                    <a:pt x="13225" y="74971"/>
                    <a:pt x="13142" y="75664"/>
                  </a:cubicBezTo>
                  <a:cubicBezTo>
                    <a:pt x="12033" y="82346"/>
                    <a:pt x="11590" y="89194"/>
                    <a:pt x="10425" y="96070"/>
                  </a:cubicBezTo>
                  <a:cubicBezTo>
                    <a:pt x="10287" y="96902"/>
                    <a:pt x="9982" y="97983"/>
                    <a:pt x="9732" y="98537"/>
                  </a:cubicBezTo>
                  <a:cubicBezTo>
                    <a:pt x="9538" y="99092"/>
                    <a:pt x="8873" y="99924"/>
                    <a:pt x="8346" y="100450"/>
                  </a:cubicBezTo>
                  <a:cubicBezTo>
                    <a:pt x="7764" y="100950"/>
                    <a:pt x="6627" y="102031"/>
                    <a:pt x="5740" y="102835"/>
                  </a:cubicBezTo>
                  <a:cubicBezTo>
                    <a:pt x="4880" y="103639"/>
                    <a:pt x="3716" y="104692"/>
                    <a:pt x="3106" y="105247"/>
                  </a:cubicBezTo>
                  <a:cubicBezTo>
                    <a:pt x="2496" y="105802"/>
                    <a:pt x="1636" y="106495"/>
                    <a:pt x="1109" y="106772"/>
                  </a:cubicBezTo>
                  <a:cubicBezTo>
                    <a:pt x="583" y="107105"/>
                    <a:pt x="139" y="107520"/>
                    <a:pt x="56" y="107715"/>
                  </a:cubicBezTo>
                  <a:cubicBezTo>
                    <a:pt x="0" y="107936"/>
                    <a:pt x="56" y="108158"/>
                    <a:pt x="194" y="108269"/>
                  </a:cubicBezTo>
                  <a:cubicBezTo>
                    <a:pt x="333" y="108408"/>
                    <a:pt x="610" y="108519"/>
                    <a:pt x="832" y="108574"/>
                  </a:cubicBezTo>
                  <a:cubicBezTo>
                    <a:pt x="999" y="108657"/>
                    <a:pt x="1442" y="108713"/>
                    <a:pt x="1775" y="108713"/>
                  </a:cubicBezTo>
                  <a:cubicBezTo>
                    <a:pt x="1869" y="108730"/>
                    <a:pt x="1980" y="108736"/>
                    <a:pt x="2095" y="108736"/>
                  </a:cubicBezTo>
                  <a:cubicBezTo>
                    <a:pt x="2351" y="108736"/>
                    <a:pt x="2629" y="108704"/>
                    <a:pt x="2801" y="108685"/>
                  </a:cubicBezTo>
                  <a:cubicBezTo>
                    <a:pt x="3050" y="108657"/>
                    <a:pt x="3743" y="108380"/>
                    <a:pt x="4270" y="108020"/>
                  </a:cubicBezTo>
                  <a:cubicBezTo>
                    <a:pt x="4825" y="107687"/>
                    <a:pt x="5518" y="107410"/>
                    <a:pt x="5740" y="107382"/>
                  </a:cubicBezTo>
                  <a:cubicBezTo>
                    <a:pt x="5772" y="107375"/>
                    <a:pt x="5805" y="107372"/>
                    <a:pt x="5836" y="107372"/>
                  </a:cubicBezTo>
                  <a:cubicBezTo>
                    <a:pt x="6073" y="107372"/>
                    <a:pt x="6270" y="107543"/>
                    <a:pt x="6294" y="107715"/>
                  </a:cubicBezTo>
                  <a:cubicBezTo>
                    <a:pt x="6350" y="107936"/>
                    <a:pt x="6350" y="108574"/>
                    <a:pt x="6239" y="109101"/>
                  </a:cubicBezTo>
                  <a:cubicBezTo>
                    <a:pt x="6155" y="109655"/>
                    <a:pt x="5878" y="110737"/>
                    <a:pt x="5601" y="111485"/>
                  </a:cubicBezTo>
                  <a:cubicBezTo>
                    <a:pt x="5324" y="112262"/>
                    <a:pt x="4963" y="113260"/>
                    <a:pt x="4825" y="113648"/>
                  </a:cubicBezTo>
                  <a:cubicBezTo>
                    <a:pt x="4631" y="114064"/>
                    <a:pt x="4436" y="114896"/>
                    <a:pt x="4409" y="115589"/>
                  </a:cubicBezTo>
                  <a:cubicBezTo>
                    <a:pt x="4326" y="116282"/>
                    <a:pt x="4326" y="117086"/>
                    <a:pt x="4326" y="117446"/>
                  </a:cubicBezTo>
                  <a:cubicBezTo>
                    <a:pt x="4353" y="117862"/>
                    <a:pt x="4464" y="118278"/>
                    <a:pt x="4631" y="118417"/>
                  </a:cubicBezTo>
                  <a:cubicBezTo>
                    <a:pt x="4751" y="118537"/>
                    <a:pt x="4977" y="118616"/>
                    <a:pt x="5180" y="118616"/>
                  </a:cubicBezTo>
                  <a:cubicBezTo>
                    <a:pt x="5210" y="118616"/>
                    <a:pt x="5240" y="118614"/>
                    <a:pt x="5268" y="118611"/>
                  </a:cubicBezTo>
                  <a:cubicBezTo>
                    <a:pt x="5462" y="118555"/>
                    <a:pt x="5795" y="118278"/>
                    <a:pt x="5961" y="117973"/>
                  </a:cubicBezTo>
                  <a:cubicBezTo>
                    <a:pt x="6128" y="117668"/>
                    <a:pt x="6710" y="116282"/>
                    <a:pt x="7209" y="114812"/>
                  </a:cubicBezTo>
                  <a:lnTo>
                    <a:pt x="7320" y="114396"/>
                  </a:lnTo>
                  <a:cubicBezTo>
                    <a:pt x="7379" y="114099"/>
                    <a:pt x="7425" y="114057"/>
                    <a:pt x="7446" y="114057"/>
                  </a:cubicBezTo>
                  <a:cubicBezTo>
                    <a:pt x="7454" y="114057"/>
                    <a:pt x="7459" y="114064"/>
                    <a:pt x="7459" y="114064"/>
                  </a:cubicBezTo>
                  <a:cubicBezTo>
                    <a:pt x="7597" y="113232"/>
                    <a:pt x="7819" y="112428"/>
                    <a:pt x="8013" y="112262"/>
                  </a:cubicBezTo>
                  <a:cubicBezTo>
                    <a:pt x="8027" y="112247"/>
                    <a:pt x="8039" y="112240"/>
                    <a:pt x="8049" y="112240"/>
                  </a:cubicBezTo>
                  <a:cubicBezTo>
                    <a:pt x="8154" y="112240"/>
                    <a:pt x="8015" y="113022"/>
                    <a:pt x="7736" y="114036"/>
                  </a:cubicBezTo>
                  <a:cubicBezTo>
                    <a:pt x="7403" y="115173"/>
                    <a:pt x="7181" y="117224"/>
                    <a:pt x="7209" y="118555"/>
                  </a:cubicBezTo>
                  <a:lnTo>
                    <a:pt x="7209" y="118749"/>
                  </a:lnTo>
                  <a:lnTo>
                    <a:pt x="7209" y="118916"/>
                  </a:lnTo>
                  <a:cubicBezTo>
                    <a:pt x="7181" y="119304"/>
                    <a:pt x="7237" y="119747"/>
                    <a:pt x="7348" y="119886"/>
                  </a:cubicBezTo>
                  <a:cubicBezTo>
                    <a:pt x="7486" y="120025"/>
                    <a:pt x="7653" y="120219"/>
                    <a:pt x="7764" y="120302"/>
                  </a:cubicBezTo>
                  <a:cubicBezTo>
                    <a:pt x="7826" y="120327"/>
                    <a:pt x="7911" y="120341"/>
                    <a:pt x="8000" y="120341"/>
                  </a:cubicBezTo>
                  <a:cubicBezTo>
                    <a:pt x="8110" y="120341"/>
                    <a:pt x="8226" y="120320"/>
                    <a:pt x="8318" y="120274"/>
                  </a:cubicBezTo>
                  <a:cubicBezTo>
                    <a:pt x="8457" y="120163"/>
                    <a:pt x="8762" y="119858"/>
                    <a:pt x="8983" y="119470"/>
                  </a:cubicBezTo>
                  <a:cubicBezTo>
                    <a:pt x="9150" y="119110"/>
                    <a:pt x="9455" y="118139"/>
                    <a:pt x="9677" y="117308"/>
                  </a:cubicBezTo>
                  <a:cubicBezTo>
                    <a:pt x="9843" y="116476"/>
                    <a:pt x="10093" y="115284"/>
                    <a:pt x="10148" y="114674"/>
                  </a:cubicBezTo>
                  <a:cubicBezTo>
                    <a:pt x="10231" y="114091"/>
                    <a:pt x="10370" y="113426"/>
                    <a:pt x="10453" y="113204"/>
                  </a:cubicBezTo>
                  <a:cubicBezTo>
                    <a:pt x="10564" y="112955"/>
                    <a:pt x="10786" y="112733"/>
                    <a:pt x="10952" y="112677"/>
                  </a:cubicBezTo>
                  <a:lnTo>
                    <a:pt x="10952" y="112816"/>
                  </a:lnTo>
                  <a:lnTo>
                    <a:pt x="10952" y="112955"/>
                  </a:lnTo>
                  <a:cubicBezTo>
                    <a:pt x="11063" y="113620"/>
                    <a:pt x="11063" y="114951"/>
                    <a:pt x="10980" y="115977"/>
                  </a:cubicBezTo>
                  <a:cubicBezTo>
                    <a:pt x="10924" y="116975"/>
                    <a:pt x="10869" y="118195"/>
                    <a:pt x="10924" y="118638"/>
                  </a:cubicBezTo>
                  <a:cubicBezTo>
                    <a:pt x="10952" y="119082"/>
                    <a:pt x="11063" y="119609"/>
                    <a:pt x="11118" y="119803"/>
                  </a:cubicBezTo>
                  <a:cubicBezTo>
                    <a:pt x="11202" y="119997"/>
                    <a:pt x="11423" y="120163"/>
                    <a:pt x="11617" y="120163"/>
                  </a:cubicBezTo>
                  <a:cubicBezTo>
                    <a:pt x="11784" y="120163"/>
                    <a:pt x="12116" y="120136"/>
                    <a:pt x="12311" y="120052"/>
                  </a:cubicBezTo>
                  <a:cubicBezTo>
                    <a:pt x="12505" y="119997"/>
                    <a:pt x="12726" y="119637"/>
                    <a:pt x="12754" y="119221"/>
                  </a:cubicBezTo>
                  <a:cubicBezTo>
                    <a:pt x="12810" y="118805"/>
                    <a:pt x="12865" y="118001"/>
                    <a:pt x="12865" y="117502"/>
                  </a:cubicBezTo>
                  <a:cubicBezTo>
                    <a:pt x="12865" y="116975"/>
                    <a:pt x="12948" y="116005"/>
                    <a:pt x="13059" y="115422"/>
                  </a:cubicBezTo>
                  <a:cubicBezTo>
                    <a:pt x="13198" y="114785"/>
                    <a:pt x="13309" y="113925"/>
                    <a:pt x="13336" y="113482"/>
                  </a:cubicBezTo>
                  <a:cubicBezTo>
                    <a:pt x="13364" y="113010"/>
                    <a:pt x="13475" y="112539"/>
                    <a:pt x="13558" y="112511"/>
                  </a:cubicBezTo>
                  <a:cubicBezTo>
                    <a:pt x="13591" y="112478"/>
                    <a:pt x="13628" y="112463"/>
                    <a:pt x="13668" y="112463"/>
                  </a:cubicBezTo>
                  <a:cubicBezTo>
                    <a:pt x="13729" y="112463"/>
                    <a:pt x="13796" y="112499"/>
                    <a:pt x="13863" y="112567"/>
                  </a:cubicBezTo>
                  <a:cubicBezTo>
                    <a:pt x="13919" y="112677"/>
                    <a:pt x="14002" y="112955"/>
                    <a:pt x="14057" y="113232"/>
                  </a:cubicBezTo>
                  <a:cubicBezTo>
                    <a:pt x="14140" y="113482"/>
                    <a:pt x="14140" y="114202"/>
                    <a:pt x="14113" y="114729"/>
                  </a:cubicBezTo>
                  <a:cubicBezTo>
                    <a:pt x="14057" y="115284"/>
                    <a:pt x="14057" y="116060"/>
                    <a:pt x="14140" y="116448"/>
                  </a:cubicBezTo>
                  <a:cubicBezTo>
                    <a:pt x="14196" y="116836"/>
                    <a:pt x="14307" y="117252"/>
                    <a:pt x="14445" y="117391"/>
                  </a:cubicBezTo>
                  <a:cubicBezTo>
                    <a:pt x="14584" y="117529"/>
                    <a:pt x="14834" y="117696"/>
                    <a:pt x="14972" y="117779"/>
                  </a:cubicBezTo>
                  <a:cubicBezTo>
                    <a:pt x="15008" y="117793"/>
                    <a:pt x="15053" y="117800"/>
                    <a:pt x="15102" y="117800"/>
                  </a:cubicBezTo>
                  <a:cubicBezTo>
                    <a:pt x="15243" y="117800"/>
                    <a:pt x="15417" y="117743"/>
                    <a:pt x="15499" y="117640"/>
                  </a:cubicBezTo>
                  <a:cubicBezTo>
                    <a:pt x="15638" y="117502"/>
                    <a:pt x="15693" y="117224"/>
                    <a:pt x="15693" y="116947"/>
                  </a:cubicBezTo>
                  <a:cubicBezTo>
                    <a:pt x="15693" y="116698"/>
                    <a:pt x="15776" y="116199"/>
                    <a:pt x="15832" y="115838"/>
                  </a:cubicBezTo>
                  <a:cubicBezTo>
                    <a:pt x="15943" y="115450"/>
                    <a:pt x="15970" y="114923"/>
                    <a:pt x="15998" y="114646"/>
                  </a:cubicBezTo>
                  <a:cubicBezTo>
                    <a:pt x="15998" y="114396"/>
                    <a:pt x="16109" y="113398"/>
                    <a:pt x="16192" y="112400"/>
                  </a:cubicBezTo>
                  <a:cubicBezTo>
                    <a:pt x="16248" y="111402"/>
                    <a:pt x="16358" y="109877"/>
                    <a:pt x="16386" y="108962"/>
                  </a:cubicBezTo>
                  <a:cubicBezTo>
                    <a:pt x="16414" y="108020"/>
                    <a:pt x="16469" y="106578"/>
                    <a:pt x="16469" y="105580"/>
                  </a:cubicBezTo>
                  <a:cubicBezTo>
                    <a:pt x="16469" y="104554"/>
                    <a:pt x="16525" y="103445"/>
                    <a:pt x="16608" y="102946"/>
                  </a:cubicBezTo>
                  <a:cubicBezTo>
                    <a:pt x="18077" y="97789"/>
                    <a:pt x="20462" y="92881"/>
                    <a:pt x="22209" y="87780"/>
                  </a:cubicBezTo>
                  <a:cubicBezTo>
                    <a:pt x="22957" y="86061"/>
                    <a:pt x="23207" y="84176"/>
                    <a:pt x="23484" y="82373"/>
                  </a:cubicBezTo>
                  <a:cubicBezTo>
                    <a:pt x="23817" y="80765"/>
                    <a:pt x="23928" y="78963"/>
                    <a:pt x="23983" y="77466"/>
                  </a:cubicBezTo>
                  <a:cubicBezTo>
                    <a:pt x="24011" y="76468"/>
                    <a:pt x="24149" y="74998"/>
                    <a:pt x="24288" y="74250"/>
                  </a:cubicBezTo>
                  <a:cubicBezTo>
                    <a:pt x="24427" y="73473"/>
                    <a:pt x="24648" y="72032"/>
                    <a:pt x="24704" y="70978"/>
                  </a:cubicBezTo>
                  <a:cubicBezTo>
                    <a:pt x="24953" y="67540"/>
                    <a:pt x="24870" y="64296"/>
                    <a:pt x="24953" y="60803"/>
                  </a:cubicBezTo>
                  <a:cubicBezTo>
                    <a:pt x="25064" y="56256"/>
                    <a:pt x="24953" y="51432"/>
                    <a:pt x="26811" y="47051"/>
                  </a:cubicBezTo>
                  <a:lnTo>
                    <a:pt x="26811" y="47051"/>
                  </a:lnTo>
                  <a:cubicBezTo>
                    <a:pt x="25674" y="51432"/>
                    <a:pt x="25147" y="55785"/>
                    <a:pt x="25231" y="60276"/>
                  </a:cubicBezTo>
                  <a:cubicBezTo>
                    <a:pt x="25286" y="61718"/>
                    <a:pt x="25647" y="64019"/>
                    <a:pt x="25979" y="65294"/>
                  </a:cubicBezTo>
                  <a:cubicBezTo>
                    <a:pt x="26367" y="66542"/>
                    <a:pt x="26672" y="68760"/>
                    <a:pt x="26728" y="70091"/>
                  </a:cubicBezTo>
                  <a:cubicBezTo>
                    <a:pt x="26756" y="71394"/>
                    <a:pt x="26783" y="73168"/>
                    <a:pt x="26783" y="73917"/>
                  </a:cubicBezTo>
                  <a:cubicBezTo>
                    <a:pt x="26783" y="74721"/>
                    <a:pt x="26645" y="76080"/>
                    <a:pt x="26506" y="77022"/>
                  </a:cubicBezTo>
                  <a:cubicBezTo>
                    <a:pt x="26367" y="77937"/>
                    <a:pt x="26312" y="79684"/>
                    <a:pt x="26340" y="80932"/>
                  </a:cubicBezTo>
                  <a:cubicBezTo>
                    <a:pt x="26367" y="82179"/>
                    <a:pt x="26201" y="83676"/>
                    <a:pt x="26035" y="84259"/>
                  </a:cubicBezTo>
                  <a:cubicBezTo>
                    <a:pt x="25813" y="84841"/>
                    <a:pt x="25286" y="85922"/>
                    <a:pt x="24842" y="86754"/>
                  </a:cubicBezTo>
                  <a:cubicBezTo>
                    <a:pt x="24427" y="87558"/>
                    <a:pt x="24094" y="89582"/>
                    <a:pt x="24122" y="91246"/>
                  </a:cubicBezTo>
                  <a:cubicBezTo>
                    <a:pt x="24593" y="95543"/>
                    <a:pt x="23761" y="100312"/>
                    <a:pt x="23844" y="104249"/>
                  </a:cubicBezTo>
                  <a:cubicBezTo>
                    <a:pt x="23983" y="106883"/>
                    <a:pt x="24122" y="109544"/>
                    <a:pt x="24399" y="112095"/>
                  </a:cubicBezTo>
                  <a:cubicBezTo>
                    <a:pt x="24565" y="113620"/>
                    <a:pt x="24704" y="115589"/>
                    <a:pt x="24704" y="116420"/>
                  </a:cubicBezTo>
                  <a:cubicBezTo>
                    <a:pt x="24704" y="117280"/>
                    <a:pt x="24842" y="119332"/>
                    <a:pt x="25092" y="120995"/>
                  </a:cubicBezTo>
                  <a:cubicBezTo>
                    <a:pt x="25342" y="123158"/>
                    <a:pt x="26007" y="127095"/>
                    <a:pt x="26645" y="129174"/>
                  </a:cubicBezTo>
                  <a:cubicBezTo>
                    <a:pt x="27393" y="131919"/>
                    <a:pt x="27587" y="133610"/>
                    <a:pt x="28752" y="137076"/>
                  </a:cubicBezTo>
                  <a:cubicBezTo>
                    <a:pt x="28835" y="138740"/>
                    <a:pt x="28835" y="141096"/>
                    <a:pt x="28752" y="142372"/>
                  </a:cubicBezTo>
                  <a:cubicBezTo>
                    <a:pt x="28696" y="143619"/>
                    <a:pt x="28530" y="145366"/>
                    <a:pt x="28336" y="146253"/>
                  </a:cubicBezTo>
                  <a:cubicBezTo>
                    <a:pt x="27975" y="147861"/>
                    <a:pt x="27698" y="149608"/>
                    <a:pt x="27754" y="151133"/>
                  </a:cubicBezTo>
                  <a:cubicBezTo>
                    <a:pt x="27892" y="158868"/>
                    <a:pt x="30304" y="165966"/>
                    <a:pt x="31940" y="172620"/>
                  </a:cubicBezTo>
                  <a:cubicBezTo>
                    <a:pt x="32190" y="173674"/>
                    <a:pt x="32633" y="175088"/>
                    <a:pt x="32883" y="175725"/>
                  </a:cubicBezTo>
                  <a:cubicBezTo>
                    <a:pt x="33105" y="176335"/>
                    <a:pt x="33382" y="177195"/>
                    <a:pt x="33437" y="177611"/>
                  </a:cubicBezTo>
                  <a:cubicBezTo>
                    <a:pt x="33521" y="178082"/>
                    <a:pt x="33548" y="179690"/>
                    <a:pt x="33521" y="181326"/>
                  </a:cubicBezTo>
                  <a:cubicBezTo>
                    <a:pt x="33465" y="182879"/>
                    <a:pt x="33382" y="184487"/>
                    <a:pt x="33271" y="184792"/>
                  </a:cubicBezTo>
                  <a:cubicBezTo>
                    <a:pt x="33160" y="185097"/>
                    <a:pt x="32717" y="185762"/>
                    <a:pt x="32217" y="186206"/>
                  </a:cubicBezTo>
                  <a:cubicBezTo>
                    <a:pt x="31774" y="186705"/>
                    <a:pt x="30388" y="188008"/>
                    <a:pt x="29140" y="189200"/>
                  </a:cubicBezTo>
                  <a:lnTo>
                    <a:pt x="29001" y="189339"/>
                  </a:lnTo>
                  <a:cubicBezTo>
                    <a:pt x="27754" y="190503"/>
                    <a:pt x="26672" y="191529"/>
                    <a:pt x="26534" y="191668"/>
                  </a:cubicBezTo>
                  <a:cubicBezTo>
                    <a:pt x="26395" y="191806"/>
                    <a:pt x="26256" y="192028"/>
                    <a:pt x="26229" y="192167"/>
                  </a:cubicBezTo>
                  <a:cubicBezTo>
                    <a:pt x="26201" y="192305"/>
                    <a:pt x="25841" y="192832"/>
                    <a:pt x="25841" y="193193"/>
                  </a:cubicBezTo>
                  <a:cubicBezTo>
                    <a:pt x="25841" y="193525"/>
                    <a:pt x="26201" y="193664"/>
                    <a:pt x="26312" y="193692"/>
                  </a:cubicBezTo>
                  <a:cubicBezTo>
                    <a:pt x="26320" y="193697"/>
                    <a:pt x="26329" y="193699"/>
                    <a:pt x="26339" y="193699"/>
                  </a:cubicBezTo>
                  <a:cubicBezTo>
                    <a:pt x="26391" y="193699"/>
                    <a:pt x="26470" y="193630"/>
                    <a:pt x="26565" y="193533"/>
                  </a:cubicBezTo>
                  <a:lnTo>
                    <a:pt x="26565" y="193533"/>
                  </a:lnTo>
                  <a:cubicBezTo>
                    <a:pt x="26377" y="193865"/>
                    <a:pt x="26235" y="194287"/>
                    <a:pt x="26423" y="194412"/>
                  </a:cubicBezTo>
                  <a:cubicBezTo>
                    <a:pt x="26423" y="194526"/>
                    <a:pt x="26621" y="194582"/>
                    <a:pt x="26847" y="194582"/>
                  </a:cubicBezTo>
                  <a:cubicBezTo>
                    <a:pt x="27008" y="194582"/>
                    <a:pt x="27183" y="194553"/>
                    <a:pt x="27310" y="194496"/>
                  </a:cubicBezTo>
                  <a:cubicBezTo>
                    <a:pt x="27615" y="194357"/>
                    <a:pt x="27975" y="193941"/>
                    <a:pt x="28336" y="193636"/>
                  </a:cubicBezTo>
                  <a:cubicBezTo>
                    <a:pt x="28457" y="193541"/>
                    <a:pt x="28524" y="193497"/>
                    <a:pt x="28541" y="193497"/>
                  </a:cubicBezTo>
                  <a:cubicBezTo>
                    <a:pt x="28577" y="193497"/>
                    <a:pt x="28367" y="193709"/>
                    <a:pt x="27948" y="194052"/>
                  </a:cubicBezTo>
                  <a:cubicBezTo>
                    <a:pt x="27366" y="194523"/>
                    <a:pt x="26894" y="194939"/>
                    <a:pt x="26894" y="195133"/>
                  </a:cubicBezTo>
                  <a:cubicBezTo>
                    <a:pt x="26894" y="195272"/>
                    <a:pt x="27033" y="195549"/>
                    <a:pt x="27144" y="195688"/>
                  </a:cubicBezTo>
                  <a:cubicBezTo>
                    <a:pt x="27341" y="195767"/>
                    <a:pt x="27552" y="195915"/>
                    <a:pt x="27757" y="195915"/>
                  </a:cubicBezTo>
                  <a:cubicBezTo>
                    <a:pt x="27840" y="195915"/>
                    <a:pt x="27923" y="195891"/>
                    <a:pt x="28003" y="195827"/>
                  </a:cubicBezTo>
                  <a:cubicBezTo>
                    <a:pt x="28807" y="195300"/>
                    <a:pt x="28890" y="194884"/>
                    <a:pt x="29168" y="194607"/>
                  </a:cubicBezTo>
                  <a:cubicBezTo>
                    <a:pt x="29318" y="194482"/>
                    <a:pt x="29445" y="194424"/>
                    <a:pt x="29519" y="194424"/>
                  </a:cubicBezTo>
                  <a:cubicBezTo>
                    <a:pt x="29610" y="194424"/>
                    <a:pt x="29622" y="194510"/>
                    <a:pt x="29500" y="194662"/>
                  </a:cubicBezTo>
                  <a:cubicBezTo>
                    <a:pt x="29279" y="194939"/>
                    <a:pt x="28696" y="195355"/>
                    <a:pt x="28447" y="195743"/>
                  </a:cubicBezTo>
                  <a:cubicBezTo>
                    <a:pt x="28197" y="196131"/>
                    <a:pt x="28059" y="196520"/>
                    <a:pt x="28170" y="196686"/>
                  </a:cubicBezTo>
                  <a:cubicBezTo>
                    <a:pt x="28280" y="196825"/>
                    <a:pt x="28447" y="196991"/>
                    <a:pt x="28585" y="197102"/>
                  </a:cubicBezTo>
                  <a:cubicBezTo>
                    <a:pt x="28636" y="197143"/>
                    <a:pt x="28710" y="197161"/>
                    <a:pt x="28794" y="197161"/>
                  </a:cubicBezTo>
                  <a:cubicBezTo>
                    <a:pt x="28940" y="197161"/>
                    <a:pt x="29121" y="197106"/>
                    <a:pt x="29279" y="197019"/>
                  </a:cubicBezTo>
                  <a:cubicBezTo>
                    <a:pt x="29528" y="196880"/>
                    <a:pt x="29861" y="196686"/>
                    <a:pt x="29972" y="196520"/>
                  </a:cubicBezTo>
                  <a:cubicBezTo>
                    <a:pt x="30110" y="196326"/>
                    <a:pt x="30498" y="196159"/>
                    <a:pt x="30609" y="195854"/>
                  </a:cubicBezTo>
                  <a:cubicBezTo>
                    <a:pt x="30748" y="195522"/>
                    <a:pt x="31108" y="195577"/>
                    <a:pt x="31358" y="195050"/>
                  </a:cubicBezTo>
                  <a:cubicBezTo>
                    <a:pt x="31678" y="194890"/>
                    <a:pt x="31839" y="194644"/>
                    <a:pt x="32009" y="194644"/>
                  </a:cubicBezTo>
                  <a:cubicBezTo>
                    <a:pt x="32074" y="194644"/>
                    <a:pt x="32140" y="194680"/>
                    <a:pt x="32217" y="194773"/>
                  </a:cubicBezTo>
                  <a:cubicBezTo>
                    <a:pt x="31968" y="195161"/>
                    <a:pt x="31524" y="195189"/>
                    <a:pt x="31081" y="195549"/>
                  </a:cubicBezTo>
                  <a:cubicBezTo>
                    <a:pt x="30388" y="196131"/>
                    <a:pt x="28391" y="197878"/>
                    <a:pt x="30720" y="198682"/>
                  </a:cubicBezTo>
                  <a:cubicBezTo>
                    <a:pt x="30863" y="198708"/>
                    <a:pt x="31000" y="198720"/>
                    <a:pt x="31132" y="198720"/>
                  </a:cubicBezTo>
                  <a:cubicBezTo>
                    <a:pt x="32411" y="198720"/>
                    <a:pt x="33210" y="197586"/>
                    <a:pt x="33964" y="196908"/>
                  </a:cubicBezTo>
                  <a:cubicBezTo>
                    <a:pt x="34380" y="196381"/>
                    <a:pt x="34824" y="196159"/>
                    <a:pt x="35378" y="195827"/>
                  </a:cubicBezTo>
                  <a:cubicBezTo>
                    <a:pt x="35822" y="195799"/>
                    <a:pt x="36459" y="195522"/>
                    <a:pt x="36681" y="195244"/>
                  </a:cubicBezTo>
                  <a:cubicBezTo>
                    <a:pt x="37347" y="194523"/>
                    <a:pt x="37624" y="193664"/>
                    <a:pt x="37901" y="192749"/>
                  </a:cubicBezTo>
                  <a:cubicBezTo>
                    <a:pt x="38567" y="191501"/>
                    <a:pt x="39676" y="190808"/>
                    <a:pt x="40563" y="189699"/>
                  </a:cubicBezTo>
                  <a:cubicBezTo>
                    <a:pt x="40812" y="189339"/>
                    <a:pt x="41589" y="188673"/>
                    <a:pt x="41644" y="187675"/>
                  </a:cubicBezTo>
                  <a:cubicBezTo>
                    <a:pt x="41589" y="186733"/>
                    <a:pt x="41034" y="185790"/>
                    <a:pt x="40951" y="184875"/>
                  </a:cubicBezTo>
                  <a:cubicBezTo>
                    <a:pt x="40951" y="184736"/>
                    <a:pt x="41090" y="183516"/>
                    <a:pt x="41090" y="183516"/>
                  </a:cubicBezTo>
                  <a:cubicBezTo>
                    <a:pt x="41201" y="181853"/>
                    <a:pt x="41062" y="180744"/>
                    <a:pt x="40923" y="180189"/>
                  </a:cubicBezTo>
                  <a:cubicBezTo>
                    <a:pt x="40785" y="179635"/>
                    <a:pt x="40646" y="178664"/>
                    <a:pt x="40591" y="178082"/>
                  </a:cubicBezTo>
                  <a:cubicBezTo>
                    <a:pt x="40646" y="174367"/>
                    <a:pt x="40313" y="170458"/>
                    <a:pt x="41228" y="166631"/>
                  </a:cubicBezTo>
                  <a:cubicBezTo>
                    <a:pt x="41478" y="165661"/>
                    <a:pt x="41755" y="164413"/>
                    <a:pt x="41838" y="163803"/>
                  </a:cubicBezTo>
                  <a:cubicBezTo>
                    <a:pt x="41921" y="163166"/>
                    <a:pt x="41977" y="161669"/>
                    <a:pt x="41977" y="160393"/>
                  </a:cubicBezTo>
                  <a:cubicBezTo>
                    <a:pt x="41977" y="159146"/>
                    <a:pt x="41727" y="157815"/>
                    <a:pt x="41561" y="157371"/>
                  </a:cubicBezTo>
                  <a:cubicBezTo>
                    <a:pt x="40674" y="155347"/>
                    <a:pt x="40147" y="153268"/>
                    <a:pt x="39897" y="150994"/>
                  </a:cubicBezTo>
                  <a:cubicBezTo>
                    <a:pt x="39787" y="149996"/>
                    <a:pt x="39703" y="148554"/>
                    <a:pt x="39759" y="147806"/>
                  </a:cubicBezTo>
                  <a:cubicBezTo>
                    <a:pt x="39814" y="147085"/>
                    <a:pt x="40341" y="145726"/>
                    <a:pt x="40507" y="145449"/>
                  </a:cubicBezTo>
                  <a:cubicBezTo>
                    <a:pt x="42088" y="140209"/>
                    <a:pt x="41644" y="134858"/>
                    <a:pt x="41506" y="129646"/>
                  </a:cubicBezTo>
                  <a:cubicBezTo>
                    <a:pt x="41311" y="123823"/>
                    <a:pt x="41561" y="120108"/>
                    <a:pt x="41561" y="114563"/>
                  </a:cubicBezTo>
                  <a:cubicBezTo>
                    <a:pt x="41706" y="105809"/>
                    <a:pt x="41753" y="100620"/>
                    <a:pt x="41951" y="100620"/>
                  </a:cubicBezTo>
                  <a:cubicBezTo>
                    <a:pt x="42131" y="100620"/>
                    <a:pt x="42437" y="104915"/>
                    <a:pt x="43058" y="114729"/>
                  </a:cubicBezTo>
                  <a:cubicBezTo>
                    <a:pt x="43308" y="120136"/>
                    <a:pt x="43363" y="124766"/>
                    <a:pt x="43335" y="129812"/>
                  </a:cubicBezTo>
                  <a:cubicBezTo>
                    <a:pt x="43640" y="135218"/>
                    <a:pt x="43308" y="140985"/>
                    <a:pt x="44195" y="145588"/>
                  </a:cubicBezTo>
                  <a:cubicBezTo>
                    <a:pt x="44250" y="145948"/>
                    <a:pt x="44500" y="146475"/>
                    <a:pt x="44749" y="146780"/>
                  </a:cubicBezTo>
                  <a:cubicBezTo>
                    <a:pt x="45581" y="148499"/>
                    <a:pt x="45359" y="150495"/>
                    <a:pt x="45027" y="152242"/>
                  </a:cubicBezTo>
                  <a:cubicBezTo>
                    <a:pt x="44666" y="154155"/>
                    <a:pt x="44250" y="156040"/>
                    <a:pt x="43585" y="157870"/>
                  </a:cubicBezTo>
                  <a:cubicBezTo>
                    <a:pt x="43419" y="158342"/>
                    <a:pt x="43197" y="159922"/>
                    <a:pt x="43030" y="161391"/>
                  </a:cubicBezTo>
                  <a:cubicBezTo>
                    <a:pt x="42920" y="162861"/>
                    <a:pt x="42975" y="164663"/>
                    <a:pt x="43141" y="165328"/>
                  </a:cubicBezTo>
                  <a:cubicBezTo>
                    <a:pt x="43280" y="166021"/>
                    <a:pt x="43751" y="167158"/>
                    <a:pt x="43918" y="167990"/>
                  </a:cubicBezTo>
                  <a:cubicBezTo>
                    <a:pt x="44722" y="171899"/>
                    <a:pt x="44583" y="176086"/>
                    <a:pt x="44056" y="180162"/>
                  </a:cubicBezTo>
                  <a:cubicBezTo>
                    <a:pt x="43862" y="181631"/>
                    <a:pt x="43419" y="182990"/>
                    <a:pt x="43529" y="183350"/>
                  </a:cubicBezTo>
                  <a:cubicBezTo>
                    <a:pt x="43640" y="183683"/>
                    <a:pt x="43696" y="184320"/>
                    <a:pt x="43779" y="184736"/>
                  </a:cubicBezTo>
                  <a:cubicBezTo>
                    <a:pt x="43613" y="185845"/>
                    <a:pt x="42947" y="186816"/>
                    <a:pt x="42947" y="187925"/>
                  </a:cubicBezTo>
                  <a:cubicBezTo>
                    <a:pt x="42975" y="188840"/>
                    <a:pt x="43807" y="189450"/>
                    <a:pt x="44306" y="190115"/>
                  </a:cubicBezTo>
                  <a:cubicBezTo>
                    <a:pt x="45332" y="191418"/>
                    <a:pt x="46718" y="192305"/>
                    <a:pt x="46912" y="192583"/>
                  </a:cubicBezTo>
                  <a:cubicBezTo>
                    <a:pt x="47439" y="193442"/>
                    <a:pt x="47272" y="194662"/>
                    <a:pt x="48021" y="195383"/>
                  </a:cubicBezTo>
                  <a:cubicBezTo>
                    <a:pt x="48631" y="196021"/>
                    <a:pt x="48714" y="196298"/>
                    <a:pt x="49546" y="196492"/>
                  </a:cubicBezTo>
                  <a:cubicBezTo>
                    <a:pt x="49685" y="196520"/>
                    <a:pt x="50599" y="196880"/>
                    <a:pt x="50904" y="197157"/>
                  </a:cubicBezTo>
                  <a:cubicBezTo>
                    <a:pt x="51801" y="198076"/>
                    <a:pt x="52498" y="198849"/>
                    <a:pt x="53522" y="198849"/>
                  </a:cubicBezTo>
                  <a:cubicBezTo>
                    <a:pt x="53765" y="198849"/>
                    <a:pt x="54027" y="198806"/>
                    <a:pt x="54315" y="198710"/>
                  </a:cubicBezTo>
                  <a:lnTo>
                    <a:pt x="55146" y="198128"/>
                  </a:lnTo>
                  <a:cubicBezTo>
                    <a:pt x="55424" y="197379"/>
                    <a:pt x="54675" y="196436"/>
                    <a:pt x="54148" y="195910"/>
                  </a:cubicBezTo>
                  <a:cubicBezTo>
                    <a:pt x="53760" y="195466"/>
                    <a:pt x="53095" y="195411"/>
                    <a:pt x="52956" y="195022"/>
                  </a:cubicBezTo>
                  <a:lnTo>
                    <a:pt x="52956" y="195022"/>
                  </a:lnTo>
                  <a:cubicBezTo>
                    <a:pt x="53538" y="195161"/>
                    <a:pt x="54647" y="196048"/>
                    <a:pt x="54814" y="196381"/>
                  </a:cubicBezTo>
                  <a:cubicBezTo>
                    <a:pt x="55008" y="196686"/>
                    <a:pt x="55368" y="197102"/>
                    <a:pt x="55590" y="197296"/>
                  </a:cubicBezTo>
                  <a:cubicBezTo>
                    <a:pt x="55846" y="197444"/>
                    <a:pt x="56062" y="197501"/>
                    <a:pt x="56262" y="197501"/>
                  </a:cubicBezTo>
                  <a:cubicBezTo>
                    <a:pt x="56473" y="197501"/>
                    <a:pt x="56666" y="197437"/>
                    <a:pt x="56865" y="197351"/>
                  </a:cubicBezTo>
                  <a:cubicBezTo>
                    <a:pt x="56926" y="197222"/>
                    <a:pt x="56983" y="197191"/>
                    <a:pt x="57030" y="197191"/>
                  </a:cubicBezTo>
                  <a:cubicBezTo>
                    <a:pt x="57073" y="197191"/>
                    <a:pt x="57108" y="197217"/>
                    <a:pt x="57130" y="197217"/>
                  </a:cubicBezTo>
                  <a:cubicBezTo>
                    <a:pt x="57170" y="197217"/>
                    <a:pt x="57166" y="197126"/>
                    <a:pt x="57087" y="196603"/>
                  </a:cubicBezTo>
                  <a:cubicBezTo>
                    <a:pt x="56838" y="195965"/>
                    <a:pt x="55673" y="195466"/>
                    <a:pt x="55812" y="195189"/>
                  </a:cubicBezTo>
                  <a:lnTo>
                    <a:pt x="55812" y="195189"/>
                  </a:lnTo>
                  <a:cubicBezTo>
                    <a:pt x="56505" y="195605"/>
                    <a:pt x="57309" y="196658"/>
                    <a:pt x="57559" y="196658"/>
                  </a:cubicBezTo>
                  <a:cubicBezTo>
                    <a:pt x="57780" y="196658"/>
                    <a:pt x="58252" y="196353"/>
                    <a:pt x="58085" y="195993"/>
                  </a:cubicBezTo>
                  <a:cubicBezTo>
                    <a:pt x="58058" y="195882"/>
                    <a:pt x="58002" y="195716"/>
                    <a:pt x="57808" y="195549"/>
                  </a:cubicBezTo>
                  <a:cubicBezTo>
                    <a:pt x="57642" y="195411"/>
                    <a:pt x="56838" y="194634"/>
                    <a:pt x="56671" y="194496"/>
                  </a:cubicBezTo>
                  <a:cubicBezTo>
                    <a:pt x="56667" y="194482"/>
                    <a:pt x="56669" y="194475"/>
                    <a:pt x="56677" y="194475"/>
                  </a:cubicBezTo>
                  <a:cubicBezTo>
                    <a:pt x="56764" y="194475"/>
                    <a:pt x="57550" y="195233"/>
                    <a:pt x="58058" y="195411"/>
                  </a:cubicBezTo>
                  <a:cubicBezTo>
                    <a:pt x="58190" y="195451"/>
                    <a:pt x="58333" y="195470"/>
                    <a:pt x="58461" y="195470"/>
                  </a:cubicBezTo>
                  <a:cubicBezTo>
                    <a:pt x="58680" y="195470"/>
                    <a:pt x="58852" y="195415"/>
                    <a:pt x="58834" y="195327"/>
                  </a:cubicBezTo>
                  <a:cubicBezTo>
                    <a:pt x="58806" y="195244"/>
                    <a:pt x="58806" y="194717"/>
                    <a:pt x="58446" y="194385"/>
                  </a:cubicBezTo>
                  <a:cubicBezTo>
                    <a:pt x="58418" y="194135"/>
                    <a:pt x="57780" y="193941"/>
                    <a:pt x="57392" y="193608"/>
                  </a:cubicBezTo>
                  <a:cubicBezTo>
                    <a:pt x="57216" y="193456"/>
                    <a:pt x="57150" y="193383"/>
                    <a:pt x="57179" y="193383"/>
                  </a:cubicBezTo>
                  <a:cubicBezTo>
                    <a:pt x="57220" y="193383"/>
                    <a:pt x="57440" y="193519"/>
                    <a:pt x="57808" y="193775"/>
                  </a:cubicBezTo>
                  <a:cubicBezTo>
                    <a:pt x="58243" y="194091"/>
                    <a:pt x="58707" y="194295"/>
                    <a:pt x="59027" y="194295"/>
                  </a:cubicBezTo>
                  <a:cubicBezTo>
                    <a:pt x="59156" y="194295"/>
                    <a:pt x="59262" y="194262"/>
                    <a:pt x="59333" y="194191"/>
                  </a:cubicBezTo>
                  <a:cubicBezTo>
                    <a:pt x="59250" y="194080"/>
                    <a:pt x="59222" y="193858"/>
                    <a:pt x="59139" y="193747"/>
                  </a:cubicBezTo>
                  <a:cubicBezTo>
                    <a:pt x="59111" y="193109"/>
                    <a:pt x="57974" y="191806"/>
                    <a:pt x="56727" y="190697"/>
                  </a:cubicBezTo>
                  <a:lnTo>
                    <a:pt x="55840" y="189921"/>
                  </a:lnTo>
                  <a:cubicBezTo>
                    <a:pt x="54592" y="188784"/>
                    <a:pt x="53206" y="187509"/>
                    <a:pt x="52707" y="187010"/>
                  </a:cubicBezTo>
                  <a:cubicBezTo>
                    <a:pt x="52263" y="186538"/>
                    <a:pt x="51875" y="184736"/>
                    <a:pt x="51847" y="183073"/>
                  </a:cubicBezTo>
                  <a:lnTo>
                    <a:pt x="51847" y="180744"/>
                  </a:lnTo>
                  <a:cubicBezTo>
                    <a:pt x="51847" y="179080"/>
                    <a:pt x="51958" y="177306"/>
                    <a:pt x="52041" y="176890"/>
                  </a:cubicBezTo>
                  <a:cubicBezTo>
                    <a:pt x="52180" y="176446"/>
                    <a:pt x="52651" y="174977"/>
                    <a:pt x="53012" y="173674"/>
                  </a:cubicBezTo>
                  <a:cubicBezTo>
                    <a:pt x="55812" y="166188"/>
                    <a:pt x="56616" y="157842"/>
                    <a:pt x="57309" y="150772"/>
                  </a:cubicBezTo>
                  <a:cubicBezTo>
                    <a:pt x="57420" y="149691"/>
                    <a:pt x="57226" y="148055"/>
                    <a:pt x="56865" y="147168"/>
                  </a:cubicBezTo>
                  <a:lnTo>
                    <a:pt x="56865" y="146808"/>
                  </a:lnTo>
                  <a:cubicBezTo>
                    <a:pt x="56865" y="146475"/>
                    <a:pt x="56671" y="144867"/>
                    <a:pt x="56671" y="144867"/>
                  </a:cubicBezTo>
                  <a:cubicBezTo>
                    <a:pt x="56450" y="143203"/>
                    <a:pt x="56256" y="140597"/>
                    <a:pt x="56256" y="139044"/>
                  </a:cubicBezTo>
                  <a:cubicBezTo>
                    <a:pt x="56200" y="136577"/>
                    <a:pt x="56893" y="133555"/>
                    <a:pt x="57226" y="131725"/>
                  </a:cubicBezTo>
                  <a:cubicBezTo>
                    <a:pt x="57670" y="130755"/>
                    <a:pt x="58390" y="128786"/>
                    <a:pt x="58806" y="127372"/>
                  </a:cubicBezTo>
                  <a:cubicBezTo>
                    <a:pt x="59361" y="125265"/>
                    <a:pt x="59860" y="123213"/>
                    <a:pt x="60082" y="121134"/>
                  </a:cubicBezTo>
                  <a:cubicBezTo>
                    <a:pt x="60303" y="119470"/>
                    <a:pt x="60553" y="116753"/>
                    <a:pt x="60608" y="115090"/>
                  </a:cubicBezTo>
                  <a:cubicBezTo>
                    <a:pt x="60719" y="113482"/>
                    <a:pt x="60775" y="110737"/>
                    <a:pt x="60830" y="109073"/>
                  </a:cubicBezTo>
                  <a:lnTo>
                    <a:pt x="60969" y="104138"/>
                  </a:lnTo>
                  <a:cubicBezTo>
                    <a:pt x="61052" y="99536"/>
                    <a:pt x="61107" y="94961"/>
                    <a:pt x="60858" y="90331"/>
                  </a:cubicBezTo>
                  <a:cubicBezTo>
                    <a:pt x="60747" y="89028"/>
                    <a:pt x="60303" y="87281"/>
                    <a:pt x="59888" y="86449"/>
                  </a:cubicBezTo>
                  <a:cubicBezTo>
                    <a:pt x="59444" y="85562"/>
                    <a:pt x="59028" y="84092"/>
                    <a:pt x="58945" y="83039"/>
                  </a:cubicBezTo>
                  <a:cubicBezTo>
                    <a:pt x="58889" y="82041"/>
                    <a:pt x="58779" y="79823"/>
                    <a:pt x="58668" y="78159"/>
                  </a:cubicBezTo>
                  <a:cubicBezTo>
                    <a:pt x="58557" y="76496"/>
                    <a:pt x="58501" y="74416"/>
                    <a:pt x="58418" y="73473"/>
                  </a:cubicBezTo>
                  <a:cubicBezTo>
                    <a:pt x="58363" y="72531"/>
                    <a:pt x="58279" y="71200"/>
                    <a:pt x="58279" y="70396"/>
                  </a:cubicBezTo>
                  <a:cubicBezTo>
                    <a:pt x="58252" y="69592"/>
                    <a:pt x="58418" y="68289"/>
                    <a:pt x="58695" y="67402"/>
                  </a:cubicBezTo>
                  <a:cubicBezTo>
                    <a:pt x="58945" y="66542"/>
                    <a:pt x="58945" y="65738"/>
                    <a:pt x="59084" y="65239"/>
                  </a:cubicBezTo>
                  <a:cubicBezTo>
                    <a:pt x="59222" y="64768"/>
                    <a:pt x="59527" y="63049"/>
                    <a:pt x="59555" y="61690"/>
                  </a:cubicBezTo>
                  <a:cubicBezTo>
                    <a:pt x="59610" y="60387"/>
                    <a:pt x="59804" y="57919"/>
                    <a:pt x="59804" y="56228"/>
                  </a:cubicBezTo>
                  <a:cubicBezTo>
                    <a:pt x="59789" y="56080"/>
                    <a:pt x="59772" y="55930"/>
                    <a:pt x="59756" y="55781"/>
                  </a:cubicBezTo>
                  <a:lnTo>
                    <a:pt x="59756" y="55781"/>
                  </a:lnTo>
                  <a:cubicBezTo>
                    <a:pt x="59860" y="56509"/>
                    <a:pt x="59950" y="57240"/>
                    <a:pt x="60026" y="57975"/>
                  </a:cubicBezTo>
                  <a:cubicBezTo>
                    <a:pt x="60692" y="62577"/>
                    <a:pt x="60387" y="66598"/>
                    <a:pt x="60498" y="70923"/>
                  </a:cubicBezTo>
                  <a:cubicBezTo>
                    <a:pt x="60636" y="71394"/>
                    <a:pt x="60719" y="72198"/>
                    <a:pt x="60692" y="72669"/>
                  </a:cubicBezTo>
                  <a:cubicBezTo>
                    <a:pt x="60636" y="73168"/>
                    <a:pt x="60636" y="73917"/>
                    <a:pt x="60747" y="74388"/>
                  </a:cubicBezTo>
                  <a:cubicBezTo>
                    <a:pt x="61135" y="78159"/>
                    <a:pt x="61302" y="81181"/>
                    <a:pt x="61884" y="84647"/>
                  </a:cubicBezTo>
                  <a:cubicBezTo>
                    <a:pt x="62605" y="89554"/>
                    <a:pt x="65904" y="94462"/>
                    <a:pt x="67096" y="99064"/>
                  </a:cubicBezTo>
                  <a:cubicBezTo>
                    <a:pt x="67235" y="99674"/>
                    <a:pt x="67484" y="100534"/>
                    <a:pt x="67623" y="101005"/>
                  </a:cubicBezTo>
                  <a:cubicBezTo>
                    <a:pt x="67762" y="101449"/>
                    <a:pt x="68039" y="102169"/>
                    <a:pt x="68233" y="102474"/>
                  </a:cubicBezTo>
                  <a:cubicBezTo>
                    <a:pt x="68455" y="102863"/>
                    <a:pt x="68649" y="104277"/>
                    <a:pt x="68649" y="105746"/>
                  </a:cubicBezTo>
                  <a:cubicBezTo>
                    <a:pt x="68677" y="107160"/>
                    <a:pt x="68760" y="108962"/>
                    <a:pt x="68787" y="109683"/>
                  </a:cubicBezTo>
                  <a:cubicBezTo>
                    <a:pt x="68871" y="110432"/>
                    <a:pt x="68926" y="111679"/>
                    <a:pt x="68926" y="112456"/>
                  </a:cubicBezTo>
                  <a:cubicBezTo>
                    <a:pt x="68954" y="113260"/>
                    <a:pt x="69009" y="114535"/>
                    <a:pt x="69009" y="115367"/>
                  </a:cubicBezTo>
                  <a:cubicBezTo>
                    <a:pt x="69009" y="116199"/>
                    <a:pt x="69176" y="117169"/>
                    <a:pt x="69370" y="117557"/>
                  </a:cubicBezTo>
                  <a:lnTo>
                    <a:pt x="69453" y="117724"/>
                  </a:lnTo>
                  <a:lnTo>
                    <a:pt x="69508" y="117918"/>
                  </a:lnTo>
                  <a:cubicBezTo>
                    <a:pt x="69776" y="118147"/>
                    <a:pt x="70057" y="118271"/>
                    <a:pt x="70252" y="118271"/>
                  </a:cubicBezTo>
                  <a:cubicBezTo>
                    <a:pt x="70339" y="118271"/>
                    <a:pt x="70408" y="118246"/>
                    <a:pt x="70451" y="118195"/>
                  </a:cubicBezTo>
                  <a:cubicBezTo>
                    <a:pt x="70590" y="118001"/>
                    <a:pt x="70839" y="117502"/>
                    <a:pt x="71005" y="117086"/>
                  </a:cubicBezTo>
                  <a:lnTo>
                    <a:pt x="71005" y="116947"/>
                  </a:lnTo>
                  <a:lnTo>
                    <a:pt x="71005" y="116809"/>
                  </a:lnTo>
                  <a:cubicBezTo>
                    <a:pt x="70950" y="115561"/>
                    <a:pt x="70950" y="114258"/>
                    <a:pt x="70950" y="113925"/>
                  </a:cubicBezTo>
                  <a:cubicBezTo>
                    <a:pt x="70978" y="113565"/>
                    <a:pt x="71089" y="113204"/>
                    <a:pt x="71144" y="113010"/>
                  </a:cubicBezTo>
                  <a:cubicBezTo>
                    <a:pt x="71180" y="112939"/>
                    <a:pt x="71241" y="112903"/>
                    <a:pt x="71310" y="112903"/>
                  </a:cubicBezTo>
                  <a:cubicBezTo>
                    <a:pt x="71402" y="112903"/>
                    <a:pt x="71508" y="112967"/>
                    <a:pt x="71588" y="113093"/>
                  </a:cubicBezTo>
                  <a:cubicBezTo>
                    <a:pt x="71726" y="113260"/>
                    <a:pt x="71865" y="113703"/>
                    <a:pt x="71865" y="114064"/>
                  </a:cubicBezTo>
                  <a:cubicBezTo>
                    <a:pt x="71865" y="114396"/>
                    <a:pt x="71920" y="115090"/>
                    <a:pt x="71948" y="115589"/>
                  </a:cubicBezTo>
                  <a:cubicBezTo>
                    <a:pt x="72004" y="116115"/>
                    <a:pt x="72087" y="116864"/>
                    <a:pt x="72198" y="117363"/>
                  </a:cubicBezTo>
                  <a:cubicBezTo>
                    <a:pt x="72281" y="117807"/>
                    <a:pt x="72364" y="118611"/>
                    <a:pt x="72364" y="119082"/>
                  </a:cubicBezTo>
                  <a:cubicBezTo>
                    <a:pt x="72392" y="119609"/>
                    <a:pt x="72530" y="120191"/>
                    <a:pt x="72697" y="120357"/>
                  </a:cubicBezTo>
                  <a:cubicBezTo>
                    <a:pt x="72825" y="120563"/>
                    <a:pt x="73144" y="120721"/>
                    <a:pt x="73389" y="120721"/>
                  </a:cubicBezTo>
                  <a:cubicBezTo>
                    <a:pt x="73408" y="120721"/>
                    <a:pt x="73427" y="120720"/>
                    <a:pt x="73445" y="120718"/>
                  </a:cubicBezTo>
                  <a:cubicBezTo>
                    <a:pt x="73667" y="120690"/>
                    <a:pt x="73917" y="120468"/>
                    <a:pt x="74000" y="120219"/>
                  </a:cubicBezTo>
                  <a:cubicBezTo>
                    <a:pt x="74055" y="119997"/>
                    <a:pt x="74138" y="119470"/>
                    <a:pt x="74166" y="119082"/>
                  </a:cubicBezTo>
                  <a:cubicBezTo>
                    <a:pt x="74194" y="118694"/>
                    <a:pt x="74194" y="117502"/>
                    <a:pt x="74083" y="116310"/>
                  </a:cubicBezTo>
                  <a:cubicBezTo>
                    <a:pt x="74028" y="115145"/>
                    <a:pt x="74000" y="113981"/>
                    <a:pt x="74028" y="113676"/>
                  </a:cubicBezTo>
                  <a:cubicBezTo>
                    <a:pt x="74052" y="113410"/>
                    <a:pt x="74139" y="113249"/>
                    <a:pt x="74253" y="113249"/>
                  </a:cubicBezTo>
                  <a:cubicBezTo>
                    <a:pt x="74270" y="113249"/>
                    <a:pt x="74287" y="113253"/>
                    <a:pt x="74305" y="113260"/>
                  </a:cubicBezTo>
                  <a:cubicBezTo>
                    <a:pt x="74443" y="113343"/>
                    <a:pt x="74582" y="113620"/>
                    <a:pt x="74721" y="113897"/>
                  </a:cubicBezTo>
                  <a:cubicBezTo>
                    <a:pt x="74859" y="114175"/>
                    <a:pt x="74970" y="114923"/>
                    <a:pt x="75026" y="115616"/>
                  </a:cubicBezTo>
                  <a:cubicBezTo>
                    <a:pt x="75109" y="116310"/>
                    <a:pt x="75275" y="117308"/>
                    <a:pt x="75442" y="117918"/>
                  </a:cubicBezTo>
                  <a:cubicBezTo>
                    <a:pt x="75580" y="118500"/>
                    <a:pt x="75857" y="119387"/>
                    <a:pt x="76079" y="119914"/>
                  </a:cubicBezTo>
                  <a:cubicBezTo>
                    <a:pt x="76246" y="120468"/>
                    <a:pt x="76551" y="121023"/>
                    <a:pt x="76717" y="121161"/>
                  </a:cubicBezTo>
                  <a:cubicBezTo>
                    <a:pt x="76802" y="121246"/>
                    <a:pt x="76939" y="121279"/>
                    <a:pt x="77064" y="121279"/>
                  </a:cubicBezTo>
                  <a:cubicBezTo>
                    <a:pt x="77143" y="121279"/>
                    <a:pt x="77218" y="121266"/>
                    <a:pt x="77271" y="121245"/>
                  </a:cubicBezTo>
                  <a:cubicBezTo>
                    <a:pt x="77410" y="121134"/>
                    <a:pt x="77632" y="120829"/>
                    <a:pt x="77687" y="120552"/>
                  </a:cubicBezTo>
                  <a:cubicBezTo>
                    <a:pt x="77798" y="120274"/>
                    <a:pt x="77992" y="119359"/>
                    <a:pt x="77881" y="118555"/>
                  </a:cubicBezTo>
                  <a:lnTo>
                    <a:pt x="77576" y="116642"/>
                  </a:lnTo>
                  <a:cubicBezTo>
                    <a:pt x="77493" y="116226"/>
                    <a:pt x="77244" y="115117"/>
                    <a:pt x="77050" y="114701"/>
                  </a:cubicBezTo>
                  <a:cubicBezTo>
                    <a:pt x="76911" y="114008"/>
                    <a:pt x="76800" y="113482"/>
                    <a:pt x="76606" y="112872"/>
                  </a:cubicBezTo>
                  <a:cubicBezTo>
                    <a:pt x="76606" y="112733"/>
                    <a:pt x="76440" y="111513"/>
                    <a:pt x="76523" y="111513"/>
                  </a:cubicBezTo>
                  <a:cubicBezTo>
                    <a:pt x="76578" y="111513"/>
                    <a:pt x="77382" y="112816"/>
                    <a:pt x="77466" y="112955"/>
                  </a:cubicBezTo>
                  <a:cubicBezTo>
                    <a:pt x="77521" y="113093"/>
                    <a:pt x="77771" y="114064"/>
                    <a:pt x="78020" y="115062"/>
                  </a:cubicBezTo>
                  <a:cubicBezTo>
                    <a:pt x="78242" y="116060"/>
                    <a:pt x="78658" y="117391"/>
                    <a:pt x="78907" y="117973"/>
                  </a:cubicBezTo>
                  <a:cubicBezTo>
                    <a:pt x="79157" y="118555"/>
                    <a:pt x="79545" y="119054"/>
                    <a:pt x="79739" y="119054"/>
                  </a:cubicBezTo>
                  <a:cubicBezTo>
                    <a:pt x="79961" y="119054"/>
                    <a:pt x="80294" y="118916"/>
                    <a:pt x="80515" y="118777"/>
                  </a:cubicBezTo>
                  <a:cubicBezTo>
                    <a:pt x="80709" y="118638"/>
                    <a:pt x="80876" y="118112"/>
                    <a:pt x="80876" y="117696"/>
                  </a:cubicBezTo>
                  <a:cubicBezTo>
                    <a:pt x="80876" y="117280"/>
                    <a:pt x="80876" y="116448"/>
                    <a:pt x="80931" y="115921"/>
                  </a:cubicBezTo>
                  <a:cubicBezTo>
                    <a:pt x="80931" y="115339"/>
                    <a:pt x="80737" y="114480"/>
                    <a:pt x="80515" y="113925"/>
                  </a:cubicBezTo>
                  <a:cubicBezTo>
                    <a:pt x="80266" y="113371"/>
                    <a:pt x="79905" y="112511"/>
                    <a:pt x="79739" y="112012"/>
                  </a:cubicBezTo>
                  <a:cubicBezTo>
                    <a:pt x="79573" y="111485"/>
                    <a:pt x="79323" y="110848"/>
                    <a:pt x="79268" y="110570"/>
                  </a:cubicBezTo>
                  <a:cubicBezTo>
                    <a:pt x="79185" y="110238"/>
                    <a:pt x="79129" y="109600"/>
                    <a:pt x="79129" y="109101"/>
                  </a:cubicBezTo>
                  <a:cubicBezTo>
                    <a:pt x="79157" y="108574"/>
                    <a:pt x="79268" y="108075"/>
                    <a:pt x="79295" y="107936"/>
                  </a:cubicBezTo>
                  <a:cubicBezTo>
                    <a:pt x="79392" y="107816"/>
                    <a:pt x="79510" y="107737"/>
                    <a:pt x="79630" y="107737"/>
                  </a:cubicBezTo>
                  <a:cubicBezTo>
                    <a:pt x="79648" y="107737"/>
                    <a:pt x="79666" y="107739"/>
                    <a:pt x="79684" y="107742"/>
                  </a:cubicBezTo>
                  <a:cubicBezTo>
                    <a:pt x="79822" y="107798"/>
                    <a:pt x="80044" y="107881"/>
                    <a:pt x="80183" y="107992"/>
                  </a:cubicBezTo>
                  <a:cubicBezTo>
                    <a:pt x="80321" y="108103"/>
                    <a:pt x="80793" y="108408"/>
                    <a:pt x="81125" y="108685"/>
                  </a:cubicBezTo>
                  <a:cubicBezTo>
                    <a:pt x="81486" y="108935"/>
                    <a:pt x="82096" y="109184"/>
                    <a:pt x="82456" y="109239"/>
                  </a:cubicBezTo>
                  <a:cubicBezTo>
                    <a:pt x="82554" y="109246"/>
                    <a:pt x="82663" y="109249"/>
                    <a:pt x="82778" y="109249"/>
                  </a:cubicBezTo>
                  <a:cubicBezTo>
                    <a:pt x="83148" y="109249"/>
                    <a:pt x="83574" y="109213"/>
                    <a:pt x="83870" y="109129"/>
                  </a:cubicBezTo>
                  <a:cubicBezTo>
                    <a:pt x="84258" y="109045"/>
                    <a:pt x="84702" y="108907"/>
                    <a:pt x="84841" y="108768"/>
                  </a:cubicBezTo>
                  <a:cubicBezTo>
                    <a:pt x="84979" y="108630"/>
                    <a:pt x="85145" y="108435"/>
                    <a:pt x="85145" y="108352"/>
                  </a:cubicBezTo>
                  <a:cubicBezTo>
                    <a:pt x="85173" y="108214"/>
                    <a:pt x="85145" y="107936"/>
                    <a:pt x="85090" y="107687"/>
                  </a:cubicBezTo>
                  <a:lnTo>
                    <a:pt x="84896" y="107604"/>
                  </a:lnTo>
                  <a:lnTo>
                    <a:pt x="84730" y="107548"/>
                  </a:lnTo>
                  <a:cubicBezTo>
                    <a:pt x="84036" y="107160"/>
                    <a:pt x="83038" y="106467"/>
                    <a:pt x="82456" y="106051"/>
                  </a:cubicBezTo>
                  <a:cubicBezTo>
                    <a:pt x="81846" y="105607"/>
                    <a:pt x="80987" y="104831"/>
                    <a:pt x="80571" y="104471"/>
                  </a:cubicBezTo>
                  <a:cubicBezTo>
                    <a:pt x="80127" y="104055"/>
                    <a:pt x="78880" y="102946"/>
                    <a:pt x="77798" y="101920"/>
                  </a:cubicBezTo>
                  <a:cubicBezTo>
                    <a:pt x="76717" y="100950"/>
                    <a:pt x="75719" y="99619"/>
                    <a:pt x="75469" y="98926"/>
                  </a:cubicBezTo>
                  <a:cubicBezTo>
                    <a:pt x="75275" y="98232"/>
                    <a:pt x="74915" y="97290"/>
                    <a:pt x="74748" y="96874"/>
                  </a:cubicBezTo>
                  <a:cubicBezTo>
                    <a:pt x="72669" y="89111"/>
                    <a:pt x="73750" y="79601"/>
                    <a:pt x="71310" y="71893"/>
                  </a:cubicBezTo>
                  <a:cubicBezTo>
                    <a:pt x="70950" y="70784"/>
                    <a:pt x="70340" y="69592"/>
                    <a:pt x="70035" y="69204"/>
                  </a:cubicBezTo>
                  <a:cubicBezTo>
                    <a:pt x="69647" y="68788"/>
                    <a:pt x="69286" y="68427"/>
                    <a:pt x="69148" y="68289"/>
                  </a:cubicBezTo>
                  <a:cubicBezTo>
                    <a:pt x="68760" y="67817"/>
                    <a:pt x="69092" y="67180"/>
                    <a:pt x="69231" y="66708"/>
                  </a:cubicBezTo>
                  <a:cubicBezTo>
                    <a:pt x="69980" y="61441"/>
                    <a:pt x="69203" y="56284"/>
                    <a:pt x="69342" y="51016"/>
                  </a:cubicBezTo>
                  <a:cubicBezTo>
                    <a:pt x="69564" y="50156"/>
                    <a:pt x="69730" y="48271"/>
                    <a:pt x="69730" y="46857"/>
                  </a:cubicBezTo>
                  <a:cubicBezTo>
                    <a:pt x="69730" y="45443"/>
                    <a:pt x="69481" y="43391"/>
                    <a:pt x="69176" y="42310"/>
                  </a:cubicBezTo>
                  <a:cubicBezTo>
                    <a:pt x="68732" y="40425"/>
                    <a:pt x="67983" y="38678"/>
                    <a:pt x="66458" y="37569"/>
                  </a:cubicBezTo>
                  <a:cubicBezTo>
                    <a:pt x="64490" y="36127"/>
                    <a:pt x="62660" y="34353"/>
                    <a:pt x="60581" y="33216"/>
                  </a:cubicBezTo>
                  <a:cubicBezTo>
                    <a:pt x="59499" y="32606"/>
                    <a:pt x="57974" y="31968"/>
                    <a:pt x="57115" y="31608"/>
                  </a:cubicBezTo>
                  <a:cubicBezTo>
                    <a:pt x="56256" y="31275"/>
                    <a:pt x="54925" y="30443"/>
                    <a:pt x="54093" y="29806"/>
                  </a:cubicBezTo>
                  <a:cubicBezTo>
                    <a:pt x="53261" y="29113"/>
                    <a:pt x="51847" y="28253"/>
                    <a:pt x="50904" y="27809"/>
                  </a:cubicBezTo>
                  <a:cubicBezTo>
                    <a:pt x="49962" y="27394"/>
                    <a:pt x="49463" y="26867"/>
                    <a:pt x="49740" y="26700"/>
                  </a:cubicBezTo>
                  <a:cubicBezTo>
                    <a:pt x="50405" y="26257"/>
                    <a:pt x="52180" y="26229"/>
                    <a:pt x="52568" y="25508"/>
                  </a:cubicBezTo>
                  <a:cubicBezTo>
                    <a:pt x="52901" y="24704"/>
                    <a:pt x="52845" y="23789"/>
                    <a:pt x="53233" y="23041"/>
                  </a:cubicBezTo>
                  <a:cubicBezTo>
                    <a:pt x="53372" y="22847"/>
                    <a:pt x="53427" y="22569"/>
                    <a:pt x="53372" y="22431"/>
                  </a:cubicBezTo>
                  <a:cubicBezTo>
                    <a:pt x="53261" y="22292"/>
                    <a:pt x="53289" y="22126"/>
                    <a:pt x="53400" y="22015"/>
                  </a:cubicBezTo>
                  <a:cubicBezTo>
                    <a:pt x="53511" y="21876"/>
                    <a:pt x="53649" y="21488"/>
                    <a:pt x="53705" y="21072"/>
                  </a:cubicBezTo>
                  <a:cubicBezTo>
                    <a:pt x="53788" y="20656"/>
                    <a:pt x="53899" y="20185"/>
                    <a:pt x="53927" y="19963"/>
                  </a:cubicBezTo>
                  <a:cubicBezTo>
                    <a:pt x="53954" y="19769"/>
                    <a:pt x="53954" y="19242"/>
                    <a:pt x="54176" y="19076"/>
                  </a:cubicBezTo>
                  <a:cubicBezTo>
                    <a:pt x="54675" y="18910"/>
                    <a:pt x="55063" y="18632"/>
                    <a:pt x="55507" y="18327"/>
                  </a:cubicBezTo>
                  <a:cubicBezTo>
                    <a:pt x="55701" y="18244"/>
                    <a:pt x="55895" y="17995"/>
                    <a:pt x="55923" y="17773"/>
                  </a:cubicBezTo>
                  <a:cubicBezTo>
                    <a:pt x="55978" y="17579"/>
                    <a:pt x="55895" y="17191"/>
                    <a:pt x="55784" y="16941"/>
                  </a:cubicBezTo>
                  <a:cubicBezTo>
                    <a:pt x="54703" y="14972"/>
                    <a:pt x="53483" y="12921"/>
                    <a:pt x="53511" y="10620"/>
                  </a:cubicBezTo>
                  <a:cubicBezTo>
                    <a:pt x="53538" y="9372"/>
                    <a:pt x="53317" y="7542"/>
                    <a:pt x="53012" y="6627"/>
                  </a:cubicBezTo>
                  <a:cubicBezTo>
                    <a:pt x="50932" y="2274"/>
                    <a:pt x="46468" y="222"/>
                    <a:pt x="41339" y="1"/>
                  </a:cubicBezTo>
                  <a:close/>
                </a:path>
              </a:pathLst>
            </a:custGeom>
            <a:noFill/>
            <a:ln w="16625" cap="flat" cmpd="sng">
              <a:solidFill>
                <a:srgbClr val="CAA7A7"/>
              </a:solidFill>
              <a:prstDash val="solid"/>
              <a:miter lim="277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6" name="Google Shape;546;p15"/>
          <p:cNvSpPr txBox="1"/>
          <p:nvPr/>
        </p:nvSpPr>
        <p:spPr>
          <a:xfrm>
            <a:off x="4095300" y="1779000"/>
            <a:ext cx="43155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nervous system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 is divided into 2 subsystems. The </a:t>
            </a:r>
            <a:r>
              <a:rPr lang="en" sz="1300" b="1">
                <a:solidFill>
                  <a:srgbClr val="FAB94D"/>
                </a:solidFill>
                <a:latin typeface="Cambria"/>
                <a:ea typeface="Cambria"/>
                <a:cs typeface="Cambria"/>
                <a:sym typeface="Cambria"/>
              </a:rPr>
              <a:t>central nervous system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300" b="1">
                <a:solidFill>
                  <a:srgbClr val="FAB94D"/>
                </a:solidFill>
                <a:latin typeface="Cambria"/>
                <a:ea typeface="Cambria"/>
                <a:cs typeface="Cambria"/>
                <a:sym typeface="Cambria"/>
              </a:rPr>
              <a:t>CNS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) and and the </a:t>
            </a:r>
            <a:r>
              <a:rPr lang="en" sz="1300" b="1">
                <a:solidFill>
                  <a:srgbClr val="3AA0D2"/>
                </a:solidFill>
                <a:latin typeface="Cambria"/>
                <a:ea typeface="Cambria"/>
                <a:cs typeface="Cambria"/>
                <a:sym typeface="Cambria"/>
              </a:rPr>
              <a:t>peripheral nervous system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300" b="1">
                <a:solidFill>
                  <a:srgbClr val="3AA0D2"/>
                </a:solidFill>
                <a:latin typeface="Cambria"/>
                <a:ea typeface="Cambria"/>
                <a:cs typeface="Cambria"/>
                <a:sym typeface="Cambria"/>
              </a:rPr>
              <a:t>PNS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). 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The CNS includes the brain and the spinal cord. 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The PNS consists of all the other interconnected neurones.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16"/>
          <p:cNvPicPr preferRelativeResize="0"/>
          <p:nvPr/>
        </p:nvPicPr>
        <p:blipFill rotWithShape="1">
          <a:blip r:embed="rId3">
            <a:alphaModFix/>
          </a:blip>
          <a:srcRect t="16591" b="7229"/>
          <a:stretch/>
        </p:blipFill>
        <p:spPr>
          <a:xfrm>
            <a:off x="0" y="0"/>
            <a:ext cx="450701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553" name="Google Shape;553;p16"/>
          <p:cNvSpPr txBox="1"/>
          <p:nvPr/>
        </p:nvSpPr>
        <p:spPr>
          <a:xfrm>
            <a:off x="5116650" y="1940700"/>
            <a:ext cx="3355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PNS can be divided into the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somatic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and the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autonomic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nervous systems.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somatic nervous system controls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conscious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tasks, such as writing.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554" name="Google Shape;554;p16"/>
          <p:cNvCxnSpPr/>
          <p:nvPr/>
        </p:nvCxnSpPr>
        <p:spPr>
          <a:xfrm>
            <a:off x="4507025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17"/>
          <p:cNvPicPr preferRelativeResize="0"/>
          <p:nvPr/>
        </p:nvPicPr>
        <p:blipFill rotWithShape="1">
          <a:blip r:embed="rId3">
            <a:alphaModFix/>
          </a:blip>
          <a:srcRect t="6191" b="4211"/>
          <a:stretch/>
        </p:blipFill>
        <p:spPr>
          <a:xfrm>
            <a:off x="0" y="0"/>
            <a:ext cx="4507027" cy="5148902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561" name="Google Shape;561;p17"/>
          <p:cNvSpPr txBox="1"/>
          <p:nvPr/>
        </p:nvSpPr>
        <p:spPr>
          <a:xfrm>
            <a:off x="5116650" y="1940700"/>
            <a:ext cx="3355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PNS can be divided into the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somatic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and the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autonomic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nervous systems.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autonomic nervous system controls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unconscious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tasks, such as digestion.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562" name="Google Shape;562;p17"/>
          <p:cNvCxnSpPr/>
          <p:nvPr/>
        </p:nvCxnSpPr>
        <p:spPr>
          <a:xfrm>
            <a:off x="4507025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Heartbeat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8" name="Google Shape;56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The heart is referred to as </a:t>
            </a:r>
            <a:r>
              <a:rPr lang="en" sz="1500" b="1">
                <a:solidFill>
                  <a:srgbClr val="CCCCCC"/>
                </a:solidFill>
              </a:rPr>
              <a:t>myogenic</a:t>
            </a:r>
            <a:r>
              <a:rPr lang="en" sz="1500">
                <a:solidFill>
                  <a:srgbClr val="CCCCCC"/>
                </a:solidFill>
              </a:rPr>
              <a:t>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This means it can contract and relax </a:t>
            </a:r>
            <a:r>
              <a:rPr lang="en" sz="1100" b="1">
                <a:solidFill>
                  <a:srgbClr val="CCCCCC"/>
                </a:solidFill>
              </a:rPr>
              <a:t>without </a:t>
            </a:r>
            <a:r>
              <a:rPr lang="en" sz="1100">
                <a:solidFill>
                  <a:srgbClr val="CCCCCC"/>
                </a:solidFill>
              </a:rPr>
              <a:t>receiving signals from the nervous system.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This pattern of contraction and relaxation determines the </a:t>
            </a:r>
            <a:r>
              <a:rPr lang="en" sz="1100" b="1">
                <a:solidFill>
                  <a:srgbClr val="CCCCCC"/>
                </a:solidFill>
              </a:rPr>
              <a:t>heartbeat</a:t>
            </a:r>
            <a:r>
              <a:rPr lang="en" sz="1100">
                <a:solidFill>
                  <a:srgbClr val="CCCCCC"/>
                </a:solidFill>
              </a:rPr>
              <a:t>. 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AutoNum type="arabicPeriod"/>
            </a:pPr>
            <a:r>
              <a:rPr lang="en" sz="1500">
                <a:solidFill>
                  <a:srgbClr val="CCCCCC"/>
                </a:solidFill>
              </a:rPr>
              <a:t>The heartbeat originates at the </a:t>
            </a:r>
            <a:r>
              <a:rPr lang="en" sz="1500" b="1">
                <a:solidFill>
                  <a:srgbClr val="CCCCCC"/>
                </a:solidFill>
              </a:rPr>
              <a:t>sinoatrial node </a:t>
            </a:r>
            <a:r>
              <a:rPr lang="en" sz="1500">
                <a:solidFill>
                  <a:srgbClr val="CCCCCC"/>
                </a:solidFill>
              </a:rPr>
              <a:t>(</a:t>
            </a:r>
            <a:r>
              <a:rPr lang="en" sz="1500" b="1">
                <a:solidFill>
                  <a:srgbClr val="CCCCCC"/>
                </a:solidFill>
              </a:rPr>
              <a:t>SAN</a:t>
            </a:r>
            <a:r>
              <a:rPr lang="en" sz="1500">
                <a:solidFill>
                  <a:srgbClr val="CCCCCC"/>
                </a:solidFill>
              </a:rPr>
              <a:t>).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AutoNum type="alphaLcPeriod"/>
            </a:pPr>
            <a:r>
              <a:rPr lang="en" sz="1100">
                <a:solidFill>
                  <a:srgbClr val="CCCCCC"/>
                </a:solidFill>
              </a:rPr>
              <a:t>The SAN is a ball of tissue located in the wall of the </a:t>
            </a:r>
            <a:r>
              <a:rPr lang="en" sz="1100" b="1">
                <a:solidFill>
                  <a:srgbClr val="CCCCCC"/>
                </a:solidFill>
              </a:rPr>
              <a:t>right atrium</a:t>
            </a:r>
            <a:r>
              <a:rPr lang="en" sz="1100">
                <a:solidFill>
                  <a:srgbClr val="CCCCCC"/>
                </a:solidFill>
              </a:rPr>
              <a:t> of the heart.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AutoNum type="alphaLcPeriod"/>
            </a:pPr>
            <a:r>
              <a:rPr lang="en" sz="1100">
                <a:solidFill>
                  <a:srgbClr val="CCCCCC"/>
                </a:solidFill>
              </a:rPr>
              <a:t>The SAN has the ability to spontaneously produce an </a:t>
            </a:r>
            <a:r>
              <a:rPr lang="en" sz="1100" b="1">
                <a:solidFill>
                  <a:srgbClr val="CCCCCC"/>
                </a:solidFill>
              </a:rPr>
              <a:t>electrical impulse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AutoNum type="alphaLcPeriod"/>
            </a:pPr>
            <a:r>
              <a:rPr lang="en" sz="1100">
                <a:solidFill>
                  <a:srgbClr val="CCCCCC"/>
                </a:solidFill>
              </a:rPr>
              <a:t>The SAN is often referred to as the </a:t>
            </a:r>
            <a:r>
              <a:rPr lang="en" sz="1100" b="1">
                <a:solidFill>
                  <a:srgbClr val="CCCCCC"/>
                </a:solidFill>
              </a:rPr>
              <a:t>pacemaker </a:t>
            </a:r>
            <a:r>
              <a:rPr lang="en" sz="1100">
                <a:solidFill>
                  <a:srgbClr val="CCCCCC"/>
                </a:solidFill>
              </a:rPr>
              <a:t>of the heart.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AutoNum type="arabicPeriod"/>
            </a:pPr>
            <a:r>
              <a:rPr lang="en" sz="1500">
                <a:solidFill>
                  <a:srgbClr val="CCCCCC"/>
                </a:solidFill>
              </a:rPr>
              <a:t>The SAN causes a contraction in </a:t>
            </a:r>
            <a:r>
              <a:rPr lang="en" sz="1500" b="1">
                <a:solidFill>
                  <a:srgbClr val="CCCCCC"/>
                </a:solidFill>
              </a:rPr>
              <a:t>both atria</a:t>
            </a:r>
            <a:r>
              <a:rPr lang="en" sz="1500">
                <a:solidFill>
                  <a:srgbClr val="CCCCCC"/>
                </a:solidFill>
              </a:rPr>
              <a:t>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AutoNum type="alphaLcPeriod"/>
            </a:pPr>
            <a:r>
              <a:rPr lang="en" sz="1100">
                <a:solidFill>
                  <a:srgbClr val="CCCCCC"/>
                </a:solidFill>
              </a:rPr>
              <a:t>A band of </a:t>
            </a:r>
            <a:r>
              <a:rPr lang="en" sz="1100" b="1">
                <a:solidFill>
                  <a:srgbClr val="CCCCCC"/>
                </a:solidFill>
              </a:rPr>
              <a:t>collagen </a:t>
            </a:r>
            <a:r>
              <a:rPr lang="en" sz="1100">
                <a:solidFill>
                  <a:srgbClr val="CCCCCC"/>
                </a:solidFill>
              </a:rPr>
              <a:t>(a non-conductive material) prevents impulses </a:t>
            </a:r>
            <a:r>
              <a:rPr lang="en" sz="1100" b="1">
                <a:solidFill>
                  <a:srgbClr val="CCCCCC"/>
                </a:solidFill>
              </a:rPr>
              <a:t>directly passing</a:t>
            </a:r>
            <a:r>
              <a:rPr lang="en" sz="1100">
                <a:solidFill>
                  <a:srgbClr val="CCCCCC"/>
                </a:solidFill>
              </a:rPr>
              <a:t> to the ventricles.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AutoNum type="arabicPeriod"/>
            </a:pPr>
            <a:r>
              <a:rPr lang="en" sz="1500">
                <a:solidFill>
                  <a:srgbClr val="CCCCCC"/>
                </a:solidFill>
              </a:rPr>
              <a:t>Impulses travel to the </a:t>
            </a:r>
            <a:r>
              <a:rPr lang="en" sz="1500" b="1">
                <a:solidFill>
                  <a:srgbClr val="CCCCCC"/>
                </a:solidFill>
              </a:rPr>
              <a:t>atrioventricular node </a:t>
            </a:r>
            <a:r>
              <a:rPr lang="en" sz="1500">
                <a:solidFill>
                  <a:srgbClr val="CCCCCC"/>
                </a:solidFill>
              </a:rPr>
              <a:t>(</a:t>
            </a:r>
            <a:r>
              <a:rPr lang="en" sz="1500" b="1">
                <a:solidFill>
                  <a:srgbClr val="CCCCCC"/>
                </a:solidFill>
              </a:rPr>
              <a:t>AVN</a:t>
            </a:r>
            <a:r>
              <a:rPr lang="en" sz="1500">
                <a:solidFill>
                  <a:srgbClr val="CCCCCC"/>
                </a:solidFill>
              </a:rPr>
              <a:t>).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AutoNum type="alphaLcPeriod"/>
            </a:pPr>
            <a:r>
              <a:rPr lang="en" sz="1100">
                <a:solidFill>
                  <a:srgbClr val="CCCCCC"/>
                </a:solidFill>
              </a:rPr>
              <a:t>The AVN passes impulses to a collection of conductive fibres called the </a:t>
            </a:r>
            <a:r>
              <a:rPr lang="en" sz="1100" b="1">
                <a:solidFill>
                  <a:srgbClr val="CCCCCC"/>
                </a:solidFill>
              </a:rPr>
              <a:t>bundle of His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AutoNum type="alphaLcPeriod"/>
            </a:pPr>
            <a:r>
              <a:rPr lang="en" sz="1100">
                <a:solidFill>
                  <a:srgbClr val="CCCCCC"/>
                </a:solidFill>
              </a:rPr>
              <a:t>There is a </a:t>
            </a:r>
            <a:r>
              <a:rPr lang="en" sz="1100" b="1">
                <a:solidFill>
                  <a:srgbClr val="CCCCCC"/>
                </a:solidFill>
              </a:rPr>
              <a:t>short delay </a:t>
            </a:r>
            <a:r>
              <a:rPr lang="en" sz="1100">
                <a:solidFill>
                  <a:srgbClr val="CCCCCC"/>
                </a:solidFill>
              </a:rPr>
              <a:t>before the AVN continues the impulse - this allows the atria to </a:t>
            </a:r>
            <a:r>
              <a:rPr lang="en" sz="1100" b="1">
                <a:solidFill>
                  <a:srgbClr val="CCCCCC"/>
                </a:solidFill>
              </a:rPr>
              <a:t>completely empty </a:t>
            </a:r>
            <a:r>
              <a:rPr lang="en" sz="1100">
                <a:solidFill>
                  <a:srgbClr val="CCCCCC"/>
                </a:solidFill>
              </a:rPr>
              <a:t>of </a:t>
            </a:r>
            <a:r>
              <a:rPr lang="en" sz="1100" b="1">
                <a:solidFill>
                  <a:srgbClr val="CC0000"/>
                </a:solidFill>
              </a:rPr>
              <a:t>blood</a:t>
            </a:r>
            <a:r>
              <a:rPr lang="en" sz="1100">
                <a:solidFill>
                  <a:srgbClr val="CCCCCC"/>
                </a:solidFill>
              </a:rPr>
              <a:t>.  </a:t>
            </a:r>
            <a:endParaRPr sz="11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>
                <a:solidFill>
                  <a:srgbClr val="CCCCCC"/>
                </a:solidFill>
              </a:rPr>
              <a:t>The bundle of His carries the impulse to the </a:t>
            </a:r>
            <a:r>
              <a:rPr lang="en" sz="1600" b="1">
                <a:solidFill>
                  <a:srgbClr val="CCCCCC"/>
                </a:solidFill>
              </a:rPr>
              <a:t>Purkinje fibres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AutoNum type="alphaLcPeriod"/>
            </a:pPr>
            <a:r>
              <a:rPr lang="en" sz="1100">
                <a:solidFill>
                  <a:srgbClr val="CCCCCC"/>
                </a:solidFill>
              </a:rPr>
              <a:t>The </a:t>
            </a:r>
            <a:r>
              <a:rPr lang="en" sz="1100" b="1">
                <a:solidFill>
                  <a:srgbClr val="CCCCCC"/>
                </a:solidFill>
              </a:rPr>
              <a:t>conductive</a:t>
            </a:r>
            <a:r>
              <a:rPr lang="en" sz="1100">
                <a:solidFill>
                  <a:srgbClr val="CCCCCC"/>
                </a:solidFill>
              </a:rPr>
              <a:t> Purkinje fibres carry the impulse from the bottom of the heart, up both of the ventricles, </a:t>
            </a:r>
            <a:r>
              <a:rPr lang="en" sz="1100" b="1">
                <a:solidFill>
                  <a:srgbClr val="CCCCCC"/>
                </a:solidFill>
              </a:rPr>
              <a:t>simultaneously.</a:t>
            </a:r>
            <a:endParaRPr sz="1100" b="1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AutoNum type="alphaLcPeriod"/>
            </a:pPr>
            <a:r>
              <a:rPr lang="en" sz="1100">
                <a:solidFill>
                  <a:srgbClr val="CCCCCC"/>
                </a:solidFill>
              </a:rPr>
              <a:t>Both ventricles now </a:t>
            </a:r>
            <a:r>
              <a:rPr lang="en" sz="1100" b="1">
                <a:solidFill>
                  <a:srgbClr val="CCCCCC"/>
                </a:solidFill>
              </a:rPr>
              <a:t>contract</a:t>
            </a:r>
            <a:r>
              <a:rPr lang="en" sz="1100">
                <a:solidFill>
                  <a:srgbClr val="CCCCCC"/>
                </a:solidFill>
              </a:rPr>
              <a:t>, from the bottom upwards.</a:t>
            </a:r>
            <a:endParaRPr sz="110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569" name="Google Shape;569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19"/>
          <p:cNvPicPr preferRelativeResize="0"/>
          <p:nvPr/>
        </p:nvPicPr>
        <p:blipFill rotWithShape="1">
          <a:blip r:embed="rId3">
            <a:alphaModFix/>
          </a:blip>
          <a:srcRect l="9587" r="9909"/>
          <a:stretch/>
        </p:blipFill>
        <p:spPr>
          <a:xfrm>
            <a:off x="0" y="0"/>
            <a:ext cx="4140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576" name="Google Shape;576;p19"/>
          <p:cNvSpPr txBox="1"/>
          <p:nvPr/>
        </p:nvSpPr>
        <p:spPr>
          <a:xfrm>
            <a:off x="4959425" y="1779000"/>
            <a:ext cx="33558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heart is described as a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myogenic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organ. This means that it can contract and relax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without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receiving signals from the brain.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other words, the signal for a heartbeat is initiated by the heart muscle cells themselves and originate in a ball of tissue called the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SAN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577" name="Google Shape;577;p19"/>
          <p:cNvCxnSpPr/>
          <p:nvPr/>
        </p:nvCxnSpPr>
        <p:spPr>
          <a:xfrm>
            <a:off x="4140500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583" name="Google Shape;583;p20"/>
          <p:cNvSpPr txBox="1"/>
          <p:nvPr/>
        </p:nvSpPr>
        <p:spPr>
          <a:xfrm>
            <a:off x="5297650" y="1617450"/>
            <a:ext cx="32436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1. The impulse is initiated at the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SAN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 The atria contract.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2. The impulse travels to the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AVN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 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3.  There is a short delay before the AVN carries the impulse to the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bundle of His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4. The impulse is carried to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Purkinje fibres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 Ventricles contract from bottom up.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584" name="Google Shape;584;p20"/>
          <p:cNvGrpSpPr/>
          <p:nvPr/>
        </p:nvGrpSpPr>
        <p:grpSpPr>
          <a:xfrm>
            <a:off x="291541" y="704936"/>
            <a:ext cx="4714527" cy="3990789"/>
            <a:chOff x="1605054" y="673101"/>
            <a:chExt cx="4910965" cy="4167491"/>
          </a:xfrm>
        </p:grpSpPr>
        <p:grpSp>
          <p:nvGrpSpPr>
            <p:cNvPr id="585" name="Google Shape;585;p20"/>
            <p:cNvGrpSpPr/>
            <p:nvPr/>
          </p:nvGrpSpPr>
          <p:grpSpPr>
            <a:xfrm>
              <a:off x="2458938" y="1033368"/>
              <a:ext cx="4057081" cy="3504703"/>
              <a:chOff x="1735750" y="643700"/>
              <a:chExt cx="4914100" cy="4248125"/>
            </a:xfrm>
          </p:grpSpPr>
          <p:sp>
            <p:nvSpPr>
              <p:cNvPr id="586" name="Google Shape;586;p20"/>
              <p:cNvSpPr/>
              <p:nvPr/>
            </p:nvSpPr>
            <p:spPr>
              <a:xfrm>
                <a:off x="1889525" y="877825"/>
                <a:ext cx="428650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7146" h="18153" extrusionOk="0">
                    <a:moveTo>
                      <a:pt x="13973" y="0"/>
                    </a:moveTo>
                    <a:cubicBezTo>
                      <a:pt x="13167" y="0"/>
                      <a:pt x="12428" y="321"/>
                      <a:pt x="11865" y="845"/>
                    </a:cubicBezTo>
                    <a:lnTo>
                      <a:pt x="11865" y="845"/>
                    </a:lnTo>
                    <a:cubicBezTo>
                      <a:pt x="11526" y="715"/>
                      <a:pt x="11161" y="643"/>
                      <a:pt x="10780" y="643"/>
                    </a:cubicBezTo>
                    <a:cubicBezTo>
                      <a:pt x="9023" y="643"/>
                      <a:pt x="7608" y="2165"/>
                      <a:pt x="7608" y="4029"/>
                    </a:cubicBezTo>
                    <a:cubicBezTo>
                      <a:pt x="7608" y="5872"/>
                      <a:pt x="9023" y="7394"/>
                      <a:pt x="10780" y="7394"/>
                    </a:cubicBezTo>
                    <a:cubicBezTo>
                      <a:pt x="11586" y="7394"/>
                      <a:pt x="12325" y="7074"/>
                      <a:pt x="12888" y="6549"/>
                    </a:cubicBezTo>
                    <a:lnTo>
                      <a:pt x="12888" y="6549"/>
                    </a:lnTo>
                    <a:cubicBezTo>
                      <a:pt x="13227" y="6680"/>
                      <a:pt x="13593" y="6751"/>
                      <a:pt x="13973" y="6751"/>
                    </a:cubicBezTo>
                    <a:cubicBezTo>
                      <a:pt x="15731" y="6751"/>
                      <a:pt x="17145" y="5229"/>
                      <a:pt x="17145" y="3365"/>
                    </a:cubicBezTo>
                    <a:cubicBezTo>
                      <a:pt x="17145" y="1522"/>
                      <a:pt x="15731" y="0"/>
                      <a:pt x="13973" y="0"/>
                    </a:cubicBezTo>
                    <a:close/>
                    <a:moveTo>
                      <a:pt x="3194" y="11401"/>
                    </a:moveTo>
                    <a:cubicBezTo>
                      <a:pt x="1436" y="11401"/>
                      <a:pt x="0" y="12923"/>
                      <a:pt x="0" y="14788"/>
                    </a:cubicBezTo>
                    <a:cubicBezTo>
                      <a:pt x="0" y="16652"/>
                      <a:pt x="1436" y="18152"/>
                      <a:pt x="3194" y="18152"/>
                    </a:cubicBezTo>
                    <a:cubicBezTo>
                      <a:pt x="4930" y="18152"/>
                      <a:pt x="6365" y="16652"/>
                      <a:pt x="6365" y="14788"/>
                    </a:cubicBezTo>
                    <a:cubicBezTo>
                      <a:pt x="6365" y="12923"/>
                      <a:pt x="4930" y="11401"/>
                      <a:pt x="3194" y="11401"/>
                    </a:cubicBez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0"/>
              <p:cNvSpPr/>
              <p:nvPr/>
            </p:nvSpPr>
            <p:spPr>
              <a:xfrm>
                <a:off x="1735750" y="655475"/>
                <a:ext cx="4914100" cy="4083650"/>
              </a:xfrm>
              <a:custGeom>
                <a:avLst/>
                <a:gdLst/>
                <a:ahLst/>
                <a:cxnLst/>
                <a:rect l="l" t="t" r="r" b="b"/>
                <a:pathLst>
                  <a:path w="196564" h="163346" extrusionOk="0">
                    <a:moveTo>
                      <a:pt x="20474" y="9334"/>
                    </a:moveTo>
                    <a:lnTo>
                      <a:pt x="20474" y="9334"/>
                    </a:lnTo>
                    <a:cubicBezTo>
                      <a:pt x="20357" y="9495"/>
                      <a:pt x="20291" y="9597"/>
                      <a:pt x="20277" y="9619"/>
                    </a:cubicBezTo>
                    <a:lnTo>
                      <a:pt x="20277" y="9619"/>
                    </a:lnTo>
                    <a:cubicBezTo>
                      <a:pt x="20275" y="9620"/>
                      <a:pt x="20273" y="9621"/>
                      <a:pt x="20270" y="9622"/>
                    </a:cubicBezTo>
                    <a:lnTo>
                      <a:pt x="20270" y="9622"/>
                    </a:lnTo>
                    <a:lnTo>
                      <a:pt x="20022" y="9547"/>
                    </a:lnTo>
                    <a:lnTo>
                      <a:pt x="20022" y="9547"/>
                    </a:lnTo>
                    <a:cubicBezTo>
                      <a:pt x="20171" y="9474"/>
                      <a:pt x="20322" y="9403"/>
                      <a:pt x="20474" y="9334"/>
                    </a:cubicBezTo>
                    <a:close/>
                    <a:moveTo>
                      <a:pt x="15005" y="11165"/>
                    </a:moveTo>
                    <a:cubicBezTo>
                      <a:pt x="14948" y="11221"/>
                      <a:pt x="14917" y="11252"/>
                      <a:pt x="14917" y="11252"/>
                    </a:cubicBezTo>
                    <a:lnTo>
                      <a:pt x="14679" y="11312"/>
                    </a:lnTo>
                    <a:lnTo>
                      <a:pt x="14679" y="11312"/>
                    </a:lnTo>
                    <a:lnTo>
                      <a:pt x="15005" y="11165"/>
                    </a:lnTo>
                    <a:close/>
                    <a:moveTo>
                      <a:pt x="7702" y="18015"/>
                    </a:moveTo>
                    <a:cubicBezTo>
                      <a:pt x="7742" y="18017"/>
                      <a:pt x="7782" y="18019"/>
                      <a:pt x="7822" y="18022"/>
                    </a:cubicBezTo>
                    <a:lnTo>
                      <a:pt x="7822" y="18022"/>
                    </a:lnTo>
                    <a:cubicBezTo>
                      <a:pt x="7773" y="18036"/>
                      <a:pt x="7725" y="18051"/>
                      <a:pt x="7676" y="18065"/>
                    </a:cubicBezTo>
                    <a:lnTo>
                      <a:pt x="7676" y="18065"/>
                    </a:lnTo>
                    <a:cubicBezTo>
                      <a:pt x="7684" y="18048"/>
                      <a:pt x="7693" y="18032"/>
                      <a:pt x="7702" y="18015"/>
                    </a:cubicBezTo>
                    <a:close/>
                    <a:moveTo>
                      <a:pt x="8153" y="21372"/>
                    </a:moveTo>
                    <a:lnTo>
                      <a:pt x="8295" y="21538"/>
                    </a:lnTo>
                    <a:cubicBezTo>
                      <a:pt x="8295" y="21538"/>
                      <a:pt x="8251" y="21561"/>
                      <a:pt x="8160" y="21615"/>
                    </a:cubicBezTo>
                    <a:lnTo>
                      <a:pt x="8160" y="21615"/>
                    </a:lnTo>
                    <a:lnTo>
                      <a:pt x="8153" y="21372"/>
                    </a:lnTo>
                    <a:close/>
                    <a:moveTo>
                      <a:pt x="6416" y="22843"/>
                    </a:moveTo>
                    <a:cubicBezTo>
                      <a:pt x="6351" y="22893"/>
                      <a:pt x="6284" y="22944"/>
                      <a:pt x="6215" y="22998"/>
                    </a:cubicBezTo>
                    <a:lnTo>
                      <a:pt x="6215" y="22998"/>
                    </a:lnTo>
                    <a:cubicBezTo>
                      <a:pt x="6217" y="22959"/>
                      <a:pt x="6218" y="22921"/>
                      <a:pt x="6221" y="22882"/>
                    </a:cubicBezTo>
                    <a:lnTo>
                      <a:pt x="6221" y="22882"/>
                    </a:lnTo>
                    <a:cubicBezTo>
                      <a:pt x="6283" y="22868"/>
                      <a:pt x="6348" y="22855"/>
                      <a:pt x="6416" y="22843"/>
                    </a:cubicBezTo>
                    <a:close/>
                    <a:moveTo>
                      <a:pt x="56749" y="47384"/>
                    </a:moveTo>
                    <a:cubicBezTo>
                      <a:pt x="57044" y="49087"/>
                      <a:pt x="59118" y="49405"/>
                      <a:pt x="60629" y="49405"/>
                    </a:cubicBezTo>
                    <a:cubicBezTo>
                      <a:pt x="61533" y="49405"/>
                      <a:pt x="62236" y="49291"/>
                      <a:pt x="62236" y="49291"/>
                    </a:cubicBezTo>
                    <a:lnTo>
                      <a:pt x="62232" y="49280"/>
                    </a:lnTo>
                    <a:lnTo>
                      <a:pt x="62232" y="49280"/>
                    </a:lnTo>
                    <a:cubicBezTo>
                      <a:pt x="62299" y="49283"/>
                      <a:pt x="62383" y="49286"/>
                      <a:pt x="62481" y="49286"/>
                    </a:cubicBezTo>
                    <a:cubicBezTo>
                      <a:pt x="62883" y="49286"/>
                      <a:pt x="63508" y="49245"/>
                      <a:pt x="64036" y="49034"/>
                    </a:cubicBezTo>
                    <a:lnTo>
                      <a:pt x="64036" y="49034"/>
                    </a:lnTo>
                    <a:cubicBezTo>
                      <a:pt x="64036" y="49034"/>
                      <a:pt x="62216" y="53138"/>
                      <a:pt x="59245" y="53138"/>
                    </a:cubicBezTo>
                    <a:cubicBezTo>
                      <a:pt x="59157" y="53138"/>
                      <a:pt x="59068" y="53135"/>
                      <a:pt x="58978" y="53127"/>
                    </a:cubicBezTo>
                    <a:lnTo>
                      <a:pt x="58810" y="54365"/>
                    </a:lnTo>
                    <a:lnTo>
                      <a:pt x="58792" y="54541"/>
                    </a:lnTo>
                    <a:lnTo>
                      <a:pt x="58792" y="54541"/>
                    </a:lnTo>
                    <a:cubicBezTo>
                      <a:pt x="58935" y="54522"/>
                      <a:pt x="61405" y="54192"/>
                      <a:pt x="62300" y="53963"/>
                    </a:cubicBezTo>
                    <a:lnTo>
                      <a:pt x="62300" y="53963"/>
                    </a:lnTo>
                    <a:cubicBezTo>
                      <a:pt x="62300" y="53963"/>
                      <a:pt x="60778" y="56213"/>
                      <a:pt x="59107" y="56449"/>
                    </a:cubicBezTo>
                    <a:lnTo>
                      <a:pt x="58962" y="57131"/>
                    </a:lnTo>
                    <a:lnTo>
                      <a:pt x="58935" y="57435"/>
                    </a:lnTo>
                    <a:cubicBezTo>
                      <a:pt x="58935" y="57435"/>
                      <a:pt x="58922" y="57437"/>
                      <a:pt x="58896" y="57439"/>
                    </a:cubicBezTo>
                    <a:lnTo>
                      <a:pt x="58896" y="57439"/>
                    </a:lnTo>
                    <a:lnTo>
                      <a:pt x="58962" y="57131"/>
                    </a:lnTo>
                    <a:lnTo>
                      <a:pt x="59021" y="56449"/>
                    </a:lnTo>
                    <a:cubicBezTo>
                      <a:pt x="55378" y="56428"/>
                      <a:pt x="55656" y="51713"/>
                      <a:pt x="55657" y="51713"/>
                    </a:cubicBezTo>
                    <a:lnTo>
                      <a:pt x="55657" y="51713"/>
                    </a:lnTo>
                    <a:cubicBezTo>
                      <a:pt x="56985" y="54542"/>
                      <a:pt x="58785" y="54606"/>
                      <a:pt x="58785" y="54606"/>
                    </a:cubicBezTo>
                    <a:lnTo>
                      <a:pt x="58792" y="54541"/>
                    </a:lnTo>
                    <a:lnTo>
                      <a:pt x="58792" y="54541"/>
                    </a:lnTo>
                    <a:cubicBezTo>
                      <a:pt x="58788" y="54542"/>
                      <a:pt x="58785" y="54542"/>
                      <a:pt x="58785" y="54542"/>
                    </a:cubicBezTo>
                    <a:lnTo>
                      <a:pt x="58810" y="54365"/>
                    </a:lnTo>
                    <a:lnTo>
                      <a:pt x="58935" y="53106"/>
                    </a:lnTo>
                    <a:cubicBezTo>
                      <a:pt x="55421" y="52356"/>
                      <a:pt x="56749" y="47384"/>
                      <a:pt x="56749" y="47384"/>
                    </a:cubicBezTo>
                    <a:close/>
                    <a:moveTo>
                      <a:pt x="58127" y="69489"/>
                    </a:moveTo>
                    <a:lnTo>
                      <a:pt x="59000" y="70979"/>
                    </a:lnTo>
                    <a:cubicBezTo>
                      <a:pt x="59000" y="70979"/>
                      <a:pt x="58978" y="71007"/>
                      <a:pt x="58932" y="71059"/>
                    </a:cubicBezTo>
                    <a:lnTo>
                      <a:pt x="58932" y="71059"/>
                    </a:lnTo>
                    <a:lnTo>
                      <a:pt x="58078" y="69543"/>
                    </a:lnTo>
                    <a:cubicBezTo>
                      <a:pt x="58094" y="69525"/>
                      <a:pt x="58111" y="69507"/>
                      <a:pt x="58127" y="69489"/>
                    </a:cubicBezTo>
                    <a:close/>
                    <a:moveTo>
                      <a:pt x="28341" y="10930"/>
                    </a:moveTo>
                    <a:cubicBezTo>
                      <a:pt x="38650" y="10930"/>
                      <a:pt x="44636" y="20377"/>
                      <a:pt x="48091" y="24346"/>
                    </a:cubicBezTo>
                    <a:cubicBezTo>
                      <a:pt x="52078" y="28932"/>
                      <a:pt x="56085" y="42455"/>
                      <a:pt x="54778" y="50427"/>
                    </a:cubicBezTo>
                    <a:cubicBezTo>
                      <a:pt x="53705" y="56957"/>
                      <a:pt x="57448" y="57451"/>
                      <a:pt x="58605" y="57451"/>
                    </a:cubicBezTo>
                    <a:cubicBezTo>
                      <a:pt x="58743" y="57451"/>
                      <a:pt x="58844" y="57444"/>
                      <a:pt x="58896" y="57439"/>
                    </a:cubicBezTo>
                    <a:lnTo>
                      <a:pt x="58896" y="57439"/>
                    </a:lnTo>
                    <a:lnTo>
                      <a:pt x="58893" y="57456"/>
                    </a:lnTo>
                    <a:cubicBezTo>
                      <a:pt x="58893" y="57456"/>
                      <a:pt x="60886" y="57114"/>
                      <a:pt x="61914" y="56085"/>
                    </a:cubicBezTo>
                    <a:lnTo>
                      <a:pt x="61914" y="56085"/>
                    </a:lnTo>
                    <a:cubicBezTo>
                      <a:pt x="61914" y="56085"/>
                      <a:pt x="59878" y="59514"/>
                      <a:pt x="56707" y="59878"/>
                    </a:cubicBezTo>
                    <a:lnTo>
                      <a:pt x="56805" y="60890"/>
                    </a:lnTo>
                    <a:lnTo>
                      <a:pt x="56892" y="61633"/>
                    </a:lnTo>
                    <a:lnTo>
                      <a:pt x="56892" y="61633"/>
                    </a:lnTo>
                    <a:cubicBezTo>
                      <a:pt x="57229" y="61578"/>
                      <a:pt x="63697" y="60459"/>
                      <a:pt x="64636" y="54949"/>
                    </a:cubicBezTo>
                    <a:cubicBezTo>
                      <a:pt x="65502" y="49841"/>
                      <a:pt x="66535" y="48959"/>
                      <a:pt x="67212" y="48959"/>
                    </a:cubicBezTo>
                    <a:cubicBezTo>
                      <a:pt x="67507" y="48959"/>
                      <a:pt x="67734" y="49126"/>
                      <a:pt x="67851" y="49184"/>
                    </a:cubicBezTo>
                    <a:cubicBezTo>
                      <a:pt x="70824" y="50639"/>
                      <a:pt x="66475" y="60248"/>
                      <a:pt x="58127" y="69489"/>
                    </a:cubicBezTo>
                    <a:lnTo>
                      <a:pt x="58127" y="69489"/>
                    </a:lnTo>
                    <a:lnTo>
                      <a:pt x="58121" y="69479"/>
                    </a:lnTo>
                    <a:cubicBezTo>
                      <a:pt x="58121" y="69479"/>
                      <a:pt x="54750" y="74045"/>
                      <a:pt x="44251" y="74045"/>
                    </a:cubicBezTo>
                    <a:cubicBezTo>
                      <a:pt x="40691" y="74045"/>
                      <a:pt x="36313" y="73520"/>
                      <a:pt x="30968" y="72115"/>
                    </a:cubicBezTo>
                    <a:cubicBezTo>
                      <a:pt x="26661" y="71001"/>
                      <a:pt x="21839" y="68279"/>
                      <a:pt x="21839" y="68279"/>
                    </a:cubicBezTo>
                    <a:cubicBezTo>
                      <a:pt x="15217" y="63114"/>
                      <a:pt x="12945" y="58057"/>
                      <a:pt x="12945" y="58057"/>
                    </a:cubicBezTo>
                    <a:cubicBezTo>
                      <a:pt x="4790" y="42453"/>
                      <a:pt x="6701" y="32470"/>
                      <a:pt x="8989" y="27164"/>
                    </a:cubicBezTo>
                    <a:lnTo>
                      <a:pt x="8989" y="27164"/>
                    </a:lnTo>
                    <a:cubicBezTo>
                      <a:pt x="9089" y="27170"/>
                      <a:pt x="9192" y="27173"/>
                      <a:pt x="9298" y="27173"/>
                    </a:cubicBezTo>
                    <a:cubicBezTo>
                      <a:pt x="10306" y="27173"/>
                      <a:pt x="11568" y="26899"/>
                      <a:pt x="12918" y="26391"/>
                    </a:cubicBezTo>
                    <a:lnTo>
                      <a:pt x="12918" y="26391"/>
                    </a:lnTo>
                    <a:cubicBezTo>
                      <a:pt x="12865" y="37847"/>
                      <a:pt x="25503" y="50984"/>
                      <a:pt x="25503" y="50984"/>
                    </a:cubicBezTo>
                    <a:cubicBezTo>
                      <a:pt x="33092" y="60702"/>
                      <a:pt x="42532" y="62722"/>
                      <a:pt x="49069" y="62722"/>
                    </a:cubicBezTo>
                    <a:cubicBezTo>
                      <a:pt x="53719" y="62722"/>
                      <a:pt x="56899" y="61700"/>
                      <a:pt x="56899" y="61700"/>
                    </a:cubicBezTo>
                    <a:lnTo>
                      <a:pt x="56892" y="61633"/>
                    </a:lnTo>
                    <a:lnTo>
                      <a:pt x="56892" y="61633"/>
                    </a:lnTo>
                    <a:cubicBezTo>
                      <a:pt x="56883" y="61635"/>
                      <a:pt x="56878" y="61635"/>
                      <a:pt x="56878" y="61635"/>
                    </a:cubicBezTo>
                    <a:lnTo>
                      <a:pt x="56805" y="60890"/>
                    </a:lnTo>
                    <a:lnTo>
                      <a:pt x="56685" y="59857"/>
                    </a:lnTo>
                    <a:cubicBezTo>
                      <a:pt x="54871" y="60136"/>
                      <a:pt x="52926" y="60295"/>
                      <a:pt x="50915" y="60295"/>
                    </a:cubicBezTo>
                    <a:cubicBezTo>
                      <a:pt x="42588" y="60295"/>
                      <a:pt x="33114" y="57579"/>
                      <a:pt x="27004" y="49484"/>
                    </a:cubicBezTo>
                    <a:cubicBezTo>
                      <a:pt x="19859" y="40012"/>
                      <a:pt x="14262" y="32986"/>
                      <a:pt x="15179" y="25356"/>
                    </a:cubicBezTo>
                    <a:lnTo>
                      <a:pt x="15179" y="25356"/>
                    </a:lnTo>
                    <a:cubicBezTo>
                      <a:pt x="15613" y="25122"/>
                      <a:pt x="16045" y="24868"/>
                      <a:pt x="16473" y="24595"/>
                    </a:cubicBezTo>
                    <a:lnTo>
                      <a:pt x="16473" y="24595"/>
                    </a:lnTo>
                    <a:cubicBezTo>
                      <a:pt x="16591" y="24768"/>
                      <a:pt x="16701" y="24927"/>
                      <a:pt x="16797" y="25064"/>
                    </a:cubicBezTo>
                    <a:lnTo>
                      <a:pt x="16797" y="25064"/>
                    </a:lnTo>
                    <a:cubicBezTo>
                      <a:pt x="16950" y="26129"/>
                      <a:pt x="17284" y="27382"/>
                      <a:pt x="18003" y="28225"/>
                    </a:cubicBezTo>
                    <a:cubicBezTo>
                      <a:pt x="19481" y="29982"/>
                      <a:pt x="23232" y="30111"/>
                      <a:pt x="23232" y="30111"/>
                    </a:cubicBezTo>
                    <a:cubicBezTo>
                      <a:pt x="23232" y="30111"/>
                      <a:pt x="19074" y="28761"/>
                      <a:pt x="18410" y="27303"/>
                    </a:cubicBezTo>
                    <a:cubicBezTo>
                      <a:pt x="18001" y="26393"/>
                      <a:pt x="17844" y="24924"/>
                      <a:pt x="17783" y="23927"/>
                    </a:cubicBezTo>
                    <a:lnTo>
                      <a:pt x="17783" y="23927"/>
                    </a:lnTo>
                    <a:cubicBezTo>
                      <a:pt x="17801" y="23831"/>
                      <a:pt x="17820" y="23734"/>
                      <a:pt x="17840" y="23639"/>
                    </a:cubicBezTo>
                    <a:lnTo>
                      <a:pt x="17840" y="23639"/>
                    </a:lnTo>
                    <a:cubicBezTo>
                      <a:pt x="18941" y="22795"/>
                      <a:pt x="19964" y="21823"/>
                      <a:pt x="20809" y="20744"/>
                    </a:cubicBezTo>
                    <a:lnTo>
                      <a:pt x="20809" y="20744"/>
                    </a:lnTo>
                    <a:cubicBezTo>
                      <a:pt x="20818" y="20746"/>
                      <a:pt x="20826" y="20749"/>
                      <a:pt x="20835" y="20752"/>
                    </a:cubicBezTo>
                    <a:lnTo>
                      <a:pt x="20835" y="20752"/>
                    </a:lnTo>
                    <a:cubicBezTo>
                      <a:pt x="21840" y="21416"/>
                      <a:pt x="23422" y="22255"/>
                      <a:pt x="25096" y="22331"/>
                    </a:cubicBezTo>
                    <a:cubicBezTo>
                      <a:pt x="25280" y="22341"/>
                      <a:pt x="25459" y="22346"/>
                      <a:pt x="25634" y="22346"/>
                    </a:cubicBezTo>
                    <a:cubicBezTo>
                      <a:pt x="28126" y="22346"/>
                      <a:pt x="29661" y="21410"/>
                      <a:pt x="29661" y="21410"/>
                    </a:cubicBezTo>
                    <a:lnTo>
                      <a:pt x="29661" y="21410"/>
                    </a:lnTo>
                    <a:cubicBezTo>
                      <a:pt x="29661" y="21410"/>
                      <a:pt x="28247" y="21984"/>
                      <a:pt x="26667" y="21984"/>
                    </a:cubicBezTo>
                    <a:cubicBezTo>
                      <a:pt x="25961" y="21984"/>
                      <a:pt x="25222" y="21869"/>
                      <a:pt x="24560" y="21538"/>
                    </a:cubicBezTo>
                    <a:cubicBezTo>
                      <a:pt x="23308" y="20912"/>
                      <a:pt x="22334" y="20191"/>
                      <a:pt x="21741" y="19700"/>
                    </a:cubicBezTo>
                    <a:lnTo>
                      <a:pt x="21741" y="19700"/>
                    </a:lnTo>
                    <a:cubicBezTo>
                      <a:pt x="21711" y="19644"/>
                      <a:pt x="21682" y="19588"/>
                      <a:pt x="21653" y="19531"/>
                    </a:cubicBezTo>
                    <a:lnTo>
                      <a:pt x="21653" y="19531"/>
                    </a:lnTo>
                    <a:cubicBezTo>
                      <a:pt x="22091" y="18814"/>
                      <a:pt x="22446" y="18060"/>
                      <a:pt x="22696" y="17274"/>
                    </a:cubicBezTo>
                    <a:cubicBezTo>
                      <a:pt x="23317" y="15300"/>
                      <a:pt x="23520" y="13812"/>
                      <a:pt x="23496" y="12693"/>
                    </a:cubicBezTo>
                    <a:lnTo>
                      <a:pt x="23496" y="12693"/>
                    </a:lnTo>
                    <a:cubicBezTo>
                      <a:pt x="24738" y="11698"/>
                      <a:pt x="25611" y="11145"/>
                      <a:pt x="25611" y="11145"/>
                    </a:cubicBezTo>
                    <a:cubicBezTo>
                      <a:pt x="26553" y="10998"/>
                      <a:pt x="27463" y="10930"/>
                      <a:pt x="28341" y="10930"/>
                    </a:cubicBezTo>
                    <a:close/>
                    <a:moveTo>
                      <a:pt x="194999" y="111312"/>
                    </a:moveTo>
                    <a:lnTo>
                      <a:pt x="194999" y="111312"/>
                    </a:lnTo>
                    <a:cubicBezTo>
                      <a:pt x="194001" y="111688"/>
                      <a:pt x="193107" y="112198"/>
                      <a:pt x="192326" y="112757"/>
                    </a:cubicBezTo>
                    <a:lnTo>
                      <a:pt x="192326" y="112757"/>
                    </a:lnTo>
                    <a:cubicBezTo>
                      <a:pt x="193851" y="111888"/>
                      <a:pt x="194999" y="111312"/>
                      <a:pt x="194999" y="111312"/>
                    </a:cubicBezTo>
                    <a:close/>
                    <a:moveTo>
                      <a:pt x="94118" y="147805"/>
                    </a:moveTo>
                    <a:cubicBezTo>
                      <a:pt x="91968" y="148056"/>
                      <a:pt x="90546" y="148151"/>
                      <a:pt x="90546" y="148151"/>
                    </a:cubicBezTo>
                    <a:cubicBezTo>
                      <a:pt x="91631" y="148151"/>
                      <a:pt x="92847" y="148022"/>
                      <a:pt x="94118" y="147805"/>
                    </a:cubicBezTo>
                    <a:close/>
                    <a:moveTo>
                      <a:pt x="157780" y="163092"/>
                    </a:moveTo>
                    <a:lnTo>
                      <a:pt x="157780" y="163092"/>
                    </a:lnTo>
                    <a:cubicBezTo>
                      <a:pt x="157776" y="163104"/>
                      <a:pt x="157774" y="163110"/>
                      <a:pt x="157774" y="163110"/>
                    </a:cubicBezTo>
                    <a:cubicBezTo>
                      <a:pt x="157774" y="163110"/>
                      <a:pt x="157776" y="163104"/>
                      <a:pt x="157780" y="163092"/>
                    </a:cubicBezTo>
                    <a:close/>
                    <a:moveTo>
                      <a:pt x="19653" y="1"/>
                    </a:moveTo>
                    <a:cubicBezTo>
                      <a:pt x="19653" y="1"/>
                      <a:pt x="19760" y="4030"/>
                      <a:pt x="18217" y="6044"/>
                    </a:cubicBezTo>
                    <a:cubicBezTo>
                      <a:pt x="16940" y="7735"/>
                      <a:pt x="14243" y="10574"/>
                      <a:pt x="13410" y="11442"/>
                    </a:cubicBezTo>
                    <a:lnTo>
                      <a:pt x="13410" y="11442"/>
                    </a:lnTo>
                    <a:cubicBezTo>
                      <a:pt x="12795" y="11971"/>
                      <a:pt x="12302" y="12388"/>
                      <a:pt x="12302" y="12388"/>
                    </a:cubicBezTo>
                    <a:lnTo>
                      <a:pt x="12360" y="12362"/>
                    </a:lnTo>
                    <a:lnTo>
                      <a:pt x="12360" y="12362"/>
                    </a:lnTo>
                    <a:cubicBezTo>
                      <a:pt x="12117" y="12570"/>
                      <a:pt x="11883" y="12780"/>
                      <a:pt x="11657" y="12990"/>
                    </a:cubicBezTo>
                    <a:lnTo>
                      <a:pt x="11657" y="12990"/>
                    </a:lnTo>
                    <a:cubicBezTo>
                      <a:pt x="11395" y="10112"/>
                      <a:pt x="11488" y="3451"/>
                      <a:pt x="11488" y="3451"/>
                    </a:cubicBezTo>
                    <a:lnTo>
                      <a:pt x="11488" y="3451"/>
                    </a:lnTo>
                    <a:cubicBezTo>
                      <a:pt x="10441" y="6661"/>
                      <a:pt x="10617" y="11932"/>
                      <a:pt x="10729" y="13904"/>
                    </a:cubicBezTo>
                    <a:lnTo>
                      <a:pt x="10729" y="13904"/>
                    </a:lnTo>
                    <a:cubicBezTo>
                      <a:pt x="9944" y="14724"/>
                      <a:pt x="9272" y="15552"/>
                      <a:pt x="8705" y="16374"/>
                    </a:cubicBezTo>
                    <a:lnTo>
                      <a:pt x="8705" y="16374"/>
                    </a:lnTo>
                    <a:cubicBezTo>
                      <a:pt x="8450" y="16495"/>
                      <a:pt x="8204" y="16622"/>
                      <a:pt x="7978" y="16744"/>
                    </a:cubicBezTo>
                    <a:lnTo>
                      <a:pt x="7978" y="16744"/>
                    </a:lnTo>
                    <a:cubicBezTo>
                      <a:pt x="6040" y="17375"/>
                      <a:pt x="3402" y="18466"/>
                      <a:pt x="2144" y="20017"/>
                    </a:cubicBezTo>
                    <a:cubicBezTo>
                      <a:pt x="1" y="22610"/>
                      <a:pt x="1" y="22974"/>
                      <a:pt x="1" y="22974"/>
                    </a:cubicBezTo>
                    <a:cubicBezTo>
                      <a:pt x="1" y="22974"/>
                      <a:pt x="1651" y="21067"/>
                      <a:pt x="3558" y="19781"/>
                    </a:cubicBezTo>
                    <a:cubicBezTo>
                      <a:pt x="4584" y="19071"/>
                      <a:pt x="6312" y="18468"/>
                      <a:pt x="7676" y="18065"/>
                    </a:cubicBezTo>
                    <a:lnTo>
                      <a:pt x="7676" y="18065"/>
                    </a:lnTo>
                    <a:cubicBezTo>
                      <a:pt x="6934" y="19467"/>
                      <a:pt x="6493" y="20815"/>
                      <a:pt x="6310" y="22024"/>
                    </a:cubicBezTo>
                    <a:lnTo>
                      <a:pt x="6310" y="22024"/>
                    </a:lnTo>
                    <a:cubicBezTo>
                      <a:pt x="6324" y="22012"/>
                      <a:pt x="6337" y="21999"/>
                      <a:pt x="6351" y="21987"/>
                    </a:cubicBezTo>
                    <a:lnTo>
                      <a:pt x="6351" y="21987"/>
                    </a:lnTo>
                    <a:cubicBezTo>
                      <a:pt x="6335" y="22013"/>
                      <a:pt x="6319" y="22039"/>
                      <a:pt x="6304" y="22065"/>
                    </a:cubicBezTo>
                    <a:lnTo>
                      <a:pt x="6304" y="22065"/>
                    </a:lnTo>
                    <a:cubicBezTo>
                      <a:pt x="6306" y="22051"/>
                      <a:pt x="6308" y="22038"/>
                      <a:pt x="6310" y="22024"/>
                    </a:cubicBezTo>
                    <a:lnTo>
                      <a:pt x="6310" y="22024"/>
                    </a:lnTo>
                    <a:cubicBezTo>
                      <a:pt x="5641" y="22631"/>
                      <a:pt x="4899" y="23357"/>
                      <a:pt x="4501" y="23917"/>
                    </a:cubicBezTo>
                    <a:cubicBezTo>
                      <a:pt x="3665" y="25096"/>
                      <a:pt x="237" y="30539"/>
                      <a:pt x="237" y="30539"/>
                    </a:cubicBezTo>
                    <a:cubicBezTo>
                      <a:pt x="237" y="30539"/>
                      <a:pt x="4030" y="24753"/>
                      <a:pt x="5809" y="23317"/>
                    </a:cubicBezTo>
                    <a:cubicBezTo>
                      <a:pt x="5951" y="23204"/>
                      <a:pt x="6086" y="23098"/>
                      <a:pt x="6215" y="22998"/>
                    </a:cubicBezTo>
                    <a:lnTo>
                      <a:pt x="6215" y="22998"/>
                    </a:lnTo>
                    <a:cubicBezTo>
                      <a:pt x="6166" y="24244"/>
                      <a:pt x="6417" y="25292"/>
                      <a:pt x="6907" y="26027"/>
                    </a:cubicBezTo>
                    <a:lnTo>
                      <a:pt x="6907" y="26027"/>
                    </a:lnTo>
                    <a:cubicBezTo>
                      <a:pt x="6005" y="28407"/>
                      <a:pt x="5407" y="30585"/>
                      <a:pt x="5080" y="32232"/>
                    </a:cubicBezTo>
                    <a:cubicBezTo>
                      <a:pt x="3558" y="39948"/>
                      <a:pt x="8102" y="69201"/>
                      <a:pt x="30154" y="74387"/>
                    </a:cubicBezTo>
                    <a:cubicBezTo>
                      <a:pt x="35272" y="75595"/>
                      <a:pt x="39568" y="76059"/>
                      <a:pt x="43148" y="76059"/>
                    </a:cubicBezTo>
                    <a:cubicBezTo>
                      <a:pt x="54115" y="76059"/>
                      <a:pt x="58362" y="71705"/>
                      <a:pt x="58932" y="71059"/>
                    </a:cubicBezTo>
                    <a:lnTo>
                      <a:pt x="58932" y="71059"/>
                    </a:lnTo>
                    <a:lnTo>
                      <a:pt x="58935" y="71065"/>
                    </a:lnTo>
                    <a:cubicBezTo>
                      <a:pt x="58935" y="71065"/>
                      <a:pt x="72137" y="59921"/>
                      <a:pt x="72973" y="50641"/>
                    </a:cubicBezTo>
                    <a:cubicBezTo>
                      <a:pt x="73642" y="43472"/>
                      <a:pt x="72755" y="39072"/>
                      <a:pt x="74088" y="39072"/>
                    </a:cubicBezTo>
                    <a:cubicBezTo>
                      <a:pt x="74205" y="39072"/>
                      <a:pt x="74340" y="39107"/>
                      <a:pt x="74494" y="39176"/>
                    </a:cubicBezTo>
                    <a:cubicBezTo>
                      <a:pt x="75351" y="39583"/>
                      <a:pt x="77709" y="46505"/>
                      <a:pt x="80838" y="50427"/>
                    </a:cubicBezTo>
                    <a:cubicBezTo>
                      <a:pt x="83967" y="54328"/>
                      <a:pt x="119220" y="87181"/>
                      <a:pt x="132293" y="106297"/>
                    </a:cubicBezTo>
                    <a:cubicBezTo>
                      <a:pt x="134586" y="109662"/>
                      <a:pt x="149266" y="128028"/>
                      <a:pt x="140715" y="138079"/>
                    </a:cubicBezTo>
                    <a:cubicBezTo>
                      <a:pt x="138936" y="140179"/>
                      <a:pt x="137501" y="142751"/>
                      <a:pt x="133450" y="143608"/>
                    </a:cubicBezTo>
                    <a:cubicBezTo>
                      <a:pt x="132453" y="143819"/>
                      <a:pt x="131285" y="143913"/>
                      <a:pt x="129916" y="143913"/>
                    </a:cubicBezTo>
                    <a:cubicBezTo>
                      <a:pt x="125723" y="143913"/>
                      <a:pt x="119646" y="143030"/>
                      <a:pt x="110841" y="141915"/>
                    </a:cubicBezTo>
                    <a:cubicBezTo>
                      <a:pt x="101797" y="140779"/>
                      <a:pt x="95753" y="138529"/>
                      <a:pt x="89260" y="138272"/>
                    </a:cubicBezTo>
                    <a:cubicBezTo>
                      <a:pt x="82745" y="138015"/>
                      <a:pt x="81716" y="138015"/>
                      <a:pt x="77537" y="135679"/>
                    </a:cubicBezTo>
                    <a:cubicBezTo>
                      <a:pt x="73380" y="133343"/>
                      <a:pt x="67936" y="130985"/>
                      <a:pt x="63757" y="130214"/>
                    </a:cubicBezTo>
                    <a:cubicBezTo>
                      <a:pt x="59600" y="129442"/>
                      <a:pt x="55657" y="126764"/>
                      <a:pt x="54349" y="125735"/>
                    </a:cubicBezTo>
                    <a:cubicBezTo>
                      <a:pt x="53063" y="124685"/>
                      <a:pt x="51285" y="124492"/>
                      <a:pt x="51285" y="124492"/>
                    </a:cubicBezTo>
                    <a:lnTo>
                      <a:pt x="51285" y="124492"/>
                    </a:lnTo>
                    <a:cubicBezTo>
                      <a:pt x="51285" y="124492"/>
                      <a:pt x="58571" y="129442"/>
                      <a:pt x="61936" y="130728"/>
                    </a:cubicBezTo>
                    <a:cubicBezTo>
                      <a:pt x="65322" y="132036"/>
                      <a:pt x="71558" y="133857"/>
                      <a:pt x="73380" y="134886"/>
                    </a:cubicBezTo>
                    <a:cubicBezTo>
                      <a:pt x="75201" y="135936"/>
                      <a:pt x="77023" y="136986"/>
                      <a:pt x="77023" y="136986"/>
                    </a:cubicBezTo>
                    <a:cubicBezTo>
                      <a:pt x="77023" y="136986"/>
                      <a:pt x="68236" y="135929"/>
                      <a:pt x="66362" y="135929"/>
                    </a:cubicBezTo>
                    <a:cubicBezTo>
                      <a:pt x="65864" y="135929"/>
                      <a:pt x="65855" y="136004"/>
                      <a:pt x="66629" y="136193"/>
                    </a:cubicBezTo>
                    <a:cubicBezTo>
                      <a:pt x="67386" y="136377"/>
                      <a:pt x="75938" y="139062"/>
                      <a:pt x="79210" y="139062"/>
                    </a:cubicBezTo>
                    <a:cubicBezTo>
                      <a:pt x="79365" y="139062"/>
                      <a:pt x="79508" y="139056"/>
                      <a:pt x="79638" y="139043"/>
                    </a:cubicBezTo>
                    <a:cubicBezTo>
                      <a:pt x="80012" y="139010"/>
                      <a:pt x="80431" y="138994"/>
                      <a:pt x="80883" y="138994"/>
                    </a:cubicBezTo>
                    <a:cubicBezTo>
                      <a:pt x="83877" y="138994"/>
                      <a:pt x="88327" y="139680"/>
                      <a:pt x="90803" y="140351"/>
                    </a:cubicBezTo>
                    <a:cubicBezTo>
                      <a:pt x="93675" y="141144"/>
                      <a:pt x="97318" y="141144"/>
                      <a:pt x="100168" y="142172"/>
                    </a:cubicBezTo>
                    <a:cubicBezTo>
                      <a:pt x="103040" y="143222"/>
                      <a:pt x="108248" y="143480"/>
                      <a:pt x="108248" y="143480"/>
                    </a:cubicBezTo>
                    <a:cubicBezTo>
                      <a:pt x="108248" y="143480"/>
                      <a:pt x="100478" y="146724"/>
                      <a:pt x="94118" y="147805"/>
                    </a:cubicBezTo>
                    <a:lnTo>
                      <a:pt x="94118" y="147805"/>
                    </a:lnTo>
                    <a:cubicBezTo>
                      <a:pt x="98067" y="147346"/>
                      <a:pt x="104468" y="146367"/>
                      <a:pt x="109019" y="144508"/>
                    </a:cubicBezTo>
                    <a:cubicBezTo>
                      <a:pt x="109019" y="144508"/>
                      <a:pt x="110333" y="144074"/>
                      <a:pt x="112084" y="144074"/>
                    </a:cubicBezTo>
                    <a:cubicBezTo>
                      <a:pt x="112668" y="144074"/>
                      <a:pt x="113300" y="144122"/>
                      <a:pt x="113948" y="144251"/>
                    </a:cubicBezTo>
                    <a:cubicBezTo>
                      <a:pt x="116563" y="144787"/>
                      <a:pt x="117870" y="144851"/>
                      <a:pt x="118877" y="145601"/>
                    </a:cubicBezTo>
                    <a:cubicBezTo>
                      <a:pt x="118877" y="145601"/>
                      <a:pt x="116906" y="148516"/>
                      <a:pt x="116606" y="149116"/>
                    </a:cubicBezTo>
                    <a:cubicBezTo>
                      <a:pt x="116091" y="150209"/>
                      <a:pt x="115148" y="151752"/>
                      <a:pt x="114527" y="152395"/>
                    </a:cubicBezTo>
                    <a:cubicBezTo>
                      <a:pt x="111269" y="155845"/>
                      <a:pt x="109533" y="159145"/>
                      <a:pt x="109533" y="159145"/>
                    </a:cubicBezTo>
                    <a:cubicBezTo>
                      <a:pt x="109533" y="159145"/>
                      <a:pt x="109388" y="159332"/>
                      <a:pt x="109452" y="159332"/>
                    </a:cubicBezTo>
                    <a:cubicBezTo>
                      <a:pt x="109572" y="159332"/>
                      <a:pt x="110428" y="158676"/>
                      <a:pt x="114355" y="154902"/>
                    </a:cubicBezTo>
                    <a:cubicBezTo>
                      <a:pt x="117634" y="151752"/>
                      <a:pt x="119370" y="148366"/>
                      <a:pt x="119370" y="148366"/>
                    </a:cubicBezTo>
                    <a:cubicBezTo>
                      <a:pt x="119370" y="148366"/>
                      <a:pt x="120613" y="151473"/>
                      <a:pt x="121127" y="156167"/>
                    </a:cubicBezTo>
                    <a:cubicBezTo>
                      <a:pt x="121663" y="160838"/>
                      <a:pt x="122178" y="161889"/>
                      <a:pt x="122178" y="161889"/>
                    </a:cubicBezTo>
                    <a:cubicBezTo>
                      <a:pt x="122178" y="161889"/>
                      <a:pt x="122649" y="157538"/>
                      <a:pt x="122649" y="155395"/>
                    </a:cubicBezTo>
                    <a:cubicBezTo>
                      <a:pt x="122649" y="152652"/>
                      <a:pt x="120570" y="147916"/>
                      <a:pt x="122392" y="146373"/>
                    </a:cubicBezTo>
                    <a:lnTo>
                      <a:pt x="122392" y="146373"/>
                    </a:lnTo>
                    <a:cubicBezTo>
                      <a:pt x="122392" y="146373"/>
                      <a:pt x="125542" y="152481"/>
                      <a:pt x="128671" y="157410"/>
                    </a:cubicBezTo>
                    <a:cubicBezTo>
                      <a:pt x="131072" y="161209"/>
                      <a:pt x="131959" y="161651"/>
                      <a:pt x="132241" y="161651"/>
                    </a:cubicBezTo>
                    <a:cubicBezTo>
                      <a:pt x="132327" y="161651"/>
                      <a:pt x="132357" y="161610"/>
                      <a:pt x="132357" y="161610"/>
                    </a:cubicBezTo>
                    <a:cubicBezTo>
                      <a:pt x="132357" y="161610"/>
                      <a:pt x="130707" y="159531"/>
                      <a:pt x="129936" y="156402"/>
                    </a:cubicBezTo>
                    <a:cubicBezTo>
                      <a:pt x="129421" y="154409"/>
                      <a:pt x="125714" y="148902"/>
                      <a:pt x="125414" y="146608"/>
                    </a:cubicBezTo>
                    <a:cubicBezTo>
                      <a:pt x="125353" y="146197"/>
                      <a:pt x="125555" y="146075"/>
                      <a:pt x="125891" y="146075"/>
                    </a:cubicBezTo>
                    <a:cubicBezTo>
                      <a:pt x="126392" y="146075"/>
                      <a:pt x="127189" y="146347"/>
                      <a:pt x="127860" y="146347"/>
                    </a:cubicBezTo>
                    <a:cubicBezTo>
                      <a:pt x="128172" y="146347"/>
                      <a:pt x="128457" y="146288"/>
                      <a:pt x="128671" y="146116"/>
                    </a:cubicBezTo>
                    <a:cubicBezTo>
                      <a:pt x="128848" y="145973"/>
                      <a:pt x="129004" y="145906"/>
                      <a:pt x="129151" y="145906"/>
                    </a:cubicBezTo>
                    <a:cubicBezTo>
                      <a:pt x="130389" y="145906"/>
                      <a:pt x="130900" y="150672"/>
                      <a:pt x="136708" y="154409"/>
                    </a:cubicBezTo>
                    <a:cubicBezTo>
                      <a:pt x="143201" y="158567"/>
                      <a:pt x="143415" y="158417"/>
                      <a:pt x="144723" y="159960"/>
                    </a:cubicBezTo>
                    <a:cubicBezTo>
                      <a:pt x="144723" y="159960"/>
                      <a:pt x="140994" y="155438"/>
                      <a:pt x="137629" y="152309"/>
                    </a:cubicBezTo>
                    <a:cubicBezTo>
                      <a:pt x="135572" y="150423"/>
                      <a:pt x="132850" y="148280"/>
                      <a:pt x="133193" y="146866"/>
                    </a:cubicBezTo>
                    <a:cubicBezTo>
                      <a:pt x="133407" y="145944"/>
                      <a:pt x="136108" y="145815"/>
                      <a:pt x="137201" y="144851"/>
                    </a:cubicBezTo>
                    <a:cubicBezTo>
                      <a:pt x="143480" y="139322"/>
                      <a:pt x="152031" y="131285"/>
                      <a:pt x="139301" y="112298"/>
                    </a:cubicBezTo>
                    <a:lnTo>
                      <a:pt x="139301" y="112298"/>
                    </a:lnTo>
                    <a:cubicBezTo>
                      <a:pt x="139301" y="112298"/>
                      <a:pt x="141422" y="112619"/>
                      <a:pt x="142987" y="114977"/>
                    </a:cubicBezTo>
                    <a:cubicBezTo>
                      <a:pt x="144551" y="117313"/>
                      <a:pt x="153466" y="125692"/>
                      <a:pt x="155288" y="127771"/>
                    </a:cubicBezTo>
                    <a:cubicBezTo>
                      <a:pt x="157110" y="129850"/>
                      <a:pt x="162489" y="137586"/>
                      <a:pt x="161182" y="143051"/>
                    </a:cubicBezTo>
                    <a:cubicBezTo>
                      <a:pt x="159896" y="148516"/>
                      <a:pt x="153381" y="152673"/>
                      <a:pt x="152609" y="157602"/>
                    </a:cubicBezTo>
                    <a:cubicBezTo>
                      <a:pt x="151816" y="162553"/>
                      <a:pt x="151816" y="163346"/>
                      <a:pt x="151816" y="163346"/>
                    </a:cubicBezTo>
                    <a:cubicBezTo>
                      <a:pt x="151816" y="163346"/>
                      <a:pt x="153831" y="154323"/>
                      <a:pt x="159553" y="149116"/>
                    </a:cubicBezTo>
                    <a:cubicBezTo>
                      <a:pt x="165275" y="143930"/>
                      <a:pt x="162232" y="133430"/>
                      <a:pt x="162232" y="133429"/>
                    </a:cubicBezTo>
                    <a:lnTo>
                      <a:pt x="162232" y="133429"/>
                    </a:lnTo>
                    <a:cubicBezTo>
                      <a:pt x="162232" y="133430"/>
                      <a:pt x="166132" y="140972"/>
                      <a:pt x="166132" y="145901"/>
                    </a:cubicBezTo>
                    <a:cubicBezTo>
                      <a:pt x="166132" y="150852"/>
                      <a:pt x="163818" y="154002"/>
                      <a:pt x="161482" y="156338"/>
                    </a:cubicBezTo>
                    <a:cubicBezTo>
                      <a:pt x="159233" y="158587"/>
                      <a:pt x="157877" y="162783"/>
                      <a:pt x="157780" y="163092"/>
                    </a:cubicBezTo>
                    <a:lnTo>
                      <a:pt x="157780" y="163092"/>
                    </a:lnTo>
                    <a:cubicBezTo>
                      <a:pt x="157873" y="162803"/>
                      <a:pt x="159148" y="159097"/>
                      <a:pt x="164396" y="155845"/>
                    </a:cubicBezTo>
                    <a:cubicBezTo>
                      <a:pt x="164396" y="155845"/>
                      <a:pt x="164803" y="159167"/>
                      <a:pt x="165853" y="160217"/>
                    </a:cubicBezTo>
                    <a:cubicBezTo>
                      <a:pt x="165984" y="160347"/>
                      <a:pt x="166047" y="160410"/>
                      <a:pt x="166063" y="160410"/>
                    </a:cubicBezTo>
                    <a:cubicBezTo>
                      <a:pt x="166176" y="160410"/>
                      <a:pt x="164060" y="157403"/>
                      <a:pt x="166325" y="152630"/>
                    </a:cubicBezTo>
                    <a:cubicBezTo>
                      <a:pt x="168918" y="147166"/>
                      <a:pt x="168982" y="140715"/>
                      <a:pt x="165339" y="135764"/>
                    </a:cubicBezTo>
                    <a:lnTo>
                      <a:pt x="165339" y="135764"/>
                    </a:lnTo>
                    <a:cubicBezTo>
                      <a:pt x="165340" y="135765"/>
                      <a:pt x="166648" y="137329"/>
                      <a:pt x="174962" y="137586"/>
                    </a:cubicBezTo>
                    <a:cubicBezTo>
                      <a:pt x="183298" y="137843"/>
                      <a:pt x="180919" y="137522"/>
                      <a:pt x="184713" y="138100"/>
                    </a:cubicBezTo>
                    <a:cubicBezTo>
                      <a:pt x="184713" y="138100"/>
                      <a:pt x="192642" y="137993"/>
                      <a:pt x="177833" y="136557"/>
                    </a:cubicBezTo>
                    <a:cubicBezTo>
                      <a:pt x="163025" y="135100"/>
                      <a:pt x="159617" y="127192"/>
                      <a:pt x="157817" y="125371"/>
                    </a:cubicBezTo>
                    <a:cubicBezTo>
                      <a:pt x="155995" y="123549"/>
                      <a:pt x="137179" y="104240"/>
                      <a:pt x="133279" y="99568"/>
                    </a:cubicBezTo>
                    <a:cubicBezTo>
                      <a:pt x="129378" y="94875"/>
                      <a:pt x="107926" y="71344"/>
                      <a:pt x="102461" y="66757"/>
                    </a:cubicBezTo>
                    <a:cubicBezTo>
                      <a:pt x="95925" y="61250"/>
                      <a:pt x="84631" y="48027"/>
                      <a:pt x="83859" y="45691"/>
                    </a:cubicBezTo>
                    <a:cubicBezTo>
                      <a:pt x="83662" y="45104"/>
                      <a:pt x="83869" y="44834"/>
                      <a:pt x="84368" y="44834"/>
                    </a:cubicBezTo>
                    <a:cubicBezTo>
                      <a:pt x="85875" y="44834"/>
                      <a:pt x="90041" y="47303"/>
                      <a:pt x="93760" y="51006"/>
                    </a:cubicBezTo>
                    <a:cubicBezTo>
                      <a:pt x="98711" y="55956"/>
                      <a:pt x="117056" y="72372"/>
                      <a:pt x="123571" y="81480"/>
                    </a:cubicBezTo>
                    <a:cubicBezTo>
                      <a:pt x="130064" y="90588"/>
                      <a:pt x="149137" y="111226"/>
                      <a:pt x="155374" y="115641"/>
                    </a:cubicBezTo>
                    <a:cubicBezTo>
                      <a:pt x="161610" y="120056"/>
                      <a:pt x="179398" y="124578"/>
                      <a:pt x="186684" y="128478"/>
                    </a:cubicBezTo>
                    <a:cubicBezTo>
                      <a:pt x="188933" y="129685"/>
                      <a:pt x="189966" y="130102"/>
                      <a:pt x="190321" y="130102"/>
                    </a:cubicBezTo>
                    <a:cubicBezTo>
                      <a:pt x="191112" y="130102"/>
                      <a:pt x="188527" y="128028"/>
                      <a:pt x="188527" y="128028"/>
                    </a:cubicBezTo>
                    <a:cubicBezTo>
                      <a:pt x="188527" y="128028"/>
                      <a:pt x="185891" y="126399"/>
                      <a:pt x="176783" y="123035"/>
                    </a:cubicBezTo>
                    <a:cubicBezTo>
                      <a:pt x="176783" y="123035"/>
                      <a:pt x="183041" y="121984"/>
                      <a:pt x="186941" y="118856"/>
                    </a:cubicBezTo>
                    <a:cubicBezTo>
                      <a:pt x="190842" y="115748"/>
                      <a:pt x="192599" y="118406"/>
                      <a:pt x="195728" y="115812"/>
                    </a:cubicBezTo>
                    <a:lnTo>
                      <a:pt x="195728" y="115812"/>
                    </a:lnTo>
                    <a:cubicBezTo>
                      <a:pt x="195728" y="115812"/>
                      <a:pt x="192127" y="116520"/>
                      <a:pt x="188506" y="116777"/>
                    </a:cubicBezTo>
                    <a:cubicBezTo>
                      <a:pt x="188506" y="116777"/>
                      <a:pt x="189854" y="114525"/>
                      <a:pt x="192326" y="112757"/>
                    </a:cubicBezTo>
                    <a:lnTo>
                      <a:pt x="192326" y="112757"/>
                    </a:lnTo>
                    <a:cubicBezTo>
                      <a:pt x="190445" y="113829"/>
                      <a:pt x="187991" y="115345"/>
                      <a:pt x="186406" y="116777"/>
                    </a:cubicBezTo>
                    <a:cubicBezTo>
                      <a:pt x="186406" y="116777"/>
                      <a:pt x="179824" y="121545"/>
                      <a:pt x="175358" y="121545"/>
                    </a:cubicBezTo>
                    <a:cubicBezTo>
                      <a:pt x="175043" y="121545"/>
                      <a:pt x="174738" y="121521"/>
                      <a:pt x="174447" y="121470"/>
                    </a:cubicBezTo>
                    <a:cubicBezTo>
                      <a:pt x="170032" y="120677"/>
                      <a:pt x="162489" y="115491"/>
                      <a:pt x="162489" y="115491"/>
                    </a:cubicBezTo>
                    <a:cubicBezTo>
                      <a:pt x="162489" y="115491"/>
                      <a:pt x="167418" y="113134"/>
                      <a:pt x="170290" y="112362"/>
                    </a:cubicBezTo>
                    <a:cubicBezTo>
                      <a:pt x="173140" y="111591"/>
                      <a:pt x="186941" y="113134"/>
                      <a:pt x="192663" y="106897"/>
                    </a:cubicBezTo>
                    <a:lnTo>
                      <a:pt x="192663" y="106897"/>
                    </a:lnTo>
                    <a:cubicBezTo>
                      <a:pt x="192663" y="106898"/>
                      <a:pt x="187111" y="110261"/>
                      <a:pt x="178773" y="110261"/>
                    </a:cubicBezTo>
                    <a:cubicBezTo>
                      <a:pt x="177559" y="110261"/>
                      <a:pt x="176286" y="110190"/>
                      <a:pt x="174962" y="110026"/>
                    </a:cubicBezTo>
                    <a:cubicBezTo>
                      <a:pt x="174962" y="110026"/>
                      <a:pt x="176012" y="106897"/>
                      <a:pt x="180962" y="104818"/>
                    </a:cubicBezTo>
                    <a:cubicBezTo>
                      <a:pt x="185891" y="102740"/>
                      <a:pt x="194742" y="96503"/>
                      <a:pt x="196564" y="91038"/>
                    </a:cubicBezTo>
                    <a:lnTo>
                      <a:pt x="196564" y="91038"/>
                    </a:lnTo>
                    <a:cubicBezTo>
                      <a:pt x="196563" y="91040"/>
                      <a:pt x="188762" y="102997"/>
                      <a:pt x="177576" y="104818"/>
                    </a:cubicBezTo>
                    <a:cubicBezTo>
                      <a:pt x="177576" y="104818"/>
                      <a:pt x="178862" y="99354"/>
                      <a:pt x="181219" y="97532"/>
                    </a:cubicBezTo>
                    <a:cubicBezTo>
                      <a:pt x="183555" y="95710"/>
                      <a:pt x="196049" y="83495"/>
                      <a:pt x="196564" y="81930"/>
                    </a:cubicBezTo>
                    <a:lnTo>
                      <a:pt x="196564" y="81930"/>
                    </a:lnTo>
                    <a:cubicBezTo>
                      <a:pt x="196563" y="81931"/>
                      <a:pt x="183298" y="94939"/>
                      <a:pt x="180426" y="96246"/>
                    </a:cubicBezTo>
                    <a:cubicBezTo>
                      <a:pt x="180252" y="96325"/>
                      <a:pt x="180104" y="96362"/>
                      <a:pt x="179980" y="96362"/>
                    </a:cubicBezTo>
                    <a:cubicBezTo>
                      <a:pt x="178069" y="96362"/>
                      <a:pt x="181734" y="87652"/>
                      <a:pt x="181734" y="87652"/>
                    </a:cubicBezTo>
                    <a:cubicBezTo>
                      <a:pt x="181734" y="87652"/>
                      <a:pt x="189277" y="77516"/>
                      <a:pt x="190585" y="74387"/>
                    </a:cubicBezTo>
                    <a:cubicBezTo>
                      <a:pt x="191870" y="71280"/>
                      <a:pt x="192663" y="69973"/>
                      <a:pt x="192663" y="69972"/>
                    </a:cubicBezTo>
                    <a:lnTo>
                      <a:pt x="192663" y="69972"/>
                    </a:lnTo>
                    <a:cubicBezTo>
                      <a:pt x="192661" y="69975"/>
                      <a:pt x="183555" y="83752"/>
                      <a:pt x="181991" y="85059"/>
                    </a:cubicBezTo>
                    <a:cubicBezTo>
                      <a:pt x="181991" y="85059"/>
                      <a:pt x="182248" y="75951"/>
                      <a:pt x="183298" y="72051"/>
                    </a:cubicBezTo>
                    <a:cubicBezTo>
                      <a:pt x="184327" y="68150"/>
                      <a:pt x="189792" y="59557"/>
                      <a:pt x="189792" y="59557"/>
                    </a:cubicBezTo>
                    <a:lnTo>
                      <a:pt x="191356" y="53320"/>
                    </a:lnTo>
                    <a:lnTo>
                      <a:pt x="191356" y="53320"/>
                    </a:lnTo>
                    <a:cubicBezTo>
                      <a:pt x="191355" y="53322"/>
                      <a:pt x="186405" y="64507"/>
                      <a:pt x="183298" y="68665"/>
                    </a:cubicBezTo>
                    <a:cubicBezTo>
                      <a:pt x="183298" y="68665"/>
                      <a:pt x="182355" y="53299"/>
                      <a:pt x="180512" y="42862"/>
                    </a:cubicBezTo>
                    <a:cubicBezTo>
                      <a:pt x="180512" y="42862"/>
                      <a:pt x="183920" y="30561"/>
                      <a:pt x="181562" y="25160"/>
                    </a:cubicBezTo>
                    <a:lnTo>
                      <a:pt x="181562" y="25160"/>
                    </a:lnTo>
                    <a:cubicBezTo>
                      <a:pt x="181562" y="25161"/>
                      <a:pt x="183448" y="32876"/>
                      <a:pt x="179269" y="41641"/>
                    </a:cubicBezTo>
                    <a:cubicBezTo>
                      <a:pt x="179269" y="41641"/>
                      <a:pt x="173997" y="34204"/>
                      <a:pt x="173311" y="30432"/>
                    </a:cubicBezTo>
                    <a:cubicBezTo>
                      <a:pt x="172604" y="26661"/>
                      <a:pt x="173033" y="18605"/>
                      <a:pt x="173033" y="18602"/>
                    </a:cubicBezTo>
                    <a:lnTo>
                      <a:pt x="173033" y="18602"/>
                    </a:lnTo>
                    <a:lnTo>
                      <a:pt x="171961" y="27818"/>
                    </a:lnTo>
                    <a:cubicBezTo>
                      <a:pt x="171961" y="27818"/>
                      <a:pt x="167589" y="25310"/>
                      <a:pt x="167311" y="22760"/>
                    </a:cubicBezTo>
                    <a:cubicBezTo>
                      <a:pt x="167032" y="20210"/>
                      <a:pt x="164739" y="12109"/>
                      <a:pt x="164739" y="12109"/>
                    </a:cubicBezTo>
                    <a:lnTo>
                      <a:pt x="161224" y="6880"/>
                    </a:lnTo>
                    <a:lnTo>
                      <a:pt x="161224" y="6880"/>
                    </a:lnTo>
                    <a:cubicBezTo>
                      <a:pt x="161225" y="6882"/>
                      <a:pt x="165318" y="13653"/>
                      <a:pt x="165553" y="20574"/>
                    </a:cubicBezTo>
                    <a:cubicBezTo>
                      <a:pt x="165553" y="20574"/>
                      <a:pt x="165492" y="20583"/>
                      <a:pt x="165379" y="20583"/>
                    </a:cubicBezTo>
                    <a:cubicBezTo>
                      <a:pt x="164801" y="20583"/>
                      <a:pt x="162865" y="20343"/>
                      <a:pt x="160839" y="17402"/>
                    </a:cubicBezTo>
                    <a:cubicBezTo>
                      <a:pt x="158417" y="13888"/>
                      <a:pt x="151710" y="8445"/>
                      <a:pt x="151709" y="8444"/>
                    </a:cubicBezTo>
                    <a:lnTo>
                      <a:pt x="151709" y="8444"/>
                    </a:lnTo>
                    <a:cubicBezTo>
                      <a:pt x="151710" y="8445"/>
                      <a:pt x="159531" y="18088"/>
                      <a:pt x="160946" y="19631"/>
                    </a:cubicBezTo>
                    <a:cubicBezTo>
                      <a:pt x="162360" y="21174"/>
                      <a:pt x="164760" y="23039"/>
                      <a:pt x="165832" y="23939"/>
                    </a:cubicBezTo>
                    <a:cubicBezTo>
                      <a:pt x="166925" y="24817"/>
                      <a:pt x="170418" y="30046"/>
                      <a:pt x="171854" y="32425"/>
                    </a:cubicBezTo>
                    <a:cubicBezTo>
                      <a:pt x="173269" y="34804"/>
                      <a:pt x="177576" y="42498"/>
                      <a:pt x="178219" y="44041"/>
                    </a:cubicBezTo>
                    <a:cubicBezTo>
                      <a:pt x="178819" y="45477"/>
                      <a:pt x="179633" y="49548"/>
                      <a:pt x="180148" y="53192"/>
                    </a:cubicBezTo>
                    <a:cubicBezTo>
                      <a:pt x="180684" y="56835"/>
                      <a:pt x="181991" y="62686"/>
                      <a:pt x="181219" y="68922"/>
                    </a:cubicBezTo>
                    <a:cubicBezTo>
                      <a:pt x="181219" y="68922"/>
                      <a:pt x="180169" y="85574"/>
                      <a:pt x="179912" y="86345"/>
                    </a:cubicBezTo>
                    <a:cubicBezTo>
                      <a:pt x="179912" y="86345"/>
                      <a:pt x="178155" y="96482"/>
                      <a:pt x="176376" y="101390"/>
                    </a:cubicBezTo>
                    <a:cubicBezTo>
                      <a:pt x="175583" y="103533"/>
                      <a:pt x="172326" y="108290"/>
                      <a:pt x="167225" y="110283"/>
                    </a:cubicBezTo>
                    <a:cubicBezTo>
                      <a:pt x="167225" y="110283"/>
                      <a:pt x="160704" y="113424"/>
                      <a:pt x="158967" y="113424"/>
                    </a:cubicBezTo>
                    <a:cubicBezTo>
                      <a:pt x="158906" y="113424"/>
                      <a:pt x="158851" y="113420"/>
                      <a:pt x="158803" y="113412"/>
                    </a:cubicBezTo>
                    <a:cubicBezTo>
                      <a:pt x="157367" y="113176"/>
                      <a:pt x="144894" y="100082"/>
                      <a:pt x="140972" y="95217"/>
                    </a:cubicBezTo>
                    <a:cubicBezTo>
                      <a:pt x="134500" y="87181"/>
                      <a:pt x="111719" y="60264"/>
                      <a:pt x="98925" y="49441"/>
                    </a:cubicBezTo>
                    <a:cubicBezTo>
                      <a:pt x="91510" y="43205"/>
                      <a:pt x="92196" y="41726"/>
                      <a:pt x="77709" y="30282"/>
                    </a:cubicBezTo>
                    <a:cubicBezTo>
                      <a:pt x="77709" y="30282"/>
                      <a:pt x="75541" y="29090"/>
                      <a:pt x="73039" y="29090"/>
                    </a:cubicBezTo>
                    <a:cubicBezTo>
                      <a:pt x="70207" y="29090"/>
                      <a:pt x="66946" y="30619"/>
                      <a:pt x="65922" y="37140"/>
                    </a:cubicBezTo>
                    <a:cubicBezTo>
                      <a:pt x="63993" y="49420"/>
                      <a:pt x="64679" y="48220"/>
                      <a:pt x="61979" y="48520"/>
                    </a:cubicBezTo>
                    <a:lnTo>
                      <a:pt x="61991" y="48626"/>
                    </a:lnTo>
                    <a:lnTo>
                      <a:pt x="62232" y="49280"/>
                    </a:lnTo>
                    <a:lnTo>
                      <a:pt x="62232" y="49280"/>
                    </a:lnTo>
                    <a:cubicBezTo>
                      <a:pt x="62126" y="49276"/>
                      <a:pt x="62064" y="49270"/>
                      <a:pt x="62064" y="49270"/>
                    </a:cubicBezTo>
                    <a:lnTo>
                      <a:pt x="61991" y="48626"/>
                    </a:lnTo>
                    <a:lnTo>
                      <a:pt x="61936" y="48477"/>
                    </a:lnTo>
                    <a:cubicBezTo>
                      <a:pt x="61856" y="48483"/>
                      <a:pt x="61778" y="48486"/>
                      <a:pt x="61701" y="48486"/>
                    </a:cubicBezTo>
                    <a:cubicBezTo>
                      <a:pt x="58426" y="48486"/>
                      <a:pt x="57628" y="43248"/>
                      <a:pt x="57628" y="43248"/>
                    </a:cubicBezTo>
                    <a:cubicBezTo>
                      <a:pt x="57328" y="30839"/>
                      <a:pt x="50899" y="21667"/>
                      <a:pt x="50899" y="21667"/>
                    </a:cubicBezTo>
                    <a:cubicBezTo>
                      <a:pt x="46714" y="13975"/>
                      <a:pt x="39262" y="7693"/>
                      <a:pt x="29039" y="7693"/>
                    </a:cubicBezTo>
                    <a:cubicBezTo>
                      <a:pt x="27640" y="7693"/>
                      <a:pt x="26190" y="7811"/>
                      <a:pt x="24689" y="8059"/>
                    </a:cubicBezTo>
                    <a:cubicBezTo>
                      <a:pt x="23411" y="8267"/>
                      <a:pt x="22204" y="8615"/>
                      <a:pt x="21064" y="9080"/>
                    </a:cubicBezTo>
                    <a:lnTo>
                      <a:pt x="21064" y="9080"/>
                    </a:lnTo>
                    <a:cubicBezTo>
                      <a:pt x="20956" y="9055"/>
                      <a:pt x="20840" y="9032"/>
                      <a:pt x="20715" y="9012"/>
                    </a:cubicBezTo>
                    <a:lnTo>
                      <a:pt x="20715" y="9012"/>
                    </a:lnTo>
                    <a:cubicBezTo>
                      <a:pt x="20704" y="9026"/>
                      <a:pt x="20693" y="9040"/>
                      <a:pt x="20683" y="9054"/>
                    </a:cubicBezTo>
                    <a:lnTo>
                      <a:pt x="20683" y="9054"/>
                    </a:lnTo>
                    <a:lnTo>
                      <a:pt x="20670" y="9005"/>
                    </a:lnTo>
                    <a:lnTo>
                      <a:pt x="20670" y="9005"/>
                    </a:lnTo>
                    <a:cubicBezTo>
                      <a:pt x="20685" y="9007"/>
                      <a:pt x="20700" y="9010"/>
                      <a:pt x="20715" y="9012"/>
                    </a:cubicBezTo>
                    <a:lnTo>
                      <a:pt x="20715" y="9012"/>
                    </a:lnTo>
                    <a:cubicBezTo>
                      <a:pt x="21669" y="7786"/>
                      <a:pt x="24114" y="5114"/>
                      <a:pt x="27518" y="4801"/>
                    </a:cubicBezTo>
                    <a:cubicBezTo>
                      <a:pt x="27518" y="4801"/>
                      <a:pt x="27313" y="4774"/>
                      <a:pt x="26960" y="4774"/>
                    </a:cubicBezTo>
                    <a:cubicBezTo>
                      <a:pt x="25623" y="4774"/>
                      <a:pt x="22157" y="5167"/>
                      <a:pt x="19614" y="8939"/>
                    </a:cubicBezTo>
                    <a:lnTo>
                      <a:pt x="19614" y="8939"/>
                    </a:lnTo>
                    <a:cubicBezTo>
                      <a:pt x="19663" y="8938"/>
                      <a:pt x="19712" y="8938"/>
                      <a:pt x="19759" y="8938"/>
                    </a:cubicBezTo>
                    <a:cubicBezTo>
                      <a:pt x="19807" y="8938"/>
                      <a:pt x="19853" y="8938"/>
                      <a:pt x="19899" y="8939"/>
                    </a:cubicBezTo>
                    <a:lnTo>
                      <a:pt x="19899" y="8939"/>
                    </a:lnTo>
                    <a:cubicBezTo>
                      <a:pt x="19788" y="9086"/>
                      <a:pt x="19670" y="9245"/>
                      <a:pt x="19557" y="9406"/>
                    </a:cubicBezTo>
                    <a:lnTo>
                      <a:pt x="19557" y="9406"/>
                    </a:lnTo>
                    <a:lnTo>
                      <a:pt x="19353" y="9344"/>
                    </a:lnTo>
                    <a:cubicBezTo>
                      <a:pt x="19439" y="9205"/>
                      <a:pt x="19526" y="9070"/>
                      <a:pt x="19614" y="8939"/>
                    </a:cubicBezTo>
                    <a:lnTo>
                      <a:pt x="19614" y="8939"/>
                    </a:lnTo>
                    <a:cubicBezTo>
                      <a:pt x="18760" y="8958"/>
                      <a:pt x="17701" y="9145"/>
                      <a:pt x="16465" y="9674"/>
                    </a:cubicBezTo>
                    <a:lnTo>
                      <a:pt x="16465" y="9674"/>
                    </a:lnTo>
                    <a:cubicBezTo>
                      <a:pt x="16294" y="9855"/>
                      <a:pt x="16128" y="10028"/>
                      <a:pt x="15973" y="10189"/>
                    </a:cubicBezTo>
                    <a:lnTo>
                      <a:pt x="15973" y="10189"/>
                    </a:lnTo>
                    <a:cubicBezTo>
                      <a:pt x="16045" y="10045"/>
                      <a:pt x="16115" y="9916"/>
                      <a:pt x="16182" y="9799"/>
                    </a:cubicBezTo>
                    <a:lnTo>
                      <a:pt x="16182" y="9799"/>
                    </a:lnTo>
                    <a:cubicBezTo>
                      <a:pt x="16278" y="9755"/>
                      <a:pt x="16372" y="9714"/>
                      <a:pt x="16465" y="9674"/>
                    </a:cubicBezTo>
                    <a:lnTo>
                      <a:pt x="16465" y="9674"/>
                    </a:lnTo>
                    <a:cubicBezTo>
                      <a:pt x="17641" y="8425"/>
                      <a:pt x="19089" y="6760"/>
                      <a:pt x="19289" y="5937"/>
                    </a:cubicBezTo>
                    <a:cubicBezTo>
                      <a:pt x="19653" y="4501"/>
                      <a:pt x="20231" y="1672"/>
                      <a:pt x="19653" y="1"/>
                    </a:cubicBez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0"/>
              <p:cNvSpPr/>
              <p:nvPr/>
            </p:nvSpPr>
            <p:spPr>
              <a:xfrm>
                <a:off x="1794150" y="643700"/>
                <a:ext cx="311325" cy="473100"/>
              </a:xfrm>
              <a:custGeom>
                <a:avLst/>
                <a:gdLst/>
                <a:ahLst/>
                <a:cxnLst/>
                <a:rect l="l" t="t" r="r" b="b"/>
                <a:pathLst>
                  <a:path w="12453" h="18924" fill="none" extrusionOk="0">
                    <a:moveTo>
                      <a:pt x="1" y="0"/>
                    </a:moveTo>
                    <a:lnTo>
                      <a:pt x="12452" y="1892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214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0"/>
              <p:cNvSpPr/>
              <p:nvPr/>
            </p:nvSpPr>
            <p:spPr>
              <a:xfrm>
                <a:off x="3444850" y="883725"/>
                <a:ext cx="70750" cy="862600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34504" fill="none" extrusionOk="0">
                    <a:moveTo>
                      <a:pt x="2830" y="0"/>
                    </a:moveTo>
                    <a:lnTo>
                      <a:pt x="1" y="3450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214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0"/>
              <p:cNvSpPr/>
              <p:nvPr/>
            </p:nvSpPr>
            <p:spPr>
              <a:xfrm>
                <a:off x="4790725" y="2145450"/>
                <a:ext cx="358975" cy="385775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5431" fill="none" extrusionOk="0">
                    <a:moveTo>
                      <a:pt x="14359" y="1"/>
                    </a:moveTo>
                    <a:lnTo>
                      <a:pt x="0" y="1543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214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0"/>
              <p:cNvSpPr/>
              <p:nvPr/>
            </p:nvSpPr>
            <p:spPr>
              <a:xfrm>
                <a:off x="4215825" y="2787850"/>
                <a:ext cx="453300" cy="378800"/>
              </a:xfrm>
              <a:custGeom>
                <a:avLst/>
                <a:gdLst/>
                <a:ahLst/>
                <a:cxnLst/>
                <a:rect l="l" t="t" r="r" b="b"/>
                <a:pathLst>
                  <a:path w="18132" h="15152" fill="none" extrusionOk="0">
                    <a:moveTo>
                      <a:pt x="1" y="15152"/>
                    </a:moveTo>
                    <a:lnTo>
                      <a:pt x="18131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214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0"/>
              <p:cNvSpPr/>
              <p:nvPr/>
            </p:nvSpPr>
            <p:spPr>
              <a:xfrm>
                <a:off x="4474600" y="4404800"/>
                <a:ext cx="668150" cy="486500"/>
              </a:xfrm>
              <a:custGeom>
                <a:avLst/>
                <a:gdLst/>
                <a:ahLst/>
                <a:cxnLst/>
                <a:rect l="l" t="t" r="r" b="b"/>
                <a:pathLst>
                  <a:path w="26726" h="19460" fill="none" extrusionOk="0">
                    <a:moveTo>
                      <a:pt x="7244" y="0"/>
                    </a:moveTo>
                    <a:lnTo>
                      <a:pt x="1" y="19459"/>
                    </a:lnTo>
                    <a:lnTo>
                      <a:pt x="26725" y="325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214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0"/>
              <p:cNvSpPr/>
              <p:nvPr/>
            </p:nvSpPr>
            <p:spPr>
              <a:xfrm>
                <a:off x="4476225" y="4499625"/>
                <a:ext cx="1390325" cy="392200"/>
              </a:xfrm>
              <a:custGeom>
                <a:avLst/>
                <a:gdLst/>
                <a:ahLst/>
                <a:cxnLst/>
                <a:rect l="l" t="t" r="r" b="b"/>
                <a:pathLst>
                  <a:path w="55613" h="15688" fill="none" extrusionOk="0">
                    <a:moveTo>
                      <a:pt x="55613" y="0"/>
                    </a:moveTo>
                    <a:lnTo>
                      <a:pt x="0" y="15688"/>
                    </a:lnTo>
                    <a:lnTo>
                      <a:pt x="12173" y="40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214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4" name="Google Shape;594;p20"/>
            <p:cNvSpPr txBox="1"/>
            <p:nvPr/>
          </p:nvSpPr>
          <p:spPr>
            <a:xfrm>
              <a:off x="1605054" y="673101"/>
              <a:ext cx="1406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 dirty="0">
                  <a:latin typeface="Kalam"/>
                  <a:ea typeface="Kalam"/>
                  <a:cs typeface="Kalam"/>
                  <a:sym typeface="Kalam"/>
                </a:rPr>
                <a:t>1.</a:t>
              </a:r>
              <a:r>
                <a:rPr lang="en" sz="900" dirty="0">
                  <a:latin typeface="Kalam"/>
                  <a:ea typeface="Kalam"/>
                  <a:cs typeface="Kalam"/>
                  <a:sym typeface="Kalam"/>
                </a:rPr>
                <a:t> SINOATRIAL NODE (SAN)</a:t>
              </a:r>
              <a:endParaRPr sz="9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95" name="Google Shape;595;p20"/>
            <p:cNvSpPr txBox="1"/>
            <p:nvPr/>
          </p:nvSpPr>
          <p:spPr>
            <a:xfrm>
              <a:off x="3258202" y="841642"/>
              <a:ext cx="1406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 dirty="0">
                  <a:latin typeface="Kalam"/>
                  <a:ea typeface="Kalam"/>
                  <a:cs typeface="Kalam"/>
                  <a:sym typeface="Kalam"/>
                </a:rPr>
                <a:t>2.</a:t>
              </a:r>
              <a:r>
                <a:rPr lang="en" sz="900" dirty="0">
                  <a:latin typeface="Kalam"/>
                  <a:ea typeface="Kalam"/>
                  <a:cs typeface="Kalam"/>
                  <a:sym typeface="Kalam"/>
                </a:rPr>
                <a:t> ATRIOVENTRICULAR NODE (AVN)</a:t>
              </a:r>
              <a:endParaRPr sz="9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96" name="Google Shape;596;p20"/>
            <p:cNvSpPr txBox="1"/>
            <p:nvPr/>
          </p:nvSpPr>
          <p:spPr>
            <a:xfrm>
              <a:off x="3358476" y="3069241"/>
              <a:ext cx="1406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latin typeface="Kalam"/>
                  <a:ea typeface="Kalam"/>
                  <a:cs typeface="Kalam"/>
                  <a:sym typeface="Kalam"/>
                </a:rPr>
                <a:t>3.</a:t>
              </a: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 BUNDLE OF HIS (RIGHT)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97" name="Google Shape;597;p20"/>
            <p:cNvSpPr txBox="1"/>
            <p:nvPr/>
          </p:nvSpPr>
          <p:spPr>
            <a:xfrm>
              <a:off x="4693610" y="1858015"/>
              <a:ext cx="1406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 dirty="0">
                  <a:latin typeface="Kalam"/>
                  <a:ea typeface="Kalam"/>
                  <a:cs typeface="Kalam"/>
                  <a:sym typeface="Kalam"/>
                </a:rPr>
                <a:t>3.</a:t>
              </a:r>
              <a:r>
                <a:rPr lang="en" sz="900" dirty="0">
                  <a:latin typeface="Kalam"/>
                  <a:ea typeface="Kalam"/>
                  <a:cs typeface="Kalam"/>
                  <a:sym typeface="Kalam"/>
                </a:rPr>
                <a:t> BUNDLE OF HIS (LEFT)</a:t>
              </a:r>
              <a:endParaRPr sz="9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98" name="Google Shape;598;p20"/>
            <p:cNvSpPr txBox="1"/>
            <p:nvPr/>
          </p:nvSpPr>
          <p:spPr>
            <a:xfrm>
              <a:off x="3916194" y="4517491"/>
              <a:ext cx="1406100" cy="323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 dirty="0">
                  <a:latin typeface="Kalam"/>
                  <a:ea typeface="Kalam"/>
                  <a:cs typeface="Kalam"/>
                  <a:sym typeface="Kalam"/>
                </a:rPr>
                <a:t>4.</a:t>
              </a:r>
              <a:r>
                <a:rPr lang="en" sz="900" dirty="0">
                  <a:latin typeface="Kalam"/>
                  <a:ea typeface="Kalam"/>
                  <a:cs typeface="Kalam"/>
                  <a:sym typeface="Kalam"/>
                </a:rPr>
                <a:t> PURKINJE FIBRES</a:t>
              </a:r>
              <a:endParaRPr sz="900" dirty="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1"/>
          <p:cNvSpPr/>
          <p:nvPr/>
        </p:nvSpPr>
        <p:spPr>
          <a:xfrm>
            <a:off x="10275" y="0"/>
            <a:ext cx="43767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605" name="Google Shape;605;p21"/>
          <p:cNvPicPr preferRelativeResize="0"/>
          <p:nvPr/>
        </p:nvPicPr>
        <p:blipFill rotWithShape="1">
          <a:blip r:embed="rId3">
            <a:alphaModFix/>
          </a:blip>
          <a:srcRect l="12354" t="7198" r="29942" b="22915"/>
          <a:stretch/>
        </p:blipFill>
        <p:spPr>
          <a:xfrm>
            <a:off x="0" y="500900"/>
            <a:ext cx="4203176" cy="3821351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21"/>
          <p:cNvSpPr txBox="1"/>
          <p:nvPr/>
        </p:nvSpPr>
        <p:spPr>
          <a:xfrm>
            <a:off x="5319000" y="1833000"/>
            <a:ext cx="28695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Electrical impulses in the heart can be measured using an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electrocardiogram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ECG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).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results yield a distinctive pattern, known as an </a:t>
            </a:r>
            <a:r>
              <a:rPr lang="en" b="1">
                <a:solidFill>
                  <a:srgbClr val="1BDBDF"/>
                </a:solidFill>
                <a:latin typeface="Cambria"/>
                <a:ea typeface="Cambria"/>
                <a:cs typeface="Cambria"/>
                <a:sym typeface="Cambria"/>
              </a:rPr>
              <a:t>ECG trace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607" name="Google Shape;607;p21"/>
          <p:cNvCxnSpPr/>
          <p:nvPr/>
        </p:nvCxnSpPr>
        <p:spPr>
          <a:xfrm>
            <a:off x="4386975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980</Words>
  <Application>Microsoft Office PowerPoint</Application>
  <PresentationFormat>On-screen Show (16:9)</PresentationFormat>
  <Paragraphs>110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Kalam</vt:lpstr>
      <vt:lpstr>Arial</vt:lpstr>
      <vt:lpstr>Cambria</vt:lpstr>
      <vt:lpstr>Times New Roman</vt:lpstr>
      <vt:lpstr>gg sans</vt:lpstr>
      <vt:lpstr>Simple Dark</vt:lpstr>
      <vt:lpstr>AQA A Level Biology 44 - The Control of Heart Rate</vt:lpstr>
      <vt:lpstr>The Nervous System  </vt:lpstr>
      <vt:lpstr>PowerPoint Presentation</vt:lpstr>
      <vt:lpstr>PowerPoint Presentation</vt:lpstr>
      <vt:lpstr>PowerPoint Presentation</vt:lpstr>
      <vt:lpstr>The Heartbeat  </vt:lpstr>
      <vt:lpstr>PowerPoint Presentation</vt:lpstr>
      <vt:lpstr>PowerPoint Presentation</vt:lpstr>
      <vt:lpstr>PowerPoint Presentation</vt:lpstr>
      <vt:lpstr>Baroreceptors and Chemoreceptors  </vt:lpstr>
      <vt:lpstr>PowerPoint Presentation</vt:lpstr>
      <vt:lpstr>Controlling Heart Rate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44 - The Control of Heart Rate</dc:title>
  <cp:lastModifiedBy>Chezka Mae Madrona</cp:lastModifiedBy>
  <cp:revision>2</cp:revision>
  <dcterms:modified xsi:type="dcterms:W3CDTF">2025-07-25T11:00:26Z</dcterms:modified>
</cp:coreProperties>
</file>