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30ea8b4d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c30ea8b4d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30ea8b4d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c30ea8b4d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c30ea8b4d8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c30ea8b4d8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c30ea8b4d8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c30ea8b4d8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30ea8b4d8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c30ea8b4d8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30ea8b4d8_0_1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30ea8b4d8_0_1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c30ea8b4d8_0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c30ea8b4d8_0_1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4d722aef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4d722aef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4d722aef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4d722aef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4d722aef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4d722aef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30ea8b4d8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c30ea8b4d8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30ea8b4d8_0_1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c30ea8b4d8_0_1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30ea8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30ea8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30ea8b4d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30ea8b4d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0E8F0E3-D104-01F2-2D8A-7728D9959BC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26EDF-3FB3-E12D-0841-D5D70E61972E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C3E9B-B7EC-C22C-1DEA-80DA4EDC6A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2E91B-FAAE-181A-1DF2-E3008091DD9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43 - Receptors and Effectors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Reflex Arcs, the Pacinian Corpuscle and Photoreceptors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358" name="Google Shape;358;p22"/>
          <p:cNvGrpSpPr/>
          <p:nvPr/>
        </p:nvGrpSpPr>
        <p:grpSpPr>
          <a:xfrm>
            <a:off x="1056500" y="763513"/>
            <a:ext cx="3616660" cy="3616466"/>
            <a:chOff x="1776150" y="445325"/>
            <a:chExt cx="3616660" cy="3616466"/>
          </a:xfrm>
        </p:grpSpPr>
        <p:sp>
          <p:nvSpPr>
            <p:cNvPr id="359" name="Google Shape;359;p22"/>
            <p:cNvSpPr/>
            <p:nvPr/>
          </p:nvSpPr>
          <p:spPr>
            <a:xfrm>
              <a:off x="1776150" y="662038"/>
              <a:ext cx="3596700" cy="3349423"/>
            </a:xfrm>
            <a:custGeom>
              <a:avLst/>
              <a:gdLst/>
              <a:ahLst/>
              <a:cxnLst/>
              <a:rect l="l" t="t" r="r" b="b"/>
              <a:pathLst>
                <a:path w="179835" h="164773" fill="none" extrusionOk="0">
                  <a:moveTo>
                    <a:pt x="0" y="120132"/>
                  </a:moveTo>
                  <a:lnTo>
                    <a:pt x="55268" y="120132"/>
                  </a:lnTo>
                  <a:cubicBezTo>
                    <a:pt x="56678" y="115455"/>
                    <a:pt x="58191" y="110537"/>
                    <a:pt x="59739" y="105584"/>
                  </a:cubicBezTo>
                  <a:cubicBezTo>
                    <a:pt x="65035" y="88457"/>
                    <a:pt x="70435" y="70951"/>
                    <a:pt x="72085" y="62594"/>
                  </a:cubicBezTo>
                  <a:cubicBezTo>
                    <a:pt x="84570" y="1"/>
                    <a:pt x="88903" y="3750"/>
                    <a:pt x="92549" y="63936"/>
                  </a:cubicBezTo>
                  <a:cubicBezTo>
                    <a:pt x="94303" y="92997"/>
                    <a:pt x="102041" y="126288"/>
                    <a:pt x="109332" y="138704"/>
                  </a:cubicBezTo>
                  <a:cubicBezTo>
                    <a:pt x="120715" y="158135"/>
                    <a:pt x="126940" y="164773"/>
                    <a:pt x="141798" y="142074"/>
                  </a:cubicBezTo>
                  <a:cubicBezTo>
                    <a:pt x="155382" y="121267"/>
                    <a:pt x="160404" y="120373"/>
                    <a:pt x="179835" y="120132"/>
                  </a:cubicBezTo>
                </a:path>
              </a:pathLst>
            </a:custGeom>
            <a:noFill/>
            <a:ln w="19050" cap="flat" cmpd="sng">
              <a:solidFill>
                <a:srgbClr val="0791F5"/>
              </a:solidFill>
              <a:prstDash val="solid"/>
              <a:miter lim="343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1776150" y="445325"/>
              <a:ext cx="3616660" cy="3616466"/>
            </a:xfrm>
            <a:custGeom>
              <a:avLst/>
              <a:gdLst/>
              <a:ahLst/>
              <a:cxnLst/>
              <a:rect l="l" t="t" r="r" b="b"/>
              <a:pathLst>
                <a:path w="180833" h="177910" fill="none" extrusionOk="0">
                  <a:moveTo>
                    <a:pt x="0" y="0"/>
                  </a:moveTo>
                  <a:lnTo>
                    <a:pt x="0" y="177910"/>
                  </a:lnTo>
                  <a:lnTo>
                    <a:pt x="180832" y="17791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343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1" name="Google Shape;361;p22"/>
            <p:cNvCxnSpPr/>
            <p:nvPr/>
          </p:nvCxnSpPr>
          <p:spPr>
            <a:xfrm rot="10800000" flipH="1">
              <a:off x="1777930" y="2526276"/>
              <a:ext cx="3591900" cy="5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62" name="Google Shape;362;p22"/>
          <p:cNvSpPr txBox="1"/>
          <p:nvPr/>
        </p:nvSpPr>
        <p:spPr>
          <a:xfrm>
            <a:off x="1055260" y="2580819"/>
            <a:ext cx="1305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THRESHOLD POTENTIAL</a:t>
            </a:r>
            <a:endParaRPr sz="700">
              <a:solidFill>
                <a:srgbClr val="FF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3" name="Google Shape;363;p22"/>
          <p:cNvSpPr txBox="1"/>
          <p:nvPr/>
        </p:nvSpPr>
        <p:spPr>
          <a:xfrm>
            <a:off x="1348775" y="928650"/>
            <a:ext cx="282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IF THE STIMULUS EXCEEDS THE THRESHOLD POTENTIAL, AN </a:t>
            </a:r>
            <a:r>
              <a:rPr lang="en" sz="700" b="1">
                <a:solidFill>
                  <a:srgbClr val="0791F5"/>
                </a:solidFill>
                <a:latin typeface="Kalam"/>
                <a:ea typeface="Kalam"/>
                <a:cs typeface="Kalam"/>
                <a:sym typeface="Kalam"/>
              </a:rPr>
              <a:t>ACTION POTENTIAL</a:t>
            </a:r>
            <a:r>
              <a:rPr lang="en" sz="7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700">
                <a:latin typeface="Kalam"/>
                <a:ea typeface="Kalam"/>
                <a:cs typeface="Kalam"/>
                <a:sym typeface="Kalam"/>
              </a:rPr>
              <a:t>WILL BE TRIGGERED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4" name="Google Shape;364;p22"/>
          <p:cNvSpPr txBox="1"/>
          <p:nvPr/>
        </p:nvSpPr>
        <p:spPr>
          <a:xfrm>
            <a:off x="2106425" y="4379975"/>
            <a:ext cx="130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TIME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5" name="Google Shape;365;p22"/>
          <p:cNvSpPr txBox="1"/>
          <p:nvPr/>
        </p:nvSpPr>
        <p:spPr>
          <a:xfrm rot="-5400000">
            <a:off x="-503225" y="2402400"/>
            <a:ext cx="270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VOLTAGE ACROSS MEMBRANE (mV) →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2161625" y="3127925"/>
            <a:ext cx="458820" cy="298609"/>
          </a:xfrm>
          <a:custGeom>
            <a:avLst/>
            <a:gdLst/>
            <a:ahLst/>
            <a:cxnLst/>
            <a:rect l="l" t="t" r="r" b="b"/>
            <a:pathLst>
              <a:path w="22941" h="15030" fill="none" extrusionOk="0">
                <a:moveTo>
                  <a:pt x="1" y="15030"/>
                </a:moveTo>
                <a:cubicBezTo>
                  <a:pt x="6501" y="1"/>
                  <a:pt x="16578" y="10593"/>
                  <a:pt x="22940" y="15030"/>
                </a:cubicBezTo>
                <a:moveTo>
                  <a:pt x="1" y="15030"/>
                </a:moveTo>
                <a:cubicBezTo>
                  <a:pt x="4128" y="11212"/>
                  <a:pt x="10318" y="9734"/>
                  <a:pt x="17713" y="15030"/>
                </a:cubicBezTo>
              </a:path>
            </a:pathLst>
          </a:custGeom>
          <a:noFill/>
          <a:ln w="19050" cap="flat" cmpd="sng">
            <a:solidFill>
              <a:srgbClr val="999999"/>
            </a:solidFill>
            <a:prstDash val="solid"/>
            <a:miter lim="3439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2"/>
          <p:cNvSpPr/>
          <p:nvPr/>
        </p:nvSpPr>
        <p:spPr>
          <a:xfrm>
            <a:off x="2149100" y="3145525"/>
            <a:ext cx="2505102" cy="276675"/>
          </a:xfrm>
          <a:custGeom>
            <a:avLst/>
            <a:gdLst/>
            <a:ahLst/>
            <a:cxnLst/>
            <a:rect l="l" t="t" r="r" b="b"/>
            <a:pathLst>
              <a:path w="179835" h="1" fill="none" extrusionOk="0">
                <a:moveTo>
                  <a:pt x="0" y="1"/>
                </a:moveTo>
                <a:lnTo>
                  <a:pt x="179835" y="1"/>
                </a:lnTo>
              </a:path>
            </a:pathLst>
          </a:custGeom>
          <a:noFill/>
          <a:ln w="19050" cap="flat" cmpd="sng">
            <a:solidFill>
              <a:srgbClr val="999999"/>
            </a:solidFill>
            <a:prstDash val="solid"/>
            <a:miter lim="3439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"/>
          <p:cNvSpPr txBox="1"/>
          <p:nvPr/>
        </p:nvSpPr>
        <p:spPr>
          <a:xfrm>
            <a:off x="2149100" y="3408294"/>
            <a:ext cx="103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999999"/>
                </a:solidFill>
                <a:latin typeface="Kalam"/>
                <a:ea typeface="Kalam"/>
                <a:cs typeface="Kalam"/>
                <a:sym typeface="Kalam"/>
              </a:rPr>
              <a:t>SMALL GENERATOR POTENTIALS</a:t>
            </a:r>
            <a:endParaRPr sz="700" dirty="0">
              <a:solidFill>
                <a:srgbClr val="99999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369" name="Google Shape;369;p22"/>
          <p:cNvCxnSpPr/>
          <p:nvPr/>
        </p:nvCxnSpPr>
        <p:spPr>
          <a:xfrm flipH="1">
            <a:off x="1755500" y="3441275"/>
            <a:ext cx="393600" cy="53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70" name="Google Shape;370;p22"/>
          <p:cNvSpPr txBox="1"/>
          <p:nvPr/>
        </p:nvSpPr>
        <p:spPr>
          <a:xfrm>
            <a:off x="1111550" y="3916850"/>
            <a:ext cx="1305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STIMULUS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71" name="Google Shape;371;p22"/>
          <p:cNvSpPr txBox="1"/>
          <p:nvPr/>
        </p:nvSpPr>
        <p:spPr>
          <a:xfrm>
            <a:off x="5168000" y="1725150"/>
            <a:ext cx="3159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stimulation of receptors relies on the influx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positively charged ions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If the change in voltage is sufficient, 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action potential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will be generated and an electrical impulse will be transmitted to a neurone.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Pacinian Corpuscle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7" name="Google Shape;37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Pacinian corpuscles are </a:t>
            </a:r>
            <a:r>
              <a:rPr lang="en" b="1">
                <a:solidFill>
                  <a:srgbClr val="CCCCCC"/>
                </a:solidFill>
              </a:rPr>
              <a:t>mechanoreceptors </a:t>
            </a:r>
            <a:r>
              <a:rPr lang="en">
                <a:solidFill>
                  <a:srgbClr val="CCCCCC"/>
                </a:solidFill>
              </a:rPr>
              <a:t>found on the surface of the skin.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Mechanoreceptor detects small vibrations or changes in pressure.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Pacinian corpuscles contribute to the sensation of </a:t>
            </a:r>
            <a:r>
              <a:rPr lang="en" b="1">
                <a:solidFill>
                  <a:srgbClr val="CCCCCC"/>
                </a:solidFill>
              </a:rPr>
              <a:t>touch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Pacinian corpuscles contain </a:t>
            </a:r>
            <a:r>
              <a:rPr lang="en" b="1">
                <a:solidFill>
                  <a:srgbClr val="CCCCCC"/>
                </a:solidFill>
              </a:rPr>
              <a:t>sensory nerve endings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nerve endings are surrounded by layers of tissue called </a:t>
            </a:r>
            <a:r>
              <a:rPr lang="en" b="1">
                <a:solidFill>
                  <a:srgbClr val="CCCCCC"/>
                </a:solidFill>
              </a:rPr>
              <a:t>lamellae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When the Pacinian corpuscle is stimulated, lamellae are </a:t>
            </a:r>
            <a:r>
              <a:rPr lang="en" b="1">
                <a:solidFill>
                  <a:srgbClr val="CCCCCC"/>
                </a:solidFill>
              </a:rPr>
              <a:t>deformed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lamellae then </a:t>
            </a:r>
            <a:r>
              <a:rPr lang="en" b="1">
                <a:solidFill>
                  <a:srgbClr val="CCCCCC"/>
                </a:solidFill>
              </a:rPr>
              <a:t>press </a:t>
            </a:r>
            <a:r>
              <a:rPr lang="en">
                <a:solidFill>
                  <a:srgbClr val="CCCCCC"/>
                </a:solidFill>
              </a:rPr>
              <a:t>on the nerve ending, opening </a:t>
            </a:r>
            <a:r>
              <a:rPr lang="en" b="1">
                <a:solidFill>
                  <a:srgbClr val="CCCCCC"/>
                </a:solidFill>
              </a:rPr>
              <a:t>stretch-mediated sodium ion channels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Sodium </a:t>
            </a:r>
            <a:r>
              <a:rPr lang="en" b="1">
                <a:solidFill>
                  <a:srgbClr val="CCCCCC"/>
                </a:solidFill>
              </a:rPr>
              <a:t>diffuses </a:t>
            </a:r>
            <a:r>
              <a:rPr lang="en">
                <a:solidFill>
                  <a:srgbClr val="CCCCCC"/>
                </a:solidFill>
              </a:rPr>
              <a:t>into the cell through these ion channels.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creates a generator potential.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If the generator potential </a:t>
            </a:r>
            <a:r>
              <a:rPr lang="en" b="1">
                <a:solidFill>
                  <a:srgbClr val="CCCCCC"/>
                </a:solidFill>
              </a:rPr>
              <a:t>exceeds </a:t>
            </a:r>
            <a:r>
              <a:rPr lang="en">
                <a:solidFill>
                  <a:srgbClr val="CCCCCC"/>
                </a:solidFill>
              </a:rPr>
              <a:t>the threshold potential, an </a:t>
            </a:r>
            <a:r>
              <a:rPr lang="en" b="1">
                <a:solidFill>
                  <a:srgbClr val="CCCCCC"/>
                </a:solidFill>
              </a:rPr>
              <a:t>action potential </a:t>
            </a:r>
            <a:r>
              <a:rPr lang="en">
                <a:solidFill>
                  <a:srgbClr val="CCCCCC"/>
                </a:solidFill>
              </a:rPr>
              <a:t>is triggered.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78" name="Google Shape;37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4"/>
          <p:cNvPicPr preferRelativeResize="0"/>
          <p:nvPr/>
        </p:nvPicPr>
        <p:blipFill rotWithShape="1">
          <a:blip r:embed="rId3">
            <a:alphaModFix/>
          </a:blip>
          <a:srcRect l="3131" r="2537"/>
          <a:stretch/>
        </p:blipFill>
        <p:spPr>
          <a:xfrm>
            <a:off x="0" y="0"/>
            <a:ext cx="52544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85" name="Google Shape;385;p24"/>
          <p:cNvSpPr txBox="1"/>
          <p:nvPr/>
        </p:nvSpPr>
        <p:spPr>
          <a:xfrm>
            <a:off x="5742825" y="1779000"/>
            <a:ext cx="2994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Pacinian corpuscles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the lamellae are deformed, stretch-mediated sodium ion channels open. This causes an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influx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sodium ions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into the mechanoreceptor, potentially triggering an impulse.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86" name="Google Shape;386;p24"/>
          <p:cNvCxnSpPr/>
          <p:nvPr/>
        </p:nvCxnSpPr>
        <p:spPr>
          <a:xfrm>
            <a:off x="52544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Photoreceptors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2" name="Google Shape;39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Photoreceptors are found in the </a:t>
            </a:r>
            <a:r>
              <a:rPr lang="en" sz="1700" b="1">
                <a:solidFill>
                  <a:srgbClr val="CCCCCC"/>
                </a:solidFill>
              </a:rPr>
              <a:t>eye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Photoreceptors are sensitive to changes in light.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As light enters the eye, photoreceptors are </a:t>
            </a:r>
            <a:r>
              <a:rPr lang="en" sz="1700" b="1">
                <a:solidFill>
                  <a:srgbClr val="CCCCCC"/>
                </a:solidFill>
              </a:rPr>
              <a:t>stimulated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Light enters the eye through the </a:t>
            </a:r>
            <a:r>
              <a:rPr lang="en" sz="1300" b="1">
                <a:solidFill>
                  <a:srgbClr val="CCCCCC"/>
                </a:solidFill>
              </a:rPr>
              <a:t>pupil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Light is then focused onto the back of the eye - the </a:t>
            </a:r>
            <a:r>
              <a:rPr lang="en" sz="1300" b="1">
                <a:solidFill>
                  <a:srgbClr val="CCCCCC"/>
                </a:solidFill>
              </a:rPr>
              <a:t>retina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retina contains 2 types of photoreceptor - </a:t>
            </a:r>
            <a:r>
              <a:rPr lang="en" sz="1700" b="1">
                <a:solidFill>
                  <a:srgbClr val="CCCCCC"/>
                </a:solidFill>
              </a:rPr>
              <a:t>rod cells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cone cells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Rod cells are found at the </a:t>
            </a:r>
            <a:r>
              <a:rPr lang="en" sz="1300" b="1">
                <a:solidFill>
                  <a:srgbClr val="CCCCCC"/>
                </a:solidFill>
              </a:rPr>
              <a:t>edges </a:t>
            </a:r>
            <a:r>
              <a:rPr lang="en" sz="1300">
                <a:solidFill>
                  <a:srgbClr val="CCCCCC"/>
                </a:solidFill>
              </a:rPr>
              <a:t>of the retina.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Cone cells are found in the centre of the retina - the </a:t>
            </a:r>
            <a:r>
              <a:rPr lang="en" sz="1300" b="1">
                <a:solidFill>
                  <a:srgbClr val="CCCCCC"/>
                </a:solidFill>
              </a:rPr>
              <a:t>fovea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Rod cells are very </a:t>
            </a:r>
            <a:r>
              <a:rPr lang="en" sz="1700" b="1">
                <a:solidFill>
                  <a:srgbClr val="CCCCCC"/>
                </a:solidFill>
              </a:rPr>
              <a:t>sensitive </a:t>
            </a:r>
            <a:r>
              <a:rPr lang="en" sz="1700">
                <a:solidFill>
                  <a:srgbClr val="CCCCCC"/>
                </a:solidFill>
              </a:rPr>
              <a:t>to changes in light.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They do however mostly offer images in </a:t>
            </a:r>
            <a:r>
              <a:rPr lang="en" sz="1300" b="1">
                <a:solidFill>
                  <a:srgbClr val="CCCCCC"/>
                </a:solidFill>
              </a:rPr>
              <a:t>black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white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Cone cells are less sensitive than rod cells but offer images in </a:t>
            </a:r>
            <a:r>
              <a:rPr lang="en" sz="1700" b="1">
                <a:solidFill>
                  <a:srgbClr val="CCCCCC"/>
                </a:solidFill>
              </a:rPr>
              <a:t>colour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There are </a:t>
            </a:r>
            <a:r>
              <a:rPr lang="en" sz="1300" b="1">
                <a:solidFill>
                  <a:srgbClr val="CCCCCC"/>
                </a:solidFill>
              </a:rPr>
              <a:t>3 types </a:t>
            </a:r>
            <a:r>
              <a:rPr lang="en" sz="1300">
                <a:solidFill>
                  <a:srgbClr val="CCCCCC"/>
                </a:solidFill>
              </a:rPr>
              <a:t>of cone cell, each containing different </a:t>
            </a:r>
            <a:r>
              <a:rPr lang="en" sz="1300" b="1">
                <a:solidFill>
                  <a:srgbClr val="CCCCCC"/>
                </a:solidFill>
              </a:rPr>
              <a:t>optical pigments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Each pigment (</a:t>
            </a:r>
            <a:r>
              <a:rPr lang="en" sz="1300" b="1">
                <a:solidFill>
                  <a:srgbClr val="0082F5"/>
                </a:solidFill>
              </a:rPr>
              <a:t>blue</a:t>
            </a:r>
            <a:r>
              <a:rPr lang="en" sz="1300">
                <a:solidFill>
                  <a:srgbClr val="CCCCCC"/>
                </a:solidFill>
              </a:rPr>
              <a:t>, </a:t>
            </a:r>
            <a:r>
              <a:rPr lang="en" sz="1300" b="1">
                <a:solidFill>
                  <a:srgbClr val="FF0000"/>
                </a:solidFill>
              </a:rPr>
              <a:t>red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2DDE14"/>
                </a:solidFill>
              </a:rPr>
              <a:t>green</a:t>
            </a:r>
            <a:r>
              <a:rPr lang="en" sz="1300">
                <a:solidFill>
                  <a:srgbClr val="CCCCCC"/>
                </a:solidFill>
              </a:rPr>
              <a:t>) is sensitive to different spectra of light.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93" name="Google Shape;39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99" name="Google Shape;399;p26"/>
          <p:cNvSpPr txBox="1"/>
          <p:nvPr/>
        </p:nvSpPr>
        <p:spPr>
          <a:xfrm>
            <a:off x="5028800" y="2048400"/>
            <a:ext cx="3155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Light passes through the eye and is focused onto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retina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retina contains the photoreceptor cells known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rods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cones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00" name="Google Shape;400;p26"/>
          <p:cNvGrpSpPr/>
          <p:nvPr/>
        </p:nvGrpSpPr>
        <p:grpSpPr>
          <a:xfrm>
            <a:off x="886163" y="603000"/>
            <a:ext cx="3383600" cy="3937510"/>
            <a:chOff x="1701450" y="611050"/>
            <a:chExt cx="4050275" cy="4704875"/>
          </a:xfrm>
        </p:grpSpPr>
        <p:sp>
          <p:nvSpPr>
            <p:cNvPr id="401" name="Google Shape;401;p26"/>
            <p:cNvSpPr/>
            <p:nvPr/>
          </p:nvSpPr>
          <p:spPr>
            <a:xfrm>
              <a:off x="1701450" y="1208725"/>
              <a:ext cx="4050275" cy="4107200"/>
            </a:xfrm>
            <a:custGeom>
              <a:avLst/>
              <a:gdLst/>
              <a:ahLst/>
              <a:cxnLst/>
              <a:rect l="l" t="t" r="r" b="b"/>
              <a:pathLst>
                <a:path w="162011" h="164288" extrusionOk="0">
                  <a:moveTo>
                    <a:pt x="49188" y="0"/>
                  </a:moveTo>
                  <a:cubicBezTo>
                    <a:pt x="43732" y="2042"/>
                    <a:pt x="28461" y="17548"/>
                    <a:pt x="23161" y="22180"/>
                  </a:cubicBezTo>
                  <a:cubicBezTo>
                    <a:pt x="14996" y="27244"/>
                    <a:pt x="2395" y="44635"/>
                    <a:pt x="0" y="59003"/>
                  </a:cubicBezTo>
                  <a:cubicBezTo>
                    <a:pt x="442" y="60108"/>
                    <a:pt x="1170" y="60439"/>
                    <a:pt x="1883" y="60439"/>
                  </a:cubicBezTo>
                  <a:cubicBezTo>
                    <a:pt x="2941" y="60439"/>
                    <a:pt x="3965" y="59709"/>
                    <a:pt x="3965" y="59709"/>
                  </a:cubicBezTo>
                  <a:cubicBezTo>
                    <a:pt x="5260" y="42947"/>
                    <a:pt x="15624" y="31327"/>
                    <a:pt x="22258" y="25949"/>
                  </a:cubicBezTo>
                  <a:lnTo>
                    <a:pt x="22258" y="25949"/>
                  </a:lnTo>
                  <a:cubicBezTo>
                    <a:pt x="11620" y="41494"/>
                    <a:pt x="9265" y="48443"/>
                    <a:pt x="9343" y="63242"/>
                  </a:cubicBezTo>
                  <a:cubicBezTo>
                    <a:pt x="9461" y="89780"/>
                    <a:pt x="19707" y="106149"/>
                    <a:pt x="39374" y="122480"/>
                  </a:cubicBezTo>
                  <a:cubicBezTo>
                    <a:pt x="39570" y="122637"/>
                    <a:pt x="39845" y="123187"/>
                    <a:pt x="39492" y="123579"/>
                  </a:cubicBezTo>
                  <a:cubicBezTo>
                    <a:pt x="31248" y="133197"/>
                    <a:pt x="28343" y="137711"/>
                    <a:pt x="20178" y="153021"/>
                  </a:cubicBezTo>
                  <a:cubicBezTo>
                    <a:pt x="27872" y="157575"/>
                    <a:pt x="35409" y="161422"/>
                    <a:pt x="41141" y="164288"/>
                  </a:cubicBezTo>
                  <a:cubicBezTo>
                    <a:pt x="47382" y="152158"/>
                    <a:pt x="54723" y="138536"/>
                    <a:pt x="56411" y="131156"/>
                  </a:cubicBezTo>
                  <a:cubicBezTo>
                    <a:pt x="56447" y="130802"/>
                    <a:pt x="56960" y="130640"/>
                    <a:pt x="57119" y="130640"/>
                  </a:cubicBezTo>
                  <a:cubicBezTo>
                    <a:pt x="57136" y="130640"/>
                    <a:pt x="57149" y="130641"/>
                    <a:pt x="57157" y="130645"/>
                  </a:cubicBezTo>
                  <a:cubicBezTo>
                    <a:pt x="65911" y="133707"/>
                    <a:pt x="75490" y="134885"/>
                    <a:pt x="82752" y="134924"/>
                  </a:cubicBezTo>
                  <a:cubicBezTo>
                    <a:pt x="82900" y="134925"/>
                    <a:pt x="83049" y="134925"/>
                    <a:pt x="83197" y="134925"/>
                  </a:cubicBezTo>
                  <a:cubicBezTo>
                    <a:pt x="124139" y="134925"/>
                    <a:pt x="158076" y="107915"/>
                    <a:pt x="155729" y="64381"/>
                  </a:cubicBezTo>
                  <a:cubicBezTo>
                    <a:pt x="154787" y="46990"/>
                    <a:pt x="153413" y="50327"/>
                    <a:pt x="151058" y="37961"/>
                  </a:cubicBezTo>
                  <a:lnTo>
                    <a:pt x="151058" y="37961"/>
                  </a:lnTo>
                  <a:cubicBezTo>
                    <a:pt x="152589" y="39453"/>
                    <a:pt x="156750" y="45498"/>
                    <a:pt x="157967" y="47344"/>
                  </a:cubicBezTo>
                  <a:cubicBezTo>
                    <a:pt x="158948" y="47344"/>
                    <a:pt x="161461" y="46794"/>
                    <a:pt x="162010" y="45263"/>
                  </a:cubicBezTo>
                  <a:cubicBezTo>
                    <a:pt x="159262" y="40984"/>
                    <a:pt x="152196" y="32583"/>
                    <a:pt x="147132" y="29325"/>
                  </a:cubicBezTo>
                  <a:cubicBezTo>
                    <a:pt x="141401" y="20296"/>
                    <a:pt x="120595" y="1963"/>
                    <a:pt x="116120" y="157"/>
                  </a:cubicBezTo>
                  <a:lnTo>
                    <a:pt x="116120" y="157"/>
                  </a:lnTo>
                  <a:cubicBezTo>
                    <a:pt x="116395" y="10364"/>
                    <a:pt x="96806" y="12994"/>
                    <a:pt x="82085" y="12994"/>
                  </a:cubicBezTo>
                  <a:cubicBezTo>
                    <a:pt x="67364" y="12994"/>
                    <a:pt x="49345" y="8676"/>
                    <a:pt x="49188" y="0"/>
                  </a:cubicBezTo>
                  <a:close/>
                </a:path>
              </a:pathLst>
            </a:custGeom>
            <a:solidFill>
              <a:srgbClr val="FFFFFF"/>
            </a:solidFill>
            <a:ln w="10800" cap="flat" cmpd="sng">
              <a:solidFill>
                <a:srgbClr val="66666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2916425" y="805350"/>
              <a:ext cx="1696875" cy="568850"/>
            </a:xfrm>
            <a:custGeom>
              <a:avLst/>
              <a:gdLst/>
              <a:ahLst/>
              <a:cxnLst/>
              <a:rect l="l" t="t" r="r" b="b"/>
              <a:pathLst>
                <a:path w="67875" h="22754" extrusionOk="0">
                  <a:moveTo>
                    <a:pt x="34369" y="1"/>
                  </a:moveTo>
                  <a:cubicBezTo>
                    <a:pt x="21888" y="1"/>
                    <a:pt x="14203" y="5337"/>
                    <a:pt x="1296" y="15311"/>
                  </a:cubicBezTo>
                  <a:cubicBezTo>
                    <a:pt x="550" y="17313"/>
                    <a:pt x="0" y="19904"/>
                    <a:pt x="589" y="21906"/>
                  </a:cubicBezTo>
                  <a:cubicBezTo>
                    <a:pt x="934" y="22068"/>
                    <a:pt x="927" y="22244"/>
                    <a:pt x="791" y="22394"/>
                  </a:cubicBezTo>
                  <a:lnTo>
                    <a:pt x="791" y="22394"/>
                  </a:lnTo>
                  <a:cubicBezTo>
                    <a:pt x="894" y="22353"/>
                    <a:pt x="1009" y="22308"/>
                    <a:pt x="1139" y="22259"/>
                  </a:cubicBezTo>
                  <a:cubicBezTo>
                    <a:pt x="6478" y="19354"/>
                    <a:pt x="22847" y="14919"/>
                    <a:pt x="34114" y="14722"/>
                  </a:cubicBezTo>
                  <a:cubicBezTo>
                    <a:pt x="34341" y="14718"/>
                    <a:pt x="34570" y="14716"/>
                    <a:pt x="34801" y="14716"/>
                  </a:cubicBezTo>
                  <a:cubicBezTo>
                    <a:pt x="43863" y="14716"/>
                    <a:pt x="54882" y="17684"/>
                    <a:pt x="61122" y="19904"/>
                  </a:cubicBezTo>
                  <a:cubicBezTo>
                    <a:pt x="63981" y="21218"/>
                    <a:pt x="65738" y="22417"/>
                    <a:pt x="67065" y="22417"/>
                  </a:cubicBezTo>
                  <a:cubicBezTo>
                    <a:pt x="67086" y="22417"/>
                    <a:pt x="67107" y="22417"/>
                    <a:pt x="67128" y="22416"/>
                  </a:cubicBezTo>
                  <a:cubicBezTo>
                    <a:pt x="67364" y="21042"/>
                    <a:pt x="67874" y="17981"/>
                    <a:pt x="67364" y="15429"/>
                  </a:cubicBezTo>
                  <a:cubicBezTo>
                    <a:pt x="53860" y="4947"/>
                    <a:pt x="46990" y="40"/>
                    <a:pt x="34506" y="1"/>
                  </a:cubicBezTo>
                  <a:cubicBezTo>
                    <a:pt x="34461" y="1"/>
                    <a:pt x="34415" y="1"/>
                    <a:pt x="34369" y="1"/>
                  </a:cubicBezTo>
                  <a:close/>
                  <a:moveTo>
                    <a:pt x="791" y="22394"/>
                  </a:moveTo>
                  <a:cubicBezTo>
                    <a:pt x="140" y="22652"/>
                    <a:pt x="4" y="22753"/>
                    <a:pt x="83" y="22753"/>
                  </a:cubicBezTo>
                  <a:cubicBezTo>
                    <a:pt x="180" y="22753"/>
                    <a:pt x="606" y="22598"/>
                    <a:pt x="791" y="22394"/>
                  </a:cubicBezTo>
                  <a:close/>
                </a:path>
              </a:pathLst>
            </a:custGeom>
            <a:solidFill>
              <a:srgbClr val="D5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2993950" y="909400"/>
              <a:ext cx="1557525" cy="415150"/>
            </a:xfrm>
            <a:custGeom>
              <a:avLst/>
              <a:gdLst/>
              <a:ahLst/>
              <a:cxnLst/>
              <a:rect l="l" t="t" r="r" b="b"/>
              <a:pathLst>
                <a:path w="62301" h="16606" extrusionOk="0">
                  <a:moveTo>
                    <a:pt x="31124" y="0"/>
                  </a:moveTo>
                  <a:cubicBezTo>
                    <a:pt x="31087" y="0"/>
                    <a:pt x="31050" y="0"/>
                    <a:pt x="31013" y="0"/>
                  </a:cubicBezTo>
                  <a:cubicBezTo>
                    <a:pt x="22455" y="0"/>
                    <a:pt x="14133" y="4083"/>
                    <a:pt x="7852" y="9697"/>
                  </a:cubicBezTo>
                  <a:cubicBezTo>
                    <a:pt x="6478" y="10914"/>
                    <a:pt x="4515" y="11031"/>
                    <a:pt x="1" y="15664"/>
                  </a:cubicBezTo>
                  <a:lnTo>
                    <a:pt x="118" y="15703"/>
                  </a:lnTo>
                  <a:cubicBezTo>
                    <a:pt x="7533" y="10621"/>
                    <a:pt x="19032" y="8122"/>
                    <a:pt x="30515" y="8122"/>
                  </a:cubicBezTo>
                  <a:cubicBezTo>
                    <a:pt x="42804" y="8122"/>
                    <a:pt x="55075" y="10984"/>
                    <a:pt x="62300" y="16606"/>
                  </a:cubicBezTo>
                  <a:cubicBezTo>
                    <a:pt x="59788" y="14250"/>
                    <a:pt x="58767" y="12680"/>
                    <a:pt x="57000" y="10796"/>
                  </a:cubicBezTo>
                  <a:cubicBezTo>
                    <a:pt x="51487" y="5047"/>
                    <a:pt x="40714" y="0"/>
                    <a:pt x="31124" y="0"/>
                  </a:cubicBezTo>
                  <a:close/>
                </a:path>
              </a:pathLst>
            </a:custGeom>
            <a:solidFill>
              <a:srgbClr val="D1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3027325" y="1065450"/>
              <a:ext cx="1489800" cy="227700"/>
            </a:xfrm>
            <a:custGeom>
              <a:avLst/>
              <a:gdLst/>
              <a:ahLst/>
              <a:cxnLst/>
              <a:rect l="l" t="t" r="r" b="b"/>
              <a:pathLst>
                <a:path w="59592" h="9108" fill="none" extrusionOk="0">
                  <a:moveTo>
                    <a:pt x="0" y="8676"/>
                  </a:moveTo>
                  <a:cubicBezTo>
                    <a:pt x="21591" y="0"/>
                    <a:pt x="38668" y="1178"/>
                    <a:pt x="59591" y="9107"/>
                  </a:cubicBezTo>
                </a:path>
              </a:pathLst>
            </a:custGeom>
            <a:noFill/>
            <a:ln w="11775" cap="rnd" cmpd="sng">
              <a:solidFill>
                <a:srgbClr val="7C916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4553400" y="1280800"/>
              <a:ext cx="44200" cy="35475"/>
            </a:xfrm>
            <a:custGeom>
              <a:avLst/>
              <a:gdLst/>
              <a:ahLst/>
              <a:cxnLst/>
              <a:rect l="l" t="t" r="r" b="b"/>
              <a:pathLst>
                <a:path w="1768" h="1419" extrusionOk="0">
                  <a:moveTo>
                    <a:pt x="356" y="1"/>
                  </a:moveTo>
                  <a:cubicBezTo>
                    <a:pt x="277" y="1"/>
                    <a:pt x="209" y="20"/>
                    <a:pt x="158" y="62"/>
                  </a:cubicBezTo>
                  <a:cubicBezTo>
                    <a:pt x="1" y="219"/>
                    <a:pt x="158" y="651"/>
                    <a:pt x="550" y="1004"/>
                  </a:cubicBezTo>
                  <a:cubicBezTo>
                    <a:pt x="839" y="1264"/>
                    <a:pt x="1171" y="1418"/>
                    <a:pt x="1389" y="1418"/>
                  </a:cubicBezTo>
                  <a:cubicBezTo>
                    <a:pt x="1466" y="1418"/>
                    <a:pt x="1529" y="1398"/>
                    <a:pt x="1571" y="1357"/>
                  </a:cubicBezTo>
                  <a:cubicBezTo>
                    <a:pt x="1767" y="1200"/>
                    <a:pt x="1571" y="768"/>
                    <a:pt x="1178" y="415"/>
                  </a:cubicBezTo>
                  <a:cubicBezTo>
                    <a:pt x="889" y="155"/>
                    <a:pt x="578" y="1"/>
                    <a:pt x="356" y="1"/>
                  </a:cubicBezTo>
                  <a:close/>
                </a:path>
              </a:pathLst>
            </a:custGeom>
            <a:solidFill>
              <a:srgbClr val="CCCCCC"/>
            </a:solidFill>
            <a:ln w="127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2931150" y="811250"/>
              <a:ext cx="1674300" cy="398475"/>
            </a:xfrm>
            <a:custGeom>
              <a:avLst/>
              <a:gdLst/>
              <a:ahLst/>
              <a:cxnLst/>
              <a:rect l="l" t="t" r="r" b="b"/>
              <a:pathLst>
                <a:path w="66972" h="15939" fill="none" extrusionOk="0">
                  <a:moveTo>
                    <a:pt x="66971" y="15939"/>
                  </a:moveTo>
                  <a:cubicBezTo>
                    <a:pt x="58531" y="7302"/>
                    <a:pt x="46165" y="1"/>
                    <a:pt x="33368" y="1"/>
                  </a:cubicBezTo>
                  <a:cubicBezTo>
                    <a:pt x="20649" y="1"/>
                    <a:pt x="8401" y="7695"/>
                    <a:pt x="0" y="15939"/>
                  </a:cubicBezTo>
                </a:path>
              </a:pathLst>
            </a:custGeom>
            <a:noFill/>
            <a:ln w="1080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4549475" y="1303925"/>
              <a:ext cx="8850" cy="9825"/>
            </a:xfrm>
            <a:custGeom>
              <a:avLst/>
              <a:gdLst/>
              <a:ahLst/>
              <a:cxnLst/>
              <a:rect l="l" t="t" r="r" b="b"/>
              <a:pathLst>
                <a:path w="354" h="393" extrusionOk="0">
                  <a:moveTo>
                    <a:pt x="1" y="0"/>
                  </a:moveTo>
                  <a:lnTo>
                    <a:pt x="354" y="393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4549475" y="1303925"/>
              <a:ext cx="8850" cy="9825"/>
            </a:xfrm>
            <a:custGeom>
              <a:avLst/>
              <a:gdLst/>
              <a:ahLst/>
              <a:cxnLst/>
              <a:rect l="l" t="t" r="r" b="b"/>
              <a:pathLst>
                <a:path w="354" h="393" fill="none" extrusionOk="0">
                  <a:moveTo>
                    <a:pt x="1" y="0"/>
                  </a:moveTo>
                  <a:lnTo>
                    <a:pt x="354" y="393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4566150" y="1320600"/>
              <a:ext cx="12800" cy="13775"/>
            </a:xfrm>
            <a:custGeom>
              <a:avLst/>
              <a:gdLst/>
              <a:ahLst/>
              <a:cxnLst/>
              <a:rect l="l" t="t" r="r" b="b"/>
              <a:pathLst>
                <a:path w="512" h="551" extrusionOk="0">
                  <a:moveTo>
                    <a:pt x="1" y="1"/>
                  </a:moveTo>
                  <a:lnTo>
                    <a:pt x="511" y="55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>
              <a:off x="4566150" y="1320600"/>
              <a:ext cx="12800" cy="13775"/>
            </a:xfrm>
            <a:custGeom>
              <a:avLst/>
              <a:gdLst/>
              <a:ahLst/>
              <a:cxnLst/>
              <a:rect l="l" t="t" r="r" b="b"/>
              <a:pathLst>
                <a:path w="512" h="551" fill="none" extrusionOk="0">
                  <a:moveTo>
                    <a:pt x="1" y="1"/>
                  </a:moveTo>
                  <a:lnTo>
                    <a:pt x="511" y="550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4541625" y="1304900"/>
              <a:ext cx="21625" cy="15725"/>
            </a:xfrm>
            <a:custGeom>
              <a:avLst/>
              <a:gdLst/>
              <a:ahLst/>
              <a:cxnLst/>
              <a:rect l="l" t="t" r="r" b="b"/>
              <a:pathLst>
                <a:path w="865" h="629" extrusionOk="0">
                  <a:moveTo>
                    <a:pt x="864" y="1"/>
                  </a:moveTo>
                  <a:lnTo>
                    <a:pt x="0" y="629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4541625" y="1304900"/>
              <a:ext cx="21625" cy="15725"/>
            </a:xfrm>
            <a:custGeom>
              <a:avLst/>
              <a:gdLst/>
              <a:ahLst/>
              <a:cxnLst/>
              <a:rect l="l" t="t" r="r" b="b"/>
              <a:pathLst>
                <a:path w="865" h="629" fill="none" extrusionOk="0">
                  <a:moveTo>
                    <a:pt x="864" y="1"/>
                  </a:moveTo>
                  <a:lnTo>
                    <a:pt x="0" y="629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4553400" y="1315700"/>
              <a:ext cx="23575" cy="16700"/>
            </a:xfrm>
            <a:custGeom>
              <a:avLst/>
              <a:gdLst/>
              <a:ahLst/>
              <a:cxnLst/>
              <a:rect l="l" t="t" r="r" b="b"/>
              <a:pathLst>
                <a:path w="943" h="668" extrusionOk="0">
                  <a:moveTo>
                    <a:pt x="943" y="0"/>
                  </a:moveTo>
                  <a:lnTo>
                    <a:pt x="1" y="668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4553400" y="1315700"/>
              <a:ext cx="23575" cy="16700"/>
            </a:xfrm>
            <a:custGeom>
              <a:avLst/>
              <a:gdLst/>
              <a:ahLst/>
              <a:cxnLst/>
              <a:rect l="l" t="t" r="r" b="b"/>
              <a:pathLst>
                <a:path w="943" h="668" fill="none" extrusionOk="0">
                  <a:moveTo>
                    <a:pt x="943" y="0"/>
                  </a:moveTo>
                  <a:lnTo>
                    <a:pt x="1" y="668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2936050" y="1268800"/>
              <a:ext cx="46150" cy="28075"/>
            </a:xfrm>
            <a:custGeom>
              <a:avLst/>
              <a:gdLst/>
              <a:ahLst/>
              <a:cxnLst/>
              <a:rect l="l" t="t" r="r" b="b"/>
              <a:pathLst>
                <a:path w="1846" h="1123" extrusionOk="0">
                  <a:moveTo>
                    <a:pt x="1466" y="0"/>
                  </a:moveTo>
                  <a:cubicBezTo>
                    <a:pt x="1247" y="0"/>
                    <a:pt x="928" y="115"/>
                    <a:pt x="628" y="306"/>
                  </a:cubicBezTo>
                  <a:cubicBezTo>
                    <a:pt x="197" y="581"/>
                    <a:pt x="0" y="934"/>
                    <a:pt x="157" y="1052"/>
                  </a:cubicBezTo>
                  <a:cubicBezTo>
                    <a:pt x="205" y="1100"/>
                    <a:pt x="283" y="1122"/>
                    <a:pt x="379" y="1122"/>
                  </a:cubicBezTo>
                  <a:cubicBezTo>
                    <a:pt x="599" y="1122"/>
                    <a:pt x="918" y="1007"/>
                    <a:pt x="1217" y="816"/>
                  </a:cubicBezTo>
                  <a:cubicBezTo>
                    <a:pt x="1610" y="542"/>
                    <a:pt x="1845" y="188"/>
                    <a:pt x="1688" y="71"/>
                  </a:cubicBezTo>
                  <a:cubicBezTo>
                    <a:pt x="1640" y="23"/>
                    <a:pt x="1563" y="0"/>
                    <a:pt x="1466" y="0"/>
                  </a:cubicBezTo>
                  <a:close/>
                </a:path>
              </a:pathLst>
            </a:custGeom>
            <a:solidFill>
              <a:srgbClr val="CCCCCC"/>
            </a:solidFill>
            <a:ln w="147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2981200" y="1285275"/>
              <a:ext cx="8850" cy="9850"/>
            </a:xfrm>
            <a:custGeom>
              <a:avLst/>
              <a:gdLst/>
              <a:ahLst/>
              <a:cxnLst/>
              <a:rect l="l" t="t" r="r" b="b"/>
              <a:pathLst>
                <a:path w="354" h="394" extrusionOk="0">
                  <a:moveTo>
                    <a:pt x="353" y="0"/>
                  </a:moveTo>
                  <a:lnTo>
                    <a:pt x="0" y="393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2981200" y="1285275"/>
              <a:ext cx="8850" cy="9850"/>
            </a:xfrm>
            <a:custGeom>
              <a:avLst/>
              <a:gdLst/>
              <a:ahLst/>
              <a:cxnLst/>
              <a:rect l="l" t="t" r="r" b="b"/>
              <a:pathLst>
                <a:path w="354" h="394" fill="none" extrusionOk="0">
                  <a:moveTo>
                    <a:pt x="353" y="0"/>
                  </a:moveTo>
                  <a:lnTo>
                    <a:pt x="0" y="393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2960575" y="1301950"/>
              <a:ext cx="12800" cy="13775"/>
            </a:xfrm>
            <a:custGeom>
              <a:avLst/>
              <a:gdLst/>
              <a:ahLst/>
              <a:cxnLst/>
              <a:rect l="l" t="t" r="r" b="b"/>
              <a:pathLst>
                <a:path w="512" h="551" extrusionOk="0">
                  <a:moveTo>
                    <a:pt x="511" y="1"/>
                  </a:moveTo>
                  <a:lnTo>
                    <a:pt x="1" y="55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2960575" y="1301950"/>
              <a:ext cx="12800" cy="13775"/>
            </a:xfrm>
            <a:custGeom>
              <a:avLst/>
              <a:gdLst/>
              <a:ahLst/>
              <a:cxnLst/>
              <a:rect l="l" t="t" r="r" b="b"/>
              <a:pathLst>
                <a:path w="512" h="551" fill="none" extrusionOk="0">
                  <a:moveTo>
                    <a:pt x="511" y="1"/>
                  </a:moveTo>
                  <a:lnTo>
                    <a:pt x="1" y="550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2976275" y="1286250"/>
              <a:ext cx="22600" cy="15725"/>
            </a:xfrm>
            <a:custGeom>
              <a:avLst/>
              <a:gdLst/>
              <a:ahLst/>
              <a:cxnLst/>
              <a:rect l="l" t="t" r="r" b="b"/>
              <a:pathLst>
                <a:path w="904" h="629" extrusionOk="0">
                  <a:moveTo>
                    <a:pt x="1" y="1"/>
                  </a:moveTo>
                  <a:lnTo>
                    <a:pt x="904" y="629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2976275" y="1286250"/>
              <a:ext cx="22600" cy="15725"/>
            </a:xfrm>
            <a:custGeom>
              <a:avLst/>
              <a:gdLst/>
              <a:ahLst/>
              <a:cxnLst/>
              <a:rect l="l" t="t" r="r" b="b"/>
              <a:pathLst>
                <a:path w="904" h="629" fill="none" extrusionOk="0">
                  <a:moveTo>
                    <a:pt x="1" y="1"/>
                  </a:moveTo>
                  <a:lnTo>
                    <a:pt x="904" y="629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2962550" y="1297050"/>
              <a:ext cx="23575" cy="16700"/>
            </a:xfrm>
            <a:custGeom>
              <a:avLst/>
              <a:gdLst/>
              <a:ahLst/>
              <a:cxnLst/>
              <a:rect l="l" t="t" r="r" b="b"/>
              <a:pathLst>
                <a:path w="943" h="668" extrusionOk="0">
                  <a:moveTo>
                    <a:pt x="0" y="1"/>
                  </a:moveTo>
                  <a:lnTo>
                    <a:pt x="942" y="668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2962550" y="1297050"/>
              <a:ext cx="23575" cy="16700"/>
            </a:xfrm>
            <a:custGeom>
              <a:avLst/>
              <a:gdLst/>
              <a:ahLst/>
              <a:cxnLst/>
              <a:rect l="l" t="t" r="r" b="b"/>
              <a:pathLst>
                <a:path w="943" h="668" fill="none" extrusionOk="0">
                  <a:moveTo>
                    <a:pt x="0" y="1"/>
                  </a:moveTo>
                  <a:lnTo>
                    <a:pt x="942" y="668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2018425" y="906450"/>
              <a:ext cx="3529175" cy="4382000"/>
            </a:xfrm>
            <a:custGeom>
              <a:avLst/>
              <a:gdLst/>
              <a:ahLst/>
              <a:cxnLst/>
              <a:rect l="l" t="t" r="r" b="b"/>
              <a:pathLst>
                <a:path w="141167" h="175280" fill="none" extrusionOk="0">
                  <a:moveTo>
                    <a:pt x="26577" y="175280"/>
                  </a:moveTo>
                  <a:cubicBezTo>
                    <a:pt x="29796" y="169313"/>
                    <a:pt x="32741" y="163778"/>
                    <a:pt x="35881" y="157340"/>
                  </a:cubicBezTo>
                  <a:cubicBezTo>
                    <a:pt x="38433" y="152511"/>
                    <a:pt x="42672" y="141402"/>
                    <a:pt x="43654" y="137005"/>
                  </a:cubicBezTo>
                  <a:cubicBezTo>
                    <a:pt x="54999" y="143796"/>
                    <a:pt x="89426" y="145484"/>
                    <a:pt x="111999" y="129428"/>
                  </a:cubicBezTo>
                  <a:cubicBezTo>
                    <a:pt x="124796" y="120321"/>
                    <a:pt x="135121" y="107916"/>
                    <a:pt x="138771" y="86757"/>
                  </a:cubicBezTo>
                  <a:cubicBezTo>
                    <a:pt x="141166" y="72978"/>
                    <a:pt x="139282" y="61476"/>
                    <a:pt x="135395" y="51976"/>
                  </a:cubicBezTo>
                  <a:cubicBezTo>
                    <a:pt x="127976" y="33800"/>
                    <a:pt x="112941" y="22965"/>
                    <a:pt x="102656" y="18490"/>
                  </a:cubicBezTo>
                  <a:cubicBezTo>
                    <a:pt x="100418" y="15821"/>
                    <a:pt x="97513" y="12602"/>
                    <a:pt x="95747" y="10757"/>
                  </a:cubicBezTo>
                  <a:cubicBezTo>
                    <a:pt x="90212" y="4986"/>
                    <a:pt x="80947" y="40"/>
                    <a:pt x="69995" y="40"/>
                  </a:cubicBezTo>
                  <a:cubicBezTo>
                    <a:pt x="59199" y="1"/>
                    <a:pt x="52879" y="4044"/>
                    <a:pt x="46598" y="9658"/>
                  </a:cubicBezTo>
                  <a:cubicBezTo>
                    <a:pt x="45224" y="10875"/>
                    <a:pt x="40003" y="14761"/>
                    <a:pt x="36705" y="18255"/>
                  </a:cubicBezTo>
                  <a:cubicBezTo>
                    <a:pt x="35488" y="18451"/>
                    <a:pt x="14604" y="29796"/>
                    <a:pt x="5222" y="50641"/>
                  </a:cubicBezTo>
                  <a:cubicBezTo>
                    <a:pt x="2239" y="57315"/>
                    <a:pt x="119" y="65009"/>
                    <a:pt x="40" y="73135"/>
                  </a:cubicBezTo>
                  <a:cubicBezTo>
                    <a:pt x="1" y="81143"/>
                    <a:pt x="1964" y="89544"/>
                    <a:pt x="5183" y="97827"/>
                  </a:cubicBezTo>
                  <a:cubicBezTo>
                    <a:pt x="9736" y="109486"/>
                    <a:pt x="19236" y="123501"/>
                    <a:pt x="32898" y="131666"/>
                  </a:cubicBezTo>
                  <a:cubicBezTo>
                    <a:pt x="29286" y="135474"/>
                    <a:pt x="23044" y="143404"/>
                    <a:pt x="20100" y="147997"/>
                  </a:cubicBezTo>
                  <a:cubicBezTo>
                    <a:pt x="15860" y="154710"/>
                    <a:pt x="12798" y="160166"/>
                    <a:pt x="9697" y="166133"/>
                  </a:cubicBezTo>
                </a:path>
              </a:pathLst>
            </a:custGeom>
            <a:noFill/>
            <a:ln w="10800" cap="flat" cmpd="sng">
              <a:solidFill>
                <a:srgbClr val="66666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2261825" y="4196125"/>
              <a:ext cx="843050" cy="1089400"/>
            </a:xfrm>
            <a:custGeom>
              <a:avLst/>
              <a:gdLst/>
              <a:ahLst/>
              <a:cxnLst/>
              <a:rect l="l" t="t" r="r" b="b"/>
              <a:pathLst>
                <a:path w="33722" h="43576" extrusionOk="0">
                  <a:moveTo>
                    <a:pt x="33407" y="6085"/>
                  </a:moveTo>
                  <a:cubicBezTo>
                    <a:pt x="31131" y="14486"/>
                    <a:pt x="28343" y="21042"/>
                    <a:pt x="22416" y="32701"/>
                  </a:cubicBezTo>
                  <a:cubicBezTo>
                    <a:pt x="19511" y="38432"/>
                    <a:pt x="16684" y="43497"/>
                    <a:pt x="16449" y="43536"/>
                  </a:cubicBezTo>
                  <a:cubicBezTo>
                    <a:pt x="16213" y="43575"/>
                    <a:pt x="13465" y="42201"/>
                    <a:pt x="10914" y="40435"/>
                  </a:cubicBezTo>
                  <a:lnTo>
                    <a:pt x="10914" y="40435"/>
                  </a:lnTo>
                  <a:lnTo>
                    <a:pt x="10914" y="40435"/>
                  </a:lnTo>
                  <a:cubicBezTo>
                    <a:pt x="4554" y="37058"/>
                    <a:pt x="0" y="34899"/>
                    <a:pt x="0" y="34703"/>
                  </a:cubicBezTo>
                  <a:cubicBezTo>
                    <a:pt x="0" y="34311"/>
                    <a:pt x="4947" y="25125"/>
                    <a:pt x="7734" y="20532"/>
                  </a:cubicBezTo>
                  <a:cubicBezTo>
                    <a:pt x="12052" y="13465"/>
                    <a:pt x="16763" y="7499"/>
                    <a:pt x="21591" y="1924"/>
                  </a:cubicBezTo>
                  <a:cubicBezTo>
                    <a:pt x="22102" y="1296"/>
                    <a:pt x="22494" y="943"/>
                    <a:pt x="22808" y="589"/>
                  </a:cubicBezTo>
                  <a:cubicBezTo>
                    <a:pt x="23044" y="393"/>
                    <a:pt x="23240" y="197"/>
                    <a:pt x="23201" y="1"/>
                  </a:cubicBezTo>
                  <a:cubicBezTo>
                    <a:pt x="26498" y="2317"/>
                    <a:pt x="30071" y="3848"/>
                    <a:pt x="33721" y="5261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2837900" y="4195150"/>
              <a:ext cx="273850" cy="140350"/>
            </a:xfrm>
            <a:custGeom>
              <a:avLst/>
              <a:gdLst/>
              <a:ahLst/>
              <a:cxnLst/>
              <a:rect l="l" t="t" r="r" b="b"/>
              <a:pathLst>
                <a:path w="10954" h="5614" fill="none" extrusionOk="0">
                  <a:moveTo>
                    <a:pt x="1" y="0"/>
                  </a:moveTo>
                  <a:cubicBezTo>
                    <a:pt x="4476" y="3259"/>
                    <a:pt x="10914" y="5496"/>
                    <a:pt x="10953" y="5614"/>
                  </a:cubicBezTo>
                </a:path>
              </a:pathLst>
            </a:custGeom>
            <a:noFill/>
            <a:ln w="10800" cap="flat" cmpd="sng">
              <a:solidFill>
                <a:srgbClr val="66666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2023350" y="1339250"/>
              <a:ext cx="3488900" cy="3121875"/>
            </a:xfrm>
            <a:custGeom>
              <a:avLst/>
              <a:gdLst/>
              <a:ahLst/>
              <a:cxnLst/>
              <a:rect l="l" t="t" r="r" b="b"/>
              <a:pathLst>
                <a:path w="139556" h="124875" extrusionOk="0">
                  <a:moveTo>
                    <a:pt x="32544" y="114276"/>
                  </a:moveTo>
                  <a:cubicBezTo>
                    <a:pt x="22533" y="107877"/>
                    <a:pt x="14760" y="99005"/>
                    <a:pt x="8362" y="87346"/>
                  </a:cubicBezTo>
                  <a:cubicBezTo>
                    <a:pt x="5221" y="81614"/>
                    <a:pt x="2042" y="72154"/>
                    <a:pt x="668" y="64499"/>
                  </a:cubicBezTo>
                  <a:cubicBezTo>
                    <a:pt x="0" y="60573"/>
                    <a:pt x="0" y="51819"/>
                    <a:pt x="668" y="48129"/>
                  </a:cubicBezTo>
                  <a:cubicBezTo>
                    <a:pt x="3062" y="35096"/>
                    <a:pt x="8480" y="24457"/>
                    <a:pt x="18333" y="14525"/>
                  </a:cubicBezTo>
                  <a:cubicBezTo>
                    <a:pt x="24025" y="8794"/>
                    <a:pt x="30070" y="4201"/>
                    <a:pt x="36273" y="1217"/>
                  </a:cubicBezTo>
                  <a:lnTo>
                    <a:pt x="38785" y="1"/>
                  </a:lnTo>
                  <a:lnTo>
                    <a:pt x="39884" y="943"/>
                  </a:lnTo>
                  <a:cubicBezTo>
                    <a:pt x="42436" y="3141"/>
                    <a:pt x="48599" y="5457"/>
                    <a:pt x="55234" y="6753"/>
                  </a:cubicBezTo>
                  <a:cubicBezTo>
                    <a:pt x="60729" y="7813"/>
                    <a:pt x="64655" y="8009"/>
                    <a:pt x="72428" y="7852"/>
                  </a:cubicBezTo>
                  <a:cubicBezTo>
                    <a:pt x="85696" y="7538"/>
                    <a:pt x="94568" y="5457"/>
                    <a:pt x="99554" y="1767"/>
                  </a:cubicBezTo>
                  <a:cubicBezTo>
                    <a:pt x="100888" y="825"/>
                    <a:pt x="101948" y="668"/>
                    <a:pt x="102105" y="1139"/>
                  </a:cubicBezTo>
                  <a:cubicBezTo>
                    <a:pt x="102184" y="1257"/>
                    <a:pt x="103401" y="1610"/>
                    <a:pt x="104696" y="2277"/>
                  </a:cubicBezTo>
                  <a:cubicBezTo>
                    <a:pt x="109407" y="4633"/>
                    <a:pt x="113411" y="7381"/>
                    <a:pt x="117769" y="11110"/>
                  </a:cubicBezTo>
                  <a:cubicBezTo>
                    <a:pt x="129624" y="21199"/>
                    <a:pt x="137004" y="34507"/>
                    <a:pt x="139006" y="49738"/>
                  </a:cubicBezTo>
                  <a:cubicBezTo>
                    <a:pt x="139556" y="53899"/>
                    <a:pt x="139477" y="63517"/>
                    <a:pt x="138771" y="67835"/>
                  </a:cubicBezTo>
                  <a:cubicBezTo>
                    <a:pt x="136141" y="84087"/>
                    <a:pt x="129545" y="96728"/>
                    <a:pt x="118868" y="106228"/>
                  </a:cubicBezTo>
                  <a:cubicBezTo>
                    <a:pt x="115099" y="109526"/>
                    <a:pt x="112587" y="111606"/>
                    <a:pt x="109172" y="113647"/>
                  </a:cubicBezTo>
                  <a:cubicBezTo>
                    <a:pt x="101085" y="118358"/>
                    <a:pt x="91349" y="122441"/>
                    <a:pt x="79690" y="123736"/>
                  </a:cubicBezTo>
                  <a:cubicBezTo>
                    <a:pt x="69248" y="124875"/>
                    <a:pt x="61907" y="124286"/>
                    <a:pt x="57393" y="123579"/>
                  </a:cubicBezTo>
                  <a:cubicBezTo>
                    <a:pt x="52996" y="122873"/>
                    <a:pt x="46048" y="120949"/>
                    <a:pt x="43339" y="119732"/>
                  </a:cubicBezTo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>
              <a:off x="2085400" y="1184125"/>
              <a:ext cx="3390550" cy="3198500"/>
            </a:xfrm>
            <a:custGeom>
              <a:avLst/>
              <a:gdLst/>
              <a:ahLst/>
              <a:cxnLst/>
              <a:rect l="l" t="t" r="r" b="b"/>
              <a:pathLst>
                <a:path w="135622" h="127940" extrusionOk="0">
                  <a:moveTo>
                    <a:pt x="67407" y="1"/>
                  </a:moveTo>
                  <a:cubicBezTo>
                    <a:pt x="30952" y="1"/>
                    <a:pt x="1" y="25955"/>
                    <a:pt x="1836" y="63873"/>
                  </a:cubicBezTo>
                  <a:cubicBezTo>
                    <a:pt x="2936" y="85778"/>
                    <a:pt x="13535" y="104896"/>
                    <a:pt x="30729" y="116398"/>
                  </a:cubicBezTo>
                  <a:cubicBezTo>
                    <a:pt x="41210" y="123425"/>
                    <a:pt x="53458" y="127939"/>
                    <a:pt x="67316" y="127939"/>
                  </a:cubicBezTo>
                  <a:cubicBezTo>
                    <a:pt x="103824" y="127939"/>
                    <a:pt x="133462" y="99321"/>
                    <a:pt x="133462" y="64069"/>
                  </a:cubicBezTo>
                  <a:cubicBezTo>
                    <a:pt x="135621" y="42086"/>
                    <a:pt x="123177" y="23164"/>
                    <a:pt x="105276" y="11780"/>
                  </a:cubicBezTo>
                  <a:cubicBezTo>
                    <a:pt x="94324" y="4792"/>
                    <a:pt x="82115" y="121"/>
                    <a:pt x="67983" y="3"/>
                  </a:cubicBezTo>
                  <a:cubicBezTo>
                    <a:pt x="67791" y="2"/>
                    <a:pt x="67599" y="1"/>
                    <a:pt x="67407" y="1"/>
                  </a:cubicBezTo>
                  <a:close/>
                </a:path>
              </a:pathLst>
            </a:custGeom>
            <a:solidFill>
              <a:srgbClr val="FF9555"/>
            </a:solidFill>
            <a:ln w="1080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2520925" y="1747525"/>
              <a:ext cx="25525" cy="33375"/>
            </a:xfrm>
            <a:custGeom>
              <a:avLst/>
              <a:gdLst/>
              <a:ahLst/>
              <a:cxnLst/>
              <a:rect l="l" t="t" r="r" b="b"/>
              <a:pathLst>
                <a:path w="1021" h="1335" fill="none" extrusionOk="0">
                  <a:moveTo>
                    <a:pt x="0" y="1335"/>
                  </a:moveTo>
                  <a:lnTo>
                    <a:pt x="1021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>
              <a:off x="3178450" y="1715125"/>
              <a:ext cx="22600" cy="53025"/>
            </a:xfrm>
            <a:custGeom>
              <a:avLst/>
              <a:gdLst/>
              <a:ahLst/>
              <a:cxnLst/>
              <a:rect l="l" t="t" r="r" b="b"/>
              <a:pathLst>
                <a:path w="904" h="2121" extrusionOk="0">
                  <a:moveTo>
                    <a:pt x="1" y="2121"/>
                  </a:moveTo>
                  <a:lnTo>
                    <a:pt x="904" y="1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3178450" y="1715125"/>
              <a:ext cx="22600" cy="53025"/>
            </a:xfrm>
            <a:custGeom>
              <a:avLst/>
              <a:gdLst/>
              <a:ahLst/>
              <a:cxnLst/>
              <a:rect l="l" t="t" r="r" b="b"/>
              <a:pathLst>
                <a:path w="904" h="2121" fill="none" extrusionOk="0">
                  <a:moveTo>
                    <a:pt x="1" y="2121"/>
                  </a:moveTo>
                  <a:lnTo>
                    <a:pt x="904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3320750" y="1689625"/>
              <a:ext cx="28500" cy="84425"/>
            </a:xfrm>
            <a:custGeom>
              <a:avLst/>
              <a:gdLst/>
              <a:ahLst/>
              <a:cxnLst/>
              <a:rect l="l" t="t" r="r" b="b"/>
              <a:pathLst>
                <a:path w="1140" h="3377" extrusionOk="0">
                  <a:moveTo>
                    <a:pt x="1" y="3376"/>
                  </a:moveTo>
                  <a:lnTo>
                    <a:pt x="1139" y="0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3320750" y="1689625"/>
              <a:ext cx="28500" cy="84425"/>
            </a:xfrm>
            <a:custGeom>
              <a:avLst/>
              <a:gdLst/>
              <a:ahLst/>
              <a:cxnLst/>
              <a:rect l="l" t="t" r="r" b="b"/>
              <a:pathLst>
                <a:path w="1140" h="3377" fill="none" extrusionOk="0">
                  <a:moveTo>
                    <a:pt x="1" y="3376"/>
                  </a:moveTo>
                  <a:lnTo>
                    <a:pt x="1139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3471900" y="1720025"/>
              <a:ext cx="22600" cy="54025"/>
            </a:xfrm>
            <a:custGeom>
              <a:avLst/>
              <a:gdLst/>
              <a:ahLst/>
              <a:cxnLst/>
              <a:rect l="l" t="t" r="r" b="b"/>
              <a:pathLst>
                <a:path w="904" h="2161" extrusionOk="0">
                  <a:moveTo>
                    <a:pt x="0" y="2160"/>
                  </a:moveTo>
                  <a:lnTo>
                    <a:pt x="903" y="1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3471900" y="1720025"/>
              <a:ext cx="22600" cy="54025"/>
            </a:xfrm>
            <a:custGeom>
              <a:avLst/>
              <a:gdLst/>
              <a:ahLst/>
              <a:cxnLst/>
              <a:rect l="l" t="t" r="r" b="b"/>
              <a:pathLst>
                <a:path w="904" h="2161" fill="none" extrusionOk="0">
                  <a:moveTo>
                    <a:pt x="0" y="2160"/>
                  </a:moveTo>
                  <a:lnTo>
                    <a:pt x="903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3613225" y="1730825"/>
              <a:ext cx="1000" cy="43225"/>
            </a:xfrm>
            <a:custGeom>
              <a:avLst/>
              <a:gdLst/>
              <a:ahLst/>
              <a:cxnLst/>
              <a:rect l="l" t="t" r="r" b="b"/>
              <a:pathLst>
                <a:path w="40" h="1729" extrusionOk="0">
                  <a:moveTo>
                    <a:pt x="0" y="1728"/>
                  </a:moveTo>
                  <a:lnTo>
                    <a:pt x="39" y="1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3613225" y="1730825"/>
              <a:ext cx="1000" cy="43225"/>
            </a:xfrm>
            <a:custGeom>
              <a:avLst/>
              <a:gdLst/>
              <a:ahLst/>
              <a:cxnLst/>
              <a:rect l="l" t="t" r="r" b="b"/>
              <a:pathLst>
                <a:path w="40" h="1729" fill="none" extrusionOk="0">
                  <a:moveTo>
                    <a:pt x="0" y="1728"/>
                  </a:moveTo>
                  <a:lnTo>
                    <a:pt x="39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3897825" y="1938900"/>
              <a:ext cx="1975" cy="8850"/>
            </a:xfrm>
            <a:custGeom>
              <a:avLst/>
              <a:gdLst/>
              <a:ahLst/>
              <a:cxnLst/>
              <a:rect l="l" t="t" r="r" b="b"/>
              <a:pathLst>
                <a:path w="79" h="354" extrusionOk="0">
                  <a:moveTo>
                    <a:pt x="79" y="353"/>
                  </a:moveTo>
                  <a:lnTo>
                    <a:pt x="0" y="0"/>
                  </a:lnTo>
                </a:path>
              </a:pathLst>
            </a:custGeom>
            <a:solidFill>
              <a:srgbClr val="C0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3897825" y="1938900"/>
              <a:ext cx="1975" cy="8850"/>
            </a:xfrm>
            <a:custGeom>
              <a:avLst/>
              <a:gdLst/>
              <a:ahLst/>
              <a:cxnLst/>
              <a:rect l="l" t="t" r="r" b="b"/>
              <a:pathLst>
                <a:path w="79" h="354" fill="none" extrusionOk="0">
                  <a:moveTo>
                    <a:pt x="79" y="353"/>
                  </a:moveTo>
                  <a:lnTo>
                    <a:pt x="0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4037175" y="1816225"/>
              <a:ext cx="13775" cy="80500"/>
            </a:xfrm>
            <a:custGeom>
              <a:avLst/>
              <a:gdLst/>
              <a:ahLst/>
              <a:cxnLst/>
              <a:rect l="l" t="t" r="r" b="b"/>
              <a:pathLst>
                <a:path w="551" h="3220" extrusionOk="0">
                  <a:moveTo>
                    <a:pt x="1" y="0"/>
                  </a:moveTo>
                  <a:lnTo>
                    <a:pt x="550" y="3219"/>
                  </a:lnTo>
                </a:path>
              </a:pathLst>
            </a:custGeom>
            <a:solidFill>
              <a:srgbClr val="C0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4037175" y="1816225"/>
              <a:ext cx="13775" cy="80500"/>
            </a:xfrm>
            <a:custGeom>
              <a:avLst/>
              <a:gdLst/>
              <a:ahLst/>
              <a:cxnLst/>
              <a:rect l="l" t="t" r="r" b="b"/>
              <a:pathLst>
                <a:path w="551" h="3220" fill="none" extrusionOk="0">
                  <a:moveTo>
                    <a:pt x="1" y="0"/>
                  </a:moveTo>
                  <a:lnTo>
                    <a:pt x="550" y="3219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4170650" y="1782850"/>
              <a:ext cx="29475" cy="106025"/>
            </a:xfrm>
            <a:custGeom>
              <a:avLst/>
              <a:gdLst/>
              <a:ahLst/>
              <a:cxnLst/>
              <a:rect l="l" t="t" r="r" b="b"/>
              <a:pathLst>
                <a:path w="1179" h="4241" fill="none" extrusionOk="0">
                  <a:moveTo>
                    <a:pt x="1178" y="4240"/>
                  </a:moveTo>
                  <a:lnTo>
                    <a:pt x="1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4291375" y="1747525"/>
              <a:ext cx="57925" cy="154100"/>
            </a:xfrm>
            <a:custGeom>
              <a:avLst/>
              <a:gdLst/>
              <a:ahLst/>
              <a:cxnLst/>
              <a:rect l="l" t="t" r="r" b="b"/>
              <a:pathLst>
                <a:path w="2317" h="6164" fill="none" extrusionOk="0">
                  <a:moveTo>
                    <a:pt x="2316" y="6163"/>
                  </a:moveTo>
                  <a:lnTo>
                    <a:pt x="0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4487650" y="1821125"/>
              <a:ext cx="42225" cy="138400"/>
            </a:xfrm>
            <a:custGeom>
              <a:avLst/>
              <a:gdLst/>
              <a:ahLst/>
              <a:cxnLst/>
              <a:rect l="l" t="t" r="r" b="b"/>
              <a:pathLst>
                <a:path w="1689" h="5536" fill="none" extrusionOk="0">
                  <a:moveTo>
                    <a:pt x="1688" y="5536"/>
                  </a:moveTo>
                  <a:lnTo>
                    <a:pt x="0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4624050" y="1807375"/>
              <a:ext cx="42225" cy="110925"/>
            </a:xfrm>
            <a:custGeom>
              <a:avLst/>
              <a:gdLst/>
              <a:ahLst/>
              <a:cxnLst/>
              <a:rect l="l" t="t" r="r" b="b"/>
              <a:pathLst>
                <a:path w="1689" h="4437" fill="none" extrusionOk="0">
                  <a:moveTo>
                    <a:pt x="1689" y="4437"/>
                  </a:moveTo>
                  <a:lnTo>
                    <a:pt x="1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4752625" y="1809350"/>
              <a:ext cx="56950" cy="110925"/>
            </a:xfrm>
            <a:custGeom>
              <a:avLst/>
              <a:gdLst/>
              <a:ahLst/>
              <a:cxnLst/>
              <a:rect l="l" t="t" r="r" b="b"/>
              <a:pathLst>
                <a:path w="2278" h="4437" fill="none" extrusionOk="0">
                  <a:moveTo>
                    <a:pt x="2277" y="4436"/>
                  </a:moveTo>
                  <a:lnTo>
                    <a:pt x="1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4846850" y="1753400"/>
              <a:ext cx="134475" cy="217900"/>
            </a:xfrm>
            <a:custGeom>
              <a:avLst/>
              <a:gdLst/>
              <a:ahLst/>
              <a:cxnLst/>
              <a:rect l="l" t="t" r="r" b="b"/>
              <a:pathLst>
                <a:path w="5379" h="8716" fill="none" extrusionOk="0">
                  <a:moveTo>
                    <a:pt x="5378" y="8716"/>
                  </a:moveTo>
                  <a:lnTo>
                    <a:pt x="0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2728000" y="1737700"/>
              <a:ext cx="41225" cy="43200"/>
            </a:xfrm>
            <a:custGeom>
              <a:avLst/>
              <a:gdLst/>
              <a:ahLst/>
              <a:cxnLst/>
              <a:rect l="l" t="t" r="r" b="b"/>
              <a:pathLst>
                <a:path w="1649" h="1728" fill="none" extrusionOk="0">
                  <a:moveTo>
                    <a:pt x="0" y="1728"/>
                  </a:moveTo>
                  <a:cubicBezTo>
                    <a:pt x="1139" y="236"/>
                    <a:pt x="1649" y="1"/>
                    <a:pt x="1649" y="1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2839875" y="1722975"/>
              <a:ext cx="31425" cy="50075"/>
            </a:xfrm>
            <a:custGeom>
              <a:avLst/>
              <a:gdLst/>
              <a:ahLst/>
              <a:cxnLst/>
              <a:rect l="l" t="t" r="r" b="b"/>
              <a:pathLst>
                <a:path w="1257" h="2003" fill="none" extrusionOk="0">
                  <a:moveTo>
                    <a:pt x="0" y="2003"/>
                  </a:moveTo>
                  <a:cubicBezTo>
                    <a:pt x="825" y="315"/>
                    <a:pt x="1256" y="1"/>
                    <a:pt x="1256" y="1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2942925" y="1727900"/>
              <a:ext cx="31425" cy="51050"/>
            </a:xfrm>
            <a:custGeom>
              <a:avLst/>
              <a:gdLst/>
              <a:ahLst/>
              <a:cxnLst/>
              <a:rect l="l" t="t" r="r" b="b"/>
              <a:pathLst>
                <a:path w="1257" h="2042" fill="none" extrusionOk="0">
                  <a:moveTo>
                    <a:pt x="0" y="2041"/>
                  </a:moveTo>
                  <a:cubicBezTo>
                    <a:pt x="785" y="314"/>
                    <a:pt x="1256" y="0"/>
                    <a:pt x="1256" y="0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3066575" y="1713175"/>
              <a:ext cx="31425" cy="51050"/>
            </a:xfrm>
            <a:custGeom>
              <a:avLst/>
              <a:gdLst/>
              <a:ahLst/>
              <a:cxnLst/>
              <a:rect l="l" t="t" r="r" b="b"/>
              <a:pathLst>
                <a:path w="1257" h="2042" fill="none" extrusionOk="0">
                  <a:moveTo>
                    <a:pt x="0" y="2042"/>
                  </a:moveTo>
                  <a:cubicBezTo>
                    <a:pt x="825" y="314"/>
                    <a:pt x="1257" y="0"/>
                    <a:pt x="1257" y="0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2634750" y="1739675"/>
              <a:ext cx="46150" cy="38300"/>
            </a:xfrm>
            <a:custGeom>
              <a:avLst/>
              <a:gdLst/>
              <a:ahLst/>
              <a:cxnLst/>
              <a:rect l="l" t="t" r="r" b="b"/>
              <a:pathLst>
                <a:path w="1846" h="1532" fill="none" extrusionOk="0">
                  <a:moveTo>
                    <a:pt x="1" y="1531"/>
                  </a:moveTo>
                  <a:cubicBezTo>
                    <a:pt x="1296" y="157"/>
                    <a:pt x="1846" y="0"/>
                    <a:pt x="1846" y="0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3882125" y="4250850"/>
              <a:ext cx="186475" cy="76050"/>
            </a:xfrm>
            <a:custGeom>
              <a:avLst/>
              <a:gdLst/>
              <a:ahLst/>
              <a:cxnLst/>
              <a:rect l="l" t="t" r="r" b="b"/>
              <a:pathLst>
                <a:path w="7459" h="3042" extrusionOk="0">
                  <a:moveTo>
                    <a:pt x="4068" y="1"/>
                  </a:moveTo>
                  <a:cubicBezTo>
                    <a:pt x="3863" y="1"/>
                    <a:pt x="3647" y="16"/>
                    <a:pt x="3416" y="49"/>
                  </a:cubicBezTo>
                  <a:cubicBezTo>
                    <a:pt x="1767" y="285"/>
                    <a:pt x="0" y="1188"/>
                    <a:pt x="118" y="1855"/>
                  </a:cubicBezTo>
                  <a:cubicBezTo>
                    <a:pt x="153" y="2235"/>
                    <a:pt x="1982" y="3041"/>
                    <a:pt x="3223" y="3041"/>
                  </a:cubicBezTo>
                  <a:cubicBezTo>
                    <a:pt x="3392" y="3041"/>
                    <a:pt x="3549" y="3026"/>
                    <a:pt x="3690" y="2993"/>
                  </a:cubicBezTo>
                  <a:cubicBezTo>
                    <a:pt x="5221" y="2601"/>
                    <a:pt x="7459" y="1541"/>
                    <a:pt x="6909" y="1148"/>
                  </a:cubicBezTo>
                  <a:cubicBezTo>
                    <a:pt x="6099" y="575"/>
                    <a:pt x="5318" y="1"/>
                    <a:pt x="4068" y="1"/>
                  </a:cubicBezTo>
                  <a:close/>
                </a:path>
              </a:pathLst>
            </a:custGeom>
            <a:solidFill>
              <a:srgbClr val="E37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3527825" y="1366350"/>
              <a:ext cx="115850" cy="390200"/>
            </a:xfrm>
            <a:custGeom>
              <a:avLst/>
              <a:gdLst/>
              <a:ahLst/>
              <a:cxnLst/>
              <a:rect l="l" t="t" r="r" b="b"/>
              <a:pathLst>
                <a:path w="4634" h="15608" extrusionOk="0">
                  <a:moveTo>
                    <a:pt x="2541" y="1"/>
                  </a:moveTo>
                  <a:cubicBezTo>
                    <a:pt x="2343" y="1"/>
                    <a:pt x="2128" y="66"/>
                    <a:pt x="1924" y="291"/>
                  </a:cubicBezTo>
                  <a:cubicBezTo>
                    <a:pt x="1139" y="1193"/>
                    <a:pt x="315" y="3588"/>
                    <a:pt x="276" y="6807"/>
                  </a:cubicBezTo>
                  <a:cubicBezTo>
                    <a:pt x="236" y="11871"/>
                    <a:pt x="1" y="15483"/>
                    <a:pt x="236" y="15600"/>
                  </a:cubicBezTo>
                  <a:cubicBezTo>
                    <a:pt x="246" y="15605"/>
                    <a:pt x="256" y="15607"/>
                    <a:pt x="266" y="15607"/>
                  </a:cubicBezTo>
                  <a:cubicBezTo>
                    <a:pt x="689" y="15607"/>
                    <a:pt x="1149" y="11578"/>
                    <a:pt x="3220" y="7474"/>
                  </a:cubicBezTo>
                  <a:cubicBezTo>
                    <a:pt x="4594" y="4766"/>
                    <a:pt x="4633" y="2293"/>
                    <a:pt x="4123" y="997"/>
                  </a:cubicBezTo>
                  <a:cubicBezTo>
                    <a:pt x="3848" y="369"/>
                    <a:pt x="3298" y="133"/>
                    <a:pt x="3024" y="94"/>
                  </a:cubicBezTo>
                  <a:cubicBezTo>
                    <a:pt x="2892" y="57"/>
                    <a:pt x="2723" y="1"/>
                    <a:pt x="2541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3533725" y="1354950"/>
              <a:ext cx="107000" cy="395525"/>
            </a:xfrm>
            <a:custGeom>
              <a:avLst/>
              <a:gdLst/>
              <a:ahLst/>
              <a:cxnLst/>
              <a:rect l="l" t="t" r="r" b="b"/>
              <a:pathLst>
                <a:path w="4280" h="15821" extrusionOk="0">
                  <a:moveTo>
                    <a:pt x="2788" y="315"/>
                  </a:moveTo>
                  <a:lnTo>
                    <a:pt x="2788" y="315"/>
                  </a:lnTo>
                  <a:cubicBezTo>
                    <a:pt x="3062" y="1806"/>
                    <a:pt x="3533" y="2749"/>
                    <a:pt x="2238" y="7145"/>
                  </a:cubicBezTo>
                  <a:cubicBezTo>
                    <a:pt x="825" y="12052"/>
                    <a:pt x="197" y="14879"/>
                    <a:pt x="0" y="15821"/>
                  </a:cubicBezTo>
                  <a:cubicBezTo>
                    <a:pt x="471" y="15742"/>
                    <a:pt x="864" y="12131"/>
                    <a:pt x="2984" y="7734"/>
                  </a:cubicBezTo>
                  <a:cubicBezTo>
                    <a:pt x="4162" y="5300"/>
                    <a:pt x="4279" y="2984"/>
                    <a:pt x="3965" y="1610"/>
                  </a:cubicBezTo>
                  <a:cubicBezTo>
                    <a:pt x="3573" y="1"/>
                    <a:pt x="3494" y="511"/>
                    <a:pt x="2788" y="315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3577875" y="1363625"/>
              <a:ext cx="22600" cy="24250"/>
            </a:xfrm>
            <a:custGeom>
              <a:avLst/>
              <a:gdLst/>
              <a:ahLst/>
              <a:cxnLst/>
              <a:rect l="l" t="t" r="r" b="b"/>
              <a:pathLst>
                <a:path w="904" h="970" extrusionOk="0">
                  <a:moveTo>
                    <a:pt x="479" y="1"/>
                  </a:moveTo>
                  <a:cubicBezTo>
                    <a:pt x="269" y="1"/>
                    <a:pt x="75" y="153"/>
                    <a:pt x="40" y="400"/>
                  </a:cubicBezTo>
                  <a:cubicBezTo>
                    <a:pt x="1" y="635"/>
                    <a:pt x="158" y="910"/>
                    <a:pt x="354" y="949"/>
                  </a:cubicBezTo>
                  <a:cubicBezTo>
                    <a:pt x="395" y="963"/>
                    <a:pt x="436" y="969"/>
                    <a:pt x="476" y="969"/>
                  </a:cubicBezTo>
                  <a:cubicBezTo>
                    <a:pt x="666" y="969"/>
                    <a:pt x="832" y="823"/>
                    <a:pt x="865" y="596"/>
                  </a:cubicBezTo>
                  <a:cubicBezTo>
                    <a:pt x="904" y="321"/>
                    <a:pt x="786" y="85"/>
                    <a:pt x="551" y="7"/>
                  </a:cubicBezTo>
                  <a:cubicBezTo>
                    <a:pt x="526" y="3"/>
                    <a:pt x="502" y="1"/>
                    <a:pt x="47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3616150" y="1371350"/>
              <a:ext cx="108975" cy="396900"/>
            </a:xfrm>
            <a:custGeom>
              <a:avLst/>
              <a:gdLst/>
              <a:ahLst/>
              <a:cxnLst/>
              <a:rect l="l" t="t" r="r" b="b"/>
              <a:pathLst>
                <a:path w="4359" h="15876" extrusionOk="0">
                  <a:moveTo>
                    <a:pt x="2017" y="0"/>
                  </a:moveTo>
                  <a:cubicBezTo>
                    <a:pt x="1777" y="0"/>
                    <a:pt x="1499" y="55"/>
                    <a:pt x="1257" y="405"/>
                  </a:cubicBezTo>
                  <a:cubicBezTo>
                    <a:pt x="551" y="1425"/>
                    <a:pt x="1" y="3898"/>
                    <a:pt x="276" y="7078"/>
                  </a:cubicBezTo>
                  <a:cubicBezTo>
                    <a:pt x="708" y="12142"/>
                    <a:pt x="865" y="15793"/>
                    <a:pt x="1100" y="15872"/>
                  </a:cubicBezTo>
                  <a:cubicBezTo>
                    <a:pt x="1109" y="15874"/>
                    <a:pt x="1117" y="15876"/>
                    <a:pt x="1126" y="15876"/>
                  </a:cubicBezTo>
                  <a:cubicBezTo>
                    <a:pt x="1572" y="15876"/>
                    <a:pt x="1602" y="11785"/>
                    <a:pt x="3259" y="7392"/>
                  </a:cubicBezTo>
                  <a:cubicBezTo>
                    <a:pt x="4358" y="4487"/>
                    <a:pt x="4162" y="2014"/>
                    <a:pt x="3495" y="797"/>
                  </a:cubicBezTo>
                  <a:cubicBezTo>
                    <a:pt x="3181" y="208"/>
                    <a:pt x="2592" y="51"/>
                    <a:pt x="2317" y="12"/>
                  </a:cubicBezTo>
                  <a:cubicBezTo>
                    <a:pt x="2230" y="12"/>
                    <a:pt x="2128" y="0"/>
                    <a:pt x="2017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3643650" y="1371650"/>
              <a:ext cx="76575" cy="396500"/>
            </a:xfrm>
            <a:custGeom>
              <a:avLst/>
              <a:gdLst/>
              <a:ahLst/>
              <a:cxnLst/>
              <a:rect l="l" t="t" r="r" b="b"/>
              <a:pathLst>
                <a:path w="3063" h="15860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649" y="1492"/>
                    <a:pt x="2238" y="2355"/>
                    <a:pt x="1374" y="6909"/>
                  </a:cubicBezTo>
                  <a:cubicBezTo>
                    <a:pt x="432" y="11973"/>
                    <a:pt x="118" y="14917"/>
                    <a:pt x="0" y="15860"/>
                  </a:cubicBezTo>
                  <a:cubicBezTo>
                    <a:pt x="471" y="15742"/>
                    <a:pt x="510" y="12052"/>
                    <a:pt x="2159" y="7380"/>
                  </a:cubicBezTo>
                  <a:cubicBezTo>
                    <a:pt x="3062" y="4829"/>
                    <a:pt x="2944" y="2512"/>
                    <a:pt x="2512" y="1138"/>
                  </a:cubicBezTo>
                  <a:cubicBezTo>
                    <a:pt x="2176" y="130"/>
                    <a:pt x="2045" y="7"/>
                    <a:pt x="1781" y="7"/>
                  </a:cubicBezTo>
                  <a:cubicBezTo>
                    <a:pt x="1696" y="7"/>
                    <a:pt x="1597" y="20"/>
                    <a:pt x="1473" y="20"/>
                  </a:cubicBezTo>
                  <a:cubicBezTo>
                    <a:pt x="1398" y="20"/>
                    <a:pt x="1313" y="15"/>
                    <a:pt x="1217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3652475" y="1368700"/>
              <a:ext cx="21625" cy="24650"/>
            </a:xfrm>
            <a:custGeom>
              <a:avLst/>
              <a:gdLst/>
              <a:ahLst/>
              <a:cxnLst/>
              <a:rect l="l" t="t" r="r" b="b"/>
              <a:pathLst>
                <a:path w="865" h="986" extrusionOk="0">
                  <a:moveTo>
                    <a:pt x="471" y="0"/>
                  </a:moveTo>
                  <a:cubicBezTo>
                    <a:pt x="236" y="0"/>
                    <a:pt x="40" y="197"/>
                    <a:pt x="0" y="432"/>
                  </a:cubicBezTo>
                  <a:cubicBezTo>
                    <a:pt x="0" y="707"/>
                    <a:pt x="157" y="942"/>
                    <a:pt x="393" y="982"/>
                  </a:cubicBezTo>
                  <a:cubicBezTo>
                    <a:pt x="410" y="985"/>
                    <a:pt x="428" y="986"/>
                    <a:pt x="445" y="986"/>
                  </a:cubicBezTo>
                  <a:cubicBezTo>
                    <a:pt x="657" y="986"/>
                    <a:pt x="828" y="768"/>
                    <a:pt x="864" y="550"/>
                  </a:cubicBezTo>
                  <a:cubicBezTo>
                    <a:pt x="864" y="275"/>
                    <a:pt x="707" y="39"/>
                    <a:pt x="471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3669150" y="1395200"/>
              <a:ext cx="21625" cy="24675"/>
            </a:xfrm>
            <a:custGeom>
              <a:avLst/>
              <a:gdLst/>
              <a:ahLst/>
              <a:cxnLst/>
              <a:rect l="l" t="t" r="r" b="b"/>
              <a:pathLst>
                <a:path w="865" h="987" extrusionOk="0">
                  <a:moveTo>
                    <a:pt x="472" y="0"/>
                  </a:moveTo>
                  <a:cubicBezTo>
                    <a:pt x="236" y="0"/>
                    <a:pt x="40" y="196"/>
                    <a:pt x="1" y="471"/>
                  </a:cubicBezTo>
                  <a:cubicBezTo>
                    <a:pt x="1" y="707"/>
                    <a:pt x="158" y="982"/>
                    <a:pt x="393" y="982"/>
                  </a:cubicBezTo>
                  <a:cubicBezTo>
                    <a:pt x="414" y="985"/>
                    <a:pt x="433" y="987"/>
                    <a:pt x="453" y="987"/>
                  </a:cubicBezTo>
                  <a:cubicBezTo>
                    <a:pt x="661" y="987"/>
                    <a:pt x="825" y="801"/>
                    <a:pt x="825" y="550"/>
                  </a:cubicBezTo>
                  <a:cubicBezTo>
                    <a:pt x="864" y="275"/>
                    <a:pt x="707" y="39"/>
                    <a:pt x="472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3686825" y="1358775"/>
              <a:ext cx="109950" cy="384900"/>
            </a:xfrm>
            <a:custGeom>
              <a:avLst/>
              <a:gdLst/>
              <a:ahLst/>
              <a:cxnLst/>
              <a:rect l="l" t="t" r="r" b="b"/>
              <a:pathLst>
                <a:path w="4398" h="15396" extrusionOk="0">
                  <a:moveTo>
                    <a:pt x="1802" y="0"/>
                  </a:moveTo>
                  <a:cubicBezTo>
                    <a:pt x="1554" y="0"/>
                    <a:pt x="1222" y="46"/>
                    <a:pt x="982" y="436"/>
                  </a:cubicBezTo>
                  <a:cubicBezTo>
                    <a:pt x="354" y="1496"/>
                    <a:pt x="0" y="3930"/>
                    <a:pt x="511" y="6992"/>
                  </a:cubicBezTo>
                  <a:cubicBezTo>
                    <a:pt x="1335" y="11860"/>
                    <a:pt x="1767" y="15354"/>
                    <a:pt x="2002" y="15393"/>
                  </a:cubicBezTo>
                  <a:cubicBezTo>
                    <a:pt x="2009" y="15395"/>
                    <a:pt x="2016" y="15396"/>
                    <a:pt x="2022" y="15396"/>
                  </a:cubicBezTo>
                  <a:cubicBezTo>
                    <a:pt x="2466" y="15396"/>
                    <a:pt x="2218" y="11404"/>
                    <a:pt x="3533" y="6992"/>
                  </a:cubicBezTo>
                  <a:cubicBezTo>
                    <a:pt x="4397" y="4087"/>
                    <a:pt x="4004" y="1732"/>
                    <a:pt x="3259" y="633"/>
                  </a:cubicBezTo>
                  <a:cubicBezTo>
                    <a:pt x="2905" y="83"/>
                    <a:pt x="2277" y="5"/>
                    <a:pt x="2002" y="5"/>
                  </a:cubicBezTo>
                  <a:cubicBezTo>
                    <a:pt x="1947" y="5"/>
                    <a:pt x="1879" y="0"/>
                    <a:pt x="1802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3736875" y="1357050"/>
              <a:ext cx="55975" cy="386575"/>
            </a:xfrm>
            <a:custGeom>
              <a:avLst/>
              <a:gdLst/>
              <a:ahLst/>
              <a:cxnLst/>
              <a:rect l="l" t="t" r="r" b="b"/>
              <a:pathLst>
                <a:path w="2239" h="15463" extrusionOk="0">
                  <a:moveTo>
                    <a:pt x="618" y="1"/>
                  </a:moveTo>
                  <a:cubicBezTo>
                    <a:pt x="472" y="1"/>
                    <a:pt x="294" y="74"/>
                    <a:pt x="0" y="74"/>
                  </a:cubicBezTo>
                  <a:cubicBezTo>
                    <a:pt x="589" y="1448"/>
                    <a:pt x="1217" y="2233"/>
                    <a:pt x="707" y="6708"/>
                  </a:cubicBezTo>
                  <a:cubicBezTo>
                    <a:pt x="157" y="11694"/>
                    <a:pt x="40" y="14520"/>
                    <a:pt x="0" y="15462"/>
                  </a:cubicBezTo>
                  <a:cubicBezTo>
                    <a:pt x="471" y="15305"/>
                    <a:pt x="197" y="11772"/>
                    <a:pt x="1531" y="7061"/>
                  </a:cubicBezTo>
                  <a:cubicBezTo>
                    <a:pt x="2238" y="4510"/>
                    <a:pt x="1924" y="2272"/>
                    <a:pt x="1374" y="1055"/>
                  </a:cubicBezTo>
                  <a:cubicBezTo>
                    <a:pt x="993" y="174"/>
                    <a:pt x="844" y="1"/>
                    <a:pt x="618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3759450" y="1354675"/>
              <a:ext cx="108950" cy="409550"/>
            </a:xfrm>
            <a:custGeom>
              <a:avLst/>
              <a:gdLst/>
              <a:ahLst/>
              <a:cxnLst/>
              <a:rect l="l" t="t" r="r" b="b"/>
              <a:pathLst>
                <a:path w="4358" h="16382" extrusionOk="0">
                  <a:moveTo>
                    <a:pt x="1779" y="0"/>
                  </a:moveTo>
                  <a:cubicBezTo>
                    <a:pt x="1715" y="0"/>
                    <a:pt x="1658" y="5"/>
                    <a:pt x="1610" y="12"/>
                  </a:cubicBezTo>
                  <a:cubicBezTo>
                    <a:pt x="1335" y="51"/>
                    <a:pt x="864" y="90"/>
                    <a:pt x="628" y="640"/>
                  </a:cubicBezTo>
                  <a:cubicBezTo>
                    <a:pt x="118" y="1857"/>
                    <a:pt x="0" y="4487"/>
                    <a:pt x="825" y="7667"/>
                  </a:cubicBezTo>
                  <a:cubicBezTo>
                    <a:pt x="2120" y="12731"/>
                    <a:pt x="2905" y="16342"/>
                    <a:pt x="3141" y="16382"/>
                  </a:cubicBezTo>
                  <a:cubicBezTo>
                    <a:pt x="3143" y="16382"/>
                    <a:pt x="3145" y="16382"/>
                    <a:pt x="3147" y="16382"/>
                  </a:cubicBezTo>
                  <a:cubicBezTo>
                    <a:pt x="3606" y="16382"/>
                    <a:pt x="2948" y="12159"/>
                    <a:pt x="3808" y="7274"/>
                  </a:cubicBezTo>
                  <a:cubicBezTo>
                    <a:pt x="4358" y="4055"/>
                    <a:pt x="3730" y="1582"/>
                    <a:pt x="2866" y="522"/>
                  </a:cubicBezTo>
                  <a:cubicBezTo>
                    <a:pt x="2542" y="101"/>
                    <a:pt x="2084" y="0"/>
                    <a:pt x="1779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3799675" y="1351600"/>
              <a:ext cx="65775" cy="412625"/>
            </a:xfrm>
            <a:custGeom>
              <a:avLst/>
              <a:gdLst/>
              <a:ahLst/>
              <a:cxnLst/>
              <a:rect l="l" t="t" r="r" b="b"/>
              <a:pathLst>
                <a:path w="2631" h="16505" extrusionOk="0">
                  <a:moveTo>
                    <a:pt x="652" y="0"/>
                  </a:moveTo>
                  <a:cubicBezTo>
                    <a:pt x="499" y="0"/>
                    <a:pt x="330" y="117"/>
                    <a:pt x="1" y="135"/>
                  </a:cubicBezTo>
                  <a:cubicBezTo>
                    <a:pt x="668" y="1509"/>
                    <a:pt x="1375" y="2294"/>
                    <a:pt x="1336" y="7083"/>
                  </a:cubicBezTo>
                  <a:cubicBezTo>
                    <a:pt x="1296" y="12461"/>
                    <a:pt x="1453" y="15523"/>
                    <a:pt x="1532" y="16505"/>
                  </a:cubicBezTo>
                  <a:cubicBezTo>
                    <a:pt x="1964" y="16269"/>
                    <a:pt x="1375" y="12540"/>
                    <a:pt x="2199" y="7397"/>
                  </a:cubicBezTo>
                  <a:cubicBezTo>
                    <a:pt x="2631" y="4571"/>
                    <a:pt x="2121" y="2254"/>
                    <a:pt x="1453" y="998"/>
                  </a:cubicBezTo>
                  <a:cubicBezTo>
                    <a:pt x="1015" y="187"/>
                    <a:pt x="846" y="0"/>
                    <a:pt x="652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3770250" y="1368575"/>
              <a:ext cx="22600" cy="24800"/>
            </a:xfrm>
            <a:custGeom>
              <a:avLst/>
              <a:gdLst/>
              <a:ahLst/>
              <a:cxnLst/>
              <a:rect l="l" t="t" r="r" b="b"/>
              <a:pathLst>
                <a:path w="904" h="992" extrusionOk="0">
                  <a:moveTo>
                    <a:pt x="483" y="0"/>
                  </a:moveTo>
                  <a:cubicBezTo>
                    <a:pt x="466" y="0"/>
                    <a:pt x="449" y="2"/>
                    <a:pt x="432" y="5"/>
                  </a:cubicBezTo>
                  <a:cubicBezTo>
                    <a:pt x="196" y="44"/>
                    <a:pt x="0" y="280"/>
                    <a:pt x="39" y="555"/>
                  </a:cubicBezTo>
                  <a:cubicBezTo>
                    <a:pt x="75" y="806"/>
                    <a:pt x="242" y="992"/>
                    <a:pt x="451" y="992"/>
                  </a:cubicBezTo>
                  <a:cubicBezTo>
                    <a:pt x="470" y="992"/>
                    <a:pt x="490" y="990"/>
                    <a:pt x="510" y="987"/>
                  </a:cubicBezTo>
                  <a:cubicBezTo>
                    <a:pt x="746" y="987"/>
                    <a:pt x="903" y="712"/>
                    <a:pt x="864" y="437"/>
                  </a:cubicBezTo>
                  <a:cubicBezTo>
                    <a:pt x="864" y="186"/>
                    <a:pt x="667" y="0"/>
                    <a:pt x="483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3804600" y="1366600"/>
              <a:ext cx="22575" cy="25775"/>
            </a:xfrm>
            <a:custGeom>
              <a:avLst/>
              <a:gdLst/>
              <a:ahLst/>
              <a:cxnLst/>
              <a:rect l="l" t="t" r="r" b="b"/>
              <a:pathLst>
                <a:path w="903" h="1031" extrusionOk="0">
                  <a:moveTo>
                    <a:pt x="452" y="1"/>
                  </a:moveTo>
                  <a:cubicBezTo>
                    <a:pt x="433" y="1"/>
                    <a:pt x="413" y="2"/>
                    <a:pt x="393" y="6"/>
                  </a:cubicBezTo>
                  <a:cubicBezTo>
                    <a:pt x="157" y="45"/>
                    <a:pt x="0" y="281"/>
                    <a:pt x="39" y="555"/>
                  </a:cubicBezTo>
                  <a:cubicBezTo>
                    <a:pt x="39" y="810"/>
                    <a:pt x="241" y="1031"/>
                    <a:pt x="427" y="1031"/>
                  </a:cubicBezTo>
                  <a:cubicBezTo>
                    <a:pt x="442" y="1031"/>
                    <a:pt x="457" y="1029"/>
                    <a:pt x="471" y="1026"/>
                  </a:cubicBezTo>
                  <a:cubicBezTo>
                    <a:pt x="707" y="987"/>
                    <a:pt x="903" y="752"/>
                    <a:pt x="864" y="438"/>
                  </a:cubicBezTo>
                  <a:cubicBezTo>
                    <a:pt x="828" y="186"/>
                    <a:pt x="661" y="1"/>
                    <a:pt x="452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3834025" y="1361800"/>
              <a:ext cx="108975" cy="378875"/>
            </a:xfrm>
            <a:custGeom>
              <a:avLst/>
              <a:gdLst/>
              <a:ahLst/>
              <a:cxnLst/>
              <a:rect l="l" t="t" r="r" b="b"/>
              <a:pathLst>
                <a:path w="4359" h="15155" extrusionOk="0">
                  <a:moveTo>
                    <a:pt x="1715" y="1"/>
                  </a:moveTo>
                  <a:cubicBezTo>
                    <a:pt x="1590" y="1"/>
                    <a:pt x="1484" y="17"/>
                    <a:pt x="1414" y="41"/>
                  </a:cubicBezTo>
                  <a:cubicBezTo>
                    <a:pt x="1139" y="80"/>
                    <a:pt x="668" y="119"/>
                    <a:pt x="472" y="669"/>
                  </a:cubicBezTo>
                  <a:cubicBezTo>
                    <a:pt x="1" y="1846"/>
                    <a:pt x="40" y="4320"/>
                    <a:pt x="1021" y="7185"/>
                  </a:cubicBezTo>
                  <a:cubicBezTo>
                    <a:pt x="2592" y="11818"/>
                    <a:pt x="3573" y="15154"/>
                    <a:pt x="3848" y="15154"/>
                  </a:cubicBezTo>
                  <a:cubicBezTo>
                    <a:pt x="4280" y="15154"/>
                    <a:pt x="3377" y="11268"/>
                    <a:pt x="3966" y="6596"/>
                  </a:cubicBezTo>
                  <a:cubicBezTo>
                    <a:pt x="4358" y="3574"/>
                    <a:pt x="3612" y="1336"/>
                    <a:pt x="2709" y="394"/>
                  </a:cubicBezTo>
                  <a:cubicBezTo>
                    <a:pt x="2407" y="91"/>
                    <a:pt x="2008" y="1"/>
                    <a:pt x="1715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3869375" y="1357850"/>
              <a:ext cx="71650" cy="382825"/>
            </a:xfrm>
            <a:custGeom>
              <a:avLst/>
              <a:gdLst/>
              <a:ahLst/>
              <a:cxnLst/>
              <a:rect l="l" t="t" r="r" b="b"/>
              <a:pathLst>
                <a:path w="2866" h="15313" extrusionOk="0">
                  <a:moveTo>
                    <a:pt x="656" y="1"/>
                  </a:moveTo>
                  <a:cubicBezTo>
                    <a:pt x="491" y="1"/>
                    <a:pt x="333" y="143"/>
                    <a:pt x="0" y="199"/>
                  </a:cubicBezTo>
                  <a:cubicBezTo>
                    <a:pt x="746" y="1416"/>
                    <a:pt x="1492" y="2083"/>
                    <a:pt x="1688" y="6558"/>
                  </a:cubicBezTo>
                  <a:cubicBezTo>
                    <a:pt x="1963" y="11544"/>
                    <a:pt x="2277" y="14370"/>
                    <a:pt x="2434" y="15312"/>
                  </a:cubicBezTo>
                  <a:cubicBezTo>
                    <a:pt x="2826" y="15038"/>
                    <a:pt x="2041" y="11622"/>
                    <a:pt x="2552" y="6754"/>
                  </a:cubicBezTo>
                  <a:cubicBezTo>
                    <a:pt x="2866" y="4124"/>
                    <a:pt x="2238" y="2004"/>
                    <a:pt x="1492" y="866"/>
                  </a:cubicBezTo>
                  <a:cubicBezTo>
                    <a:pt x="1035" y="181"/>
                    <a:pt x="842" y="1"/>
                    <a:pt x="656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3847775" y="1361675"/>
              <a:ext cx="23575" cy="23175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66" y="0"/>
                  </a:moveTo>
                  <a:cubicBezTo>
                    <a:pt x="442" y="0"/>
                    <a:pt x="417" y="2"/>
                    <a:pt x="393" y="6"/>
                  </a:cubicBezTo>
                  <a:cubicBezTo>
                    <a:pt x="157" y="46"/>
                    <a:pt x="0" y="281"/>
                    <a:pt x="40" y="556"/>
                  </a:cubicBezTo>
                  <a:cubicBezTo>
                    <a:pt x="106" y="756"/>
                    <a:pt x="257" y="927"/>
                    <a:pt x="445" y="927"/>
                  </a:cubicBezTo>
                  <a:cubicBezTo>
                    <a:pt x="479" y="927"/>
                    <a:pt x="514" y="921"/>
                    <a:pt x="550" y="909"/>
                  </a:cubicBezTo>
                  <a:cubicBezTo>
                    <a:pt x="785" y="870"/>
                    <a:pt x="943" y="635"/>
                    <a:pt x="903" y="360"/>
                  </a:cubicBezTo>
                  <a:cubicBezTo>
                    <a:pt x="868" y="149"/>
                    <a:pt x="675" y="0"/>
                    <a:pt x="46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3905675" y="1376975"/>
              <a:ext cx="127600" cy="393150"/>
            </a:xfrm>
            <a:custGeom>
              <a:avLst/>
              <a:gdLst/>
              <a:ahLst/>
              <a:cxnLst/>
              <a:rect l="l" t="t" r="r" b="b"/>
              <a:pathLst>
                <a:path w="5104" h="15726" extrusionOk="0">
                  <a:moveTo>
                    <a:pt x="1699" y="0"/>
                  </a:moveTo>
                  <a:cubicBezTo>
                    <a:pt x="1521" y="0"/>
                    <a:pt x="1364" y="31"/>
                    <a:pt x="1257" y="62"/>
                  </a:cubicBezTo>
                  <a:cubicBezTo>
                    <a:pt x="1021" y="140"/>
                    <a:pt x="550" y="219"/>
                    <a:pt x="393" y="808"/>
                  </a:cubicBezTo>
                  <a:cubicBezTo>
                    <a:pt x="0" y="2064"/>
                    <a:pt x="158" y="4655"/>
                    <a:pt x="1335" y="7599"/>
                  </a:cubicBezTo>
                  <a:cubicBezTo>
                    <a:pt x="3219" y="12310"/>
                    <a:pt x="4358" y="15725"/>
                    <a:pt x="4633" y="15725"/>
                  </a:cubicBezTo>
                  <a:cubicBezTo>
                    <a:pt x="5104" y="15686"/>
                    <a:pt x="3926" y="11682"/>
                    <a:pt x="4240" y="6735"/>
                  </a:cubicBezTo>
                  <a:cubicBezTo>
                    <a:pt x="4476" y="3516"/>
                    <a:pt x="3573" y="1239"/>
                    <a:pt x="2591" y="337"/>
                  </a:cubicBezTo>
                  <a:cubicBezTo>
                    <a:pt x="2305" y="74"/>
                    <a:pt x="1975" y="0"/>
                    <a:pt x="1699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3937075" y="1371875"/>
              <a:ext cx="94250" cy="398250"/>
            </a:xfrm>
            <a:custGeom>
              <a:avLst/>
              <a:gdLst/>
              <a:ahLst/>
              <a:cxnLst/>
              <a:rect l="l" t="t" r="r" b="b"/>
              <a:pathLst>
                <a:path w="3770" h="15930" extrusionOk="0">
                  <a:moveTo>
                    <a:pt x="698" y="0"/>
                  </a:moveTo>
                  <a:cubicBezTo>
                    <a:pt x="522" y="0"/>
                    <a:pt x="364" y="170"/>
                    <a:pt x="1" y="266"/>
                  </a:cubicBezTo>
                  <a:cubicBezTo>
                    <a:pt x="864" y="1483"/>
                    <a:pt x="1649" y="2111"/>
                    <a:pt x="2121" y="6782"/>
                  </a:cubicBezTo>
                  <a:cubicBezTo>
                    <a:pt x="2670" y="12043"/>
                    <a:pt x="3180" y="14948"/>
                    <a:pt x="3377" y="15929"/>
                  </a:cubicBezTo>
                  <a:cubicBezTo>
                    <a:pt x="3769" y="15615"/>
                    <a:pt x="2749" y="12082"/>
                    <a:pt x="2984" y="6939"/>
                  </a:cubicBezTo>
                  <a:cubicBezTo>
                    <a:pt x="3141" y="4152"/>
                    <a:pt x="2356" y="1954"/>
                    <a:pt x="1571" y="855"/>
                  </a:cubicBezTo>
                  <a:cubicBezTo>
                    <a:pt x="1087" y="190"/>
                    <a:pt x="883" y="0"/>
                    <a:pt x="698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3924325" y="1376050"/>
              <a:ext cx="23575" cy="25200"/>
            </a:xfrm>
            <a:custGeom>
              <a:avLst/>
              <a:gdLst/>
              <a:ahLst/>
              <a:cxnLst/>
              <a:rect l="l" t="t" r="r" b="b"/>
              <a:pathLst>
                <a:path w="943" h="1008" extrusionOk="0">
                  <a:moveTo>
                    <a:pt x="476" y="0"/>
                  </a:moveTo>
                  <a:cubicBezTo>
                    <a:pt x="436" y="0"/>
                    <a:pt x="395" y="7"/>
                    <a:pt x="354" y="20"/>
                  </a:cubicBezTo>
                  <a:cubicBezTo>
                    <a:pt x="157" y="99"/>
                    <a:pt x="0" y="374"/>
                    <a:pt x="40" y="609"/>
                  </a:cubicBezTo>
                  <a:cubicBezTo>
                    <a:pt x="110" y="856"/>
                    <a:pt x="307" y="1008"/>
                    <a:pt x="517" y="1008"/>
                  </a:cubicBezTo>
                  <a:cubicBezTo>
                    <a:pt x="541" y="1008"/>
                    <a:pt x="565" y="1006"/>
                    <a:pt x="589" y="1002"/>
                  </a:cubicBezTo>
                  <a:cubicBezTo>
                    <a:pt x="785" y="923"/>
                    <a:pt x="942" y="648"/>
                    <a:pt x="864" y="374"/>
                  </a:cubicBezTo>
                  <a:cubicBezTo>
                    <a:pt x="832" y="147"/>
                    <a:pt x="665" y="0"/>
                    <a:pt x="47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3949850" y="1387200"/>
              <a:ext cx="22575" cy="25150"/>
            </a:xfrm>
            <a:custGeom>
              <a:avLst/>
              <a:gdLst/>
              <a:ahLst/>
              <a:cxnLst/>
              <a:rect l="l" t="t" r="r" b="b"/>
              <a:pathLst>
                <a:path w="903" h="1006" extrusionOk="0">
                  <a:moveTo>
                    <a:pt x="425" y="0"/>
                  </a:moveTo>
                  <a:cubicBezTo>
                    <a:pt x="402" y="0"/>
                    <a:pt x="378" y="2"/>
                    <a:pt x="353" y="6"/>
                  </a:cubicBezTo>
                  <a:cubicBezTo>
                    <a:pt x="118" y="85"/>
                    <a:pt x="0" y="359"/>
                    <a:pt x="39" y="634"/>
                  </a:cubicBezTo>
                  <a:cubicBezTo>
                    <a:pt x="106" y="834"/>
                    <a:pt x="257" y="1005"/>
                    <a:pt x="445" y="1005"/>
                  </a:cubicBezTo>
                  <a:cubicBezTo>
                    <a:pt x="478" y="1005"/>
                    <a:pt x="514" y="1000"/>
                    <a:pt x="550" y="988"/>
                  </a:cubicBezTo>
                  <a:cubicBezTo>
                    <a:pt x="785" y="909"/>
                    <a:pt x="903" y="634"/>
                    <a:pt x="864" y="359"/>
                  </a:cubicBezTo>
                  <a:cubicBezTo>
                    <a:pt x="793" y="148"/>
                    <a:pt x="628" y="0"/>
                    <a:pt x="425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3974375" y="1373725"/>
              <a:ext cx="153125" cy="409150"/>
            </a:xfrm>
            <a:custGeom>
              <a:avLst/>
              <a:gdLst/>
              <a:ahLst/>
              <a:cxnLst/>
              <a:rect l="l" t="t" r="r" b="b"/>
              <a:pathLst>
                <a:path w="6125" h="16366" extrusionOk="0">
                  <a:moveTo>
                    <a:pt x="1670" y="0"/>
                  </a:moveTo>
                  <a:cubicBezTo>
                    <a:pt x="1436" y="0"/>
                    <a:pt x="1232" y="57"/>
                    <a:pt x="1100" y="113"/>
                  </a:cubicBezTo>
                  <a:cubicBezTo>
                    <a:pt x="864" y="231"/>
                    <a:pt x="432" y="388"/>
                    <a:pt x="275" y="1016"/>
                  </a:cubicBezTo>
                  <a:cubicBezTo>
                    <a:pt x="0" y="2390"/>
                    <a:pt x="393" y="5138"/>
                    <a:pt x="1767" y="8161"/>
                  </a:cubicBezTo>
                  <a:cubicBezTo>
                    <a:pt x="3992" y="12884"/>
                    <a:pt x="5402" y="16366"/>
                    <a:pt x="5688" y="16366"/>
                  </a:cubicBezTo>
                  <a:cubicBezTo>
                    <a:pt x="5689" y="16366"/>
                    <a:pt x="5691" y="16366"/>
                    <a:pt x="5693" y="16365"/>
                  </a:cubicBezTo>
                  <a:cubicBezTo>
                    <a:pt x="6124" y="16287"/>
                    <a:pt x="4672" y="12165"/>
                    <a:pt x="4593" y="6905"/>
                  </a:cubicBezTo>
                  <a:cubicBezTo>
                    <a:pt x="4554" y="3450"/>
                    <a:pt x="3494" y="1134"/>
                    <a:pt x="2474" y="270"/>
                  </a:cubicBezTo>
                  <a:cubicBezTo>
                    <a:pt x="2208" y="66"/>
                    <a:pt x="1922" y="0"/>
                    <a:pt x="1670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4001850" y="1368075"/>
              <a:ext cx="123675" cy="414800"/>
            </a:xfrm>
            <a:custGeom>
              <a:avLst/>
              <a:gdLst/>
              <a:ahLst/>
              <a:cxnLst/>
              <a:rect l="l" t="t" r="r" b="b"/>
              <a:pathLst>
                <a:path w="4947" h="16592" extrusionOk="0">
                  <a:moveTo>
                    <a:pt x="695" y="1"/>
                  </a:moveTo>
                  <a:cubicBezTo>
                    <a:pt x="505" y="1"/>
                    <a:pt x="358" y="200"/>
                    <a:pt x="1" y="339"/>
                  </a:cubicBezTo>
                  <a:cubicBezTo>
                    <a:pt x="943" y="1556"/>
                    <a:pt x="1767" y="2145"/>
                    <a:pt x="2631" y="7052"/>
                  </a:cubicBezTo>
                  <a:cubicBezTo>
                    <a:pt x="3573" y="12548"/>
                    <a:pt x="4319" y="15610"/>
                    <a:pt x="4594" y="16591"/>
                  </a:cubicBezTo>
                  <a:cubicBezTo>
                    <a:pt x="4947" y="16238"/>
                    <a:pt x="3651" y="12626"/>
                    <a:pt x="3494" y="7131"/>
                  </a:cubicBezTo>
                  <a:cubicBezTo>
                    <a:pt x="3416" y="4108"/>
                    <a:pt x="2474" y="1910"/>
                    <a:pt x="1610" y="810"/>
                  </a:cubicBezTo>
                  <a:cubicBezTo>
                    <a:pt x="1106" y="190"/>
                    <a:pt x="880" y="1"/>
                    <a:pt x="695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3995975" y="1370150"/>
              <a:ext cx="23575" cy="26650"/>
            </a:xfrm>
            <a:custGeom>
              <a:avLst/>
              <a:gdLst/>
              <a:ahLst/>
              <a:cxnLst/>
              <a:rect l="l" t="t" r="r" b="b"/>
              <a:pathLst>
                <a:path w="943" h="1066" extrusionOk="0">
                  <a:moveTo>
                    <a:pt x="459" y="1"/>
                  </a:moveTo>
                  <a:cubicBezTo>
                    <a:pt x="423" y="1"/>
                    <a:pt x="388" y="7"/>
                    <a:pt x="353" y="21"/>
                  </a:cubicBezTo>
                  <a:cubicBezTo>
                    <a:pt x="118" y="139"/>
                    <a:pt x="0" y="453"/>
                    <a:pt x="79" y="727"/>
                  </a:cubicBezTo>
                  <a:cubicBezTo>
                    <a:pt x="141" y="946"/>
                    <a:pt x="303" y="1065"/>
                    <a:pt x="485" y="1065"/>
                  </a:cubicBezTo>
                  <a:cubicBezTo>
                    <a:pt x="532" y="1065"/>
                    <a:pt x="580" y="1057"/>
                    <a:pt x="628" y="1041"/>
                  </a:cubicBezTo>
                  <a:cubicBezTo>
                    <a:pt x="824" y="924"/>
                    <a:pt x="942" y="649"/>
                    <a:pt x="864" y="374"/>
                  </a:cubicBezTo>
                  <a:cubicBezTo>
                    <a:pt x="799" y="147"/>
                    <a:pt x="627" y="1"/>
                    <a:pt x="45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4035225" y="1380100"/>
              <a:ext cx="169800" cy="411625"/>
            </a:xfrm>
            <a:custGeom>
              <a:avLst/>
              <a:gdLst/>
              <a:ahLst/>
              <a:cxnLst/>
              <a:rect l="l" t="t" r="r" b="b"/>
              <a:pathLst>
                <a:path w="6792" h="16465" extrusionOk="0">
                  <a:moveTo>
                    <a:pt x="1786" y="0"/>
                  </a:moveTo>
                  <a:cubicBezTo>
                    <a:pt x="1519" y="0"/>
                    <a:pt x="1281" y="72"/>
                    <a:pt x="1139" y="133"/>
                  </a:cubicBezTo>
                  <a:cubicBezTo>
                    <a:pt x="864" y="251"/>
                    <a:pt x="393" y="408"/>
                    <a:pt x="275" y="1075"/>
                  </a:cubicBezTo>
                  <a:cubicBezTo>
                    <a:pt x="0" y="2488"/>
                    <a:pt x="432" y="5236"/>
                    <a:pt x="2002" y="8259"/>
                  </a:cubicBezTo>
                  <a:cubicBezTo>
                    <a:pt x="4423" y="12983"/>
                    <a:pt x="6028" y="16464"/>
                    <a:pt x="6316" y="16464"/>
                  </a:cubicBezTo>
                  <a:cubicBezTo>
                    <a:pt x="6317" y="16464"/>
                    <a:pt x="6319" y="16464"/>
                    <a:pt x="6321" y="16464"/>
                  </a:cubicBezTo>
                  <a:cubicBezTo>
                    <a:pt x="6792" y="16385"/>
                    <a:pt x="5182" y="12224"/>
                    <a:pt x="4986" y="6885"/>
                  </a:cubicBezTo>
                  <a:cubicBezTo>
                    <a:pt x="4868" y="3431"/>
                    <a:pt x="3690" y="1075"/>
                    <a:pt x="2552" y="251"/>
                  </a:cubicBezTo>
                  <a:cubicBezTo>
                    <a:pt x="2306" y="62"/>
                    <a:pt x="2034" y="0"/>
                    <a:pt x="1786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4063675" y="1374450"/>
              <a:ext cx="138400" cy="417250"/>
            </a:xfrm>
            <a:custGeom>
              <a:avLst/>
              <a:gdLst/>
              <a:ahLst/>
              <a:cxnLst/>
              <a:rect l="l" t="t" r="r" b="b"/>
              <a:pathLst>
                <a:path w="5536" h="16690" extrusionOk="0">
                  <a:moveTo>
                    <a:pt x="734" y="0"/>
                  </a:moveTo>
                  <a:cubicBezTo>
                    <a:pt x="532" y="0"/>
                    <a:pt x="388" y="217"/>
                    <a:pt x="1" y="359"/>
                  </a:cubicBezTo>
                  <a:cubicBezTo>
                    <a:pt x="1021" y="1576"/>
                    <a:pt x="1924" y="2126"/>
                    <a:pt x="2906" y="7072"/>
                  </a:cubicBezTo>
                  <a:cubicBezTo>
                    <a:pt x="4044" y="12607"/>
                    <a:pt x="4868" y="15708"/>
                    <a:pt x="5183" y="16690"/>
                  </a:cubicBezTo>
                  <a:cubicBezTo>
                    <a:pt x="5536" y="16336"/>
                    <a:pt x="4123" y="12686"/>
                    <a:pt x="3848" y="7111"/>
                  </a:cubicBezTo>
                  <a:cubicBezTo>
                    <a:pt x="3691" y="4088"/>
                    <a:pt x="2670" y="1851"/>
                    <a:pt x="1689" y="791"/>
                  </a:cubicBezTo>
                  <a:cubicBezTo>
                    <a:pt x="1160" y="186"/>
                    <a:pt x="922" y="0"/>
                    <a:pt x="734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4050925" y="1379475"/>
              <a:ext cx="25550" cy="26550"/>
            </a:xfrm>
            <a:custGeom>
              <a:avLst/>
              <a:gdLst/>
              <a:ahLst/>
              <a:cxnLst/>
              <a:rect l="l" t="t" r="r" b="b"/>
              <a:pathLst>
                <a:path w="1022" h="1062" extrusionOk="0">
                  <a:moveTo>
                    <a:pt x="514" y="1"/>
                  </a:moveTo>
                  <a:cubicBezTo>
                    <a:pt x="462" y="1"/>
                    <a:pt x="408" y="13"/>
                    <a:pt x="354" y="40"/>
                  </a:cubicBezTo>
                  <a:cubicBezTo>
                    <a:pt x="118" y="119"/>
                    <a:pt x="0" y="433"/>
                    <a:pt x="79" y="708"/>
                  </a:cubicBezTo>
                  <a:cubicBezTo>
                    <a:pt x="139" y="919"/>
                    <a:pt x="317" y="1061"/>
                    <a:pt x="502" y="1061"/>
                  </a:cubicBezTo>
                  <a:cubicBezTo>
                    <a:pt x="558" y="1061"/>
                    <a:pt x="614" y="1049"/>
                    <a:pt x="668" y="1022"/>
                  </a:cubicBezTo>
                  <a:cubicBezTo>
                    <a:pt x="903" y="943"/>
                    <a:pt x="1021" y="629"/>
                    <a:pt x="903" y="354"/>
                  </a:cubicBezTo>
                  <a:cubicBezTo>
                    <a:pt x="843" y="143"/>
                    <a:pt x="689" y="1"/>
                    <a:pt x="514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4088225" y="1390275"/>
              <a:ext cx="25525" cy="26550"/>
            </a:xfrm>
            <a:custGeom>
              <a:avLst/>
              <a:gdLst/>
              <a:ahLst/>
              <a:cxnLst/>
              <a:rect l="l" t="t" r="r" b="b"/>
              <a:pathLst>
                <a:path w="1021" h="1062" extrusionOk="0">
                  <a:moveTo>
                    <a:pt x="519" y="1"/>
                  </a:moveTo>
                  <a:cubicBezTo>
                    <a:pt x="464" y="1"/>
                    <a:pt x="407" y="13"/>
                    <a:pt x="353" y="40"/>
                  </a:cubicBezTo>
                  <a:cubicBezTo>
                    <a:pt x="118" y="119"/>
                    <a:pt x="0" y="433"/>
                    <a:pt x="118" y="707"/>
                  </a:cubicBezTo>
                  <a:cubicBezTo>
                    <a:pt x="178" y="919"/>
                    <a:pt x="332" y="1061"/>
                    <a:pt x="507" y="1061"/>
                  </a:cubicBezTo>
                  <a:cubicBezTo>
                    <a:pt x="559" y="1061"/>
                    <a:pt x="613" y="1049"/>
                    <a:pt x="667" y="1022"/>
                  </a:cubicBezTo>
                  <a:cubicBezTo>
                    <a:pt x="903" y="943"/>
                    <a:pt x="1021" y="629"/>
                    <a:pt x="942" y="354"/>
                  </a:cubicBezTo>
                  <a:cubicBezTo>
                    <a:pt x="882" y="142"/>
                    <a:pt x="705" y="1"/>
                    <a:pt x="51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4085275" y="1389550"/>
              <a:ext cx="205125" cy="406125"/>
            </a:xfrm>
            <a:custGeom>
              <a:avLst/>
              <a:gdLst/>
              <a:ahLst/>
              <a:cxnLst/>
              <a:rect l="l" t="t" r="r" b="b"/>
              <a:pathLst>
                <a:path w="8205" h="16245" extrusionOk="0">
                  <a:moveTo>
                    <a:pt x="1955" y="0"/>
                  </a:moveTo>
                  <a:cubicBezTo>
                    <a:pt x="1593" y="0"/>
                    <a:pt x="1267" y="115"/>
                    <a:pt x="1100" y="187"/>
                  </a:cubicBezTo>
                  <a:cubicBezTo>
                    <a:pt x="825" y="344"/>
                    <a:pt x="314" y="540"/>
                    <a:pt x="197" y="1208"/>
                  </a:cubicBezTo>
                  <a:cubicBezTo>
                    <a:pt x="0" y="2660"/>
                    <a:pt x="628" y="5369"/>
                    <a:pt x="2513" y="8274"/>
                  </a:cubicBezTo>
                  <a:cubicBezTo>
                    <a:pt x="5424" y="12854"/>
                    <a:pt x="7337" y="16244"/>
                    <a:pt x="7683" y="16244"/>
                  </a:cubicBezTo>
                  <a:cubicBezTo>
                    <a:pt x="7687" y="16244"/>
                    <a:pt x="7691" y="16244"/>
                    <a:pt x="7695" y="16243"/>
                  </a:cubicBezTo>
                  <a:cubicBezTo>
                    <a:pt x="8205" y="16125"/>
                    <a:pt x="6203" y="12082"/>
                    <a:pt x="5693" y="6703"/>
                  </a:cubicBezTo>
                  <a:cubicBezTo>
                    <a:pt x="5378" y="3210"/>
                    <a:pt x="3926" y="972"/>
                    <a:pt x="2670" y="187"/>
                  </a:cubicBezTo>
                  <a:cubicBezTo>
                    <a:pt x="2439" y="48"/>
                    <a:pt x="2190" y="0"/>
                    <a:pt x="1955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4112750" y="1383725"/>
              <a:ext cx="174725" cy="411900"/>
            </a:xfrm>
            <a:custGeom>
              <a:avLst/>
              <a:gdLst/>
              <a:ahLst/>
              <a:cxnLst/>
              <a:rect l="l" t="t" r="r" b="b"/>
              <a:pathLst>
                <a:path w="6989" h="16476" extrusionOk="0">
                  <a:moveTo>
                    <a:pt x="791" y="0"/>
                  </a:moveTo>
                  <a:cubicBezTo>
                    <a:pt x="558" y="0"/>
                    <a:pt x="417" y="232"/>
                    <a:pt x="1" y="420"/>
                  </a:cubicBezTo>
                  <a:cubicBezTo>
                    <a:pt x="1178" y="1558"/>
                    <a:pt x="2160" y="2069"/>
                    <a:pt x="3573" y="6976"/>
                  </a:cubicBezTo>
                  <a:cubicBezTo>
                    <a:pt x="5104" y="12472"/>
                    <a:pt x="6203" y="15494"/>
                    <a:pt x="6596" y="16476"/>
                  </a:cubicBezTo>
                  <a:cubicBezTo>
                    <a:pt x="6988" y="16083"/>
                    <a:pt x="5222" y="12511"/>
                    <a:pt x="4594" y="6936"/>
                  </a:cubicBezTo>
                  <a:cubicBezTo>
                    <a:pt x="4240" y="3914"/>
                    <a:pt x="2984" y="1715"/>
                    <a:pt x="1885" y="734"/>
                  </a:cubicBezTo>
                  <a:cubicBezTo>
                    <a:pt x="1277" y="181"/>
                    <a:pt x="998" y="0"/>
                    <a:pt x="791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4091150" y="1395025"/>
              <a:ext cx="27525" cy="27825"/>
            </a:xfrm>
            <a:custGeom>
              <a:avLst/>
              <a:gdLst/>
              <a:ahLst/>
              <a:cxnLst/>
              <a:rect l="l" t="t" r="r" b="b"/>
              <a:pathLst>
                <a:path w="1101" h="1113" extrusionOk="0">
                  <a:moveTo>
                    <a:pt x="550" y="1"/>
                  </a:moveTo>
                  <a:cubicBezTo>
                    <a:pt x="483" y="1"/>
                    <a:pt x="416" y="16"/>
                    <a:pt x="354" y="46"/>
                  </a:cubicBezTo>
                  <a:cubicBezTo>
                    <a:pt x="119" y="203"/>
                    <a:pt x="1" y="517"/>
                    <a:pt x="119" y="792"/>
                  </a:cubicBezTo>
                  <a:cubicBezTo>
                    <a:pt x="206" y="995"/>
                    <a:pt x="378" y="1113"/>
                    <a:pt x="558" y="1113"/>
                  </a:cubicBezTo>
                  <a:cubicBezTo>
                    <a:pt x="621" y="1113"/>
                    <a:pt x="685" y="1098"/>
                    <a:pt x="747" y="1067"/>
                  </a:cubicBezTo>
                  <a:cubicBezTo>
                    <a:pt x="1022" y="910"/>
                    <a:pt x="1100" y="596"/>
                    <a:pt x="1022" y="321"/>
                  </a:cubicBezTo>
                  <a:cubicBezTo>
                    <a:pt x="935" y="118"/>
                    <a:pt x="741" y="1"/>
                    <a:pt x="550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4122575" y="1383250"/>
              <a:ext cx="28475" cy="26850"/>
            </a:xfrm>
            <a:custGeom>
              <a:avLst/>
              <a:gdLst/>
              <a:ahLst/>
              <a:cxnLst/>
              <a:rect l="l" t="t" r="r" b="b"/>
              <a:pathLst>
                <a:path w="1139" h="1074" extrusionOk="0">
                  <a:moveTo>
                    <a:pt x="582" y="1"/>
                  </a:moveTo>
                  <a:cubicBezTo>
                    <a:pt x="518" y="1"/>
                    <a:pt x="454" y="16"/>
                    <a:pt x="393" y="46"/>
                  </a:cubicBezTo>
                  <a:cubicBezTo>
                    <a:pt x="118" y="164"/>
                    <a:pt x="0" y="517"/>
                    <a:pt x="118" y="753"/>
                  </a:cubicBezTo>
                  <a:cubicBezTo>
                    <a:pt x="205" y="956"/>
                    <a:pt x="399" y="1073"/>
                    <a:pt x="589" y="1073"/>
                  </a:cubicBezTo>
                  <a:cubicBezTo>
                    <a:pt x="657" y="1073"/>
                    <a:pt x="724" y="1059"/>
                    <a:pt x="785" y="1028"/>
                  </a:cubicBezTo>
                  <a:cubicBezTo>
                    <a:pt x="1021" y="910"/>
                    <a:pt x="1139" y="596"/>
                    <a:pt x="1021" y="321"/>
                  </a:cubicBezTo>
                  <a:cubicBezTo>
                    <a:pt x="934" y="118"/>
                    <a:pt x="761" y="1"/>
                    <a:pt x="582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4142200" y="1426450"/>
              <a:ext cx="28475" cy="26825"/>
            </a:xfrm>
            <a:custGeom>
              <a:avLst/>
              <a:gdLst/>
              <a:ahLst/>
              <a:cxnLst/>
              <a:rect l="l" t="t" r="r" b="b"/>
              <a:pathLst>
                <a:path w="1139" h="1073" extrusionOk="0">
                  <a:moveTo>
                    <a:pt x="566" y="0"/>
                  </a:moveTo>
                  <a:cubicBezTo>
                    <a:pt x="497" y="0"/>
                    <a:pt x="425" y="15"/>
                    <a:pt x="354" y="46"/>
                  </a:cubicBezTo>
                  <a:cubicBezTo>
                    <a:pt x="118" y="163"/>
                    <a:pt x="0" y="477"/>
                    <a:pt x="118" y="752"/>
                  </a:cubicBezTo>
                  <a:cubicBezTo>
                    <a:pt x="205" y="955"/>
                    <a:pt x="378" y="1072"/>
                    <a:pt x="573" y="1072"/>
                  </a:cubicBezTo>
                  <a:cubicBezTo>
                    <a:pt x="642" y="1072"/>
                    <a:pt x="714" y="1058"/>
                    <a:pt x="785" y="1027"/>
                  </a:cubicBezTo>
                  <a:cubicBezTo>
                    <a:pt x="1021" y="909"/>
                    <a:pt x="1139" y="595"/>
                    <a:pt x="1021" y="320"/>
                  </a:cubicBezTo>
                  <a:cubicBezTo>
                    <a:pt x="934" y="117"/>
                    <a:pt x="761" y="0"/>
                    <a:pt x="56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4150050" y="1405425"/>
              <a:ext cx="250275" cy="388325"/>
            </a:xfrm>
            <a:custGeom>
              <a:avLst/>
              <a:gdLst/>
              <a:ahLst/>
              <a:cxnLst/>
              <a:rect l="l" t="t" r="r" b="b"/>
              <a:pathLst>
                <a:path w="10011" h="15533" extrusionOk="0">
                  <a:moveTo>
                    <a:pt x="1807" y="1"/>
                  </a:moveTo>
                  <a:cubicBezTo>
                    <a:pt x="1345" y="1"/>
                    <a:pt x="949" y="231"/>
                    <a:pt x="746" y="376"/>
                  </a:cubicBezTo>
                  <a:cubicBezTo>
                    <a:pt x="511" y="573"/>
                    <a:pt x="0" y="847"/>
                    <a:pt x="0" y="1554"/>
                  </a:cubicBezTo>
                  <a:cubicBezTo>
                    <a:pt x="0" y="3046"/>
                    <a:pt x="1021" y="5715"/>
                    <a:pt x="3259" y="8345"/>
                  </a:cubicBezTo>
                  <a:cubicBezTo>
                    <a:pt x="6766" y="12431"/>
                    <a:pt x="9138" y="15532"/>
                    <a:pt x="9483" y="15532"/>
                  </a:cubicBezTo>
                  <a:cubicBezTo>
                    <a:pt x="9490" y="15532"/>
                    <a:pt x="9495" y="15531"/>
                    <a:pt x="9500" y="15529"/>
                  </a:cubicBezTo>
                  <a:cubicBezTo>
                    <a:pt x="10011" y="15294"/>
                    <a:pt x="7459" y="11525"/>
                    <a:pt x="6203" y="6186"/>
                  </a:cubicBezTo>
                  <a:cubicBezTo>
                    <a:pt x="5378" y="2692"/>
                    <a:pt x="3651" y="651"/>
                    <a:pt x="2316" y="101"/>
                  </a:cubicBezTo>
                  <a:cubicBezTo>
                    <a:pt x="2142" y="30"/>
                    <a:pt x="1970" y="1"/>
                    <a:pt x="1807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4165750" y="1390075"/>
              <a:ext cx="227700" cy="393775"/>
            </a:xfrm>
            <a:custGeom>
              <a:avLst/>
              <a:gdLst/>
              <a:ahLst/>
              <a:cxnLst/>
              <a:rect l="l" t="t" r="r" b="b"/>
              <a:pathLst>
                <a:path w="9108" h="15751" extrusionOk="0">
                  <a:moveTo>
                    <a:pt x="811" y="1"/>
                  </a:moveTo>
                  <a:cubicBezTo>
                    <a:pt x="524" y="1"/>
                    <a:pt x="437" y="299"/>
                    <a:pt x="0" y="598"/>
                  </a:cubicBezTo>
                  <a:cubicBezTo>
                    <a:pt x="1335" y="1540"/>
                    <a:pt x="2395" y="1854"/>
                    <a:pt x="4436" y="6604"/>
                  </a:cubicBezTo>
                  <a:cubicBezTo>
                    <a:pt x="6752" y="11904"/>
                    <a:pt x="8244" y="14808"/>
                    <a:pt x="8754" y="15751"/>
                  </a:cubicBezTo>
                  <a:cubicBezTo>
                    <a:pt x="9108" y="15280"/>
                    <a:pt x="6870" y="11943"/>
                    <a:pt x="5457" y="6408"/>
                  </a:cubicBezTo>
                  <a:cubicBezTo>
                    <a:pt x="4711" y="3385"/>
                    <a:pt x="3141" y="1383"/>
                    <a:pt x="1924" y="558"/>
                  </a:cubicBezTo>
                  <a:cubicBezTo>
                    <a:pt x="1321" y="151"/>
                    <a:pt x="1016" y="1"/>
                    <a:pt x="811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4158875" y="1399325"/>
              <a:ext cx="27500" cy="28050"/>
            </a:xfrm>
            <a:custGeom>
              <a:avLst/>
              <a:gdLst/>
              <a:ahLst/>
              <a:cxnLst/>
              <a:rect l="l" t="t" r="r" b="b"/>
              <a:pathLst>
                <a:path w="1100" h="1122" extrusionOk="0">
                  <a:moveTo>
                    <a:pt x="561" y="1"/>
                  </a:moveTo>
                  <a:cubicBezTo>
                    <a:pt x="464" y="1"/>
                    <a:pt x="364" y="36"/>
                    <a:pt x="275" y="110"/>
                  </a:cubicBezTo>
                  <a:cubicBezTo>
                    <a:pt x="40" y="267"/>
                    <a:pt x="1" y="620"/>
                    <a:pt x="118" y="856"/>
                  </a:cubicBezTo>
                  <a:cubicBezTo>
                    <a:pt x="216" y="1027"/>
                    <a:pt x="375" y="1122"/>
                    <a:pt x="537" y="1122"/>
                  </a:cubicBezTo>
                  <a:cubicBezTo>
                    <a:pt x="636" y="1122"/>
                    <a:pt x="736" y="1087"/>
                    <a:pt x="825" y="1013"/>
                  </a:cubicBezTo>
                  <a:cubicBezTo>
                    <a:pt x="1021" y="856"/>
                    <a:pt x="1100" y="503"/>
                    <a:pt x="943" y="267"/>
                  </a:cubicBezTo>
                  <a:cubicBezTo>
                    <a:pt x="869" y="96"/>
                    <a:pt x="720" y="1"/>
                    <a:pt x="561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4185375" y="1408525"/>
              <a:ext cx="283650" cy="397025"/>
            </a:xfrm>
            <a:custGeom>
              <a:avLst/>
              <a:gdLst/>
              <a:ahLst/>
              <a:cxnLst/>
              <a:rect l="l" t="t" r="r" b="b"/>
              <a:pathLst>
                <a:path w="11346" h="15881" extrusionOk="0">
                  <a:moveTo>
                    <a:pt x="1978" y="1"/>
                  </a:moveTo>
                  <a:cubicBezTo>
                    <a:pt x="1447" y="1"/>
                    <a:pt x="993" y="261"/>
                    <a:pt x="786" y="409"/>
                  </a:cubicBezTo>
                  <a:cubicBezTo>
                    <a:pt x="511" y="606"/>
                    <a:pt x="0" y="920"/>
                    <a:pt x="0" y="1666"/>
                  </a:cubicBezTo>
                  <a:cubicBezTo>
                    <a:pt x="0" y="2765"/>
                    <a:pt x="79" y="3707"/>
                    <a:pt x="1257" y="5159"/>
                  </a:cubicBezTo>
                  <a:cubicBezTo>
                    <a:pt x="1728" y="5787"/>
                    <a:pt x="2670" y="6494"/>
                    <a:pt x="3416" y="7279"/>
                  </a:cubicBezTo>
                  <a:cubicBezTo>
                    <a:pt x="7391" y="11447"/>
                    <a:pt x="10417" y="15880"/>
                    <a:pt x="10780" y="15880"/>
                  </a:cubicBezTo>
                  <a:cubicBezTo>
                    <a:pt x="10786" y="15880"/>
                    <a:pt x="10791" y="15879"/>
                    <a:pt x="10796" y="15876"/>
                  </a:cubicBezTo>
                  <a:cubicBezTo>
                    <a:pt x="11346" y="15641"/>
                    <a:pt x="8441" y="11833"/>
                    <a:pt x="6949" y="6298"/>
                  </a:cubicBezTo>
                  <a:cubicBezTo>
                    <a:pt x="5967" y="2686"/>
                    <a:pt x="4005" y="606"/>
                    <a:pt x="2513" y="95"/>
                  </a:cubicBezTo>
                  <a:cubicBezTo>
                    <a:pt x="2330" y="28"/>
                    <a:pt x="2150" y="1"/>
                    <a:pt x="1978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4205000" y="1402900"/>
              <a:ext cx="259125" cy="402550"/>
            </a:xfrm>
            <a:custGeom>
              <a:avLst/>
              <a:gdLst/>
              <a:ahLst/>
              <a:cxnLst/>
              <a:rect l="l" t="t" r="r" b="b"/>
              <a:pathLst>
                <a:path w="10365" h="16102" extrusionOk="0">
                  <a:moveTo>
                    <a:pt x="881" y="1"/>
                  </a:moveTo>
                  <a:cubicBezTo>
                    <a:pt x="563" y="1"/>
                    <a:pt x="486" y="311"/>
                    <a:pt x="1" y="634"/>
                  </a:cubicBezTo>
                  <a:cubicBezTo>
                    <a:pt x="1924" y="831"/>
                    <a:pt x="2670" y="1891"/>
                    <a:pt x="5025" y="6758"/>
                  </a:cubicBezTo>
                  <a:cubicBezTo>
                    <a:pt x="7695" y="12215"/>
                    <a:pt x="9422" y="15159"/>
                    <a:pt x="10011" y="16101"/>
                  </a:cubicBezTo>
                  <a:cubicBezTo>
                    <a:pt x="10364" y="15591"/>
                    <a:pt x="7813" y="12254"/>
                    <a:pt x="6164" y="6523"/>
                  </a:cubicBezTo>
                  <a:cubicBezTo>
                    <a:pt x="5261" y="3382"/>
                    <a:pt x="3494" y="1380"/>
                    <a:pt x="2120" y="556"/>
                  </a:cubicBezTo>
                  <a:cubicBezTo>
                    <a:pt x="1442" y="152"/>
                    <a:pt x="1103" y="1"/>
                    <a:pt x="881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4209900" y="1400825"/>
              <a:ext cx="367075" cy="389150"/>
            </a:xfrm>
            <a:custGeom>
              <a:avLst/>
              <a:gdLst/>
              <a:ahLst/>
              <a:cxnLst/>
              <a:rect l="l" t="t" r="r" b="b"/>
              <a:pathLst>
                <a:path w="14683" h="15566" extrusionOk="0">
                  <a:moveTo>
                    <a:pt x="2867" y="0"/>
                  </a:moveTo>
                  <a:cubicBezTo>
                    <a:pt x="2211" y="0"/>
                    <a:pt x="1633" y="327"/>
                    <a:pt x="1375" y="521"/>
                  </a:cubicBezTo>
                  <a:cubicBezTo>
                    <a:pt x="1061" y="757"/>
                    <a:pt x="472" y="1110"/>
                    <a:pt x="550" y="1856"/>
                  </a:cubicBezTo>
                  <a:cubicBezTo>
                    <a:pt x="668" y="3112"/>
                    <a:pt x="1" y="3662"/>
                    <a:pt x="1924" y="5664"/>
                  </a:cubicBezTo>
                  <a:cubicBezTo>
                    <a:pt x="2474" y="6213"/>
                    <a:pt x="4712" y="8137"/>
                    <a:pt x="5418" y="8686"/>
                  </a:cubicBezTo>
                  <a:cubicBezTo>
                    <a:pt x="10214" y="12569"/>
                    <a:pt x="13533" y="15565"/>
                    <a:pt x="14017" y="15565"/>
                  </a:cubicBezTo>
                  <a:cubicBezTo>
                    <a:pt x="14033" y="15565"/>
                    <a:pt x="14045" y="15562"/>
                    <a:pt x="14055" y="15556"/>
                  </a:cubicBezTo>
                  <a:cubicBezTo>
                    <a:pt x="14683" y="15281"/>
                    <a:pt x="11032" y="11591"/>
                    <a:pt x="8873" y="6056"/>
                  </a:cubicBezTo>
                  <a:cubicBezTo>
                    <a:pt x="7499" y="2445"/>
                    <a:pt x="5065" y="482"/>
                    <a:pt x="3298" y="50"/>
                  </a:cubicBezTo>
                  <a:cubicBezTo>
                    <a:pt x="3153" y="15"/>
                    <a:pt x="3008" y="0"/>
                    <a:pt x="2867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4244250" y="1396175"/>
              <a:ext cx="326850" cy="393575"/>
            </a:xfrm>
            <a:custGeom>
              <a:avLst/>
              <a:gdLst/>
              <a:ahLst/>
              <a:cxnLst/>
              <a:rect l="l" t="t" r="r" b="b"/>
              <a:pathLst>
                <a:path w="13074" h="15743" extrusionOk="0">
                  <a:moveTo>
                    <a:pt x="988" y="0"/>
                  </a:moveTo>
                  <a:cubicBezTo>
                    <a:pt x="587" y="0"/>
                    <a:pt x="527" y="324"/>
                    <a:pt x="1" y="707"/>
                  </a:cubicBezTo>
                  <a:cubicBezTo>
                    <a:pt x="2081" y="707"/>
                    <a:pt x="3141" y="1806"/>
                    <a:pt x="6243" y="6595"/>
                  </a:cubicBezTo>
                  <a:cubicBezTo>
                    <a:pt x="9697" y="11934"/>
                    <a:pt x="11935" y="14839"/>
                    <a:pt x="12681" y="15742"/>
                  </a:cubicBezTo>
                  <a:cubicBezTo>
                    <a:pt x="13073" y="15232"/>
                    <a:pt x="9854" y="11974"/>
                    <a:pt x="7499" y="6242"/>
                  </a:cubicBezTo>
                  <a:cubicBezTo>
                    <a:pt x="6243" y="3141"/>
                    <a:pt x="4044" y="1217"/>
                    <a:pt x="2395" y="471"/>
                  </a:cubicBezTo>
                  <a:cubicBezTo>
                    <a:pt x="1643" y="134"/>
                    <a:pt x="1245" y="0"/>
                    <a:pt x="988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4231500" y="1423450"/>
              <a:ext cx="35350" cy="29600"/>
            </a:xfrm>
            <a:custGeom>
              <a:avLst/>
              <a:gdLst/>
              <a:ahLst/>
              <a:cxnLst/>
              <a:rect l="l" t="t" r="r" b="b"/>
              <a:pathLst>
                <a:path w="1414" h="1184" extrusionOk="0">
                  <a:moveTo>
                    <a:pt x="715" y="1"/>
                  </a:moveTo>
                  <a:cubicBezTo>
                    <a:pt x="574" y="1"/>
                    <a:pt x="433" y="42"/>
                    <a:pt x="315" y="126"/>
                  </a:cubicBezTo>
                  <a:cubicBezTo>
                    <a:pt x="40" y="323"/>
                    <a:pt x="1" y="715"/>
                    <a:pt x="236" y="951"/>
                  </a:cubicBezTo>
                  <a:cubicBezTo>
                    <a:pt x="345" y="1104"/>
                    <a:pt x="516" y="1184"/>
                    <a:pt x="693" y="1184"/>
                  </a:cubicBezTo>
                  <a:cubicBezTo>
                    <a:pt x="833" y="1184"/>
                    <a:pt x="978" y="1133"/>
                    <a:pt x="1100" y="1029"/>
                  </a:cubicBezTo>
                  <a:cubicBezTo>
                    <a:pt x="1374" y="833"/>
                    <a:pt x="1414" y="480"/>
                    <a:pt x="1217" y="205"/>
                  </a:cubicBezTo>
                  <a:cubicBezTo>
                    <a:pt x="1084" y="71"/>
                    <a:pt x="899" y="1"/>
                    <a:pt x="715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4246225" y="1403000"/>
              <a:ext cx="408275" cy="368100"/>
            </a:xfrm>
            <a:custGeom>
              <a:avLst/>
              <a:gdLst/>
              <a:ahLst/>
              <a:cxnLst/>
              <a:rect l="l" t="t" r="r" b="b"/>
              <a:pathLst>
                <a:path w="16331" h="14724" extrusionOk="0">
                  <a:moveTo>
                    <a:pt x="3186" y="1"/>
                  </a:moveTo>
                  <a:cubicBezTo>
                    <a:pt x="2357" y="1"/>
                    <a:pt x="1721" y="639"/>
                    <a:pt x="1492" y="944"/>
                  </a:cubicBezTo>
                  <a:cubicBezTo>
                    <a:pt x="1257" y="1258"/>
                    <a:pt x="785" y="1808"/>
                    <a:pt x="1021" y="2593"/>
                  </a:cubicBezTo>
                  <a:cubicBezTo>
                    <a:pt x="1531" y="4281"/>
                    <a:pt x="0" y="5969"/>
                    <a:pt x="7027" y="8560"/>
                  </a:cubicBezTo>
                  <a:cubicBezTo>
                    <a:pt x="12602" y="10601"/>
                    <a:pt x="15467" y="14723"/>
                    <a:pt x="16331" y="14723"/>
                  </a:cubicBezTo>
                  <a:cubicBezTo>
                    <a:pt x="16252" y="12682"/>
                    <a:pt x="13387" y="10798"/>
                    <a:pt x="10011" y="5223"/>
                  </a:cubicBezTo>
                  <a:cubicBezTo>
                    <a:pt x="7852" y="1612"/>
                    <a:pt x="5064" y="41"/>
                    <a:pt x="3259" y="2"/>
                  </a:cubicBezTo>
                  <a:cubicBezTo>
                    <a:pt x="3234" y="1"/>
                    <a:pt x="3210" y="1"/>
                    <a:pt x="3186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4283525" y="1401150"/>
              <a:ext cx="376875" cy="367975"/>
            </a:xfrm>
            <a:custGeom>
              <a:avLst/>
              <a:gdLst/>
              <a:ahLst/>
              <a:cxnLst/>
              <a:rect l="l" t="t" r="r" b="b"/>
              <a:pathLst>
                <a:path w="15075" h="14719" extrusionOk="0">
                  <a:moveTo>
                    <a:pt x="1036" y="0"/>
                  </a:moveTo>
                  <a:cubicBezTo>
                    <a:pt x="387" y="0"/>
                    <a:pt x="508" y="398"/>
                    <a:pt x="0" y="1018"/>
                  </a:cubicBezTo>
                  <a:cubicBezTo>
                    <a:pt x="583" y="863"/>
                    <a:pt x="1064" y="782"/>
                    <a:pt x="1487" y="782"/>
                  </a:cubicBezTo>
                  <a:cubicBezTo>
                    <a:pt x="3313" y="782"/>
                    <a:pt x="4066" y="2299"/>
                    <a:pt x="7380" y="5965"/>
                  </a:cubicBezTo>
                  <a:cubicBezTo>
                    <a:pt x="11973" y="11029"/>
                    <a:pt x="14054" y="13541"/>
                    <a:pt x="14839" y="14719"/>
                  </a:cubicBezTo>
                  <a:cubicBezTo>
                    <a:pt x="15074" y="14012"/>
                    <a:pt x="11110" y="9655"/>
                    <a:pt x="8519" y="5297"/>
                  </a:cubicBezTo>
                  <a:cubicBezTo>
                    <a:pt x="6556" y="2000"/>
                    <a:pt x="4043" y="587"/>
                    <a:pt x="2238" y="194"/>
                  </a:cubicBezTo>
                  <a:cubicBezTo>
                    <a:pt x="1663" y="61"/>
                    <a:pt x="1291" y="0"/>
                    <a:pt x="1036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411050" y="1386725"/>
              <a:ext cx="165875" cy="364925"/>
            </a:xfrm>
            <a:custGeom>
              <a:avLst/>
              <a:gdLst/>
              <a:ahLst/>
              <a:cxnLst/>
              <a:rect l="l" t="t" r="r" b="b"/>
              <a:pathLst>
                <a:path w="6635" h="14597" extrusionOk="0">
                  <a:moveTo>
                    <a:pt x="3826" y="0"/>
                  </a:moveTo>
                  <a:cubicBezTo>
                    <a:pt x="3551" y="0"/>
                    <a:pt x="3251" y="55"/>
                    <a:pt x="2984" y="261"/>
                  </a:cubicBezTo>
                  <a:cubicBezTo>
                    <a:pt x="1845" y="1124"/>
                    <a:pt x="707" y="3323"/>
                    <a:pt x="589" y="6306"/>
                  </a:cubicBezTo>
                  <a:cubicBezTo>
                    <a:pt x="393" y="11095"/>
                    <a:pt x="0" y="14471"/>
                    <a:pt x="314" y="14589"/>
                  </a:cubicBezTo>
                  <a:cubicBezTo>
                    <a:pt x="329" y="14594"/>
                    <a:pt x="343" y="14596"/>
                    <a:pt x="358" y="14596"/>
                  </a:cubicBezTo>
                  <a:cubicBezTo>
                    <a:pt x="939" y="14596"/>
                    <a:pt x="1683" y="10843"/>
                    <a:pt x="4593" y="7052"/>
                  </a:cubicBezTo>
                  <a:cubicBezTo>
                    <a:pt x="6556" y="4500"/>
                    <a:pt x="6635" y="2184"/>
                    <a:pt x="5928" y="967"/>
                  </a:cubicBezTo>
                  <a:cubicBezTo>
                    <a:pt x="5614" y="378"/>
                    <a:pt x="4829" y="143"/>
                    <a:pt x="4476" y="64"/>
                  </a:cubicBezTo>
                  <a:cubicBezTo>
                    <a:pt x="4307" y="46"/>
                    <a:pt x="4077" y="0"/>
                    <a:pt x="3826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418900" y="1381450"/>
              <a:ext cx="153125" cy="370025"/>
            </a:xfrm>
            <a:custGeom>
              <a:avLst/>
              <a:gdLst/>
              <a:ahLst/>
              <a:cxnLst/>
              <a:rect l="l" t="t" r="r" b="b"/>
              <a:pathLst>
                <a:path w="6125" h="14801" extrusionOk="0">
                  <a:moveTo>
                    <a:pt x="4162" y="275"/>
                  </a:moveTo>
                  <a:cubicBezTo>
                    <a:pt x="4515" y="1689"/>
                    <a:pt x="5143" y="2591"/>
                    <a:pt x="3298" y="6713"/>
                  </a:cubicBezTo>
                  <a:cubicBezTo>
                    <a:pt x="1217" y="11267"/>
                    <a:pt x="275" y="13937"/>
                    <a:pt x="0" y="14800"/>
                  </a:cubicBezTo>
                  <a:cubicBezTo>
                    <a:pt x="629" y="14761"/>
                    <a:pt x="1257" y="11346"/>
                    <a:pt x="4279" y="7263"/>
                  </a:cubicBezTo>
                  <a:cubicBezTo>
                    <a:pt x="5928" y="5025"/>
                    <a:pt x="6124" y="2827"/>
                    <a:pt x="5732" y="1532"/>
                  </a:cubicBezTo>
                  <a:cubicBezTo>
                    <a:pt x="5261" y="1"/>
                    <a:pt x="5143" y="511"/>
                    <a:pt x="4162" y="275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490550" y="1381925"/>
              <a:ext cx="31425" cy="22625"/>
            </a:xfrm>
            <a:custGeom>
              <a:avLst/>
              <a:gdLst/>
              <a:ahLst/>
              <a:cxnLst/>
              <a:rect l="l" t="t" r="r" b="b"/>
              <a:pathLst>
                <a:path w="1257" h="905" extrusionOk="0">
                  <a:moveTo>
                    <a:pt x="581" y="0"/>
                  </a:moveTo>
                  <a:cubicBezTo>
                    <a:pt x="329" y="0"/>
                    <a:pt x="111" y="141"/>
                    <a:pt x="79" y="335"/>
                  </a:cubicBezTo>
                  <a:cubicBezTo>
                    <a:pt x="0" y="610"/>
                    <a:pt x="196" y="845"/>
                    <a:pt x="510" y="884"/>
                  </a:cubicBezTo>
                  <a:cubicBezTo>
                    <a:pt x="565" y="898"/>
                    <a:pt x="620" y="905"/>
                    <a:pt x="673" y="905"/>
                  </a:cubicBezTo>
                  <a:cubicBezTo>
                    <a:pt x="927" y="905"/>
                    <a:pt x="1152" y="758"/>
                    <a:pt x="1217" y="531"/>
                  </a:cubicBezTo>
                  <a:cubicBezTo>
                    <a:pt x="1256" y="296"/>
                    <a:pt x="1060" y="60"/>
                    <a:pt x="746" y="21"/>
                  </a:cubicBezTo>
                  <a:cubicBezTo>
                    <a:pt x="690" y="7"/>
                    <a:pt x="635" y="0"/>
                    <a:pt x="581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465025" y="1438225"/>
              <a:ext cx="31425" cy="23250"/>
            </a:xfrm>
            <a:custGeom>
              <a:avLst/>
              <a:gdLst/>
              <a:ahLst/>
              <a:cxnLst/>
              <a:rect l="l" t="t" r="r" b="b"/>
              <a:pathLst>
                <a:path w="1257" h="930" extrusionOk="0">
                  <a:moveTo>
                    <a:pt x="649" y="0"/>
                  </a:moveTo>
                  <a:cubicBezTo>
                    <a:pt x="370" y="0"/>
                    <a:pt x="114" y="149"/>
                    <a:pt x="79" y="360"/>
                  </a:cubicBezTo>
                  <a:cubicBezTo>
                    <a:pt x="0" y="635"/>
                    <a:pt x="197" y="870"/>
                    <a:pt x="511" y="909"/>
                  </a:cubicBezTo>
                  <a:cubicBezTo>
                    <a:pt x="566" y="923"/>
                    <a:pt x="620" y="930"/>
                    <a:pt x="674" y="930"/>
                  </a:cubicBezTo>
                  <a:cubicBezTo>
                    <a:pt x="926" y="930"/>
                    <a:pt x="1146" y="783"/>
                    <a:pt x="1178" y="556"/>
                  </a:cubicBezTo>
                  <a:cubicBezTo>
                    <a:pt x="1257" y="320"/>
                    <a:pt x="1060" y="85"/>
                    <a:pt x="746" y="6"/>
                  </a:cubicBezTo>
                  <a:cubicBezTo>
                    <a:pt x="714" y="2"/>
                    <a:pt x="682" y="0"/>
                    <a:pt x="649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3288375" y="1384950"/>
              <a:ext cx="261075" cy="382650"/>
            </a:xfrm>
            <a:custGeom>
              <a:avLst/>
              <a:gdLst/>
              <a:ahLst/>
              <a:cxnLst/>
              <a:rect l="l" t="t" r="r" b="b"/>
              <a:pathLst>
                <a:path w="10443" h="15306" extrusionOk="0">
                  <a:moveTo>
                    <a:pt x="7651" y="1"/>
                  </a:moveTo>
                  <a:cubicBezTo>
                    <a:pt x="7429" y="1"/>
                    <a:pt x="7192" y="46"/>
                    <a:pt x="6949" y="175"/>
                  </a:cubicBezTo>
                  <a:cubicBezTo>
                    <a:pt x="5496" y="920"/>
                    <a:pt x="3651" y="3119"/>
                    <a:pt x="2748" y="6338"/>
                  </a:cubicBezTo>
                  <a:cubicBezTo>
                    <a:pt x="1257" y="11480"/>
                    <a:pt x="0" y="15092"/>
                    <a:pt x="314" y="15288"/>
                  </a:cubicBezTo>
                  <a:cubicBezTo>
                    <a:pt x="334" y="15300"/>
                    <a:pt x="356" y="15305"/>
                    <a:pt x="380" y="15305"/>
                  </a:cubicBezTo>
                  <a:cubicBezTo>
                    <a:pt x="999" y="15305"/>
                    <a:pt x="2826" y="11384"/>
                    <a:pt x="6949" y="7790"/>
                  </a:cubicBezTo>
                  <a:cubicBezTo>
                    <a:pt x="9697" y="5356"/>
                    <a:pt x="10442" y="2844"/>
                    <a:pt x="9971" y="1392"/>
                  </a:cubicBezTo>
                  <a:cubicBezTo>
                    <a:pt x="9775" y="724"/>
                    <a:pt x="8990" y="332"/>
                    <a:pt x="8597" y="214"/>
                  </a:cubicBezTo>
                  <a:cubicBezTo>
                    <a:pt x="8373" y="139"/>
                    <a:pt x="8037" y="1"/>
                    <a:pt x="7651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3296225" y="1387350"/>
              <a:ext cx="244400" cy="379825"/>
            </a:xfrm>
            <a:custGeom>
              <a:avLst/>
              <a:gdLst/>
              <a:ahLst/>
              <a:cxnLst/>
              <a:rect l="l" t="t" r="r" b="b"/>
              <a:pathLst>
                <a:path w="9776" h="15193" extrusionOk="0">
                  <a:moveTo>
                    <a:pt x="8283" y="118"/>
                  </a:moveTo>
                  <a:cubicBezTo>
                    <a:pt x="8323" y="1727"/>
                    <a:pt x="8794" y="2787"/>
                    <a:pt x="5693" y="6909"/>
                  </a:cubicBezTo>
                  <a:cubicBezTo>
                    <a:pt x="2199" y="11541"/>
                    <a:pt x="511" y="14250"/>
                    <a:pt x="0" y="15192"/>
                  </a:cubicBezTo>
                  <a:cubicBezTo>
                    <a:pt x="4" y="15192"/>
                    <a:pt x="8" y="15193"/>
                    <a:pt x="12" y="15193"/>
                  </a:cubicBezTo>
                  <a:cubicBezTo>
                    <a:pt x="724" y="15193"/>
                    <a:pt x="2301" y="11638"/>
                    <a:pt x="6635" y="7694"/>
                  </a:cubicBezTo>
                  <a:cubicBezTo>
                    <a:pt x="8990" y="5535"/>
                    <a:pt x="9775" y="3219"/>
                    <a:pt x="9697" y="1727"/>
                  </a:cubicBezTo>
                  <a:cubicBezTo>
                    <a:pt x="9579" y="0"/>
                    <a:pt x="9304" y="510"/>
                    <a:pt x="8283" y="118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3496425" y="1405825"/>
              <a:ext cx="36350" cy="25450"/>
            </a:xfrm>
            <a:custGeom>
              <a:avLst/>
              <a:gdLst/>
              <a:ahLst/>
              <a:cxnLst/>
              <a:rect l="l" t="t" r="r" b="b"/>
              <a:pathLst>
                <a:path w="1454" h="1018" extrusionOk="0">
                  <a:moveTo>
                    <a:pt x="726" y="1"/>
                  </a:moveTo>
                  <a:cubicBezTo>
                    <a:pt x="482" y="1"/>
                    <a:pt x="245" y="118"/>
                    <a:pt x="158" y="321"/>
                  </a:cubicBezTo>
                  <a:cubicBezTo>
                    <a:pt x="1" y="557"/>
                    <a:pt x="158" y="871"/>
                    <a:pt x="472" y="988"/>
                  </a:cubicBezTo>
                  <a:cubicBezTo>
                    <a:pt x="557" y="1007"/>
                    <a:pt x="643" y="1017"/>
                    <a:pt x="726" y="1017"/>
                  </a:cubicBezTo>
                  <a:cubicBezTo>
                    <a:pt x="985" y="1017"/>
                    <a:pt x="1216" y="922"/>
                    <a:pt x="1335" y="714"/>
                  </a:cubicBezTo>
                  <a:cubicBezTo>
                    <a:pt x="1453" y="439"/>
                    <a:pt x="1335" y="164"/>
                    <a:pt x="982" y="46"/>
                  </a:cubicBezTo>
                  <a:cubicBezTo>
                    <a:pt x="900" y="15"/>
                    <a:pt x="813" y="1"/>
                    <a:pt x="726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3193175" y="1394200"/>
              <a:ext cx="300325" cy="375725"/>
            </a:xfrm>
            <a:custGeom>
              <a:avLst/>
              <a:gdLst/>
              <a:ahLst/>
              <a:cxnLst/>
              <a:rect l="l" t="t" r="r" b="b"/>
              <a:pathLst>
                <a:path w="12013" h="15029" extrusionOk="0">
                  <a:moveTo>
                    <a:pt x="9758" y="0"/>
                  </a:moveTo>
                  <a:cubicBezTo>
                    <a:pt x="9595" y="0"/>
                    <a:pt x="9417" y="33"/>
                    <a:pt x="9226" y="119"/>
                  </a:cubicBezTo>
                  <a:cubicBezTo>
                    <a:pt x="7734" y="708"/>
                    <a:pt x="5614" y="2788"/>
                    <a:pt x="4162" y="6007"/>
                  </a:cubicBezTo>
                  <a:cubicBezTo>
                    <a:pt x="1846" y="11189"/>
                    <a:pt x="1" y="14801"/>
                    <a:pt x="275" y="14997"/>
                  </a:cubicBezTo>
                  <a:cubicBezTo>
                    <a:pt x="299" y="15018"/>
                    <a:pt x="327" y="15029"/>
                    <a:pt x="360" y="15029"/>
                  </a:cubicBezTo>
                  <a:cubicBezTo>
                    <a:pt x="990" y="15029"/>
                    <a:pt x="3375" y="11218"/>
                    <a:pt x="7852" y="8009"/>
                  </a:cubicBezTo>
                  <a:cubicBezTo>
                    <a:pt x="10874" y="5811"/>
                    <a:pt x="12013" y="3298"/>
                    <a:pt x="11856" y="1767"/>
                  </a:cubicBezTo>
                  <a:cubicBezTo>
                    <a:pt x="11777" y="1022"/>
                    <a:pt x="11110" y="550"/>
                    <a:pt x="10796" y="354"/>
                  </a:cubicBezTo>
                  <a:cubicBezTo>
                    <a:pt x="10539" y="240"/>
                    <a:pt x="10198" y="0"/>
                    <a:pt x="9758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3200050" y="1403050"/>
              <a:ext cx="293450" cy="366200"/>
            </a:xfrm>
            <a:custGeom>
              <a:avLst/>
              <a:gdLst/>
              <a:ahLst/>
              <a:cxnLst/>
              <a:rect l="l" t="t" r="r" b="b"/>
              <a:pathLst>
                <a:path w="11738" h="14648" extrusionOk="0">
                  <a:moveTo>
                    <a:pt x="10521" y="0"/>
                  </a:moveTo>
                  <a:cubicBezTo>
                    <a:pt x="10246" y="1688"/>
                    <a:pt x="10482" y="2866"/>
                    <a:pt x="6831" y="6752"/>
                  </a:cubicBezTo>
                  <a:cubicBezTo>
                    <a:pt x="2748" y="11149"/>
                    <a:pt x="668" y="13779"/>
                    <a:pt x="0" y="14643"/>
                  </a:cubicBezTo>
                  <a:cubicBezTo>
                    <a:pt x="15" y="14646"/>
                    <a:pt x="30" y="14648"/>
                    <a:pt x="45" y="14648"/>
                  </a:cubicBezTo>
                  <a:cubicBezTo>
                    <a:pt x="758" y="14648"/>
                    <a:pt x="2852" y="11189"/>
                    <a:pt x="7577" y="7655"/>
                  </a:cubicBezTo>
                  <a:cubicBezTo>
                    <a:pt x="10207" y="5692"/>
                    <a:pt x="11345" y="3376"/>
                    <a:pt x="11542" y="1845"/>
                  </a:cubicBezTo>
                  <a:cubicBezTo>
                    <a:pt x="11738" y="39"/>
                    <a:pt x="11385" y="511"/>
                    <a:pt x="10521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3386500" y="1394125"/>
              <a:ext cx="35375" cy="26650"/>
            </a:xfrm>
            <a:custGeom>
              <a:avLst/>
              <a:gdLst/>
              <a:ahLst/>
              <a:cxnLst/>
              <a:rect l="l" t="t" r="r" b="b"/>
              <a:pathLst>
                <a:path w="1415" h="1066" extrusionOk="0">
                  <a:moveTo>
                    <a:pt x="701" y="1"/>
                  </a:moveTo>
                  <a:cubicBezTo>
                    <a:pt x="498" y="1"/>
                    <a:pt x="299" y="87"/>
                    <a:pt x="197" y="239"/>
                  </a:cubicBezTo>
                  <a:cubicBezTo>
                    <a:pt x="1" y="475"/>
                    <a:pt x="79" y="828"/>
                    <a:pt x="394" y="985"/>
                  </a:cubicBezTo>
                  <a:cubicBezTo>
                    <a:pt x="488" y="1039"/>
                    <a:pt x="591" y="1065"/>
                    <a:pt x="695" y="1065"/>
                  </a:cubicBezTo>
                  <a:cubicBezTo>
                    <a:pt x="892" y="1065"/>
                    <a:pt x="1089" y="970"/>
                    <a:pt x="1218" y="789"/>
                  </a:cubicBezTo>
                  <a:cubicBezTo>
                    <a:pt x="1414" y="553"/>
                    <a:pt x="1296" y="239"/>
                    <a:pt x="1022" y="82"/>
                  </a:cubicBezTo>
                  <a:cubicBezTo>
                    <a:pt x="924" y="27"/>
                    <a:pt x="812" y="1"/>
                    <a:pt x="701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3103875" y="1384975"/>
              <a:ext cx="346450" cy="382975"/>
            </a:xfrm>
            <a:custGeom>
              <a:avLst/>
              <a:gdLst/>
              <a:ahLst/>
              <a:cxnLst/>
              <a:rect l="l" t="t" r="r" b="b"/>
              <a:pathLst>
                <a:path w="13858" h="15319" extrusionOk="0">
                  <a:moveTo>
                    <a:pt x="11280" y="1"/>
                  </a:moveTo>
                  <a:cubicBezTo>
                    <a:pt x="11106" y="1"/>
                    <a:pt x="10919" y="28"/>
                    <a:pt x="10717" y="95"/>
                  </a:cubicBezTo>
                  <a:cubicBezTo>
                    <a:pt x="9029" y="684"/>
                    <a:pt x="6595" y="2804"/>
                    <a:pt x="4868" y="6141"/>
                  </a:cubicBezTo>
                  <a:cubicBezTo>
                    <a:pt x="2159" y="11401"/>
                    <a:pt x="0" y="15052"/>
                    <a:pt x="275" y="15287"/>
                  </a:cubicBezTo>
                  <a:cubicBezTo>
                    <a:pt x="302" y="15309"/>
                    <a:pt x="335" y="15319"/>
                    <a:pt x="373" y="15319"/>
                  </a:cubicBezTo>
                  <a:cubicBezTo>
                    <a:pt x="1109" y="15319"/>
                    <a:pt x="3916" y="11468"/>
                    <a:pt x="9029" y="8221"/>
                  </a:cubicBezTo>
                  <a:cubicBezTo>
                    <a:pt x="12523" y="6023"/>
                    <a:pt x="13858" y="3432"/>
                    <a:pt x="13701" y="1862"/>
                  </a:cubicBezTo>
                  <a:cubicBezTo>
                    <a:pt x="13622" y="1116"/>
                    <a:pt x="12876" y="566"/>
                    <a:pt x="12523" y="409"/>
                  </a:cubicBezTo>
                  <a:cubicBezTo>
                    <a:pt x="12226" y="261"/>
                    <a:pt x="11818" y="1"/>
                    <a:pt x="11280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3110725" y="1395200"/>
              <a:ext cx="331750" cy="372100"/>
            </a:xfrm>
            <a:custGeom>
              <a:avLst/>
              <a:gdLst/>
              <a:ahLst/>
              <a:cxnLst/>
              <a:rect l="l" t="t" r="r" b="b"/>
              <a:pathLst>
                <a:path w="13270" h="14884" extrusionOk="0">
                  <a:moveTo>
                    <a:pt x="11896" y="0"/>
                  </a:moveTo>
                  <a:lnTo>
                    <a:pt x="11896" y="0"/>
                  </a:lnTo>
                  <a:cubicBezTo>
                    <a:pt x="12249" y="2002"/>
                    <a:pt x="12641" y="3219"/>
                    <a:pt x="10168" y="5810"/>
                  </a:cubicBezTo>
                  <a:cubicBezTo>
                    <a:pt x="9697" y="6281"/>
                    <a:pt x="8637" y="7106"/>
                    <a:pt x="7891" y="7577"/>
                  </a:cubicBezTo>
                  <a:cubicBezTo>
                    <a:pt x="2121" y="11384"/>
                    <a:pt x="747" y="13975"/>
                    <a:pt x="1" y="14878"/>
                  </a:cubicBezTo>
                  <a:cubicBezTo>
                    <a:pt x="17" y="14882"/>
                    <a:pt x="33" y="14883"/>
                    <a:pt x="50" y="14883"/>
                  </a:cubicBezTo>
                  <a:cubicBezTo>
                    <a:pt x="849" y="14883"/>
                    <a:pt x="3255" y="11348"/>
                    <a:pt x="8520" y="7812"/>
                  </a:cubicBezTo>
                  <a:cubicBezTo>
                    <a:pt x="11464" y="5849"/>
                    <a:pt x="12799" y="3494"/>
                    <a:pt x="12995" y="1884"/>
                  </a:cubicBezTo>
                  <a:cubicBezTo>
                    <a:pt x="13270" y="39"/>
                    <a:pt x="12877" y="510"/>
                    <a:pt x="11896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2996900" y="1391625"/>
              <a:ext cx="395525" cy="380450"/>
            </a:xfrm>
            <a:custGeom>
              <a:avLst/>
              <a:gdLst/>
              <a:ahLst/>
              <a:cxnLst/>
              <a:rect l="l" t="t" r="r" b="b"/>
              <a:pathLst>
                <a:path w="15821" h="15218" extrusionOk="0">
                  <a:moveTo>
                    <a:pt x="12698" y="0"/>
                  </a:moveTo>
                  <a:cubicBezTo>
                    <a:pt x="12533" y="0"/>
                    <a:pt x="12357" y="20"/>
                    <a:pt x="12170" y="65"/>
                  </a:cubicBezTo>
                  <a:cubicBezTo>
                    <a:pt x="10168" y="575"/>
                    <a:pt x="8401" y="3244"/>
                    <a:pt x="5732" y="6660"/>
                  </a:cubicBezTo>
                  <a:cubicBezTo>
                    <a:pt x="2827" y="10350"/>
                    <a:pt x="825" y="13176"/>
                    <a:pt x="236" y="14550"/>
                  </a:cubicBezTo>
                  <a:cubicBezTo>
                    <a:pt x="0" y="15139"/>
                    <a:pt x="589" y="14786"/>
                    <a:pt x="550" y="15218"/>
                  </a:cubicBezTo>
                  <a:cubicBezTo>
                    <a:pt x="2277" y="13687"/>
                    <a:pt x="3180" y="12273"/>
                    <a:pt x="4554" y="11213"/>
                  </a:cubicBezTo>
                  <a:cubicBezTo>
                    <a:pt x="5653" y="10428"/>
                    <a:pt x="7145" y="10036"/>
                    <a:pt x="8872" y="8897"/>
                  </a:cubicBezTo>
                  <a:cubicBezTo>
                    <a:pt x="12759" y="6424"/>
                    <a:pt x="15821" y="4147"/>
                    <a:pt x="15624" y="2302"/>
                  </a:cubicBezTo>
                  <a:cubicBezTo>
                    <a:pt x="15585" y="1439"/>
                    <a:pt x="14682" y="771"/>
                    <a:pt x="14250" y="536"/>
                  </a:cubicBezTo>
                  <a:cubicBezTo>
                    <a:pt x="13901" y="345"/>
                    <a:pt x="13397" y="0"/>
                    <a:pt x="12698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3006700" y="1405000"/>
              <a:ext cx="387700" cy="367075"/>
            </a:xfrm>
            <a:custGeom>
              <a:avLst/>
              <a:gdLst/>
              <a:ahLst/>
              <a:cxnLst/>
              <a:rect l="l" t="t" r="r" b="b"/>
              <a:pathLst>
                <a:path w="15508" h="14683" extrusionOk="0">
                  <a:moveTo>
                    <a:pt x="14212" y="1"/>
                  </a:moveTo>
                  <a:lnTo>
                    <a:pt x="14212" y="1"/>
                  </a:lnTo>
                  <a:cubicBezTo>
                    <a:pt x="14094" y="3887"/>
                    <a:pt x="14997" y="3534"/>
                    <a:pt x="9933" y="7263"/>
                  </a:cubicBezTo>
                  <a:cubicBezTo>
                    <a:pt x="7931" y="8716"/>
                    <a:pt x="5457" y="9147"/>
                    <a:pt x="4319" y="10011"/>
                  </a:cubicBezTo>
                  <a:cubicBezTo>
                    <a:pt x="2042" y="11699"/>
                    <a:pt x="1453" y="13034"/>
                    <a:pt x="1" y="14683"/>
                  </a:cubicBezTo>
                  <a:cubicBezTo>
                    <a:pt x="1336" y="13662"/>
                    <a:pt x="2081" y="12366"/>
                    <a:pt x="4790" y="10521"/>
                  </a:cubicBezTo>
                  <a:cubicBezTo>
                    <a:pt x="5497" y="10050"/>
                    <a:pt x="6674" y="9893"/>
                    <a:pt x="7577" y="9265"/>
                  </a:cubicBezTo>
                  <a:cubicBezTo>
                    <a:pt x="7610" y="9284"/>
                    <a:pt x="7653" y="9293"/>
                    <a:pt x="7706" y="9293"/>
                  </a:cubicBezTo>
                  <a:cubicBezTo>
                    <a:pt x="8545" y="9293"/>
                    <a:pt x="11803" y="7057"/>
                    <a:pt x="12838" y="6282"/>
                  </a:cubicBezTo>
                  <a:cubicBezTo>
                    <a:pt x="14997" y="4594"/>
                    <a:pt x="14957" y="3495"/>
                    <a:pt x="15154" y="2278"/>
                  </a:cubicBezTo>
                  <a:cubicBezTo>
                    <a:pt x="15507" y="197"/>
                    <a:pt x="15350" y="707"/>
                    <a:pt x="14212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2892150" y="1419425"/>
              <a:ext cx="399200" cy="352825"/>
            </a:xfrm>
            <a:custGeom>
              <a:avLst/>
              <a:gdLst/>
              <a:ahLst/>
              <a:cxnLst/>
              <a:rect l="l" t="t" r="r" b="b"/>
              <a:pathLst>
                <a:path w="15968" h="14113" extrusionOk="0">
                  <a:moveTo>
                    <a:pt x="14923" y="1"/>
                  </a:moveTo>
                  <a:cubicBezTo>
                    <a:pt x="14189" y="1"/>
                    <a:pt x="13121" y="116"/>
                    <a:pt x="12591" y="248"/>
                  </a:cubicBezTo>
                  <a:cubicBezTo>
                    <a:pt x="10864" y="641"/>
                    <a:pt x="9137" y="4370"/>
                    <a:pt x="5996" y="6804"/>
                  </a:cubicBezTo>
                  <a:cubicBezTo>
                    <a:pt x="3327" y="8884"/>
                    <a:pt x="1128" y="11711"/>
                    <a:pt x="422" y="13124"/>
                  </a:cubicBezTo>
                  <a:cubicBezTo>
                    <a:pt x="0" y="13907"/>
                    <a:pt x="272" y="14113"/>
                    <a:pt x="439" y="14113"/>
                  </a:cubicBezTo>
                  <a:cubicBezTo>
                    <a:pt x="489" y="14113"/>
                    <a:pt x="530" y="14094"/>
                    <a:pt x="539" y="14066"/>
                  </a:cubicBezTo>
                  <a:cubicBezTo>
                    <a:pt x="2110" y="10887"/>
                    <a:pt x="3915" y="10258"/>
                    <a:pt x="9019" y="7707"/>
                  </a:cubicBezTo>
                  <a:cubicBezTo>
                    <a:pt x="12670" y="5862"/>
                    <a:pt x="15182" y="4488"/>
                    <a:pt x="15261" y="2918"/>
                  </a:cubicBezTo>
                  <a:cubicBezTo>
                    <a:pt x="15300" y="2172"/>
                    <a:pt x="15967" y="327"/>
                    <a:pt x="15653" y="91"/>
                  </a:cubicBezTo>
                  <a:cubicBezTo>
                    <a:pt x="15551" y="27"/>
                    <a:pt x="15275" y="1"/>
                    <a:pt x="14923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>
              <a:off x="2901700" y="1422675"/>
              <a:ext cx="423000" cy="343525"/>
            </a:xfrm>
            <a:custGeom>
              <a:avLst/>
              <a:gdLst/>
              <a:ahLst/>
              <a:cxnLst/>
              <a:rect l="l" t="t" r="r" b="b"/>
              <a:pathLst>
                <a:path w="16920" h="13741" extrusionOk="0">
                  <a:moveTo>
                    <a:pt x="15467" y="0"/>
                  </a:moveTo>
                  <a:lnTo>
                    <a:pt x="15467" y="0"/>
                  </a:lnTo>
                  <a:cubicBezTo>
                    <a:pt x="15624" y="1571"/>
                    <a:pt x="16645" y="4044"/>
                    <a:pt x="11581" y="6831"/>
                  </a:cubicBezTo>
                  <a:cubicBezTo>
                    <a:pt x="10443" y="7459"/>
                    <a:pt x="8794" y="7341"/>
                    <a:pt x="6988" y="8126"/>
                  </a:cubicBezTo>
                  <a:cubicBezTo>
                    <a:pt x="4750" y="9069"/>
                    <a:pt x="1806" y="10207"/>
                    <a:pt x="0" y="13740"/>
                  </a:cubicBezTo>
                  <a:cubicBezTo>
                    <a:pt x="2199" y="11542"/>
                    <a:pt x="432" y="11424"/>
                    <a:pt x="7027" y="8715"/>
                  </a:cubicBezTo>
                  <a:cubicBezTo>
                    <a:pt x="8990" y="7891"/>
                    <a:pt x="12209" y="7184"/>
                    <a:pt x="13465" y="6438"/>
                  </a:cubicBezTo>
                  <a:cubicBezTo>
                    <a:pt x="16370" y="4790"/>
                    <a:pt x="15978" y="3337"/>
                    <a:pt x="16331" y="2159"/>
                  </a:cubicBezTo>
                  <a:cubicBezTo>
                    <a:pt x="16920" y="197"/>
                    <a:pt x="16449" y="668"/>
                    <a:pt x="15467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3308000" y="1491375"/>
              <a:ext cx="120725" cy="70675"/>
            </a:xfrm>
            <a:custGeom>
              <a:avLst/>
              <a:gdLst/>
              <a:ahLst/>
              <a:cxnLst/>
              <a:rect l="l" t="t" r="r" b="b"/>
              <a:pathLst>
                <a:path w="4829" h="2827" fill="none" extrusionOk="0">
                  <a:moveTo>
                    <a:pt x="4829" y="2827"/>
                  </a:moveTo>
                  <a:cubicBezTo>
                    <a:pt x="3337" y="2238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3268750" y="1495300"/>
              <a:ext cx="92275" cy="74600"/>
            </a:xfrm>
            <a:custGeom>
              <a:avLst/>
              <a:gdLst/>
              <a:ahLst/>
              <a:cxnLst/>
              <a:rect l="l" t="t" r="r" b="b"/>
              <a:pathLst>
                <a:path w="3691" h="2984" fill="none" extrusionOk="0">
                  <a:moveTo>
                    <a:pt x="3690" y="2984"/>
                  </a:moveTo>
                  <a:cubicBezTo>
                    <a:pt x="3023" y="2120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3342350" y="1472725"/>
              <a:ext cx="111900" cy="73625"/>
            </a:xfrm>
            <a:custGeom>
              <a:avLst/>
              <a:gdLst/>
              <a:ahLst/>
              <a:cxnLst/>
              <a:rect l="l" t="t" r="r" b="b"/>
              <a:pathLst>
                <a:path w="4476" h="2945" fill="none" extrusionOk="0">
                  <a:moveTo>
                    <a:pt x="4476" y="2945"/>
                  </a:moveTo>
                  <a:cubicBezTo>
                    <a:pt x="2905" y="2159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3357075" y="1433475"/>
              <a:ext cx="100125" cy="25525"/>
            </a:xfrm>
            <a:custGeom>
              <a:avLst/>
              <a:gdLst/>
              <a:ahLst/>
              <a:cxnLst/>
              <a:rect l="l" t="t" r="r" b="b"/>
              <a:pathLst>
                <a:path w="4005" h="1021" fill="none" extrusionOk="0">
                  <a:moveTo>
                    <a:pt x="0" y="707"/>
                  </a:moveTo>
                  <a:cubicBezTo>
                    <a:pt x="1728" y="1021"/>
                    <a:pt x="4004" y="0"/>
                    <a:pt x="4004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3585725" y="1408925"/>
              <a:ext cx="15750" cy="122700"/>
            </a:xfrm>
            <a:custGeom>
              <a:avLst/>
              <a:gdLst/>
              <a:ahLst/>
              <a:cxnLst/>
              <a:rect l="l" t="t" r="r" b="b"/>
              <a:pathLst>
                <a:path w="630" h="4908" fill="none" extrusionOk="0">
                  <a:moveTo>
                    <a:pt x="629" y="4908"/>
                  </a:moveTo>
                  <a:cubicBezTo>
                    <a:pt x="119" y="3180"/>
                    <a:pt x="1" y="1"/>
                    <a:pt x="1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625000" y="1451125"/>
              <a:ext cx="28475" cy="83450"/>
            </a:xfrm>
            <a:custGeom>
              <a:avLst/>
              <a:gdLst/>
              <a:ahLst/>
              <a:cxnLst/>
              <a:rect l="l" t="t" r="r" b="b"/>
              <a:pathLst>
                <a:path w="1139" h="3338" fill="none" extrusionOk="0">
                  <a:moveTo>
                    <a:pt x="0" y="3338"/>
                  </a:moveTo>
                  <a:cubicBezTo>
                    <a:pt x="432" y="1689"/>
                    <a:pt x="1139" y="1"/>
                    <a:pt x="1139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3063625" y="1472725"/>
              <a:ext cx="46150" cy="34375"/>
            </a:xfrm>
            <a:custGeom>
              <a:avLst/>
              <a:gdLst/>
              <a:ahLst/>
              <a:cxnLst/>
              <a:rect l="l" t="t" r="r" b="b"/>
              <a:pathLst>
                <a:path w="1846" h="1375" fill="none" extrusionOk="0">
                  <a:moveTo>
                    <a:pt x="1" y="1374"/>
                  </a:moveTo>
                  <a:cubicBezTo>
                    <a:pt x="1453" y="589"/>
                    <a:pt x="1846" y="0"/>
                    <a:pt x="1846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3401225" y="1408925"/>
              <a:ext cx="86400" cy="9850"/>
            </a:xfrm>
            <a:custGeom>
              <a:avLst/>
              <a:gdLst/>
              <a:ahLst/>
              <a:cxnLst/>
              <a:rect l="l" t="t" r="r" b="b"/>
              <a:pathLst>
                <a:path w="3456" h="394" fill="none" extrusionOk="0">
                  <a:moveTo>
                    <a:pt x="3455" y="1"/>
                  </a:moveTo>
                  <a:cubicBezTo>
                    <a:pt x="1610" y="315"/>
                    <a:pt x="1" y="393"/>
                    <a:pt x="1" y="393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3540600" y="1410900"/>
              <a:ext cx="21600" cy="117800"/>
            </a:xfrm>
            <a:custGeom>
              <a:avLst/>
              <a:gdLst/>
              <a:ahLst/>
              <a:cxnLst/>
              <a:rect l="l" t="t" r="r" b="b"/>
              <a:pathLst>
                <a:path w="864" h="4712" fill="none" extrusionOk="0">
                  <a:moveTo>
                    <a:pt x="864" y="4711"/>
                  </a:moveTo>
                  <a:cubicBezTo>
                    <a:pt x="0" y="2670"/>
                    <a:pt x="707" y="0"/>
                    <a:pt x="707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392400" y="1459975"/>
              <a:ext cx="80500" cy="40250"/>
            </a:xfrm>
            <a:custGeom>
              <a:avLst/>
              <a:gdLst/>
              <a:ahLst/>
              <a:cxnLst/>
              <a:rect l="l" t="t" r="r" b="b"/>
              <a:pathLst>
                <a:path w="3220" h="1610" fill="none" extrusionOk="0">
                  <a:moveTo>
                    <a:pt x="3220" y="1610"/>
                  </a:moveTo>
                  <a:cubicBezTo>
                    <a:pt x="1806" y="1335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455200" y="1464875"/>
              <a:ext cx="93275" cy="68725"/>
            </a:xfrm>
            <a:custGeom>
              <a:avLst/>
              <a:gdLst/>
              <a:ahLst/>
              <a:cxnLst/>
              <a:rect l="l" t="t" r="r" b="b"/>
              <a:pathLst>
                <a:path w="3731" h="2749" fill="none" extrusionOk="0">
                  <a:moveTo>
                    <a:pt x="3730" y="2748"/>
                  </a:moveTo>
                  <a:cubicBezTo>
                    <a:pt x="1924" y="2120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603400" y="1438375"/>
              <a:ext cx="22600" cy="101100"/>
            </a:xfrm>
            <a:custGeom>
              <a:avLst/>
              <a:gdLst/>
              <a:ahLst/>
              <a:cxnLst/>
              <a:rect l="l" t="t" r="r" b="b"/>
              <a:pathLst>
                <a:path w="904" h="4044" fill="none" extrusionOk="0">
                  <a:moveTo>
                    <a:pt x="903" y="4044"/>
                  </a:moveTo>
                  <a:cubicBezTo>
                    <a:pt x="354" y="2081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660325" y="1422675"/>
              <a:ext cx="38300" cy="121725"/>
            </a:xfrm>
            <a:custGeom>
              <a:avLst/>
              <a:gdLst/>
              <a:ahLst/>
              <a:cxnLst/>
              <a:rect l="l" t="t" r="r" b="b"/>
              <a:pathLst>
                <a:path w="1532" h="4869" fill="none" extrusionOk="0">
                  <a:moveTo>
                    <a:pt x="1531" y="4868"/>
                  </a:moveTo>
                  <a:cubicBezTo>
                    <a:pt x="982" y="3180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802400" y="1421075"/>
              <a:ext cx="437900" cy="332525"/>
            </a:xfrm>
            <a:custGeom>
              <a:avLst/>
              <a:gdLst/>
              <a:ahLst/>
              <a:cxnLst/>
              <a:rect l="l" t="t" r="r" b="b"/>
              <a:pathLst>
                <a:path w="17516" h="13301" extrusionOk="0">
                  <a:moveTo>
                    <a:pt x="15709" y="1"/>
                  </a:moveTo>
                  <a:cubicBezTo>
                    <a:pt x="15000" y="1"/>
                    <a:pt x="14105" y="91"/>
                    <a:pt x="13629" y="182"/>
                  </a:cubicBezTo>
                  <a:cubicBezTo>
                    <a:pt x="11902" y="496"/>
                    <a:pt x="9822" y="4147"/>
                    <a:pt x="6446" y="6463"/>
                  </a:cubicBezTo>
                  <a:cubicBezTo>
                    <a:pt x="2873" y="8897"/>
                    <a:pt x="871" y="11566"/>
                    <a:pt x="243" y="12744"/>
                  </a:cubicBezTo>
                  <a:cubicBezTo>
                    <a:pt x="0" y="13160"/>
                    <a:pt x="64" y="13301"/>
                    <a:pt x="136" y="13301"/>
                  </a:cubicBezTo>
                  <a:cubicBezTo>
                    <a:pt x="146" y="13301"/>
                    <a:pt x="155" y="13298"/>
                    <a:pt x="165" y="13294"/>
                  </a:cubicBezTo>
                  <a:cubicBezTo>
                    <a:pt x="2834" y="10899"/>
                    <a:pt x="3855" y="9761"/>
                    <a:pt x="9429" y="8073"/>
                  </a:cubicBezTo>
                  <a:cubicBezTo>
                    <a:pt x="13708" y="6738"/>
                    <a:pt x="16809" y="5128"/>
                    <a:pt x="17045" y="3558"/>
                  </a:cubicBezTo>
                  <a:cubicBezTo>
                    <a:pt x="17163" y="2812"/>
                    <a:pt x="17516" y="1281"/>
                    <a:pt x="16731" y="182"/>
                  </a:cubicBezTo>
                  <a:cubicBezTo>
                    <a:pt x="16648" y="49"/>
                    <a:pt x="16228" y="1"/>
                    <a:pt x="15709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806500" y="1426600"/>
              <a:ext cx="450500" cy="326825"/>
            </a:xfrm>
            <a:custGeom>
              <a:avLst/>
              <a:gdLst/>
              <a:ahLst/>
              <a:cxnLst/>
              <a:rect l="l" t="t" r="r" b="b"/>
              <a:pathLst>
                <a:path w="18020" h="13073" extrusionOk="0">
                  <a:moveTo>
                    <a:pt x="16802" y="0"/>
                  </a:moveTo>
                  <a:cubicBezTo>
                    <a:pt x="16959" y="511"/>
                    <a:pt x="17195" y="1217"/>
                    <a:pt x="17116" y="1924"/>
                  </a:cubicBezTo>
                  <a:cubicBezTo>
                    <a:pt x="17077" y="2709"/>
                    <a:pt x="16724" y="3494"/>
                    <a:pt x="16684" y="4201"/>
                  </a:cubicBezTo>
                  <a:cubicBezTo>
                    <a:pt x="16645" y="4672"/>
                    <a:pt x="15978" y="4947"/>
                    <a:pt x="15664" y="5221"/>
                  </a:cubicBezTo>
                  <a:cubicBezTo>
                    <a:pt x="14133" y="6674"/>
                    <a:pt x="11346" y="7145"/>
                    <a:pt x="7538" y="8362"/>
                  </a:cubicBezTo>
                  <a:cubicBezTo>
                    <a:pt x="5182" y="9069"/>
                    <a:pt x="3298" y="9383"/>
                    <a:pt x="1" y="13073"/>
                  </a:cubicBezTo>
                  <a:cubicBezTo>
                    <a:pt x="3141" y="10639"/>
                    <a:pt x="707" y="11267"/>
                    <a:pt x="7577" y="8755"/>
                  </a:cubicBezTo>
                  <a:cubicBezTo>
                    <a:pt x="10403" y="7734"/>
                    <a:pt x="13622" y="7066"/>
                    <a:pt x="15389" y="6164"/>
                  </a:cubicBezTo>
                  <a:cubicBezTo>
                    <a:pt x="16174" y="5771"/>
                    <a:pt x="17038" y="5064"/>
                    <a:pt x="17273" y="4476"/>
                  </a:cubicBezTo>
                  <a:cubicBezTo>
                    <a:pt x="17470" y="4044"/>
                    <a:pt x="17116" y="3651"/>
                    <a:pt x="17273" y="3337"/>
                  </a:cubicBezTo>
                  <a:cubicBezTo>
                    <a:pt x="18019" y="1374"/>
                    <a:pt x="17705" y="746"/>
                    <a:pt x="16802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717150" y="1432525"/>
              <a:ext cx="462300" cy="314600"/>
            </a:xfrm>
            <a:custGeom>
              <a:avLst/>
              <a:gdLst/>
              <a:ahLst/>
              <a:cxnLst/>
              <a:rect l="l" t="t" r="r" b="b"/>
              <a:pathLst>
                <a:path w="18492" h="12584" extrusionOk="0">
                  <a:moveTo>
                    <a:pt x="16471" y="0"/>
                  </a:moveTo>
                  <a:cubicBezTo>
                    <a:pt x="15916" y="0"/>
                    <a:pt x="15356" y="29"/>
                    <a:pt x="14998" y="77"/>
                  </a:cubicBezTo>
                  <a:cubicBezTo>
                    <a:pt x="13153" y="313"/>
                    <a:pt x="10798" y="3846"/>
                    <a:pt x="7186" y="6005"/>
                  </a:cubicBezTo>
                  <a:cubicBezTo>
                    <a:pt x="3692" y="8046"/>
                    <a:pt x="1141" y="10755"/>
                    <a:pt x="277" y="12051"/>
                  </a:cubicBezTo>
                  <a:cubicBezTo>
                    <a:pt x="1" y="12478"/>
                    <a:pt x="46" y="12583"/>
                    <a:pt x="145" y="12583"/>
                  </a:cubicBezTo>
                  <a:cubicBezTo>
                    <a:pt x="201" y="12583"/>
                    <a:pt x="274" y="12550"/>
                    <a:pt x="316" y="12522"/>
                  </a:cubicBezTo>
                  <a:cubicBezTo>
                    <a:pt x="2789" y="10088"/>
                    <a:pt x="4477" y="9263"/>
                    <a:pt x="10170" y="7144"/>
                  </a:cubicBezTo>
                  <a:cubicBezTo>
                    <a:pt x="14213" y="5613"/>
                    <a:pt x="17039" y="4474"/>
                    <a:pt x="17393" y="2943"/>
                  </a:cubicBezTo>
                  <a:cubicBezTo>
                    <a:pt x="17550" y="2236"/>
                    <a:pt x="18492" y="431"/>
                    <a:pt x="18217" y="195"/>
                  </a:cubicBezTo>
                  <a:cubicBezTo>
                    <a:pt x="18033" y="57"/>
                    <a:pt x="17256" y="0"/>
                    <a:pt x="16471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2723075" y="1423650"/>
              <a:ext cx="473075" cy="321925"/>
            </a:xfrm>
            <a:custGeom>
              <a:avLst/>
              <a:gdLst/>
              <a:ahLst/>
              <a:cxnLst/>
              <a:rect l="l" t="t" r="r" b="b"/>
              <a:pathLst>
                <a:path w="18923" h="12877" extrusionOk="0">
                  <a:moveTo>
                    <a:pt x="17784" y="1"/>
                  </a:moveTo>
                  <a:lnTo>
                    <a:pt x="17784" y="1"/>
                  </a:lnTo>
                  <a:cubicBezTo>
                    <a:pt x="17902" y="864"/>
                    <a:pt x="17941" y="1728"/>
                    <a:pt x="17941" y="2552"/>
                  </a:cubicBezTo>
                  <a:cubicBezTo>
                    <a:pt x="17980" y="2984"/>
                    <a:pt x="18216" y="3377"/>
                    <a:pt x="18176" y="3769"/>
                  </a:cubicBezTo>
                  <a:cubicBezTo>
                    <a:pt x="18098" y="4280"/>
                    <a:pt x="17705" y="4751"/>
                    <a:pt x="17234" y="5104"/>
                  </a:cubicBezTo>
                  <a:cubicBezTo>
                    <a:pt x="16371" y="5771"/>
                    <a:pt x="15468" y="6596"/>
                    <a:pt x="13034" y="7184"/>
                  </a:cubicBezTo>
                  <a:cubicBezTo>
                    <a:pt x="11778" y="7459"/>
                    <a:pt x="9815" y="7813"/>
                    <a:pt x="7931" y="8441"/>
                  </a:cubicBezTo>
                  <a:cubicBezTo>
                    <a:pt x="5497" y="9265"/>
                    <a:pt x="3652" y="9344"/>
                    <a:pt x="1" y="12877"/>
                  </a:cubicBezTo>
                  <a:cubicBezTo>
                    <a:pt x="3377" y="10561"/>
                    <a:pt x="1179" y="11503"/>
                    <a:pt x="8245" y="8676"/>
                  </a:cubicBezTo>
                  <a:cubicBezTo>
                    <a:pt x="9697" y="8087"/>
                    <a:pt x="11228" y="7930"/>
                    <a:pt x="12484" y="7616"/>
                  </a:cubicBezTo>
                  <a:cubicBezTo>
                    <a:pt x="15821" y="6831"/>
                    <a:pt x="17902" y="6282"/>
                    <a:pt x="18490" y="5104"/>
                  </a:cubicBezTo>
                  <a:cubicBezTo>
                    <a:pt x="18647" y="4751"/>
                    <a:pt x="18844" y="4280"/>
                    <a:pt x="18844" y="3887"/>
                  </a:cubicBezTo>
                  <a:cubicBezTo>
                    <a:pt x="18844" y="3416"/>
                    <a:pt x="18805" y="3063"/>
                    <a:pt x="18726" y="2631"/>
                  </a:cubicBezTo>
                  <a:cubicBezTo>
                    <a:pt x="18687" y="2317"/>
                    <a:pt x="18922" y="2003"/>
                    <a:pt x="18844" y="1728"/>
                  </a:cubicBezTo>
                  <a:cubicBezTo>
                    <a:pt x="18687" y="982"/>
                    <a:pt x="18176" y="354"/>
                    <a:pt x="17784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2631275" y="1433850"/>
              <a:ext cx="481450" cy="319500"/>
            </a:xfrm>
            <a:custGeom>
              <a:avLst/>
              <a:gdLst/>
              <a:ahLst/>
              <a:cxnLst/>
              <a:rect l="l" t="t" r="r" b="b"/>
              <a:pathLst>
                <a:path w="19258" h="12780" extrusionOk="0">
                  <a:moveTo>
                    <a:pt x="16529" y="1"/>
                  </a:moveTo>
                  <a:cubicBezTo>
                    <a:pt x="16296" y="1"/>
                    <a:pt x="16086" y="9"/>
                    <a:pt x="15921" y="24"/>
                  </a:cubicBezTo>
                  <a:cubicBezTo>
                    <a:pt x="14115" y="181"/>
                    <a:pt x="11446" y="3872"/>
                    <a:pt x="7716" y="5991"/>
                  </a:cubicBezTo>
                  <a:cubicBezTo>
                    <a:pt x="3398" y="8425"/>
                    <a:pt x="807" y="11448"/>
                    <a:pt x="140" y="12508"/>
                  </a:cubicBezTo>
                  <a:cubicBezTo>
                    <a:pt x="1" y="12703"/>
                    <a:pt x="98" y="12779"/>
                    <a:pt x="195" y="12779"/>
                  </a:cubicBezTo>
                  <a:cubicBezTo>
                    <a:pt x="234" y="12779"/>
                    <a:pt x="274" y="12766"/>
                    <a:pt x="297" y="12743"/>
                  </a:cubicBezTo>
                  <a:cubicBezTo>
                    <a:pt x="3280" y="10153"/>
                    <a:pt x="4733" y="9407"/>
                    <a:pt x="10464" y="7483"/>
                  </a:cubicBezTo>
                  <a:cubicBezTo>
                    <a:pt x="14547" y="6070"/>
                    <a:pt x="17373" y="5010"/>
                    <a:pt x="17884" y="3361"/>
                  </a:cubicBezTo>
                  <a:cubicBezTo>
                    <a:pt x="18119" y="2576"/>
                    <a:pt x="19258" y="653"/>
                    <a:pt x="18983" y="378"/>
                  </a:cubicBezTo>
                  <a:cubicBezTo>
                    <a:pt x="18763" y="126"/>
                    <a:pt x="17463" y="1"/>
                    <a:pt x="16529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2638675" y="1444250"/>
              <a:ext cx="516250" cy="307225"/>
            </a:xfrm>
            <a:custGeom>
              <a:avLst/>
              <a:gdLst/>
              <a:ahLst/>
              <a:cxnLst/>
              <a:rect l="l" t="t" r="r" b="b"/>
              <a:pathLst>
                <a:path w="20650" h="12289" extrusionOk="0">
                  <a:moveTo>
                    <a:pt x="18883" y="1"/>
                  </a:moveTo>
                  <a:cubicBezTo>
                    <a:pt x="19354" y="1453"/>
                    <a:pt x="19158" y="3652"/>
                    <a:pt x="18059" y="4555"/>
                  </a:cubicBezTo>
                  <a:cubicBezTo>
                    <a:pt x="16881" y="5497"/>
                    <a:pt x="15311" y="6125"/>
                    <a:pt x="12955" y="6675"/>
                  </a:cubicBezTo>
                  <a:cubicBezTo>
                    <a:pt x="11581" y="7028"/>
                    <a:pt x="9658" y="7146"/>
                    <a:pt x="8088" y="7695"/>
                  </a:cubicBezTo>
                  <a:cubicBezTo>
                    <a:pt x="5693" y="8559"/>
                    <a:pt x="3887" y="8677"/>
                    <a:pt x="1" y="12288"/>
                  </a:cubicBezTo>
                  <a:cubicBezTo>
                    <a:pt x="3495" y="10011"/>
                    <a:pt x="1061" y="10639"/>
                    <a:pt x="8245" y="8166"/>
                  </a:cubicBezTo>
                  <a:cubicBezTo>
                    <a:pt x="10561" y="7381"/>
                    <a:pt x="12916" y="7028"/>
                    <a:pt x="14879" y="6557"/>
                  </a:cubicBezTo>
                  <a:cubicBezTo>
                    <a:pt x="16802" y="6046"/>
                    <a:pt x="18098" y="5183"/>
                    <a:pt x="19079" y="4594"/>
                  </a:cubicBezTo>
                  <a:cubicBezTo>
                    <a:pt x="19590" y="4280"/>
                    <a:pt x="19354" y="3416"/>
                    <a:pt x="19550" y="3063"/>
                  </a:cubicBezTo>
                  <a:cubicBezTo>
                    <a:pt x="20650" y="1061"/>
                    <a:pt x="19982" y="315"/>
                    <a:pt x="18883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4306075" y="1423600"/>
              <a:ext cx="429900" cy="353375"/>
            </a:xfrm>
            <a:custGeom>
              <a:avLst/>
              <a:gdLst/>
              <a:ahLst/>
              <a:cxnLst/>
              <a:rect l="l" t="t" r="r" b="b"/>
              <a:pathLst>
                <a:path w="17196" h="14135" extrusionOk="0">
                  <a:moveTo>
                    <a:pt x="3218" y="1"/>
                  </a:moveTo>
                  <a:cubicBezTo>
                    <a:pt x="2356" y="1"/>
                    <a:pt x="1720" y="601"/>
                    <a:pt x="1453" y="905"/>
                  </a:cubicBezTo>
                  <a:cubicBezTo>
                    <a:pt x="1179" y="1220"/>
                    <a:pt x="708" y="1730"/>
                    <a:pt x="943" y="2515"/>
                  </a:cubicBezTo>
                  <a:cubicBezTo>
                    <a:pt x="1336" y="3653"/>
                    <a:pt x="1" y="4753"/>
                    <a:pt x="2278" y="6244"/>
                  </a:cubicBezTo>
                  <a:cubicBezTo>
                    <a:pt x="3259" y="6872"/>
                    <a:pt x="5026" y="7108"/>
                    <a:pt x="7695" y="8207"/>
                  </a:cubicBezTo>
                  <a:cubicBezTo>
                    <a:pt x="13387" y="10602"/>
                    <a:pt x="16253" y="14135"/>
                    <a:pt x="17195" y="14135"/>
                  </a:cubicBezTo>
                  <a:cubicBezTo>
                    <a:pt x="17077" y="12172"/>
                    <a:pt x="14055" y="10366"/>
                    <a:pt x="10482" y="5027"/>
                  </a:cubicBezTo>
                  <a:cubicBezTo>
                    <a:pt x="8166" y="1573"/>
                    <a:pt x="5222" y="42"/>
                    <a:pt x="3299" y="3"/>
                  </a:cubicBezTo>
                  <a:cubicBezTo>
                    <a:pt x="3271" y="1"/>
                    <a:pt x="3244" y="1"/>
                    <a:pt x="3218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4342400" y="1421725"/>
              <a:ext cx="399450" cy="353300"/>
            </a:xfrm>
            <a:custGeom>
              <a:avLst/>
              <a:gdLst/>
              <a:ahLst/>
              <a:cxnLst/>
              <a:rect l="l" t="t" r="r" b="b"/>
              <a:pathLst>
                <a:path w="15978" h="14132" extrusionOk="0">
                  <a:moveTo>
                    <a:pt x="1096" y="1"/>
                  </a:moveTo>
                  <a:cubicBezTo>
                    <a:pt x="404" y="1"/>
                    <a:pt x="535" y="390"/>
                    <a:pt x="0" y="980"/>
                  </a:cubicBezTo>
                  <a:cubicBezTo>
                    <a:pt x="564" y="854"/>
                    <a:pt x="1038" y="786"/>
                    <a:pt x="1461" y="786"/>
                  </a:cubicBezTo>
                  <a:cubicBezTo>
                    <a:pt x="3397" y="786"/>
                    <a:pt x="4276" y="2194"/>
                    <a:pt x="7852" y="5770"/>
                  </a:cubicBezTo>
                  <a:cubicBezTo>
                    <a:pt x="12680" y="10598"/>
                    <a:pt x="14918" y="13032"/>
                    <a:pt x="15742" y="14131"/>
                  </a:cubicBezTo>
                  <a:cubicBezTo>
                    <a:pt x="15978" y="13464"/>
                    <a:pt x="11777" y="9303"/>
                    <a:pt x="9029" y="5102"/>
                  </a:cubicBezTo>
                  <a:cubicBezTo>
                    <a:pt x="6949" y="1923"/>
                    <a:pt x="4279" y="588"/>
                    <a:pt x="2395" y="195"/>
                  </a:cubicBezTo>
                  <a:cubicBezTo>
                    <a:pt x="1772" y="62"/>
                    <a:pt x="1369" y="1"/>
                    <a:pt x="1096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4363000" y="1425625"/>
              <a:ext cx="471100" cy="367050"/>
            </a:xfrm>
            <a:custGeom>
              <a:avLst/>
              <a:gdLst/>
              <a:ahLst/>
              <a:cxnLst/>
              <a:rect l="l" t="t" r="r" b="b"/>
              <a:pathLst>
                <a:path w="18844" h="14682" extrusionOk="0">
                  <a:moveTo>
                    <a:pt x="3573" y="0"/>
                  </a:moveTo>
                  <a:cubicBezTo>
                    <a:pt x="2592" y="0"/>
                    <a:pt x="1807" y="628"/>
                    <a:pt x="1532" y="942"/>
                  </a:cubicBezTo>
                  <a:cubicBezTo>
                    <a:pt x="1257" y="1296"/>
                    <a:pt x="707" y="1806"/>
                    <a:pt x="982" y="2591"/>
                  </a:cubicBezTo>
                  <a:cubicBezTo>
                    <a:pt x="1336" y="3651"/>
                    <a:pt x="1" y="4946"/>
                    <a:pt x="1493" y="6085"/>
                  </a:cubicBezTo>
                  <a:cubicBezTo>
                    <a:pt x="2395" y="6791"/>
                    <a:pt x="4437" y="7223"/>
                    <a:pt x="8323" y="8794"/>
                  </a:cubicBezTo>
                  <a:cubicBezTo>
                    <a:pt x="14565" y="11384"/>
                    <a:pt x="17823" y="14682"/>
                    <a:pt x="18844" y="14682"/>
                  </a:cubicBezTo>
                  <a:cubicBezTo>
                    <a:pt x="18726" y="12641"/>
                    <a:pt x="15389" y="10756"/>
                    <a:pt x="11464" y="5221"/>
                  </a:cubicBezTo>
                  <a:cubicBezTo>
                    <a:pt x="8951" y="1649"/>
                    <a:pt x="5693" y="39"/>
                    <a:pt x="3573" y="0"/>
                  </a:cubicBezTo>
                  <a:close/>
                </a:path>
              </a:pathLst>
            </a:custGeom>
            <a:solidFill>
              <a:srgbClr val="9C3636"/>
            </a:solidFill>
            <a:ln w="6875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4401275" y="1423725"/>
              <a:ext cx="439700" cy="367000"/>
            </a:xfrm>
            <a:custGeom>
              <a:avLst/>
              <a:gdLst/>
              <a:ahLst/>
              <a:cxnLst/>
              <a:rect l="l" t="t" r="r" b="b"/>
              <a:pathLst>
                <a:path w="17588" h="14680" extrusionOk="0">
                  <a:moveTo>
                    <a:pt x="1220" y="0"/>
                  </a:moveTo>
                  <a:cubicBezTo>
                    <a:pt x="456" y="0"/>
                    <a:pt x="593" y="398"/>
                    <a:pt x="1" y="1018"/>
                  </a:cubicBezTo>
                  <a:cubicBezTo>
                    <a:pt x="862" y="865"/>
                    <a:pt x="1535" y="785"/>
                    <a:pt x="2092" y="785"/>
                  </a:cubicBezTo>
                  <a:cubicBezTo>
                    <a:pt x="4534" y="785"/>
                    <a:pt x="4738" y="2321"/>
                    <a:pt x="8637" y="5965"/>
                  </a:cubicBezTo>
                  <a:cubicBezTo>
                    <a:pt x="13976" y="10989"/>
                    <a:pt x="16410" y="13541"/>
                    <a:pt x="17313" y="14679"/>
                  </a:cubicBezTo>
                  <a:cubicBezTo>
                    <a:pt x="17588" y="14012"/>
                    <a:pt x="12955" y="9655"/>
                    <a:pt x="9933" y="5297"/>
                  </a:cubicBezTo>
                  <a:cubicBezTo>
                    <a:pt x="7656" y="2000"/>
                    <a:pt x="4712" y="626"/>
                    <a:pt x="2631" y="194"/>
                  </a:cubicBezTo>
                  <a:cubicBezTo>
                    <a:pt x="1957" y="61"/>
                    <a:pt x="1519" y="0"/>
                    <a:pt x="1220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4432700" y="1447875"/>
              <a:ext cx="484825" cy="336050"/>
            </a:xfrm>
            <a:custGeom>
              <a:avLst/>
              <a:gdLst/>
              <a:ahLst/>
              <a:cxnLst/>
              <a:rect l="l" t="t" r="r" b="b"/>
              <a:pathLst>
                <a:path w="19393" h="13442" extrusionOk="0">
                  <a:moveTo>
                    <a:pt x="2607" y="1"/>
                  </a:moveTo>
                  <a:cubicBezTo>
                    <a:pt x="2493" y="1"/>
                    <a:pt x="2383" y="5"/>
                    <a:pt x="2277" y="13"/>
                  </a:cubicBezTo>
                  <a:cubicBezTo>
                    <a:pt x="1295" y="52"/>
                    <a:pt x="667" y="759"/>
                    <a:pt x="432" y="1112"/>
                  </a:cubicBezTo>
                  <a:cubicBezTo>
                    <a:pt x="236" y="1465"/>
                    <a:pt x="432" y="1976"/>
                    <a:pt x="157" y="2839"/>
                  </a:cubicBezTo>
                  <a:cubicBezTo>
                    <a:pt x="0" y="3389"/>
                    <a:pt x="0" y="4488"/>
                    <a:pt x="510" y="5038"/>
                  </a:cubicBezTo>
                  <a:cubicBezTo>
                    <a:pt x="1727" y="6412"/>
                    <a:pt x="4986" y="7158"/>
                    <a:pt x="8322" y="8139"/>
                  </a:cubicBezTo>
                  <a:cubicBezTo>
                    <a:pt x="14690" y="10107"/>
                    <a:pt x="18326" y="13442"/>
                    <a:pt x="19343" y="13442"/>
                  </a:cubicBezTo>
                  <a:cubicBezTo>
                    <a:pt x="19360" y="13442"/>
                    <a:pt x="19377" y="13441"/>
                    <a:pt x="19393" y="13439"/>
                  </a:cubicBezTo>
                  <a:cubicBezTo>
                    <a:pt x="18961" y="11397"/>
                    <a:pt x="15428" y="9788"/>
                    <a:pt x="10756" y="4567"/>
                  </a:cubicBezTo>
                  <a:cubicBezTo>
                    <a:pt x="7854" y="1367"/>
                    <a:pt x="4669" y="1"/>
                    <a:pt x="2607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4453300" y="1445625"/>
              <a:ext cx="465575" cy="336275"/>
            </a:xfrm>
            <a:custGeom>
              <a:avLst/>
              <a:gdLst/>
              <a:ahLst/>
              <a:cxnLst/>
              <a:rect l="l" t="t" r="r" b="b"/>
              <a:pathLst>
                <a:path w="18623" h="13451" extrusionOk="0">
                  <a:moveTo>
                    <a:pt x="483" y="1"/>
                  </a:moveTo>
                  <a:cubicBezTo>
                    <a:pt x="165" y="1"/>
                    <a:pt x="414" y="202"/>
                    <a:pt x="0" y="810"/>
                  </a:cubicBezTo>
                  <a:cubicBezTo>
                    <a:pt x="529" y="738"/>
                    <a:pt x="1039" y="679"/>
                    <a:pt x="1575" y="679"/>
                  </a:cubicBezTo>
                  <a:cubicBezTo>
                    <a:pt x="3388" y="679"/>
                    <a:pt x="5498" y="1358"/>
                    <a:pt x="9618" y="4539"/>
                  </a:cubicBezTo>
                  <a:cubicBezTo>
                    <a:pt x="9853" y="4720"/>
                    <a:pt x="10082" y="4899"/>
                    <a:pt x="10305" y="5075"/>
                  </a:cubicBezTo>
                  <a:lnTo>
                    <a:pt x="10305" y="5075"/>
                  </a:lnTo>
                  <a:cubicBezTo>
                    <a:pt x="10179" y="4936"/>
                    <a:pt x="10055" y="4796"/>
                    <a:pt x="9932" y="4657"/>
                  </a:cubicBezTo>
                  <a:cubicBezTo>
                    <a:pt x="7184" y="1555"/>
                    <a:pt x="4083" y="378"/>
                    <a:pt x="2002" y="182"/>
                  </a:cubicBezTo>
                  <a:cubicBezTo>
                    <a:pt x="1090" y="77"/>
                    <a:pt x="680" y="1"/>
                    <a:pt x="483" y="1"/>
                  </a:cubicBezTo>
                  <a:close/>
                  <a:moveTo>
                    <a:pt x="10305" y="5075"/>
                  </a:moveTo>
                  <a:cubicBezTo>
                    <a:pt x="12616" y="7634"/>
                    <a:pt x="15446" y="10092"/>
                    <a:pt x="17124" y="11697"/>
                  </a:cubicBezTo>
                  <a:lnTo>
                    <a:pt x="17124" y="11697"/>
                  </a:lnTo>
                  <a:cubicBezTo>
                    <a:pt x="15878" y="10173"/>
                    <a:pt x="13871" y="7903"/>
                    <a:pt x="10305" y="5075"/>
                  </a:cubicBezTo>
                  <a:close/>
                  <a:moveTo>
                    <a:pt x="17124" y="11697"/>
                  </a:moveTo>
                  <a:cubicBezTo>
                    <a:pt x="17775" y="12494"/>
                    <a:pt x="18219" y="13088"/>
                    <a:pt x="18569" y="13450"/>
                  </a:cubicBezTo>
                  <a:cubicBezTo>
                    <a:pt x="18622" y="13208"/>
                    <a:pt x="18048" y="12582"/>
                    <a:pt x="17124" y="11697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4471950" y="1465575"/>
              <a:ext cx="522125" cy="312500"/>
            </a:xfrm>
            <a:custGeom>
              <a:avLst/>
              <a:gdLst/>
              <a:ahLst/>
              <a:cxnLst/>
              <a:rect l="l" t="t" r="r" b="b"/>
              <a:pathLst>
                <a:path w="20885" h="12500" extrusionOk="0">
                  <a:moveTo>
                    <a:pt x="3154" y="0"/>
                  </a:moveTo>
                  <a:cubicBezTo>
                    <a:pt x="2864" y="0"/>
                    <a:pt x="2596" y="18"/>
                    <a:pt x="2356" y="51"/>
                  </a:cubicBezTo>
                  <a:cubicBezTo>
                    <a:pt x="1374" y="169"/>
                    <a:pt x="825" y="914"/>
                    <a:pt x="668" y="1307"/>
                  </a:cubicBezTo>
                  <a:cubicBezTo>
                    <a:pt x="471" y="1660"/>
                    <a:pt x="589" y="2171"/>
                    <a:pt x="236" y="3034"/>
                  </a:cubicBezTo>
                  <a:cubicBezTo>
                    <a:pt x="0" y="3545"/>
                    <a:pt x="393" y="4644"/>
                    <a:pt x="1296" y="5233"/>
                  </a:cubicBezTo>
                  <a:cubicBezTo>
                    <a:pt x="2944" y="6293"/>
                    <a:pt x="7027" y="6175"/>
                    <a:pt x="10207" y="6921"/>
                  </a:cubicBezTo>
                  <a:cubicBezTo>
                    <a:pt x="16757" y="8462"/>
                    <a:pt x="19828" y="12499"/>
                    <a:pt x="20830" y="12499"/>
                  </a:cubicBezTo>
                  <a:cubicBezTo>
                    <a:pt x="20849" y="12499"/>
                    <a:pt x="20867" y="12498"/>
                    <a:pt x="20885" y="12495"/>
                  </a:cubicBezTo>
                  <a:cubicBezTo>
                    <a:pt x="20217" y="10493"/>
                    <a:pt x="16880" y="8726"/>
                    <a:pt x="11620" y="3780"/>
                  </a:cubicBezTo>
                  <a:cubicBezTo>
                    <a:pt x="8616" y="948"/>
                    <a:pt x="5277" y="0"/>
                    <a:pt x="3154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4488625" y="1443025"/>
              <a:ext cx="506425" cy="332975"/>
            </a:xfrm>
            <a:custGeom>
              <a:avLst/>
              <a:gdLst/>
              <a:ahLst/>
              <a:cxnLst/>
              <a:rect l="l" t="t" r="r" b="b"/>
              <a:pathLst>
                <a:path w="20257" h="13319" extrusionOk="0">
                  <a:moveTo>
                    <a:pt x="2238" y="0"/>
                  </a:moveTo>
                  <a:cubicBezTo>
                    <a:pt x="283" y="0"/>
                    <a:pt x="629" y="879"/>
                    <a:pt x="1" y="2209"/>
                  </a:cubicBezTo>
                  <a:cubicBezTo>
                    <a:pt x="1075" y="1608"/>
                    <a:pt x="1725" y="783"/>
                    <a:pt x="3046" y="783"/>
                  </a:cubicBezTo>
                  <a:cubicBezTo>
                    <a:pt x="4139" y="783"/>
                    <a:pt x="5692" y="1348"/>
                    <a:pt x="8323" y="3073"/>
                  </a:cubicBezTo>
                  <a:cubicBezTo>
                    <a:pt x="14761" y="7312"/>
                    <a:pt x="19040" y="12298"/>
                    <a:pt x="20178" y="13319"/>
                  </a:cubicBezTo>
                  <a:cubicBezTo>
                    <a:pt x="20257" y="12612"/>
                    <a:pt x="15389" y="8294"/>
                    <a:pt x="11346" y="4407"/>
                  </a:cubicBezTo>
                  <a:cubicBezTo>
                    <a:pt x="8244" y="1424"/>
                    <a:pt x="4751" y="128"/>
                    <a:pt x="2631" y="11"/>
                  </a:cubicBezTo>
                  <a:cubicBezTo>
                    <a:pt x="2491" y="4"/>
                    <a:pt x="2360" y="0"/>
                    <a:pt x="2238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2573900" y="1447075"/>
              <a:ext cx="495650" cy="295625"/>
            </a:xfrm>
            <a:custGeom>
              <a:avLst/>
              <a:gdLst/>
              <a:ahLst/>
              <a:cxnLst/>
              <a:rect l="l" t="t" r="r" b="b"/>
              <a:pathLst>
                <a:path w="19826" h="11825" extrusionOk="0">
                  <a:moveTo>
                    <a:pt x="16773" y="1"/>
                  </a:moveTo>
                  <a:cubicBezTo>
                    <a:pt x="15039" y="1"/>
                    <a:pt x="11708" y="1942"/>
                    <a:pt x="7970" y="3735"/>
                  </a:cubicBezTo>
                  <a:cubicBezTo>
                    <a:pt x="3416" y="5933"/>
                    <a:pt x="865" y="10644"/>
                    <a:pt x="119" y="11626"/>
                  </a:cubicBezTo>
                  <a:cubicBezTo>
                    <a:pt x="1" y="11802"/>
                    <a:pt x="60" y="11824"/>
                    <a:pt x="113" y="11824"/>
                  </a:cubicBezTo>
                  <a:cubicBezTo>
                    <a:pt x="131" y="11824"/>
                    <a:pt x="148" y="11822"/>
                    <a:pt x="158" y="11822"/>
                  </a:cubicBezTo>
                  <a:cubicBezTo>
                    <a:pt x="3809" y="9859"/>
                    <a:pt x="4672" y="8721"/>
                    <a:pt x="10325" y="7347"/>
                  </a:cubicBezTo>
                  <a:cubicBezTo>
                    <a:pt x="14329" y="6405"/>
                    <a:pt x="16488" y="5227"/>
                    <a:pt x="17941" y="3814"/>
                  </a:cubicBezTo>
                  <a:cubicBezTo>
                    <a:pt x="18569" y="3146"/>
                    <a:pt x="19825" y="1026"/>
                    <a:pt x="19668" y="673"/>
                  </a:cubicBezTo>
                  <a:cubicBezTo>
                    <a:pt x="19472" y="320"/>
                    <a:pt x="17745" y="45"/>
                    <a:pt x="16920" y="6"/>
                  </a:cubicBezTo>
                  <a:cubicBezTo>
                    <a:pt x="16873" y="2"/>
                    <a:pt x="16824" y="1"/>
                    <a:pt x="16773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2576850" y="1452125"/>
              <a:ext cx="530975" cy="290500"/>
            </a:xfrm>
            <a:custGeom>
              <a:avLst/>
              <a:gdLst/>
              <a:ahLst/>
              <a:cxnLst/>
              <a:rect l="l" t="t" r="r" b="b"/>
              <a:pathLst>
                <a:path w="21239" h="11620" extrusionOk="0">
                  <a:moveTo>
                    <a:pt x="19511" y="0"/>
                  </a:moveTo>
                  <a:cubicBezTo>
                    <a:pt x="19511" y="628"/>
                    <a:pt x="19982" y="1374"/>
                    <a:pt x="19864" y="2041"/>
                  </a:cubicBezTo>
                  <a:cubicBezTo>
                    <a:pt x="19825" y="2552"/>
                    <a:pt x="19197" y="3062"/>
                    <a:pt x="19040" y="3376"/>
                  </a:cubicBezTo>
                  <a:cubicBezTo>
                    <a:pt x="18687" y="4083"/>
                    <a:pt x="18726" y="4711"/>
                    <a:pt x="16724" y="5143"/>
                  </a:cubicBezTo>
                  <a:cubicBezTo>
                    <a:pt x="14761" y="5574"/>
                    <a:pt x="11385" y="5810"/>
                    <a:pt x="8637" y="6595"/>
                  </a:cubicBezTo>
                  <a:cubicBezTo>
                    <a:pt x="6242" y="7262"/>
                    <a:pt x="4280" y="8126"/>
                    <a:pt x="1" y="11620"/>
                  </a:cubicBezTo>
                  <a:cubicBezTo>
                    <a:pt x="3691" y="9539"/>
                    <a:pt x="2552" y="9343"/>
                    <a:pt x="8441" y="6909"/>
                  </a:cubicBezTo>
                  <a:cubicBezTo>
                    <a:pt x="12484" y="6124"/>
                    <a:pt x="16213" y="5731"/>
                    <a:pt x="18098" y="5025"/>
                  </a:cubicBezTo>
                  <a:cubicBezTo>
                    <a:pt x="19982" y="4318"/>
                    <a:pt x="18687" y="4200"/>
                    <a:pt x="19864" y="3376"/>
                  </a:cubicBezTo>
                  <a:cubicBezTo>
                    <a:pt x="21238" y="1295"/>
                    <a:pt x="20021" y="1099"/>
                    <a:pt x="19511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3132325" y="1465850"/>
              <a:ext cx="161950" cy="16700"/>
            </a:xfrm>
            <a:custGeom>
              <a:avLst/>
              <a:gdLst/>
              <a:ahLst/>
              <a:cxnLst/>
              <a:rect l="l" t="t" r="r" b="b"/>
              <a:pathLst>
                <a:path w="6478" h="668" fill="none" extrusionOk="0">
                  <a:moveTo>
                    <a:pt x="1" y="668"/>
                  </a:moveTo>
                  <a:lnTo>
                    <a:pt x="6478" y="1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3241275" y="1440325"/>
              <a:ext cx="64775" cy="10825"/>
            </a:xfrm>
            <a:custGeom>
              <a:avLst/>
              <a:gdLst/>
              <a:ahLst/>
              <a:cxnLst/>
              <a:rect l="l" t="t" r="r" b="b"/>
              <a:pathLst>
                <a:path w="2591" h="433" fill="none" extrusionOk="0">
                  <a:moveTo>
                    <a:pt x="0" y="433"/>
                  </a:moveTo>
                  <a:lnTo>
                    <a:pt x="2591" y="1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3047925" y="1585575"/>
              <a:ext cx="232625" cy="63825"/>
            </a:xfrm>
            <a:custGeom>
              <a:avLst/>
              <a:gdLst/>
              <a:ahLst/>
              <a:cxnLst/>
              <a:rect l="l" t="t" r="r" b="b"/>
              <a:pathLst>
                <a:path w="9305" h="2553" fill="none" extrusionOk="0">
                  <a:moveTo>
                    <a:pt x="1" y="1"/>
                  </a:moveTo>
                  <a:lnTo>
                    <a:pt x="9304" y="2553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3313900" y="1425625"/>
              <a:ext cx="53000" cy="31425"/>
            </a:xfrm>
            <a:custGeom>
              <a:avLst/>
              <a:gdLst/>
              <a:ahLst/>
              <a:cxnLst/>
              <a:rect l="l" t="t" r="r" b="b"/>
              <a:pathLst>
                <a:path w="2120" h="1257" fill="none" extrusionOk="0">
                  <a:moveTo>
                    <a:pt x="0" y="1256"/>
                  </a:moveTo>
                  <a:lnTo>
                    <a:pt x="2120" y="0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3375725" y="1486450"/>
              <a:ext cx="131525" cy="49100"/>
            </a:xfrm>
            <a:custGeom>
              <a:avLst/>
              <a:gdLst/>
              <a:ahLst/>
              <a:cxnLst/>
              <a:rect l="l" t="t" r="r" b="b"/>
              <a:pathLst>
                <a:path w="5261" h="1964" fill="none" extrusionOk="0">
                  <a:moveTo>
                    <a:pt x="0" y="1"/>
                  </a:moveTo>
                  <a:lnTo>
                    <a:pt x="5260" y="1964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3068525" y="1495300"/>
              <a:ext cx="158050" cy="25525"/>
            </a:xfrm>
            <a:custGeom>
              <a:avLst/>
              <a:gdLst/>
              <a:ahLst/>
              <a:cxnLst/>
              <a:rect l="l" t="t" r="r" b="b"/>
              <a:pathLst>
                <a:path w="6322" h="1021" fill="none" extrusionOk="0">
                  <a:moveTo>
                    <a:pt x="1" y="1021"/>
                  </a:moveTo>
                  <a:cubicBezTo>
                    <a:pt x="511" y="432"/>
                    <a:pt x="6321" y="0"/>
                    <a:pt x="632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065600" y="1457025"/>
              <a:ext cx="179625" cy="20625"/>
            </a:xfrm>
            <a:custGeom>
              <a:avLst/>
              <a:gdLst/>
              <a:ahLst/>
              <a:cxnLst/>
              <a:rect l="l" t="t" r="r" b="b"/>
              <a:pathLst>
                <a:path w="7185" h="825" fill="none" extrusionOk="0">
                  <a:moveTo>
                    <a:pt x="0" y="825"/>
                  </a:moveTo>
                  <a:cubicBezTo>
                    <a:pt x="746" y="0"/>
                    <a:pt x="7184" y="79"/>
                    <a:pt x="6988" y="746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3105825" y="1526700"/>
              <a:ext cx="187475" cy="77550"/>
            </a:xfrm>
            <a:custGeom>
              <a:avLst/>
              <a:gdLst/>
              <a:ahLst/>
              <a:cxnLst/>
              <a:rect l="l" t="t" r="r" b="b"/>
              <a:pathLst>
                <a:path w="7499" h="3102" fill="none" extrusionOk="0">
                  <a:moveTo>
                    <a:pt x="1" y="0"/>
                  </a:moveTo>
                  <a:lnTo>
                    <a:pt x="7499" y="3102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4255050" y="1514225"/>
              <a:ext cx="165875" cy="52725"/>
            </a:xfrm>
            <a:custGeom>
              <a:avLst/>
              <a:gdLst/>
              <a:ahLst/>
              <a:cxnLst/>
              <a:rect l="l" t="t" r="r" b="b"/>
              <a:pathLst>
                <a:path w="6635" h="2109" extrusionOk="0">
                  <a:moveTo>
                    <a:pt x="6192" y="0"/>
                  </a:moveTo>
                  <a:cubicBezTo>
                    <a:pt x="3838" y="0"/>
                    <a:pt x="1" y="2109"/>
                    <a:pt x="1" y="2109"/>
                  </a:cubicBezTo>
                  <a:lnTo>
                    <a:pt x="6635" y="28"/>
                  </a:lnTo>
                  <a:cubicBezTo>
                    <a:pt x="6495" y="9"/>
                    <a:pt x="6347" y="0"/>
                    <a:pt x="6192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4255050" y="1507075"/>
              <a:ext cx="165875" cy="59875"/>
            </a:xfrm>
            <a:custGeom>
              <a:avLst/>
              <a:gdLst/>
              <a:ahLst/>
              <a:cxnLst/>
              <a:rect l="l" t="t" r="r" b="b"/>
              <a:pathLst>
                <a:path w="6635" h="2395" fill="none" extrusionOk="0">
                  <a:moveTo>
                    <a:pt x="6635" y="314"/>
                  </a:moveTo>
                  <a:cubicBezTo>
                    <a:pt x="4358" y="0"/>
                    <a:pt x="1" y="2395"/>
                    <a:pt x="1" y="2395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810475" y="1389300"/>
              <a:ext cx="48125" cy="29475"/>
            </a:xfrm>
            <a:custGeom>
              <a:avLst/>
              <a:gdLst/>
              <a:ahLst/>
              <a:cxnLst/>
              <a:rect l="l" t="t" r="r" b="b"/>
              <a:pathLst>
                <a:path w="1925" h="1179" extrusionOk="0">
                  <a:moveTo>
                    <a:pt x="1924" y="1"/>
                  </a:moveTo>
                  <a:lnTo>
                    <a:pt x="1" y="1178"/>
                  </a:lnTo>
                  <a:cubicBezTo>
                    <a:pt x="1" y="1178"/>
                    <a:pt x="1257" y="904"/>
                    <a:pt x="1924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3810475" y="1389300"/>
              <a:ext cx="48125" cy="29475"/>
            </a:xfrm>
            <a:custGeom>
              <a:avLst/>
              <a:gdLst/>
              <a:ahLst/>
              <a:cxnLst/>
              <a:rect l="l" t="t" r="r" b="b"/>
              <a:pathLst>
                <a:path w="1925" h="1179" fill="none" extrusionOk="0">
                  <a:moveTo>
                    <a:pt x="1924" y="1"/>
                  </a:moveTo>
                  <a:cubicBezTo>
                    <a:pt x="1257" y="904"/>
                    <a:pt x="1" y="1178"/>
                    <a:pt x="1" y="1178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4005775" y="1403875"/>
              <a:ext cx="19650" cy="25700"/>
            </a:xfrm>
            <a:custGeom>
              <a:avLst/>
              <a:gdLst/>
              <a:ahLst/>
              <a:cxnLst/>
              <a:rect l="l" t="t" r="r" b="b"/>
              <a:pathLst>
                <a:path w="786" h="1028" extrusionOk="0">
                  <a:moveTo>
                    <a:pt x="547" y="0"/>
                  </a:moveTo>
                  <a:cubicBezTo>
                    <a:pt x="167" y="0"/>
                    <a:pt x="1" y="1027"/>
                    <a:pt x="1" y="1027"/>
                  </a:cubicBezTo>
                  <a:lnTo>
                    <a:pt x="786" y="124"/>
                  </a:lnTo>
                  <a:cubicBezTo>
                    <a:pt x="698" y="37"/>
                    <a:pt x="619" y="0"/>
                    <a:pt x="547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4005775" y="1393225"/>
              <a:ext cx="19650" cy="36350"/>
            </a:xfrm>
            <a:custGeom>
              <a:avLst/>
              <a:gdLst/>
              <a:ahLst/>
              <a:cxnLst/>
              <a:rect l="l" t="t" r="r" b="b"/>
              <a:pathLst>
                <a:path w="786" h="1454" fill="none" extrusionOk="0">
                  <a:moveTo>
                    <a:pt x="786" y="550"/>
                  </a:moveTo>
                  <a:cubicBezTo>
                    <a:pt x="236" y="1"/>
                    <a:pt x="1" y="1453"/>
                    <a:pt x="1" y="1453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3614200" y="1393225"/>
              <a:ext cx="51050" cy="91300"/>
            </a:xfrm>
            <a:custGeom>
              <a:avLst/>
              <a:gdLst/>
              <a:ahLst/>
              <a:cxnLst/>
              <a:rect l="l" t="t" r="r" b="b"/>
              <a:pathLst>
                <a:path w="2042" h="3652" extrusionOk="0">
                  <a:moveTo>
                    <a:pt x="0" y="1"/>
                  </a:moveTo>
                  <a:cubicBezTo>
                    <a:pt x="1" y="2"/>
                    <a:pt x="1531" y="3063"/>
                    <a:pt x="2042" y="36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3614200" y="1393225"/>
              <a:ext cx="51050" cy="91300"/>
            </a:xfrm>
            <a:custGeom>
              <a:avLst/>
              <a:gdLst/>
              <a:ahLst/>
              <a:cxnLst/>
              <a:rect l="l" t="t" r="r" b="b"/>
              <a:pathLst>
                <a:path w="2042" h="3652" fill="none" extrusionOk="0">
                  <a:moveTo>
                    <a:pt x="2042" y="3651"/>
                  </a:moveTo>
                  <a:cubicBezTo>
                    <a:pt x="1531" y="3063"/>
                    <a:pt x="0" y="1"/>
                    <a:pt x="0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3199075" y="1510025"/>
              <a:ext cx="137400" cy="93250"/>
            </a:xfrm>
            <a:custGeom>
              <a:avLst/>
              <a:gdLst/>
              <a:ahLst/>
              <a:cxnLst/>
              <a:rect l="l" t="t" r="r" b="b"/>
              <a:pathLst>
                <a:path w="5496" h="3730" extrusionOk="0">
                  <a:moveTo>
                    <a:pt x="0" y="0"/>
                  </a:moveTo>
                  <a:cubicBezTo>
                    <a:pt x="1" y="1"/>
                    <a:pt x="3533" y="2552"/>
                    <a:pt x="5496" y="37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3199075" y="1510025"/>
              <a:ext cx="137400" cy="93250"/>
            </a:xfrm>
            <a:custGeom>
              <a:avLst/>
              <a:gdLst/>
              <a:ahLst/>
              <a:cxnLst/>
              <a:rect l="l" t="t" r="r" b="b"/>
              <a:pathLst>
                <a:path w="5496" h="3730" fill="none" extrusionOk="0">
                  <a:moveTo>
                    <a:pt x="5496" y="3729"/>
                  </a:moveTo>
                  <a:cubicBezTo>
                    <a:pt x="3533" y="2552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4244250" y="1533575"/>
              <a:ext cx="209075" cy="81475"/>
            </a:xfrm>
            <a:custGeom>
              <a:avLst/>
              <a:gdLst/>
              <a:ahLst/>
              <a:cxnLst/>
              <a:rect l="l" t="t" r="r" b="b"/>
              <a:pathLst>
                <a:path w="8363" h="3259" extrusionOk="0">
                  <a:moveTo>
                    <a:pt x="8362" y="0"/>
                  </a:moveTo>
                  <a:lnTo>
                    <a:pt x="8362" y="0"/>
                  </a:lnTo>
                  <a:cubicBezTo>
                    <a:pt x="8361" y="1"/>
                    <a:pt x="1" y="3141"/>
                    <a:pt x="747" y="3259"/>
                  </a:cubicBezTo>
                  <a:lnTo>
                    <a:pt x="836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4244250" y="1533575"/>
              <a:ext cx="209075" cy="81475"/>
            </a:xfrm>
            <a:custGeom>
              <a:avLst/>
              <a:gdLst/>
              <a:ahLst/>
              <a:cxnLst/>
              <a:rect l="l" t="t" r="r" b="b"/>
              <a:pathLst>
                <a:path w="8363" h="3259" fill="none" extrusionOk="0">
                  <a:moveTo>
                    <a:pt x="747" y="3259"/>
                  </a:moveTo>
                  <a:cubicBezTo>
                    <a:pt x="1" y="3141"/>
                    <a:pt x="8362" y="0"/>
                    <a:pt x="8362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4279600" y="1545350"/>
              <a:ext cx="235550" cy="110925"/>
            </a:xfrm>
            <a:custGeom>
              <a:avLst/>
              <a:gdLst/>
              <a:ahLst/>
              <a:cxnLst/>
              <a:rect l="l" t="t" r="r" b="b"/>
              <a:pathLst>
                <a:path w="9422" h="4437" fill="none" extrusionOk="0">
                  <a:moveTo>
                    <a:pt x="9422" y="275"/>
                  </a:moveTo>
                  <a:cubicBezTo>
                    <a:pt x="7459" y="0"/>
                    <a:pt x="0" y="4436"/>
                    <a:pt x="0" y="4436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4406200" y="1499225"/>
              <a:ext cx="115825" cy="15725"/>
            </a:xfrm>
            <a:custGeom>
              <a:avLst/>
              <a:gdLst/>
              <a:ahLst/>
              <a:cxnLst/>
              <a:rect l="l" t="t" r="r" b="b"/>
              <a:pathLst>
                <a:path w="4633" h="629" fill="none" extrusionOk="0">
                  <a:moveTo>
                    <a:pt x="4632" y="628"/>
                  </a:moveTo>
                  <a:cubicBezTo>
                    <a:pt x="982" y="236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4122575" y="1472725"/>
              <a:ext cx="54975" cy="56950"/>
            </a:xfrm>
            <a:custGeom>
              <a:avLst/>
              <a:gdLst/>
              <a:ahLst/>
              <a:cxnLst/>
              <a:rect l="l" t="t" r="r" b="b"/>
              <a:pathLst>
                <a:path w="2199" h="2278" fill="none" extrusionOk="0">
                  <a:moveTo>
                    <a:pt x="0" y="2277"/>
                  </a:moveTo>
                  <a:cubicBezTo>
                    <a:pt x="1139" y="0"/>
                    <a:pt x="2198" y="118"/>
                    <a:pt x="2198" y="118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4145125" y="1480575"/>
              <a:ext cx="98175" cy="69700"/>
            </a:xfrm>
            <a:custGeom>
              <a:avLst/>
              <a:gdLst/>
              <a:ahLst/>
              <a:cxnLst/>
              <a:rect l="l" t="t" r="r" b="b"/>
              <a:pathLst>
                <a:path w="3927" h="2788" fill="none" extrusionOk="0">
                  <a:moveTo>
                    <a:pt x="1" y="2788"/>
                  </a:moveTo>
                  <a:cubicBezTo>
                    <a:pt x="1375" y="825"/>
                    <a:pt x="3927" y="0"/>
                    <a:pt x="3927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4110800" y="1447200"/>
              <a:ext cx="105025" cy="40275"/>
            </a:xfrm>
            <a:custGeom>
              <a:avLst/>
              <a:gdLst/>
              <a:ahLst/>
              <a:cxnLst/>
              <a:rect l="l" t="t" r="r" b="b"/>
              <a:pathLst>
                <a:path w="4201" h="1611" fill="none" extrusionOk="0">
                  <a:moveTo>
                    <a:pt x="0" y="1610"/>
                  </a:moveTo>
                  <a:cubicBezTo>
                    <a:pt x="2120" y="511"/>
                    <a:pt x="4200" y="1"/>
                    <a:pt x="4122" y="119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3748650" y="1412850"/>
              <a:ext cx="23575" cy="123700"/>
            </a:xfrm>
            <a:custGeom>
              <a:avLst/>
              <a:gdLst/>
              <a:ahLst/>
              <a:cxnLst/>
              <a:rect l="l" t="t" r="r" b="b"/>
              <a:pathLst>
                <a:path w="943" h="4948" fill="none" extrusionOk="0">
                  <a:moveTo>
                    <a:pt x="943" y="4947"/>
                  </a:moveTo>
                  <a:cubicBezTo>
                    <a:pt x="0" y="3416"/>
                    <a:pt x="354" y="1"/>
                    <a:pt x="354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3817350" y="1446225"/>
              <a:ext cx="17700" cy="93250"/>
            </a:xfrm>
            <a:custGeom>
              <a:avLst/>
              <a:gdLst/>
              <a:ahLst/>
              <a:cxnLst/>
              <a:rect l="l" t="t" r="r" b="b"/>
              <a:pathLst>
                <a:path w="708" h="3730" fill="none" extrusionOk="0">
                  <a:moveTo>
                    <a:pt x="707" y="3730"/>
                  </a:moveTo>
                  <a:cubicBezTo>
                    <a:pt x="236" y="1924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3882125" y="1449175"/>
              <a:ext cx="17675" cy="82450"/>
            </a:xfrm>
            <a:custGeom>
              <a:avLst/>
              <a:gdLst/>
              <a:ahLst/>
              <a:cxnLst/>
              <a:rect l="l" t="t" r="r" b="b"/>
              <a:pathLst>
                <a:path w="707" h="3298" fill="none" extrusionOk="0">
                  <a:moveTo>
                    <a:pt x="707" y="3298"/>
                  </a:moveTo>
                  <a:cubicBezTo>
                    <a:pt x="236" y="1688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3911575" y="1444250"/>
              <a:ext cx="25525" cy="96225"/>
            </a:xfrm>
            <a:custGeom>
              <a:avLst/>
              <a:gdLst/>
              <a:ahLst/>
              <a:cxnLst/>
              <a:rect l="l" t="t" r="r" b="b"/>
              <a:pathLst>
                <a:path w="1021" h="3849" fill="none" extrusionOk="0">
                  <a:moveTo>
                    <a:pt x="0" y="3848"/>
                  </a:moveTo>
                  <a:cubicBezTo>
                    <a:pt x="393" y="1925"/>
                    <a:pt x="1021" y="1"/>
                    <a:pt x="1021" y="1"/>
                  </a:cubicBezTo>
                </a:path>
              </a:pathLst>
            </a:custGeom>
            <a:noFill/>
            <a:ln w="11775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3953775" y="1422675"/>
              <a:ext cx="37300" cy="102075"/>
            </a:xfrm>
            <a:custGeom>
              <a:avLst/>
              <a:gdLst/>
              <a:ahLst/>
              <a:cxnLst/>
              <a:rect l="l" t="t" r="r" b="b"/>
              <a:pathLst>
                <a:path w="1492" h="4083" fill="none" extrusionOk="0">
                  <a:moveTo>
                    <a:pt x="0" y="4083"/>
                  </a:moveTo>
                  <a:cubicBezTo>
                    <a:pt x="393" y="2748"/>
                    <a:pt x="1492" y="0"/>
                    <a:pt x="1492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4030325" y="1422675"/>
              <a:ext cx="37300" cy="104050"/>
            </a:xfrm>
            <a:custGeom>
              <a:avLst/>
              <a:gdLst/>
              <a:ahLst/>
              <a:cxnLst/>
              <a:rect l="l" t="t" r="r" b="b"/>
              <a:pathLst>
                <a:path w="1492" h="4162" fill="none" extrusionOk="0">
                  <a:moveTo>
                    <a:pt x="0" y="4161"/>
                  </a:moveTo>
                  <a:cubicBezTo>
                    <a:pt x="314" y="2630"/>
                    <a:pt x="1492" y="0"/>
                    <a:pt x="1492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4290375" y="1433475"/>
              <a:ext cx="119775" cy="33375"/>
            </a:xfrm>
            <a:custGeom>
              <a:avLst/>
              <a:gdLst/>
              <a:ahLst/>
              <a:cxnLst/>
              <a:rect l="l" t="t" r="r" b="b"/>
              <a:pathLst>
                <a:path w="4791" h="1335" fill="none" extrusionOk="0">
                  <a:moveTo>
                    <a:pt x="1" y="393"/>
                  </a:moveTo>
                  <a:cubicBezTo>
                    <a:pt x="1571" y="0"/>
                    <a:pt x="4790" y="903"/>
                    <a:pt x="4712" y="1335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4089200" y="1424625"/>
              <a:ext cx="8850" cy="116825"/>
            </a:xfrm>
            <a:custGeom>
              <a:avLst/>
              <a:gdLst/>
              <a:ahLst/>
              <a:cxnLst/>
              <a:rect l="l" t="t" r="r" b="b"/>
              <a:pathLst>
                <a:path w="354" h="4673" fill="none" extrusionOk="0">
                  <a:moveTo>
                    <a:pt x="236" y="4672"/>
                  </a:moveTo>
                  <a:cubicBezTo>
                    <a:pt x="354" y="2827"/>
                    <a:pt x="0" y="1"/>
                    <a:pt x="0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83875" y="1413850"/>
              <a:ext cx="40275" cy="122700"/>
            </a:xfrm>
            <a:custGeom>
              <a:avLst/>
              <a:gdLst/>
              <a:ahLst/>
              <a:cxnLst/>
              <a:rect l="l" t="t" r="r" b="b"/>
              <a:pathLst>
                <a:path w="1611" h="4908" fill="none" extrusionOk="0">
                  <a:moveTo>
                    <a:pt x="1" y="4907"/>
                  </a:moveTo>
                  <a:cubicBezTo>
                    <a:pt x="629" y="2473"/>
                    <a:pt x="1610" y="0"/>
                    <a:pt x="161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700550" y="1434450"/>
              <a:ext cx="80500" cy="101100"/>
            </a:xfrm>
            <a:custGeom>
              <a:avLst/>
              <a:gdLst/>
              <a:ahLst/>
              <a:cxnLst/>
              <a:rect l="l" t="t" r="r" b="b"/>
              <a:pathLst>
                <a:path w="3220" h="4044" fill="none" extrusionOk="0">
                  <a:moveTo>
                    <a:pt x="1" y="4044"/>
                  </a:moveTo>
                  <a:cubicBezTo>
                    <a:pt x="1257" y="2042"/>
                    <a:pt x="3220" y="0"/>
                    <a:pt x="322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3955725" y="1449175"/>
              <a:ext cx="30450" cy="90300"/>
            </a:xfrm>
            <a:custGeom>
              <a:avLst/>
              <a:gdLst/>
              <a:ahLst/>
              <a:cxnLst/>
              <a:rect l="l" t="t" r="r" b="b"/>
              <a:pathLst>
                <a:path w="1218" h="3612" fill="none" extrusionOk="0">
                  <a:moveTo>
                    <a:pt x="1217" y="3612"/>
                  </a:moveTo>
                  <a:cubicBezTo>
                    <a:pt x="393" y="1885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3793800" y="1415800"/>
              <a:ext cx="16700" cy="123675"/>
            </a:xfrm>
            <a:custGeom>
              <a:avLst/>
              <a:gdLst/>
              <a:ahLst/>
              <a:cxnLst/>
              <a:rect l="l" t="t" r="r" b="b"/>
              <a:pathLst>
                <a:path w="668" h="4947" fill="none" extrusionOk="0">
                  <a:moveTo>
                    <a:pt x="668" y="4947"/>
                  </a:moveTo>
                  <a:cubicBezTo>
                    <a:pt x="275" y="3063"/>
                    <a:pt x="0" y="1"/>
                    <a:pt x="0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3835025" y="1444250"/>
              <a:ext cx="29450" cy="88375"/>
            </a:xfrm>
            <a:custGeom>
              <a:avLst/>
              <a:gdLst/>
              <a:ahLst/>
              <a:cxnLst/>
              <a:rect l="l" t="t" r="r" b="b"/>
              <a:pathLst>
                <a:path w="1178" h="3535" fill="none" extrusionOk="0">
                  <a:moveTo>
                    <a:pt x="0" y="3534"/>
                  </a:moveTo>
                  <a:cubicBezTo>
                    <a:pt x="471" y="1767"/>
                    <a:pt x="1178" y="1"/>
                    <a:pt x="1178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4054850" y="1433475"/>
              <a:ext cx="107000" cy="87350"/>
            </a:xfrm>
            <a:custGeom>
              <a:avLst/>
              <a:gdLst/>
              <a:ahLst/>
              <a:cxnLst/>
              <a:rect l="l" t="t" r="r" b="b"/>
              <a:pathLst>
                <a:path w="4280" h="3494" fill="none" extrusionOk="0">
                  <a:moveTo>
                    <a:pt x="0" y="3494"/>
                  </a:moveTo>
                  <a:cubicBezTo>
                    <a:pt x="1374" y="1256"/>
                    <a:pt x="4279" y="0"/>
                    <a:pt x="4279" y="47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3735900" y="1395200"/>
              <a:ext cx="1975" cy="32400"/>
            </a:xfrm>
            <a:custGeom>
              <a:avLst/>
              <a:gdLst/>
              <a:ahLst/>
              <a:cxnLst/>
              <a:rect l="l" t="t" r="r" b="b"/>
              <a:pathLst>
                <a:path w="79" h="1296" fill="none" extrusionOk="0">
                  <a:moveTo>
                    <a:pt x="0" y="1296"/>
                  </a:moveTo>
                  <a:cubicBezTo>
                    <a:pt x="0" y="668"/>
                    <a:pt x="79" y="0"/>
                    <a:pt x="79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3881150" y="1394200"/>
              <a:ext cx="2950" cy="32425"/>
            </a:xfrm>
            <a:custGeom>
              <a:avLst/>
              <a:gdLst/>
              <a:ahLst/>
              <a:cxnLst/>
              <a:rect l="l" t="t" r="r" b="b"/>
              <a:pathLst>
                <a:path w="118" h="1297" fill="none" extrusionOk="0">
                  <a:moveTo>
                    <a:pt x="0" y="1296"/>
                  </a:moveTo>
                  <a:cubicBezTo>
                    <a:pt x="39" y="668"/>
                    <a:pt x="118" y="1"/>
                    <a:pt x="118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3998900" y="1423650"/>
              <a:ext cx="33400" cy="116825"/>
            </a:xfrm>
            <a:custGeom>
              <a:avLst/>
              <a:gdLst/>
              <a:ahLst/>
              <a:cxnLst/>
              <a:rect l="l" t="t" r="r" b="b"/>
              <a:pathLst>
                <a:path w="1336" h="4673" fill="none" extrusionOk="0">
                  <a:moveTo>
                    <a:pt x="982" y="4672"/>
                  </a:moveTo>
                  <a:cubicBezTo>
                    <a:pt x="1" y="2906"/>
                    <a:pt x="1336" y="1"/>
                    <a:pt x="1336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4241325" y="1422675"/>
              <a:ext cx="86375" cy="28475"/>
            </a:xfrm>
            <a:custGeom>
              <a:avLst/>
              <a:gdLst/>
              <a:ahLst/>
              <a:cxnLst/>
              <a:rect l="l" t="t" r="r" b="b"/>
              <a:pathLst>
                <a:path w="3455" h="1139" fill="none" extrusionOk="0">
                  <a:moveTo>
                    <a:pt x="0" y="0"/>
                  </a:moveTo>
                  <a:cubicBezTo>
                    <a:pt x="1453" y="589"/>
                    <a:pt x="3455" y="1139"/>
                    <a:pt x="3455" y="1139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4335525" y="1461925"/>
              <a:ext cx="131525" cy="22600"/>
            </a:xfrm>
            <a:custGeom>
              <a:avLst/>
              <a:gdLst/>
              <a:ahLst/>
              <a:cxnLst/>
              <a:rect l="l" t="t" r="r" b="b"/>
              <a:pathLst>
                <a:path w="5261" h="904" fill="none" extrusionOk="0">
                  <a:moveTo>
                    <a:pt x="1" y="315"/>
                  </a:moveTo>
                  <a:cubicBezTo>
                    <a:pt x="354" y="550"/>
                    <a:pt x="2435" y="1"/>
                    <a:pt x="5261" y="903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4195200" y="1425625"/>
              <a:ext cx="97175" cy="16700"/>
            </a:xfrm>
            <a:custGeom>
              <a:avLst/>
              <a:gdLst/>
              <a:ahLst/>
              <a:cxnLst/>
              <a:rect l="l" t="t" r="r" b="b"/>
              <a:pathLst>
                <a:path w="3887" h="668" fill="none" extrusionOk="0">
                  <a:moveTo>
                    <a:pt x="0" y="0"/>
                  </a:moveTo>
                  <a:cubicBezTo>
                    <a:pt x="1492" y="628"/>
                    <a:pt x="3886" y="667"/>
                    <a:pt x="3886" y="667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4196175" y="1502175"/>
              <a:ext cx="154100" cy="61850"/>
            </a:xfrm>
            <a:custGeom>
              <a:avLst/>
              <a:gdLst/>
              <a:ahLst/>
              <a:cxnLst/>
              <a:rect l="l" t="t" r="r" b="b"/>
              <a:pathLst>
                <a:path w="6164" h="2474" fill="none" extrusionOk="0">
                  <a:moveTo>
                    <a:pt x="0" y="2473"/>
                  </a:moveTo>
                  <a:cubicBezTo>
                    <a:pt x="1767" y="1453"/>
                    <a:pt x="6164" y="0"/>
                    <a:pt x="6164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6"/>
            <p:cNvSpPr/>
            <p:nvPr/>
          </p:nvSpPr>
          <p:spPr>
            <a:xfrm>
              <a:off x="4250150" y="1458975"/>
              <a:ext cx="108950" cy="18675"/>
            </a:xfrm>
            <a:custGeom>
              <a:avLst/>
              <a:gdLst/>
              <a:ahLst/>
              <a:cxnLst/>
              <a:rect l="l" t="t" r="r" b="b"/>
              <a:pathLst>
                <a:path w="4358" h="747" fill="none" extrusionOk="0">
                  <a:moveTo>
                    <a:pt x="0" y="276"/>
                  </a:moveTo>
                  <a:cubicBezTo>
                    <a:pt x="1610" y="1"/>
                    <a:pt x="4358" y="747"/>
                    <a:pt x="4358" y="747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3481700" y="1438375"/>
              <a:ext cx="82475" cy="77550"/>
            </a:xfrm>
            <a:custGeom>
              <a:avLst/>
              <a:gdLst/>
              <a:ahLst/>
              <a:cxnLst/>
              <a:rect l="l" t="t" r="r" b="b"/>
              <a:pathLst>
                <a:path w="3299" h="3102" fill="none" extrusionOk="0">
                  <a:moveTo>
                    <a:pt x="3298" y="3102"/>
                  </a:moveTo>
                  <a:cubicBezTo>
                    <a:pt x="2121" y="1414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4197150" y="1493325"/>
              <a:ext cx="107975" cy="34375"/>
            </a:xfrm>
            <a:custGeom>
              <a:avLst/>
              <a:gdLst/>
              <a:ahLst/>
              <a:cxnLst/>
              <a:rect l="l" t="t" r="r" b="b"/>
              <a:pathLst>
                <a:path w="4319" h="1375" fill="none" extrusionOk="0">
                  <a:moveTo>
                    <a:pt x="1" y="1375"/>
                  </a:moveTo>
                  <a:cubicBezTo>
                    <a:pt x="1806" y="236"/>
                    <a:pt x="4319" y="1"/>
                    <a:pt x="4319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2349175" y="1198900"/>
              <a:ext cx="2938350" cy="510375"/>
            </a:xfrm>
            <a:custGeom>
              <a:avLst/>
              <a:gdLst/>
              <a:ahLst/>
              <a:cxnLst/>
              <a:rect l="l" t="t" r="r" b="b"/>
              <a:pathLst>
                <a:path w="117534" h="20415" fill="none" extrusionOk="0">
                  <a:moveTo>
                    <a:pt x="90760" y="511"/>
                  </a:moveTo>
                  <a:cubicBezTo>
                    <a:pt x="95118" y="1179"/>
                    <a:pt x="111527" y="15429"/>
                    <a:pt x="116081" y="20414"/>
                  </a:cubicBezTo>
                  <a:lnTo>
                    <a:pt x="117533" y="19119"/>
                  </a:lnTo>
                  <a:moveTo>
                    <a:pt x="0" y="13662"/>
                  </a:moveTo>
                  <a:lnTo>
                    <a:pt x="589" y="14722"/>
                  </a:lnTo>
                  <a:cubicBezTo>
                    <a:pt x="746" y="12838"/>
                    <a:pt x="2081" y="12798"/>
                    <a:pt x="2748" y="13858"/>
                  </a:cubicBezTo>
                  <a:cubicBezTo>
                    <a:pt x="2709" y="13073"/>
                    <a:pt x="3101" y="12484"/>
                    <a:pt x="3769" y="13348"/>
                  </a:cubicBezTo>
                  <a:cubicBezTo>
                    <a:pt x="8951" y="8794"/>
                    <a:pt x="19982" y="1"/>
                    <a:pt x="22298" y="708"/>
                  </a:cubicBezTo>
                </a:path>
              </a:pathLst>
            </a:custGeom>
            <a:noFill/>
            <a:ln w="18650" cap="rnd" cmpd="sng">
              <a:solidFill>
                <a:srgbClr val="8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2001100" y="1189075"/>
              <a:ext cx="3525875" cy="3270100"/>
            </a:xfrm>
            <a:custGeom>
              <a:avLst/>
              <a:gdLst/>
              <a:ahLst/>
              <a:cxnLst/>
              <a:rect l="l" t="t" r="r" b="b"/>
              <a:pathLst>
                <a:path w="141035" h="130804" extrusionOk="0">
                  <a:moveTo>
                    <a:pt x="26155" y="14298"/>
                  </a:moveTo>
                  <a:lnTo>
                    <a:pt x="26155" y="14298"/>
                  </a:lnTo>
                  <a:cubicBezTo>
                    <a:pt x="23814" y="15708"/>
                    <a:pt x="21759" y="17331"/>
                    <a:pt x="20126" y="19198"/>
                  </a:cubicBezTo>
                  <a:cubicBezTo>
                    <a:pt x="19588" y="19812"/>
                    <a:pt x="19069" y="20427"/>
                    <a:pt x="18568" y="21042"/>
                  </a:cubicBezTo>
                  <a:lnTo>
                    <a:pt x="18568" y="21042"/>
                  </a:lnTo>
                  <a:cubicBezTo>
                    <a:pt x="20877" y="18651"/>
                    <a:pt x="23406" y="16389"/>
                    <a:pt x="26155" y="14298"/>
                  </a:cubicBezTo>
                  <a:close/>
                  <a:moveTo>
                    <a:pt x="70911" y="0"/>
                  </a:moveTo>
                  <a:cubicBezTo>
                    <a:pt x="52413" y="0"/>
                    <a:pt x="37439" y="5712"/>
                    <a:pt x="26155" y="14298"/>
                  </a:cubicBezTo>
                  <a:lnTo>
                    <a:pt x="26155" y="14298"/>
                  </a:lnTo>
                  <a:cubicBezTo>
                    <a:pt x="41138" y="5271"/>
                    <a:pt x="67855" y="4948"/>
                    <a:pt x="71080" y="4948"/>
                  </a:cubicBezTo>
                  <a:cubicBezTo>
                    <a:pt x="73593" y="4948"/>
                    <a:pt x="87960" y="5144"/>
                    <a:pt x="100522" y="9384"/>
                  </a:cubicBezTo>
                  <a:cubicBezTo>
                    <a:pt x="109512" y="12446"/>
                    <a:pt x="116225" y="18334"/>
                    <a:pt x="123016" y="24144"/>
                  </a:cubicBezTo>
                  <a:cubicBezTo>
                    <a:pt x="137462" y="36588"/>
                    <a:pt x="136206" y="60260"/>
                    <a:pt x="136206" y="62576"/>
                  </a:cubicBezTo>
                  <a:cubicBezTo>
                    <a:pt x="136206" y="63793"/>
                    <a:pt x="137188" y="75570"/>
                    <a:pt x="133733" y="85619"/>
                  </a:cubicBezTo>
                  <a:cubicBezTo>
                    <a:pt x="130121" y="96179"/>
                    <a:pt x="121956" y="105169"/>
                    <a:pt x="113320" y="113059"/>
                  </a:cubicBezTo>
                  <a:cubicBezTo>
                    <a:pt x="97674" y="127392"/>
                    <a:pt x="70471" y="127506"/>
                    <a:pt x="65793" y="127506"/>
                  </a:cubicBezTo>
                  <a:cubicBezTo>
                    <a:pt x="65718" y="127506"/>
                    <a:pt x="65648" y="127506"/>
                    <a:pt x="65584" y="127506"/>
                  </a:cubicBezTo>
                  <a:cubicBezTo>
                    <a:pt x="61580" y="127506"/>
                    <a:pt x="35553" y="119929"/>
                    <a:pt x="21539" y="105718"/>
                  </a:cubicBezTo>
                  <a:cubicBezTo>
                    <a:pt x="6857" y="90801"/>
                    <a:pt x="5483" y="66737"/>
                    <a:pt x="5483" y="64264"/>
                  </a:cubicBezTo>
                  <a:cubicBezTo>
                    <a:pt x="5483" y="61673"/>
                    <a:pt x="2081" y="41297"/>
                    <a:pt x="18568" y="21042"/>
                  </a:cubicBezTo>
                  <a:lnTo>
                    <a:pt x="18568" y="21042"/>
                  </a:lnTo>
                  <a:cubicBezTo>
                    <a:pt x="6008" y="34053"/>
                    <a:pt x="1" y="50898"/>
                    <a:pt x="929" y="64970"/>
                  </a:cubicBezTo>
                  <a:cubicBezTo>
                    <a:pt x="3237" y="100242"/>
                    <a:pt x="31889" y="130803"/>
                    <a:pt x="69049" y="130803"/>
                  </a:cubicBezTo>
                  <a:cubicBezTo>
                    <a:pt x="69814" y="130803"/>
                    <a:pt x="70583" y="130790"/>
                    <a:pt x="71355" y="130764"/>
                  </a:cubicBezTo>
                  <a:cubicBezTo>
                    <a:pt x="111750" y="129351"/>
                    <a:pt x="138679" y="104070"/>
                    <a:pt x="140681" y="65402"/>
                  </a:cubicBezTo>
                  <a:cubicBezTo>
                    <a:pt x="141035" y="30896"/>
                    <a:pt x="113359" y="237"/>
                    <a:pt x="71355" y="1"/>
                  </a:cubicBezTo>
                  <a:cubicBezTo>
                    <a:pt x="71207" y="1"/>
                    <a:pt x="71059" y="0"/>
                    <a:pt x="70911" y="0"/>
                  </a:cubicBezTo>
                  <a:close/>
                </a:path>
              </a:pathLst>
            </a:custGeom>
            <a:solidFill>
              <a:srgbClr val="AF5C5C"/>
            </a:solidFill>
            <a:ln w="108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2420800" y="4082275"/>
              <a:ext cx="669350" cy="1110975"/>
            </a:xfrm>
            <a:custGeom>
              <a:avLst/>
              <a:gdLst/>
              <a:ahLst/>
              <a:cxnLst/>
              <a:rect l="l" t="t" r="r" b="b"/>
              <a:pathLst>
                <a:path w="26774" h="44439" extrusionOk="0">
                  <a:moveTo>
                    <a:pt x="23712" y="1"/>
                  </a:moveTo>
                  <a:lnTo>
                    <a:pt x="26774" y="1689"/>
                  </a:lnTo>
                  <a:lnTo>
                    <a:pt x="3063" y="44439"/>
                  </a:lnTo>
                  <a:lnTo>
                    <a:pt x="1" y="42751"/>
                  </a:lnTo>
                  <a:close/>
                </a:path>
              </a:pathLst>
            </a:custGeom>
            <a:solidFill>
              <a:srgbClr val="AA8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2078300" y="1881000"/>
              <a:ext cx="3384875" cy="3396650"/>
            </a:xfrm>
            <a:custGeom>
              <a:avLst/>
              <a:gdLst/>
              <a:ahLst/>
              <a:cxnLst/>
              <a:rect l="l" t="t" r="r" b="b"/>
              <a:pathLst>
                <a:path w="135395" h="135866" extrusionOk="0">
                  <a:moveTo>
                    <a:pt x="11738" y="0"/>
                  </a:moveTo>
                  <a:cubicBezTo>
                    <a:pt x="6792" y="5967"/>
                    <a:pt x="4005" y="13386"/>
                    <a:pt x="2081" y="20413"/>
                  </a:cubicBezTo>
                  <a:cubicBezTo>
                    <a:pt x="746" y="25281"/>
                    <a:pt x="1" y="30384"/>
                    <a:pt x="79" y="35409"/>
                  </a:cubicBezTo>
                  <a:cubicBezTo>
                    <a:pt x="197" y="41886"/>
                    <a:pt x="1414" y="48364"/>
                    <a:pt x="3416" y="54527"/>
                  </a:cubicBezTo>
                  <a:cubicBezTo>
                    <a:pt x="5261" y="60219"/>
                    <a:pt x="7930" y="65715"/>
                    <a:pt x="11306" y="70661"/>
                  </a:cubicBezTo>
                  <a:cubicBezTo>
                    <a:pt x="15232" y="76314"/>
                    <a:pt x="22573" y="83734"/>
                    <a:pt x="25478" y="85696"/>
                  </a:cubicBezTo>
                  <a:cubicBezTo>
                    <a:pt x="28304" y="87581"/>
                    <a:pt x="33172" y="88798"/>
                    <a:pt x="32426" y="90996"/>
                  </a:cubicBezTo>
                  <a:cubicBezTo>
                    <a:pt x="29914" y="92331"/>
                    <a:pt x="27323" y="96963"/>
                    <a:pt x="24889" y="99986"/>
                  </a:cubicBezTo>
                  <a:cubicBezTo>
                    <a:pt x="22337" y="103480"/>
                    <a:pt x="14368" y="114982"/>
                    <a:pt x="8087" y="127818"/>
                  </a:cubicBezTo>
                  <a:lnTo>
                    <a:pt x="15703" y="131940"/>
                  </a:lnTo>
                  <a:cubicBezTo>
                    <a:pt x="15993" y="131462"/>
                    <a:pt x="16315" y="130912"/>
                    <a:pt x="16667" y="130296"/>
                  </a:cubicBezTo>
                  <a:lnTo>
                    <a:pt x="16667" y="130296"/>
                  </a:lnTo>
                  <a:cubicBezTo>
                    <a:pt x="16262" y="131046"/>
                    <a:pt x="15960" y="131619"/>
                    <a:pt x="15781" y="131980"/>
                  </a:cubicBezTo>
                  <a:lnTo>
                    <a:pt x="23083" y="135866"/>
                  </a:lnTo>
                  <a:cubicBezTo>
                    <a:pt x="29874" y="123932"/>
                    <a:pt x="38864" y="105992"/>
                    <a:pt x="40591" y="100025"/>
                  </a:cubicBezTo>
                  <a:cubicBezTo>
                    <a:pt x="41102" y="98141"/>
                    <a:pt x="40984" y="96256"/>
                    <a:pt x="41377" y="95825"/>
                  </a:cubicBezTo>
                  <a:cubicBezTo>
                    <a:pt x="41799" y="95653"/>
                    <a:pt x="42218" y="95499"/>
                    <a:pt x="42768" y="95499"/>
                  </a:cubicBezTo>
                  <a:cubicBezTo>
                    <a:pt x="43852" y="95499"/>
                    <a:pt x="45448" y="96097"/>
                    <a:pt x="48600" y="98337"/>
                  </a:cubicBezTo>
                  <a:cubicBezTo>
                    <a:pt x="49318" y="98864"/>
                    <a:pt x="55396" y="100953"/>
                    <a:pt x="65497" y="100953"/>
                  </a:cubicBezTo>
                  <a:cubicBezTo>
                    <a:pt x="71957" y="100953"/>
                    <a:pt x="80063" y="100099"/>
                    <a:pt x="89465" y="97434"/>
                  </a:cubicBezTo>
                  <a:cubicBezTo>
                    <a:pt x="102655" y="93705"/>
                    <a:pt x="115885" y="84008"/>
                    <a:pt x="120399" y="78120"/>
                  </a:cubicBezTo>
                  <a:cubicBezTo>
                    <a:pt x="132176" y="62653"/>
                    <a:pt x="135081" y="51975"/>
                    <a:pt x="135238" y="36155"/>
                  </a:cubicBezTo>
                  <a:cubicBezTo>
                    <a:pt x="135395" y="19942"/>
                    <a:pt x="130135" y="10756"/>
                    <a:pt x="128054" y="7380"/>
                  </a:cubicBezTo>
                  <a:lnTo>
                    <a:pt x="128054" y="7380"/>
                  </a:lnTo>
                  <a:cubicBezTo>
                    <a:pt x="131116" y="12523"/>
                    <a:pt x="132922" y="23986"/>
                    <a:pt x="133000" y="32504"/>
                  </a:cubicBezTo>
                  <a:cubicBezTo>
                    <a:pt x="133040" y="42593"/>
                    <a:pt x="132019" y="53232"/>
                    <a:pt x="127544" y="62260"/>
                  </a:cubicBezTo>
                  <a:cubicBezTo>
                    <a:pt x="122087" y="73174"/>
                    <a:pt x="113137" y="82752"/>
                    <a:pt x="102773" y="89230"/>
                  </a:cubicBezTo>
                  <a:cubicBezTo>
                    <a:pt x="96178" y="93351"/>
                    <a:pt x="89073" y="94333"/>
                    <a:pt x="80397" y="95864"/>
                  </a:cubicBezTo>
                  <a:cubicBezTo>
                    <a:pt x="77649" y="96335"/>
                    <a:pt x="77649" y="97748"/>
                    <a:pt x="76079" y="97984"/>
                  </a:cubicBezTo>
                  <a:cubicBezTo>
                    <a:pt x="75987" y="97995"/>
                    <a:pt x="75899" y="98000"/>
                    <a:pt x="75812" y="98000"/>
                  </a:cubicBezTo>
                  <a:cubicBezTo>
                    <a:pt x="74568" y="98000"/>
                    <a:pt x="73762" y="96955"/>
                    <a:pt x="72190" y="96955"/>
                  </a:cubicBezTo>
                  <a:cubicBezTo>
                    <a:pt x="71893" y="96955"/>
                    <a:pt x="71570" y="96993"/>
                    <a:pt x="71211" y="97081"/>
                  </a:cubicBezTo>
                  <a:cubicBezTo>
                    <a:pt x="69659" y="97454"/>
                    <a:pt x="67929" y="97604"/>
                    <a:pt x="66142" y="97604"/>
                  </a:cubicBezTo>
                  <a:cubicBezTo>
                    <a:pt x="60609" y="97604"/>
                    <a:pt x="54531" y="96173"/>
                    <a:pt x="51505" y="95550"/>
                  </a:cubicBezTo>
                  <a:cubicBezTo>
                    <a:pt x="46401" y="93940"/>
                    <a:pt x="46833" y="90172"/>
                    <a:pt x="42907" y="89740"/>
                  </a:cubicBezTo>
                  <a:cubicBezTo>
                    <a:pt x="42533" y="89850"/>
                    <a:pt x="41985" y="89985"/>
                    <a:pt x="41396" y="89985"/>
                  </a:cubicBezTo>
                  <a:cubicBezTo>
                    <a:pt x="40936" y="89985"/>
                    <a:pt x="40450" y="89902"/>
                    <a:pt x="40003" y="89661"/>
                  </a:cubicBezTo>
                  <a:cubicBezTo>
                    <a:pt x="39042" y="90746"/>
                    <a:pt x="25868" y="113736"/>
                    <a:pt x="19285" y="125546"/>
                  </a:cubicBezTo>
                  <a:lnTo>
                    <a:pt x="19285" y="125546"/>
                  </a:lnTo>
                  <a:cubicBezTo>
                    <a:pt x="24746" y="115399"/>
                    <a:pt x="33243" y="98614"/>
                    <a:pt x="38864" y="88955"/>
                  </a:cubicBezTo>
                  <a:cubicBezTo>
                    <a:pt x="38275" y="88170"/>
                    <a:pt x="37451" y="87070"/>
                    <a:pt x="37058" y="86403"/>
                  </a:cubicBezTo>
                  <a:cubicBezTo>
                    <a:pt x="35645" y="85147"/>
                    <a:pt x="34271" y="86011"/>
                    <a:pt x="29325" y="84715"/>
                  </a:cubicBezTo>
                  <a:cubicBezTo>
                    <a:pt x="21552" y="79847"/>
                    <a:pt x="16017" y="71800"/>
                    <a:pt x="13465" y="68581"/>
                  </a:cubicBezTo>
                  <a:cubicBezTo>
                    <a:pt x="7027" y="60337"/>
                    <a:pt x="2160" y="42986"/>
                    <a:pt x="2003" y="32661"/>
                  </a:cubicBezTo>
                  <a:cubicBezTo>
                    <a:pt x="1846" y="21787"/>
                    <a:pt x="7224" y="6438"/>
                    <a:pt x="11738" y="0"/>
                  </a:cubicBezTo>
                  <a:close/>
                </a:path>
              </a:pathLst>
            </a:custGeom>
            <a:solidFill>
              <a:srgbClr val="FFD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2078300" y="1881000"/>
              <a:ext cx="3384875" cy="3396650"/>
            </a:xfrm>
            <a:custGeom>
              <a:avLst/>
              <a:gdLst/>
              <a:ahLst/>
              <a:cxnLst/>
              <a:rect l="l" t="t" r="r" b="b"/>
              <a:pathLst>
                <a:path w="135395" h="135866" fill="none" extrusionOk="0">
                  <a:moveTo>
                    <a:pt x="8087" y="127818"/>
                  </a:moveTo>
                  <a:cubicBezTo>
                    <a:pt x="14368" y="114982"/>
                    <a:pt x="22337" y="103480"/>
                    <a:pt x="24889" y="99986"/>
                  </a:cubicBezTo>
                  <a:cubicBezTo>
                    <a:pt x="27323" y="96963"/>
                    <a:pt x="29914" y="92331"/>
                    <a:pt x="32426" y="90996"/>
                  </a:cubicBezTo>
                  <a:cubicBezTo>
                    <a:pt x="33172" y="88798"/>
                    <a:pt x="28304" y="87581"/>
                    <a:pt x="25478" y="85696"/>
                  </a:cubicBezTo>
                  <a:cubicBezTo>
                    <a:pt x="22573" y="83734"/>
                    <a:pt x="15232" y="76314"/>
                    <a:pt x="11306" y="70661"/>
                  </a:cubicBezTo>
                  <a:cubicBezTo>
                    <a:pt x="7930" y="65715"/>
                    <a:pt x="5261" y="60219"/>
                    <a:pt x="3416" y="54527"/>
                  </a:cubicBezTo>
                  <a:cubicBezTo>
                    <a:pt x="1414" y="48364"/>
                    <a:pt x="197" y="41886"/>
                    <a:pt x="79" y="35409"/>
                  </a:cubicBezTo>
                  <a:cubicBezTo>
                    <a:pt x="1" y="30384"/>
                    <a:pt x="746" y="25281"/>
                    <a:pt x="2081" y="20413"/>
                  </a:cubicBezTo>
                  <a:cubicBezTo>
                    <a:pt x="4005" y="13386"/>
                    <a:pt x="6792" y="5967"/>
                    <a:pt x="11738" y="0"/>
                  </a:cubicBezTo>
                  <a:cubicBezTo>
                    <a:pt x="7224" y="6438"/>
                    <a:pt x="1846" y="21787"/>
                    <a:pt x="2003" y="32661"/>
                  </a:cubicBezTo>
                  <a:cubicBezTo>
                    <a:pt x="2160" y="42986"/>
                    <a:pt x="7027" y="60337"/>
                    <a:pt x="13465" y="68581"/>
                  </a:cubicBezTo>
                  <a:cubicBezTo>
                    <a:pt x="16017" y="71800"/>
                    <a:pt x="21552" y="79847"/>
                    <a:pt x="29325" y="84715"/>
                  </a:cubicBezTo>
                  <a:cubicBezTo>
                    <a:pt x="34271" y="86011"/>
                    <a:pt x="35645" y="85147"/>
                    <a:pt x="37058" y="86403"/>
                  </a:cubicBezTo>
                  <a:cubicBezTo>
                    <a:pt x="37451" y="87070"/>
                    <a:pt x="38275" y="88170"/>
                    <a:pt x="38864" y="88955"/>
                  </a:cubicBezTo>
                  <a:cubicBezTo>
                    <a:pt x="31759" y="101163"/>
                    <a:pt x="20060" y="124756"/>
                    <a:pt x="15703" y="131940"/>
                  </a:cubicBezTo>
                  <a:moveTo>
                    <a:pt x="15781" y="131980"/>
                  </a:moveTo>
                  <a:cubicBezTo>
                    <a:pt x="17980" y="127544"/>
                    <a:pt x="38786" y="91035"/>
                    <a:pt x="40003" y="89661"/>
                  </a:cubicBezTo>
                  <a:cubicBezTo>
                    <a:pt x="41023" y="90211"/>
                    <a:pt x="42240" y="89936"/>
                    <a:pt x="42907" y="89740"/>
                  </a:cubicBezTo>
                  <a:cubicBezTo>
                    <a:pt x="46833" y="90172"/>
                    <a:pt x="46401" y="93940"/>
                    <a:pt x="51505" y="95550"/>
                  </a:cubicBezTo>
                  <a:cubicBezTo>
                    <a:pt x="55509" y="96374"/>
                    <a:pt x="64852" y="98612"/>
                    <a:pt x="71211" y="97081"/>
                  </a:cubicBezTo>
                  <a:cubicBezTo>
                    <a:pt x="73606" y="96492"/>
                    <a:pt x="74430" y="98180"/>
                    <a:pt x="76079" y="97984"/>
                  </a:cubicBezTo>
                  <a:cubicBezTo>
                    <a:pt x="77649" y="97748"/>
                    <a:pt x="77649" y="96335"/>
                    <a:pt x="80397" y="95864"/>
                  </a:cubicBezTo>
                  <a:cubicBezTo>
                    <a:pt x="89073" y="94333"/>
                    <a:pt x="96178" y="93351"/>
                    <a:pt x="102773" y="89230"/>
                  </a:cubicBezTo>
                  <a:cubicBezTo>
                    <a:pt x="113137" y="82752"/>
                    <a:pt x="122087" y="73174"/>
                    <a:pt x="127544" y="62260"/>
                  </a:cubicBezTo>
                  <a:cubicBezTo>
                    <a:pt x="132019" y="53232"/>
                    <a:pt x="133040" y="42593"/>
                    <a:pt x="133000" y="32504"/>
                  </a:cubicBezTo>
                  <a:cubicBezTo>
                    <a:pt x="132922" y="23986"/>
                    <a:pt x="131116" y="12523"/>
                    <a:pt x="128054" y="7380"/>
                  </a:cubicBezTo>
                  <a:cubicBezTo>
                    <a:pt x="130135" y="10756"/>
                    <a:pt x="135395" y="19942"/>
                    <a:pt x="135238" y="36155"/>
                  </a:cubicBezTo>
                  <a:cubicBezTo>
                    <a:pt x="135081" y="51975"/>
                    <a:pt x="132176" y="62653"/>
                    <a:pt x="120399" y="78120"/>
                  </a:cubicBezTo>
                  <a:cubicBezTo>
                    <a:pt x="115885" y="84008"/>
                    <a:pt x="102655" y="93705"/>
                    <a:pt x="89465" y="97434"/>
                  </a:cubicBezTo>
                  <a:cubicBezTo>
                    <a:pt x="65362" y="104265"/>
                    <a:pt x="49777" y="99201"/>
                    <a:pt x="48600" y="98337"/>
                  </a:cubicBezTo>
                  <a:cubicBezTo>
                    <a:pt x="43850" y="94961"/>
                    <a:pt x="42633" y="95314"/>
                    <a:pt x="41377" y="95825"/>
                  </a:cubicBezTo>
                  <a:cubicBezTo>
                    <a:pt x="40984" y="96256"/>
                    <a:pt x="41102" y="98141"/>
                    <a:pt x="40591" y="100025"/>
                  </a:cubicBezTo>
                  <a:cubicBezTo>
                    <a:pt x="38864" y="105992"/>
                    <a:pt x="29874" y="123932"/>
                    <a:pt x="23083" y="135866"/>
                  </a:cubicBezTo>
                </a:path>
              </a:pathLst>
            </a:custGeom>
            <a:noFill/>
            <a:ln w="10800" cap="flat" cmpd="sng">
              <a:solidFill>
                <a:srgbClr val="3B3C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3192200" y="1166525"/>
              <a:ext cx="1176725" cy="344500"/>
            </a:xfrm>
            <a:custGeom>
              <a:avLst/>
              <a:gdLst/>
              <a:ahLst/>
              <a:cxnLst/>
              <a:rect l="l" t="t" r="r" b="b"/>
              <a:pathLst>
                <a:path w="47069" h="13780" extrusionOk="0">
                  <a:moveTo>
                    <a:pt x="0" y="13779"/>
                  </a:moveTo>
                  <a:cubicBezTo>
                    <a:pt x="15153" y="4868"/>
                    <a:pt x="39688" y="8087"/>
                    <a:pt x="47068" y="13544"/>
                  </a:cubicBezTo>
                  <a:cubicBezTo>
                    <a:pt x="37019" y="157"/>
                    <a:pt x="9736" y="0"/>
                    <a:pt x="0" y="13779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2356050" y="1353975"/>
              <a:ext cx="707600" cy="566300"/>
            </a:xfrm>
            <a:custGeom>
              <a:avLst/>
              <a:gdLst/>
              <a:ahLst/>
              <a:cxnLst/>
              <a:rect l="l" t="t" r="r" b="b"/>
              <a:pathLst>
                <a:path w="28304" h="22652" extrusionOk="0">
                  <a:moveTo>
                    <a:pt x="27597" y="3219"/>
                  </a:moveTo>
                  <a:cubicBezTo>
                    <a:pt x="27087" y="2984"/>
                    <a:pt x="26537" y="2788"/>
                    <a:pt x="26066" y="2552"/>
                  </a:cubicBezTo>
                  <a:cubicBezTo>
                    <a:pt x="25517" y="2277"/>
                    <a:pt x="24967" y="2002"/>
                    <a:pt x="24535" y="1649"/>
                  </a:cubicBezTo>
                  <a:cubicBezTo>
                    <a:pt x="24143" y="1414"/>
                    <a:pt x="23868" y="1060"/>
                    <a:pt x="23593" y="746"/>
                  </a:cubicBezTo>
                  <a:lnTo>
                    <a:pt x="23200" y="982"/>
                  </a:lnTo>
                  <a:cubicBezTo>
                    <a:pt x="23200" y="982"/>
                    <a:pt x="22886" y="471"/>
                    <a:pt x="22612" y="0"/>
                  </a:cubicBezTo>
                  <a:cubicBezTo>
                    <a:pt x="16645" y="3690"/>
                    <a:pt x="7930" y="10796"/>
                    <a:pt x="3376" y="15546"/>
                  </a:cubicBezTo>
                  <a:cubicBezTo>
                    <a:pt x="1374" y="17548"/>
                    <a:pt x="1335" y="19668"/>
                    <a:pt x="0" y="22651"/>
                  </a:cubicBezTo>
                  <a:cubicBezTo>
                    <a:pt x="9107" y="9854"/>
                    <a:pt x="13072" y="13662"/>
                    <a:pt x="18529" y="10207"/>
                  </a:cubicBezTo>
                  <a:cubicBezTo>
                    <a:pt x="20727" y="9854"/>
                    <a:pt x="22965" y="9893"/>
                    <a:pt x="24417" y="9618"/>
                  </a:cubicBezTo>
                  <a:cubicBezTo>
                    <a:pt x="24967" y="9736"/>
                    <a:pt x="24535" y="8637"/>
                    <a:pt x="25085" y="8440"/>
                  </a:cubicBezTo>
                  <a:cubicBezTo>
                    <a:pt x="26184" y="7969"/>
                    <a:pt x="26184" y="7302"/>
                    <a:pt x="25909" y="6988"/>
                  </a:cubicBezTo>
                  <a:cubicBezTo>
                    <a:pt x="26302" y="6635"/>
                    <a:pt x="27048" y="6438"/>
                    <a:pt x="27205" y="6085"/>
                  </a:cubicBezTo>
                  <a:cubicBezTo>
                    <a:pt x="27362" y="5732"/>
                    <a:pt x="26773" y="5104"/>
                    <a:pt x="26851" y="4750"/>
                  </a:cubicBezTo>
                  <a:cubicBezTo>
                    <a:pt x="26930" y="4201"/>
                    <a:pt x="28304" y="4554"/>
                    <a:pt x="27401" y="3219"/>
                  </a:cubicBezTo>
                  <a:cubicBezTo>
                    <a:pt x="27479" y="3219"/>
                    <a:pt x="27519" y="3219"/>
                    <a:pt x="27597" y="3219"/>
                  </a:cubicBezTo>
                  <a:close/>
                </a:path>
              </a:pathLst>
            </a:custGeom>
            <a:solidFill>
              <a:srgbClr val="B64E37"/>
            </a:solidFill>
            <a:ln w="11775" cap="flat" cmpd="sng">
              <a:solidFill>
                <a:srgbClr val="77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4449375" y="1333375"/>
              <a:ext cx="846975" cy="745875"/>
            </a:xfrm>
            <a:custGeom>
              <a:avLst/>
              <a:gdLst/>
              <a:ahLst/>
              <a:cxnLst/>
              <a:rect l="l" t="t" r="r" b="b"/>
              <a:pathLst>
                <a:path w="33879" h="29835" extrusionOk="0">
                  <a:moveTo>
                    <a:pt x="5575" y="1060"/>
                  </a:moveTo>
                  <a:cubicBezTo>
                    <a:pt x="5614" y="1138"/>
                    <a:pt x="5614" y="1178"/>
                    <a:pt x="5614" y="1217"/>
                  </a:cubicBezTo>
                  <a:cubicBezTo>
                    <a:pt x="5653" y="1492"/>
                    <a:pt x="5693" y="1767"/>
                    <a:pt x="5653" y="1963"/>
                  </a:cubicBezTo>
                  <a:cubicBezTo>
                    <a:pt x="5614" y="2198"/>
                    <a:pt x="5536" y="2434"/>
                    <a:pt x="5378" y="2591"/>
                  </a:cubicBezTo>
                  <a:cubicBezTo>
                    <a:pt x="4947" y="3101"/>
                    <a:pt x="4436" y="3494"/>
                    <a:pt x="3847" y="3886"/>
                  </a:cubicBezTo>
                  <a:cubicBezTo>
                    <a:pt x="3730" y="3926"/>
                    <a:pt x="3612" y="4004"/>
                    <a:pt x="3494" y="4043"/>
                  </a:cubicBezTo>
                  <a:cubicBezTo>
                    <a:pt x="3690" y="4043"/>
                    <a:pt x="3808" y="4083"/>
                    <a:pt x="4005" y="4083"/>
                  </a:cubicBezTo>
                  <a:cubicBezTo>
                    <a:pt x="0" y="4946"/>
                    <a:pt x="3769" y="6320"/>
                    <a:pt x="3651" y="7851"/>
                  </a:cubicBezTo>
                  <a:cubicBezTo>
                    <a:pt x="2513" y="8401"/>
                    <a:pt x="2866" y="8597"/>
                    <a:pt x="3612" y="9422"/>
                  </a:cubicBezTo>
                  <a:cubicBezTo>
                    <a:pt x="2788" y="9971"/>
                    <a:pt x="2866" y="9853"/>
                    <a:pt x="3730" y="10599"/>
                  </a:cubicBezTo>
                  <a:cubicBezTo>
                    <a:pt x="4790" y="10717"/>
                    <a:pt x="6399" y="11110"/>
                    <a:pt x="6752" y="11149"/>
                  </a:cubicBezTo>
                  <a:cubicBezTo>
                    <a:pt x="9422" y="11345"/>
                    <a:pt x="17116" y="12523"/>
                    <a:pt x="19471" y="14289"/>
                  </a:cubicBezTo>
                  <a:cubicBezTo>
                    <a:pt x="25085" y="18136"/>
                    <a:pt x="28304" y="20374"/>
                    <a:pt x="33878" y="29835"/>
                  </a:cubicBezTo>
                  <a:cubicBezTo>
                    <a:pt x="32858" y="27362"/>
                    <a:pt x="32426" y="26066"/>
                    <a:pt x="32779" y="24496"/>
                  </a:cubicBezTo>
                  <a:cubicBezTo>
                    <a:pt x="29717" y="19510"/>
                    <a:pt x="17666" y="6242"/>
                    <a:pt x="6203" y="0"/>
                  </a:cubicBezTo>
                  <a:cubicBezTo>
                    <a:pt x="6046" y="589"/>
                    <a:pt x="5810" y="785"/>
                    <a:pt x="5575" y="1060"/>
                  </a:cubicBezTo>
                  <a:close/>
                </a:path>
              </a:pathLst>
            </a:custGeom>
            <a:solidFill>
              <a:srgbClr val="B64E37"/>
            </a:solidFill>
            <a:ln w="12750" cap="flat" cmpd="sng">
              <a:solidFill>
                <a:srgbClr val="77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2940950" y="1176350"/>
              <a:ext cx="1651725" cy="261075"/>
            </a:xfrm>
            <a:custGeom>
              <a:avLst/>
              <a:gdLst/>
              <a:ahLst/>
              <a:cxnLst/>
              <a:rect l="l" t="t" r="r" b="b"/>
              <a:pathLst>
                <a:path w="66069" h="10443" fill="none" extrusionOk="0">
                  <a:moveTo>
                    <a:pt x="1" y="7930"/>
                  </a:moveTo>
                  <a:cubicBezTo>
                    <a:pt x="1061" y="9186"/>
                    <a:pt x="2592" y="9775"/>
                    <a:pt x="4005" y="10364"/>
                  </a:cubicBezTo>
                  <a:moveTo>
                    <a:pt x="4005" y="10364"/>
                  </a:moveTo>
                  <a:cubicBezTo>
                    <a:pt x="10325" y="9736"/>
                    <a:pt x="15075" y="8676"/>
                    <a:pt x="23633" y="7773"/>
                  </a:cubicBezTo>
                  <a:cubicBezTo>
                    <a:pt x="23711" y="6006"/>
                    <a:pt x="30189" y="5535"/>
                    <a:pt x="33565" y="5535"/>
                  </a:cubicBezTo>
                  <a:cubicBezTo>
                    <a:pt x="36823" y="5496"/>
                    <a:pt x="42947" y="5928"/>
                    <a:pt x="43143" y="7616"/>
                  </a:cubicBezTo>
                  <a:cubicBezTo>
                    <a:pt x="56137" y="8911"/>
                    <a:pt x="56530" y="10364"/>
                    <a:pt x="64027" y="10442"/>
                  </a:cubicBezTo>
                  <a:cubicBezTo>
                    <a:pt x="64145" y="10364"/>
                    <a:pt x="64263" y="10324"/>
                    <a:pt x="64381" y="10246"/>
                  </a:cubicBezTo>
                  <a:cubicBezTo>
                    <a:pt x="64970" y="9893"/>
                    <a:pt x="65323" y="9382"/>
                    <a:pt x="65755" y="8911"/>
                  </a:cubicBezTo>
                  <a:cubicBezTo>
                    <a:pt x="65912" y="8754"/>
                    <a:pt x="65912" y="8558"/>
                    <a:pt x="65912" y="8322"/>
                  </a:cubicBezTo>
                  <a:cubicBezTo>
                    <a:pt x="65951" y="8087"/>
                    <a:pt x="66069" y="7930"/>
                    <a:pt x="66030" y="7576"/>
                  </a:cubicBezTo>
                  <a:cubicBezTo>
                    <a:pt x="55509" y="1806"/>
                    <a:pt x="44596" y="275"/>
                    <a:pt x="33447" y="157"/>
                  </a:cubicBezTo>
                  <a:cubicBezTo>
                    <a:pt x="23083" y="0"/>
                    <a:pt x="12641" y="1256"/>
                    <a:pt x="2984" y="6320"/>
                  </a:cubicBezTo>
                  <a:lnTo>
                    <a:pt x="1" y="7930"/>
                  </a:lnTo>
                </a:path>
              </a:pathLst>
            </a:custGeom>
            <a:noFill/>
            <a:ln w="12750" cap="flat" cmpd="sng">
              <a:solidFill>
                <a:srgbClr val="77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2939000" y="1100775"/>
              <a:ext cx="1662525" cy="331725"/>
            </a:xfrm>
            <a:custGeom>
              <a:avLst/>
              <a:gdLst/>
              <a:ahLst/>
              <a:cxnLst/>
              <a:rect l="l" t="t" r="r" b="b"/>
              <a:pathLst>
                <a:path w="66501" h="13269" extrusionOk="0">
                  <a:moveTo>
                    <a:pt x="3101" y="9461"/>
                  </a:moveTo>
                  <a:lnTo>
                    <a:pt x="0" y="11149"/>
                  </a:lnTo>
                  <a:cubicBezTo>
                    <a:pt x="550" y="11738"/>
                    <a:pt x="1099" y="12287"/>
                    <a:pt x="1884" y="12680"/>
                  </a:cubicBezTo>
                  <a:cubicBezTo>
                    <a:pt x="2356" y="12916"/>
                    <a:pt x="2670" y="13073"/>
                    <a:pt x="3219" y="13269"/>
                  </a:cubicBezTo>
                  <a:cubicBezTo>
                    <a:pt x="9539" y="12641"/>
                    <a:pt x="15075" y="11463"/>
                    <a:pt x="23632" y="10560"/>
                  </a:cubicBezTo>
                  <a:cubicBezTo>
                    <a:pt x="23672" y="8794"/>
                    <a:pt x="30149" y="8323"/>
                    <a:pt x="33564" y="8283"/>
                  </a:cubicBezTo>
                  <a:cubicBezTo>
                    <a:pt x="36822" y="8283"/>
                    <a:pt x="42946" y="8676"/>
                    <a:pt x="43103" y="10403"/>
                  </a:cubicBezTo>
                  <a:cubicBezTo>
                    <a:pt x="56136" y="12013"/>
                    <a:pt x="57393" y="13190"/>
                    <a:pt x="64891" y="13269"/>
                  </a:cubicBezTo>
                  <a:cubicBezTo>
                    <a:pt x="65754" y="12719"/>
                    <a:pt x="66500" y="11620"/>
                    <a:pt x="66382" y="10796"/>
                  </a:cubicBezTo>
                  <a:cubicBezTo>
                    <a:pt x="50484" y="2120"/>
                    <a:pt x="21198" y="0"/>
                    <a:pt x="3101" y="9461"/>
                  </a:cubicBezTo>
                  <a:close/>
                </a:path>
              </a:pathLst>
            </a:custGeom>
            <a:solidFill>
              <a:srgbClr val="71D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3223600" y="1270550"/>
              <a:ext cx="313100" cy="47125"/>
            </a:xfrm>
            <a:custGeom>
              <a:avLst/>
              <a:gdLst/>
              <a:ahLst/>
              <a:cxnLst/>
              <a:rect l="l" t="t" r="r" b="b"/>
              <a:pathLst>
                <a:path w="12524" h="1885" fill="none" extrusionOk="0">
                  <a:moveTo>
                    <a:pt x="12523" y="1885"/>
                  </a:moveTo>
                  <a:cubicBezTo>
                    <a:pt x="12405" y="1021"/>
                    <a:pt x="10286" y="864"/>
                    <a:pt x="8755" y="511"/>
                  </a:cubicBezTo>
                  <a:lnTo>
                    <a:pt x="0" y="1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6"/>
            <p:cNvSpPr/>
            <p:nvPr/>
          </p:nvSpPr>
          <p:spPr>
            <a:xfrm>
              <a:off x="3772200" y="1178300"/>
              <a:ext cx="25" cy="85400"/>
            </a:xfrm>
            <a:custGeom>
              <a:avLst/>
              <a:gdLst/>
              <a:ahLst/>
              <a:cxnLst/>
              <a:rect l="l" t="t" r="r" b="b"/>
              <a:pathLst>
                <a:path w="1" h="3416" fill="none" extrusionOk="0">
                  <a:moveTo>
                    <a:pt x="1" y="3416"/>
                  </a:moveTo>
                  <a:lnTo>
                    <a:pt x="1" y="1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3924325" y="1203825"/>
              <a:ext cx="134475" cy="81475"/>
            </a:xfrm>
            <a:custGeom>
              <a:avLst/>
              <a:gdLst/>
              <a:ahLst/>
              <a:cxnLst/>
              <a:rect l="l" t="t" r="r" b="b"/>
              <a:pathLst>
                <a:path w="5379" h="3259" fill="none" extrusionOk="0">
                  <a:moveTo>
                    <a:pt x="0" y="3258"/>
                  </a:moveTo>
                  <a:cubicBezTo>
                    <a:pt x="1571" y="1099"/>
                    <a:pt x="3573" y="1099"/>
                    <a:pt x="5378" y="0"/>
                  </a:cubicBez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3982225" y="1266625"/>
              <a:ext cx="287575" cy="41250"/>
            </a:xfrm>
            <a:custGeom>
              <a:avLst/>
              <a:gdLst/>
              <a:ahLst/>
              <a:cxnLst/>
              <a:rect l="l" t="t" r="r" b="b"/>
              <a:pathLst>
                <a:path w="11503" h="1650" fill="none" extrusionOk="0">
                  <a:moveTo>
                    <a:pt x="0" y="1649"/>
                  </a:moveTo>
                  <a:cubicBezTo>
                    <a:pt x="2277" y="1"/>
                    <a:pt x="9304" y="825"/>
                    <a:pt x="11503" y="472"/>
                  </a:cubicBez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3458150" y="1195975"/>
              <a:ext cx="150175" cy="106000"/>
            </a:xfrm>
            <a:custGeom>
              <a:avLst/>
              <a:gdLst/>
              <a:ahLst/>
              <a:cxnLst/>
              <a:rect l="l" t="t" r="r" b="b"/>
              <a:pathLst>
                <a:path w="6007" h="4240" fill="none" extrusionOk="0">
                  <a:moveTo>
                    <a:pt x="6007" y="4240"/>
                  </a:moveTo>
                  <a:cubicBezTo>
                    <a:pt x="5889" y="4004"/>
                    <a:pt x="5732" y="3769"/>
                    <a:pt x="4868" y="3415"/>
                  </a:cubicBezTo>
                  <a:lnTo>
                    <a:pt x="1" y="0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3863475" y="1182225"/>
              <a:ext cx="36325" cy="73625"/>
            </a:xfrm>
            <a:custGeom>
              <a:avLst/>
              <a:gdLst/>
              <a:ahLst/>
              <a:cxnLst/>
              <a:rect l="l" t="t" r="r" b="b"/>
              <a:pathLst>
                <a:path w="1453" h="2945" fill="none" extrusionOk="0">
                  <a:moveTo>
                    <a:pt x="0" y="2945"/>
                  </a:moveTo>
                  <a:lnTo>
                    <a:pt x="1453" y="1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3645600" y="1184200"/>
              <a:ext cx="44200" cy="79500"/>
            </a:xfrm>
            <a:custGeom>
              <a:avLst/>
              <a:gdLst/>
              <a:ahLst/>
              <a:cxnLst/>
              <a:rect l="l" t="t" r="r" b="b"/>
              <a:pathLst>
                <a:path w="1768" h="3180" fill="none" extrusionOk="0">
                  <a:moveTo>
                    <a:pt x="1767" y="2905"/>
                  </a:moveTo>
                  <a:cubicBezTo>
                    <a:pt x="1767" y="3180"/>
                    <a:pt x="746" y="1335"/>
                    <a:pt x="1" y="0"/>
                  </a:cubicBez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2917400" y="1326475"/>
              <a:ext cx="614375" cy="118800"/>
            </a:xfrm>
            <a:custGeom>
              <a:avLst/>
              <a:gdLst/>
              <a:ahLst/>
              <a:cxnLst/>
              <a:rect l="l" t="t" r="r" b="b"/>
              <a:pathLst>
                <a:path w="24575" h="4752" extrusionOk="0">
                  <a:moveTo>
                    <a:pt x="21164" y="0"/>
                  </a:moveTo>
                  <a:cubicBezTo>
                    <a:pt x="20607" y="0"/>
                    <a:pt x="20059" y="100"/>
                    <a:pt x="19550" y="355"/>
                  </a:cubicBezTo>
                  <a:lnTo>
                    <a:pt x="1" y="2631"/>
                  </a:lnTo>
                  <a:lnTo>
                    <a:pt x="4711" y="4751"/>
                  </a:lnTo>
                  <a:lnTo>
                    <a:pt x="23986" y="2003"/>
                  </a:lnTo>
                  <a:cubicBezTo>
                    <a:pt x="24339" y="1257"/>
                    <a:pt x="24575" y="708"/>
                    <a:pt x="23593" y="472"/>
                  </a:cubicBezTo>
                  <a:cubicBezTo>
                    <a:pt x="22823" y="215"/>
                    <a:pt x="21983" y="0"/>
                    <a:pt x="21164" y="0"/>
                  </a:cubicBezTo>
                  <a:close/>
                </a:path>
              </a:pathLst>
            </a:custGeom>
            <a:solidFill>
              <a:srgbClr val="85B600"/>
            </a:solidFill>
            <a:ln w="8825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4312950" y="1450150"/>
              <a:ext cx="198275" cy="36325"/>
            </a:xfrm>
            <a:custGeom>
              <a:avLst/>
              <a:gdLst/>
              <a:ahLst/>
              <a:cxnLst/>
              <a:rect l="l" t="t" r="r" b="b"/>
              <a:pathLst>
                <a:path w="7931" h="1453" fill="none" extrusionOk="0">
                  <a:moveTo>
                    <a:pt x="7931" y="1414"/>
                  </a:moveTo>
                  <a:cubicBezTo>
                    <a:pt x="5300" y="1453"/>
                    <a:pt x="1532" y="943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B2B2B2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2923300" y="1248950"/>
              <a:ext cx="11800" cy="101125"/>
            </a:xfrm>
            <a:custGeom>
              <a:avLst/>
              <a:gdLst/>
              <a:ahLst/>
              <a:cxnLst/>
              <a:rect l="l" t="t" r="r" b="b"/>
              <a:pathLst>
                <a:path w="472" h="4045" fill="none" extrusionOk="0">
                  <a:moveTo>
                    <a:pt x="471" y="1"/>
                  </a:moveTo>
                  <a:cubicBezTo>
                    <a:pt x="0" y="1296"/>
                    <a:pt x="118" y="2670"/>
                    <a:pt x="236" y="4044"/>
                  </a:cubicBezTo>
                </a:path>
              </a:pathLst>
            </a:custGeom>
            <a:noFill/>
            <a:ln w="12750" cap="flat" cmpd="sng">
              <a:solidFill>
                <a:srgbClr val="ABA8A8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4605425" y="1220500"/>
              <a:ext cx="11800" cy="119750"/>
            </a:xfrm>
            <a:custGeom>
              <a:avLst/>
              <a:gdLst/>
              <a:ahLst/>
              <a:cxnLst/>
              <a:rect l="l" t="t" r="r" b="b"/>
              <a:pathLst>
                <a:path w="472" h="4790" fill="none" extrusionOk="0">
                  <a:moveTo>
                    <a:pt x="0" y="1"/>
                  </a:moveTo>
                  <a:cubicBezTo>
                    <a:pt x="471" y="1571"/>
                    <a:pt x="196" y="3141"/>
                    <a:pt x="79" y="4790"/>
                  </a:cubicBezTo>
                </a:path>
              </a:pathLst>
            </a:custGeom>
            <a:noFill/>
            <a:ln w="12750" cap="flat" cmpd="sng">
              <a:solidFill>
                <a:srgbClr val="ABA8A8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2249075" y="1659200"/>
              <a:ext cx="293450" cy="396500"/>
            </a:xfrm>
            <a:custGeom>
              <a:avLst/>
              <a:gdLst/>
              <a:ahLst/>
              <a:cxnLst/>
              <a:rect l="l" t="t" r="r" b="b"/>
              <a:pathLst>
                <a:path w="11738" h="15860" extrusionOk="0">
                  <a:moveTo>
                    <a:pt x="4515" y="7223"/>
                  </a:moveTo>
                  <a:lnTo>
                    <a:pt x="11502" y="0"/>
                  </a:lnTo>
                  <a:lnTo>
                    <a:pt x="11738" y="1845"/>
                  </a:lnTo>
                  <a:cubicBezTo>
                    <a:pt x="8715" y="3769"/>
                    <a:pt x="5143" y="7105"/>
                    <a:pt x="0" y="15860"/>
                  </a:cubicBezTo>
                  <a:cubicBezTo>
                    <a:pt x="1021" y="13544"/>
                    <a:pt x="1413" y="11659"/>
                    <a:pt x="4515" y="7223"/>
                  </a:cubicBezTo>
                  <a:close/>
                </a:path>
              </a:pathLst>
            </a:custGeom>
            <a:solidFill>
              <a:srgbClr val="B6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4992100" y="1693550"/>
              <a:ext cx="332700" cy="439675"/>
            </a:xfrm>
            <a:custGeom>
              <a:avLst/>
              <a:gdLst/>
              <a:ahLst/>
              <a:cxnLst/>
              <a:rect l="l" t="t" r="r" b="b"/>
              <a:pathLst>
                <a:path w="13308" h="17587" extrusionOk="0">
                  <a:moveTo>
                    <a:pt x="11149" y="11031"/>
                  </a:moveTo>
                  <a:cubicBezTo>
                    <a:pt x="9382" y="7341"/>
                    <a:pt x="5300" y="3651"/>
                    <a:pt x="2002" y="0"/>
                  </a:cubicBezTo>
                  <a:lnTo>
                    <a:pt x="0" y="1453"/>
                  </a:lnTo>
                  <a:cubicBezTo>
                    <a:pt x="6477" y="3298"/>
                    <a:pt x="11110" y="14839"/>
                    <a:pt x="13308" y="17587"/>
                  </a:cubicBezTo>
                  <a:close/>
                </a:path>
              </a:pathLst>
            </a:custGeom>
            <a:solidFill>
              <a:srgbClr val="B6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2909550" y="1391275"/>
              <a:ext cx="127600" cy="62825"/>
            </a:xfrm>
            <a:custGeom>
              <a:avLst/>
              <a:gdLst/>
              <a:ahLst/>
              <a:cxnLst/>
              <a:rect l="l" t="t" r="r" b="b"/>
              <a:pathLst>
                <a:path w="5104" h="2513" extrusionOk="0">
                  <a:moveTo>
                    <a:pt x="1531" y="0"/>
                  </a:moveTo>
                  <a:lnTo>
                    <a:pt x="0" y="39"/>
                  </a:lnTo>
                  <a:lnTo>
                    <a:pt x="4790" y="2513"/>
                  </a:lnTo>
                  <a:lnTo>
                    <a:pt x="5104" y="1963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C87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4004800" y="1320700"/>
              <a:ext cx="578075" cy="124575"/>
            </a:xfrm>
            <a:custGeom>
              <a:avLst/>
              <a:gdLst/>
              <a:ahLst/>
              <a:cxnLst/>
              <a:rect l="l" t="t" r="r" b="b"/>
              <a:pathLst>
                <a:path w="23123" h="4983" extrusionOk="0">
                  <a:moveTo>
                    <a:pt x="3303" y="1"/>
                  </a:moveTo>
                  <a:cubicBezTo>
                    <a:pt x="2506" y="1"/>
                    <a:pt x="1691" y="202"/>
                    <a:pt x="943" y="428"/>
                  </a:cubicBezTo>
                  <a:cubicBezTo>
                    <a:pt x="0" y="625"/>
                    <a:pt x="197" y="1214"/>
                    <a:pt x="550" y="1999"/>
                  </a:cubicBezTo>
                  <a:lnTo>
                    <a:pt x="19785" y="4982"/>
                  </a:lnTo>
                  <a:lnTo>
                    <a:pt x="23122" y="2431"/>
                  </a:lnTo>
                  <a:lnTo>
                    <a:pt x="4986" y="389"/>
                  </a:lnTo>
                  <a:cubicBezTo>
                    <a:pt x="4456" y="108"/>
                    <a:pt x="3884" y="1"/>
                    <a:pt x="3303" y="1"/>
                  </a:cubicBezTo>
                  <a:close/>
                </a:path>
              </a:pathLst>
            </a:custGeom>
            <a:solidFill>
              <a:srgbClr val="85B600"/>
            </a:solidFill>
            <a:ln w="8825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4494525" y="1381450"/>
              <a:ext cx="121700" cy="62825"/>
            </a:xfrm>
            <a:custGeom>
              <a:avLst/>
              <a:gdLst/>
              <a:ahLst/>
              <a:cxnLst/>
              <a:rect l="l" t="t" r="r" b="b"/>
              <a:pathLst>
                <a:path w="4868" h="2513" extrusionOk="0">
                  <a:moveTo>
                    <a:pt x="2316" y="1"/>
                  </a:moveTo>
                  <a:lnTo>
                    <a:pt x="0" y="2395"/>
                  </a:lnTo>
                  <a:lnTo>
                    <a:pt x="1884" y="2513"/>
                  </a:lnTo>
                  <a:lnTo>
                    <a:pt x="4868" y="315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rgbClr val="C87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3609300" y="1243075"/>
              <a:ext cx="44175" cy="57925"/>
            </a:xfrm>
            <a:custGeom>
              <a:avLst/>
              <a:gdLst/>
              <a:ahLst/>
              <a:cxnLst/>
              <a:rect l="l" t="t" r="r" b="b"/>
              <a:pathLst>
                <a:path w="1767" h="2317" fill="none" extrusionOk="0">
                  <a:moveTo>
                    <a:pt x="1767" y="1885"/>
                  </a:moveTo>
                  <a:cubicBezTo>
                    <a:pt x="1767" y="2317"/>
                    <a:pt x="1492" y="982"/>
                    <a:pt x="903" y="982"/>
                  </a:cubicBezTo>
                  <a:cubicBezTo>
                    <a:pt x="353" y="982"/>
                    <a:pt x="0" y="864"/>
                    <a:pt x="0" y="432"/>
                  </a:cubicBezTo>
                  <a:cubicBezTo>
                    <a:pt x="0" y="0"/>
                    <a:pt x="628" y="236"/>
                    <a:pt x="1217" y="236"/>
                  </a:cubicBezTo>
                  <a:cubicBezTo>
                    <a:pt x="1767" y="236"/>
                    <a:pt x="1767" y="1453"/>
                    <a:pt x="1767" y="1885"/>
                  </a:cubicBezTo>
                  <a:close/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3806550" y="1212650"/>
              <a:ext cx="16700" cy="71675"/>
            </a:xfrm>
            <a:custGeom>
              <a:avLst/>
              <a:gdLst/>
              <a:ahLst/>
              <a:cxnLst/>
              <a:rect l="l" t="t" r="r" b="b"/>
              <a:pathLst>
                <a:path w="668" h="2867" fill="none" extrusionOk="0">
                  <a:moveTo>
                    <a:pt x="79" y="2434"/>
                  </a:moveTo>
                  <a:cubicBezTo>
                    <a:pt x="79" y="2866"/>
                    <a:pt x="354" y="2003"/>
                    <a:pt x="511" y="1492"/>
                  </a:cubicBezTo>
                  <a:cubicBezTo>
                    <a:pt x="668" y="903"/>
                    <a:pt x="629" y="903"/>
                    <a:pt x="629" y="472"/>
                  </a:cubicBezTo>
                  <a:cubicBezTo>
                    <a:pt x="629" y="0"/>
                    <a:pt x="393" y="589"/>
                    <a:pt x="197" y="1100"/>
                  </a:cubicBezTo>
                  <a:cubicBezTo>
                    <a:pt x="1" y="1571"/>
                    <a:pt x="79" y="1963"/>
                    <a:pt x="79" y="2434"/>
                  </a:cubicBezTo>
                  <a:close/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3205925" y="3686775"/>
              <a:ext cx="1031500" cy="424975"/>
            </a:xfrm>
            <a:custGeom>
              <a:avLst/>
              <a:gdLst/>
              <a:ahLst/>
              <a:cxnLst/>
              <a:rect l="l" t="t" r="r" b="b"/>
              <a:pathLst>
                <a:path w="41260" h="16999" fill="none" extrusionOk="0">
                  <a:moveTo>
                    <a:pt x="1" y="16999"/>
                  </a:moveTo>
                  <a:cubicBezTo>
                    <a:pt x="1" y="16999"/>
                    <a:pt x="9069" y="3102"/>
                    <a:pt x="18608" y="7224"/>
                  </a:cubicBezTo>
                  <a:cubicBezTo>
                    <a:pt x="23672" y="8755"/>
                    <a:pt x="24850" y="5850"/>
                    <a:pt x="29443" y="3377"/>
                  </a:cubicBezTo>
                  <a:cubicBezTo>
                    <a:pt x="35528" y="1"/>
                    <a:pt x="41024" y="3063"/>
                    <a:pt x="41259" y="2474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3148025" y="3712300"/>
              <a:ext cx="1123750" cy="394550"/>
            </a:xfrm>
            <a:custGeom>
              <a:avLst/>
              <a:gdLst/>
              <a:ahLst/>
              <a:cxnLst/>
              <a:rect l="l" t="t" r="r" b="b"/>
              <a:pathLst>
                <a:path w="44950" h="15782" fill="none" extrusionOk="0">
                  <a:moveTo>
                    <a:pt x="1" y="15781"/>
                  </a:moveTo>
                  <a:cubicBezTo>
                    <a:pt x="1" y="15781"/>
                    <a:pt x="9972" y="5378"/>
                    <a:pt x="22966" y="6046"/>
                  </a:cubicBezTo>
                  <a:cubicBezTo>
                    <a:pt x="28187" y="6320"/>
                    <a:pt x="32897" y="4672"/>
                    <a:pt x="36627" y="2709"/>
                  </a:cubicBezTo>
                  <a:cubicBezTo>
                    <a:pt x="41730" y="0"/>
                    <a:pt x="44949" y="1021"/>
                    <a:pt x="44949" y="1021"/>
                  </a:cubicBezTo>
                </a:path>
              </a:pathLst>
            </a:custGeom>
            <a:noFill/>
            <a:ln w="216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2640650" y="3020400"/>
              <a:ext cx="404350" cy="977500"/>
            </a:xfrm>
            <a:custGeom>
              <a:avLst/>
              <a:gdLst/>
              <a:ahLst/>
              <a:cxnLst/>
              <a:rect l="l" t="t" r="r" b="b"/>
              <a:pathLst>
                <a:path w="16174" h="39100" fill="none" extrusionOk="0">
                  <a:moveTo>
                    <a:pt x="9108" y="39100"/>
                  </a:moveTo>
                  <a:cubicBezTo>
                    <a:pt x="9108" y="39100"/>
                    <a:pt x="0" y="22298"/>
                    <a:pt x="8087" y="18176"/>
                  </a:cubicBezTo>
                  <a:cubicBezTo>
                    <a:pt x="16174" y="14094"/>
                    <a:pt x="8440" y="1"/>
                    <a:pt x="8440" y="1"/>
                  </a:cubicBezTo>
                </a:path>
              </a:pathLst>
            </a:custGeom>
            <a:noFill/>
            <a:ln w="216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2626900" y="3121475"/>
              <a:ext cx="246350" cy="847000"/>
            </a:xfrm>
            <a:custGeom>
              <a:avLst/>
              <a:gdLst/>
              <a:ahLst/>
              <a:cxnLst/>
              <a:rect l="l" t="t" r="r" b="b"/>
              <a:pathLst>
                <a:path w="9854" h="33880" fill="none" extrusionOk="0">
                  <a:moveTo>
                    <a:pt x="6910" y="33879"/>
                  </a:moveTo>
                  <a:cubicBezTo>
                    <a:pt x="6910" y="33879"/>
                    <a:pt x="1" y="21356"/>
                    <a:pt x="6125" y="14683"/>
                  </a:cubicBezTo>
                  <a:cubicBezTo>
                    <a:pt x="9854" y="10561"/>
                    <a:pt x="6085" y="1885"/>
                    <a:pt x="5732" y="1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2129325" y="2795650"/>
              <a:ext cx="241450" cy="704675"/>
            </a:xfrm>
            <a:custGeom>
              <a:avLst/>
              <a:gdLst/>
              <a:ahLst/>
              <a:cxnLst/>
              <a:rect l="l" t="t" r="r" b="b"/>
              <a:pathLst>
                <a:path w="9658" h="28187" extrusionOk="0">
                  <a:moveTo>
                    <a:pt x="1" y="1"/>
                  </a:moveTo>
                  <a:lnTo>
                    <a:pt x="1" y="1"/>
                  </a:lnTo>
                  <a:cubicBezTo>
                    <a:pt x="393" y="4947"/>
                    <a:pt x="1610" y="10404"/>
                    <a:pt x="2945" y="15507"/>
                  </a:cubicBezTo>
                  <a:cubicBezTo>
                    <a:pt x="4712" y="20846"/>
                    <a:pt x="6282" y="21827"/>
                    <a:pt x="9658" y="28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2129325" y="2795650"/>
              <a:ext cx="241450" cy="704675"/>
            </a:xfrm>
            <a:custGeom>
              <a:avLst/>
              <a:gdLst/>
              <a:ahLst/>
              <a:cxnLst/>
              <a:rect l="l" t="t" r="r" b="b"/>
              <a:pathLst>
                <a:path w="9658" h="28187" fill="none" extrusionOk="0">
                  <a:moveTo>
                    <a:pt x="9658" y="28187"/>
                  </a:moveTo>
                  <a:cubicBezTo>
                    <a:pt x="6282" y="21827"/>
                    <a:pt x="4712" y="20846"/>
                    <a:pt x="2945" y="15507"/>
                  </a:cubicBezTo>
                  <a:cubicBezTo>
                    <a:pt x="1610" y="10404"/>
                    <a:pt x="393" y="4947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FF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4536725" y="4215750"/>
              <a:ext cx="122700" cy="58925"/>
            </a:xfrm>
            <a:custGeom>
              <a:avLst/>
              <a:gdLst/>
              <a:ahLst/>
              <a:cxnLst/>
              <a:rect l="l" t="t" r="r" b="b"/>
              <a:pathLst>
                <a:path w="4908" h="2357" extrusionOk="0">
                  <a:moveTo>
                    <a:pt x="0" y="2356"/>
                  </a:moveTo>
                  <a:lnTo>
                    <a:pt x="4907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4536725" y="4215750"/>
              <a:ext cx="122700" cy="58925"/>
            </a:xfrm>
            <a:custGeom>
              <a:avLst/>
              <a:gdLst/>
              <a:ahLst/>
              <a:cxnLst/>
              <a:rect l="l" t="t" r="r" b="b"/>
              <a:pathLst>
                <a:path w="4908" h="2357" fill="none" extrusionOk="0">
                  <a:moveTo>
                    <a:pt x="0" y="2356"/>
                  </a:moveTo>
                  <a:lnTo>
                    <a:pt x="4907" y="1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5257075" y="3518950"/>
              <a:ext cx="78525" cy="138400"/>
            </a:xfrm>
            <a:custGeom>
              <a:avLst/>
              <a:gdLst/>
              <a:ahLst/>
              <a:cxnLst/>
              <a:rect l="l" t="t" r="r" b="b"/>
              <a:pathLst>
                <a:path w="3141" h="5536" extrusionOk="0">
                  <a:moveTo>
                    <a:pt x="0" y="5536"/>
                  </a:moveTo>
                  <a:lnTo>
                    <a:pt x="3141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5257075" y="3518950"/>
              <a:ext cx="78525" cy="138400"/>
            </a:xfrm>
            <a:custGeom>
              <a:avLst/>
              <a:gdLst/>
              <a:ahLst/>
              <a:cxnLst/>
              <a:rect l="l" t="t" r="r" b="b"/>
              <a:pathLst>
                <a:path w="3141" h="5536" fill="none" extrusionOk="0">
                  <a:moveTo>
                    <a:pt x="0" y="5536"/>
                  </a:moveTo>
                  <a:lnTo>
                    <a:pt x="3141" y="1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2399225" y="3766275"/>
              <a:ext cx="25525" cy="36325"/>
            </a:xfrm>
            <a:custGeom>
              <a:avLst/>
              <a:gdLst/>
              <a:ahLst/>
              <a:cxnLst/>
              <a:rect l="l" t="t" r="r" b="b"/>
              <a:pathLst>
                <a:path w="1021" h="1453" extrusionOk="0">
                  <a:moveTo>
                    <a:pt x="0" y="0"/>
                  </a:moveTo>
                  <a:lnTo>
                    <a:pt x="1021" y="1453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2399225" y="3766275"/>
              <a:ext cx="25525" cy="36325"/>
            </a:xfrm>
            <a:custGeom>
              <a:avLst/>
              <a:gdLst/>
              <a:ahLst/>
              <a:cxnLst/>
              <a:rect l="l" t="t" r="r" b="b"/>
              <a:pathLst>
                <a:path w="1021" h="1453" fill="none" extrusionOk="0">
                  <a:moveTo>
                    <a:pt x="0" y="0"/>
                  </a:moveTo>
                  <a:lnTo>
                    <a:pt x="1021" y="1453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2204900" y="3436525"/>
              <a:ext cx="23575" cy="56950"/>
            </a:xfrm>
            <a:custGeom>
              <a:avLst/>
              <a:gdLst/>
              <a:ahLst/>
              <a:cxnLst/>
              <a:rect l="l" t="t" r="r" b="b"/>
              <a:pathLst>
                <a:path w="943" h="2278" extrusionOk="0">
                  <a:moveTo>
                    <a:pt x="1" y="0"/>
                  </a:moveTo>
                  <a:lnTo>
                    <a:pt x="943" y="2277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2204900" y="3436525"/>
              <a:ext cx="23575" cy="56950"/>
            </a:xfrm>
            <a:custGeom>
              <a:avLst/>
              <a:gdLst/>
              <a:ahLst/>
              <a:cxnLst/>
              <a:rect l="l" t="t" r="r" b="b"/>
              <a:pathLst>
                <a:path w="943" h="2278" fill="none" extrusionOk="0">
                  <a:moveTo>
                    <a:pt x="1" y="0"/>
                  </a:moveTo>
                  <a:lnTo>
                    <a:pt x="943" y="2277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2057700" y="2983100"/>
              <a:ext cx="34375" cy="160000"/>
            </a:xfrm>
            <a:custGeom>
              <a:avLst/>
              <a:gdLst/>
              <a:ahLst/>
              <a:cxnLst/>
              <a:rect l="l" t="t" r="r" b="b"/>
              <a:pathLst>
                <a:path w="1375" h="6400" extrusionOk="0">
                  <a:moveTo>
                    <a:pt x="0" y="1"/>
                  </a:moveTo>
                  <a:lnTo>
                    <a:pt x="1374" y="640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2057700" y="2983100"/>
              <a:ext cx="34375" cy="160000"/>
            </a:xfrm>
            <a:custGeom>
              <a:avLst/>
              <a:gdLst/>
              <a:ahLst/>
              <a:cxnLst/>
              <a:rect l="l" t="t" r="r" b="b"/>
              <a:pathLst>
                <a:path w="1375" h="6400" fill="none" extrusionOk="0">
                  <a:moveTo>
                    <a:pt x="0" y="1"/>
                  </a:moveTo>
                  <a:lnTo>
                    <a:pt x="1374" y="6400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4298225" y="4289350"/>
              <a:ext cx="202200" cy="73650"/>
            </a:xfrm>
            <a:custGeom>
              <a:avLst/>
              <a:gdLst/>
              <a:ahLst/>
              <a:cxnLst/>
              <a:rect l="l" t="t" r="r" b="b"/>
              <a:pathLst>
                <a:path w="8088" h="2946" extrusionOk="0">
                  <a:moveTo>
                    <a:pt x="1" y="2945"/>
                  </a:moveTo>
                  <a:lnTo>
                    <a:pt x="8088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4298225" y="4289350"/>
              <a:ext cx="202200" cy="73650"/>
            </a:xfrm>
            <a:custGeom>
              <a:avLst/>
              <a:gdLst/>
              <a:ahLst/>
              <a:cxnLst/>
              <a:rect l="l" t="t" r="r" b="b"/>
              <a:pathLst>
                <a:path w="8088" h="2946" fill="none" extrusionOk="0">
                  <a:moveTo>
                    <a:pt x="1" y="2945"/>
                  </a:moveTo>
                  <a:lnTo>
                    <a:pt x="8088" y="1"/>
                  </a:lnTo>
                </a:path>
              </a:pathLst>
            </a:custGeom>
            <a:noFill/>
            <a:ln w="1275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4949900" y="3901700"/>
              <a:ext cx="121700" cy="116825"/>
            </a:xfrm>
            <a:custGeom>
              <a:avLst/>
              <a:gdLst/>
              <a:ahLst/>
              <a:cxnLst/>
              <a:rect l="l" t="t" r="r" b="b"/>
              <a:pathLst>
                <a:path w="4868" h="4673" extrusionOk="0">
                  <a:moveTo>
                    <a:pt x="0" y="4672"/>
                  </a:moveTo>
                  <a:lnTo>
                    <a:pt x="4868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4949900" y="3901700"/>
              <a:ext cx="121700" cy="116825"/>
            </a:xfrm>
            <a:custGeom>
              <a:avLst/>
              <a:gdLst/>
              <a:ahLst/>
              <a:cxnLst/>
              <a:rect l="l" t="t" r="r" b="b"/>
              <a:pathLst>
                <a:path w="4868" h="4673" fill="none" extrusionOk="0">
                  <a:moveTo>
                    <a:pt x="0" y="4672"/>
                  </a:moveTo>
                  <a:lnTo>
                    <a:pt x="4868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5142250" y="3735850"/>
              <a:ext cx="56950" cy="82450"/>
            </a:xfrm>
            <a:custGeom>
              <a:avLst/>
              <a:gdLst/>
              <a:ahLst/>
              <a:cxnLst/>
              <a:rect l="l" t="t" r="r" b="b"/>
              <a:pathLst>
                <a:path w="2278" h="3298" extrusionOk="0">
                  <a:moveTo>
                    <a:pt x="0" y="3298"/>
                  </a:moveTo>
                  <a:lnTo>
                    <a:pt x="2277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5142250" y="3735850"/>
              <a:ext cx="56950" cy="82450"/>
            </a:xfrm>
            <a:custGeom>
              <a:avLst/>
              <a:gdLst/>
              <a:ahLst/>
              <a:cxnLst/>
              <a:rect l="l" t="t" r="r" b="b"/>
              <a:pathLst>
                <a:path w="2278" h="3298" fill="none" extrusionOk="0">
                  <a:moveTo>
                    <a:pt x="0" y="3298"/>
                  </a:moveTo>
                  <a:lnTo>
                    <a:pt x="2277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2494425" y="3879125"/>
              <a:ext cx="61850" cy="69700"/>
            </a:xfrm>
            <a:custGeom>
              <a:avLst/>
              <a:gdLst/>
              <a:ahLst/>
              <a:cxnLst/>
              <a:rect l="l" t="t" r="r" b="b"/>
              <a:pathLst>
                <a:path w="2474" h="2788" extrusionOk="0">
                  <a:moveTo>
                    <a:pt x="0" y="1"/>
                  </a:moveTo>
                  <a:lnTo>
                    <a:pt x="2473" y="2788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2494425" y="3879125"/>
              <a:ext cx="61850" cy="69700"/>
            </a:xfrm>
            <a:custGeom>
              <a:avLst/>
              <a:gdLst/>
              <a:ahLst/>
              <a:cxnLst/>
              <a:rect l="l" t="t" r="r" b="b"/>
              <a:pathLst>
                <a:path w="2474" h="2788" fill="none" extrusionOk="0">
                  <a:moveTo>
                    <a:pt x="0" y="1"/>
                  </a:moveTo>
                  <a:lnTo>
                    <a:pt x="2473" y="2788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2126400" y="3233375"/>
              <a:ext cx="27500" cy="92275"/>
            </a:xfrm>
            <a:custGeom>
              <a:avLst/>
              <a:gdLst/>
              <a:ahLst/>
              <a:cxnLst/>
              <a:rect l="l" t="t" r="r" b="b"/>
              <a:pathLst>
                <a:path w="1100" h="3691" extrusionOk="0">
                  <a:moveTo>
                    <a:pt x="0" y="0"/>
                  </a:moveTo>
                  <a:lnTo>
                    <a:pt x="1099" y="369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2126400" y="3233375"/>
              <a:ext cx="27500" cy="92275"/>
            </a:xfrm>
            <a:custGeom>
              <a:avLst/>
              <a:gdLst/>
              <a:ahLst/>
              <a:cxnLst/>
              <a:rect l="l" t="t" r="r" b="b"/>
              <a:pathLst>
                <a:path w="1100" h="3691" fill="none" extrusionOk="0">
                  <a:moveTo>
                    <a:pt x="0" y="0"/>
                  </a:moveTo>
                  <a:lnTo>
                    <a:pt x="1099" y="369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2272625" y="3578825"/>
              <a:ext cx="50075" cy="89325"/>
            </a:xfrm>
            <a:custGeom>
              <a:avLst/>
              <a:gdLst/>
              <a:ahLst/>
              <a:cxnLst/>
              <a:rect l="l" t="t" r="r" b="b"/>
              <a:pathLst>
                <a:path w="2003" h="3573" extrusionOk="0">
                  <a:moveTo>
                    <a:pt x="0" y="0"/>
                  </a:moveTo>
                  <a:lnTo>
                    <a:pt x="2002" y="3573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272625" y="3578825"/>
              <a:ext cx="50075" cy="89325"/>
            </a:xfrm>
            <a:custGeom>
              <a:avLst/>
              <a:gdLst/>
              <a:ahLst/>
              <a:cxnLst/>
              <a:rect l="l" t="t" r="r" b="b"/>
              <a:pathLst>
                <a:path w="2003" h="3573" fill="none" extrusionOk="0">
                  <a:moveTo>
                    <a:pt x="0" y="0"/>
                  </a:moveTo>
                  <a:lnTo>
                    <a:pt x="2002" y="3573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5459225" y="2989000"/>
              <a:ext cx="25550" cy="159000"/>
            </a:xfrm>
            <a:custGeom>
              <a:avLst/>
              <a:gdLst/>
              <a:ahLst/>
              <a:cxnLst/>
              <a:rect l="l" t="t" r="r" b="b"/>
              <a:pathLst>
                <a:path w="1022" h="6360" extrusionOk="0">
                  <a:moveTo>
                    <a:pt x="1" y="6360"/>
                  </a:moveTo>
                  <a:lnTo>
                    <a:pt x="1022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5459225" y="2989000"/>
              <a:ext cx="25550" cy="159000"/>
            </a:xfrm>
            <a:custGeom>
              <a:avLst/>
              <a:gdLst/>
              <a:ahLst/>
              <a:cxnLst/>
              <a:rect l="l" t="t" r="r" b="b"/>
              <a:pathLst>
                <a:path w="1022" h="6360" fill="none" extrusionOk="0">
                  <a:moveTo>
                    <a:pt x="1" y="6360"/>
                  </a:moveTo>
                  <a:lnTo>
                    <a:pt x="1022" y="0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5371900" y="2171475"/>
              <a:ext cx="51050" cy="146275"/>
            </a:xfrm>
            <a:custGeom>
              <a:avLst/>
              <a:gdLst/>
              <a:ahLst/>
              <a:cxnLst/>
              <a:rect l="l" t="t" r="r" b="b"/>
              <a:pathLst>
                <a:path w="2042" h="5851" extrusionOk="0">
                  <a:moveTo>
                    <a:pt x="2041" y="5850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5371900" y="2171475"/>
              <a:ext cx="51050" cy="146275"/>
            </a:xfrm>
            <a:custGeom>
              <a:avLst/>
              <a:gdLst/>
              <a:ahLst/>
              <a:cxnLst/>
              <a:rect l="l" t="t" r="r" b="b"/>
              <a:pathLst>
                <a:path w="2042" h="5851" fill="none" extrusionOk="0">
                  <a:moveTo>
                    <a:pt x="2041" y="5850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5395450" y="3294225"/>
              <a:ext cx="27500" cy="78525"/>
            </a:xfrm>
            <a:custGeom>
              <a:avLst/>
              <a:gdLst/>
              <a:ahLst/>
              <a:cxnLst/>
              <a:rect l="l" t="t" r="r" b="b"/>
              <a:pathLst>
                <a:path w="1100" h="3141" extrusionOk="0">
                  <a:moveTo>
                    <a:pt x="0" y="3141"/>
                  </a:moveTo>
                  <a:lnTo>
                    <a:pt x="1099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5395450" y="3294225"/>
              <a:ext cx="27500" cy="78525"/>
            </a:xfrm>
            <a:custGeom>
              <a:avLst/>
              <a:gdLst/>
              <a:ahLst/>
              <a:cxnLst/>
              <a:rect l="l" t="t" r="r" b="b"/>
              <a:pathLst>
                <a:path w="1100" h="3141" fill="none" extrusionOk="0">
                  <a:moveTo>
                    <a:pt x="0" y="3141"/>
                  </a:moveTo>
                  <a:lnTo>
                    <a:pt x="1099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5496525" y="2792725"/>
              <a:ext cx="1000" cy="75575"/>
            </a:xfrm>
            <a:custGeom>
              <a:avLst/>
              <a:gdLst/>
              <a:ahLst/>
              <a:cxnLst/>
              <a:rect l="l" t="t" r="r" b="b"/>
              <a:pathLst>
                <a:path w="40" h="3023" extrusionOk="0">
                  <a:moveTo>
                    <a:pt x="1" y="3023"/>
                  </a:moveTo>
                  <a:lnTo>
                    <a:pt x="40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5496525" y="2792725"/>
              <a:ext cx="1000" cy="75575"/>
            </a:xfrm>
            <a:custGeom>
              <a:avLst/>
              <a:gdLst/>
              <a:ahLst/>
              <a:cxnLst/>
              <a:rect l="l" t="t" r="r" b="b"/>
              <a:pathLst>
                <a:path w="40" h="3023" fill="none" extrusionOk="0">
                  <a:moveTo>
                    <a:pt x="1" y="3023"/>
                  </a:moveTo>
                  <a:lnTo>
                    <a:pt x="40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5475925" y="2500250"/>
              <a:ext cx="14750" cy="85425"/>
            </a:xfrm>
            <a:custGeom>
              <a:avLst/>
              <a:gdLst/>
              <a:ahLst/>
              <a:cxnLst/>
              <a:rect l="l" t="t" r="r" b="b"/>
              <a:pathLst>
                <a:path w="590" h="3417" extrusionOk="0">
                  <a:moveTo>
                    <a:pt x="589" y="3416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5475925" y="2500250"/>
              <a:ext cx="14750" cy="85425"/>
            </a:xfrm>
            <a:custGeom>
              <a:avLst/>
              <a:gdLst/>
              <a:ahLst/>
              <a:cxnLst/>
              <a:rect l="l" t="t" r="r" b="b"/>
              <a:pathLst>
                <a:path w="590" h="3417" fill="none" extrusionOk="0">
                  <a:moveTo>
                    <a:pt x="589" y="3416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2042000" y="2736775"/>
              <a:ext cx="4925" cy="87375"/>
            </a:xfrm>
            <a:custGeom>
              <a:avLst/>
              <a:gdLst/>
              <a:ahLst/>
              <a:cxnLst/>
              <a:rect l="l" t="t" r="r" b="b"/>
              <a:pathLst>
                <a:path w="197" h="3495" extrusionOk="0">
                  <a:moveTo>
                    <a:pt x="196" y="3494"/>
                  </a:moveTo>
                  <a:lnTo>
                    <a:pt x="0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2042000" y="2736775"/>
              <a:ext cx="4925" cy="87375"/>
            </a:xfrm>
            <a:custGeom>
              <a:avLst/>
              <a:gdLst/>
              <a:ahLst/>
              <a:cxnLst/>
              <a:rect l="l" t="t" r="r" b="b"/>
              <a:pathLst>
                <a:path w="197" h="3495" fill="none" extrusionOk="0">
                  <a:moveTo>
                    <a:pt x="196" y="3494"/>
                  </a:moveTo>
                  <a:lnTo>
                    <a:pt x="0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2050825" y="2499275"/>
              <a:ext cx="16700" cy="106025"/>
            </a:xfrm>
            <a:custGeom>
              <a:avLst/>
              <a:gdLst/>
              <a:ahLst/>
              <a:cxnLst/>
              <a:rect l="l" t="t" r="r" b="b"/>
              <a:pathLst>
                <a:path w="668" h="4241" extrusionOk="0">
                  <a:moveTo>
                    <a:pt x="0" y="4240"/>
                  </a:moveTo>
                  <a:lnTo>
                    <a:pt x="668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2050825" y="2499275"/>
              <a:ext cx="16700" cy="106025"/>
            </a:xfrm>
            <a:custGeom>
              <a:avLst/>
              <a:gdLst/>
              <a:ahLst/>
              <a:cxnLst/>
              <a:rect l="l" t="t" r="r" b="b"/>
              <a:pathLst>
                <a:path w="668" h="4241" fill="none" extrusionOk="0">
                  <a:moveTo>
                    <a:pt x="0" y="4240"/>
                  </a:moveTo>
                  <a:lnTo>
                    <a:pt x="668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2174475" y="2059600"/>
              <a:ext cx="54000" cy="102100"/>
            </a:xfrm>
            <a:custGeom>
              <a:avLst/>
              <a:gdLst/>
              <a:ahLst/>
              <a:cxnLst/>
              <a:rect l="l" t="t" r="r" b="b"/>
              <a:pathLst>
                <a:path w="2160" h="4084" extrusionOk="0">
                  <a:moveTo>
                    <a:pt x="2160" y="1"/>
                  </a:moveTo>
                  <a:lnTo>
                    <a:pt x="1" y="4083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2174475" y="2059600"/>
              <a:ext cx="54000" cy="102100"/>
            </a:xfrm>
            <a:custGeom>
              <a:avLst/>
              <a:gdLst/>
              <a:ahLst/>
              <a:cxnLst/>
              <a:rect l="l" t="t" r="r" b="b"/>
              <a:pathLst>
                <a:path w="2160" h="4084" fill="none" extrusionOk="0">
                  <a:moveTo>
                    <a:pt x="2160" y="1"/>
                  </a:moveTo>
                  <a:lnTo>
                    <a:pt x="1" y="4083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2280475" y="1933975"/>
              <a:ext cx="29450" cy="42225"/>
            </a:xfrm>
            <a:custGeom>
              <a:avLst/>
              <a:gdLst/>
              <a:ahLst/>
              <a:cxnLst/>
              <a:rect l="l" t="t" r="r" b="b"/>
              <a:pathLst>
                <a:path w="1178" h="1689" extrusionOk="0">
                  <a:moveTo>
                    <a:pt x="0" y="1689"/>
                  </a:moveTo>
                  <a:lnTo>
                    <a:pt x="1178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2280475" y="1933975"/>
              <a:ext cx="29450" cy="42225"/>
            </a:xfrm>
            <a:custGeom>
              <a:avLst/>
              <a:gdLst/>
              <a:ahLst/>
              <a:cxnLst/>
              <a:rect l="l" t="t" r="r" b="b"/>
              <a:pathLst>
                <a:path w="1178" h="1689" fill="none" extrusionOk="0">
                  <a:moveTo>
                    <a:pt x="0" y="1689"/>
                  </a:moveTo>
                  <a:lnTo>
                    <a:pt x="1178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2624950" y="1569875"/>
              <a:ext cx="24550" cy="23575"/>
            </a:xfrm>
            <a:custGeom>
              <a:avLst/>
              <a:gdLst/>
              <a:ahLst/>
              <a:cxnLst/>
              <a:rect l="l" t="t" r="r" b="b"/>
              <a:pathLst>
                <a:path w="982" h="943" extrusionOk="0">
                  <a:moveTo>
                    <a:pt x="0" y="943"/>
                  </a:moveTo>
                  <a:lnTo>
                    <a:pt x="982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2624950" y="1569875"/>
              <a:ext cx="24550" cy="23575"/>
            </a:xfrm>
            <a:custGeom>
              <a:avLst/>
              <a:gdLst/>
              <a:ahLst/>
              <a:cxnLst/>
              <a:rect l="l" t="t" r="r" b="b"/>
              <a:pathLst>
                <a:path w="982" h="943" fill="none" extrusionOk="0">
                  <a:moveTo>
                    <a:pt x="0" y="943"/>
                  </a:moveTo>
                  <a:lnTo>
                    <a:pt x="982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2454175" y="1728875"/>
              <a:ext cx="26525" cy="29450"/>
            </a:xfrm>
            <a:custGeom>
              <a:avLst/>
              <a:gdLst/>
              <a:ahLst/>
              <a:cxnLst/>
              <a:rect l="l" t="t" r="r" b="b"/>
              <a:pathLst>
                <a:path w="1061" h="1178" extrusionOk="0">
                  <a:moveTo>
                    <a:pt x="1061" y="0"/>
                  </a:moveTo>
                  <a:lnTo>
                    <a:pt x="1" y="1178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2454175" y="1728875"/>
              <a:ext cx="26525" cy="29450"/>
            </a:xfrm>
            <a:custGeom>
              <a:avLst/>
              <a:gdLst/>
              <a:ahLst/>
              <a:cxnLst/>
              <a:rect l="l" t="t" r="r" b="b"/>
              <a:pathLst>
                <a:path w="1061" h="1178" fill="none" extrusionOk="0">
                  <a:moveTo>
                    <a:pt x="1061" y="0"/>
                  </a:moveTo>
                  <a:lnTo>
                    <a:pt x="1" y="1178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736825" y="1495300"/>
              <a:ext cx="34375" cy="18675"/>
            </a:xfrm>
            <a:custGeom>
              <a:avLst/>
              <a:gdLst/>
              <a:ahLst/>
              <a:cxnLst/>
              <a:rect l="l" t="t" r="r" b="b"/>
              <a:pathLst>
                <a:path w="1375" h="747" extrusionOk="0">
                  <a:moveTo>
                    <a:pt x="1374" y="0"/>
                  </a:moveTo>
                  <a:lnTo>
                    <a:pt x="0" y="74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2736825" y="1495300"/>
              <a:ext cx="34375" cy="18675"/>
            </a:xfrm>
            <a:custGeom>
              <a:avLst/>
              <a:gdLst/>
              <a:ahLst/>
              <a:cxnLst/>
              <a:rect l="l" t="t" r="r" b="b"/>
              <a:pathLst>
                <a:path w="1375" h="747" fill="none" extrusionOk="0">
                  <a:moveTo>
                    <a:pt x="1374" y="0"/>
                  </a:moveTo>
                  <a:lnTo>
                    <a:pt x="0" y="746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5258050" y="1968325"/>
              <a:ext cx="25550" cy="43225"/>
            </a:xfrm>
            <a:custGeom>
              <a:avLst/>
              <a:gdLst/>
              <a:ahLst/>
              <a:cxnLst/>
              <a:rect l="l" t="t" r="r" b="b"/>
              <a:pathLst>
                <a:path w="1022" h="1729" extrusionOk="0">
                  <a:moveTo>
                    <a:pt x="1021" y="1728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6"/>
            <p:cNvSpPr/>
            <p:nvPr/>
          </p:nvSpPr>
          <p:spPr>
            <a:xfrm>
              <a:off x="5258050" y="1968325"/>
              <a:ext cx="25550" cy="43225"/>
            </a:xfrm>
            <a:custGeom>
              <a:avLst/>
              <a:gdLst/>
              <a:ahLst/>
              <a:cxnLst/>
              <a:rect l="l" t="t" r="r" b="b"/>
              <a:pathLst>
                <a:path w="1022" h="1729" fill="none" extrusionOk="0">
                  <a:moveTo>
                    <a:pt x="1021" y="1728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5172675" y="1853500"/>
              <a:ext cx="33375" cy="41250"/>
            </a:xfrm>
            <a:custGeom>
              <a:avLst/>
              <a:gdLst/>
              <a:ahLst/>
              <a:cxnLst/>
              <a:rect l="l" t="t" r="r" b="b"/>
              <a:pathLst>
                <a:path w="1335" h="1650" extrusionOk="0">
                  <a:moveTo>
                    <a:pt x="0" y="1"/>
                  </a:moveTo>
                  <a:lnTo>
                    <a:pt x="1335" y="165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5172675" y="1853500"/>
              <a:ext cx="33375" cy="41250"/>
            </a:xfrm>
            <a:custGeom>
              <a:avLst/>
              <a:gdLst/>
              <a:ahLst/>
              <a:cxnLst/>
              <a:rect l="l" t="t" r="r" b="b"/>
              <a:pathLst>
                <a:path w="1335" h="1650" fill="none" extrusionOk="0">
                  <a:moveTo>
                    <a:pt x="0" y="1"/>
                  </a:moveTo>
                  <a:lnTo>
                    <a:pt x="1335" y="1650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6"/>
            <p:cNvSpPr/>
            <p:nvPr/>
          </p:nvSpPr>
          <p:spPr>
            <a:xfrm>
              <a:off x="4927325" y="1607175"/>
              <a:ext cx="23575" cy="19650"/>
            </a:xfrm>
            <a:custGeom>
              <a:avLst/>
              <a:gdLst/>
              <a:ahLst/>
              <a:cxnLst/>
              <a:rect l="l" t="t" r="r" b="b"/>
              <a:pathLst>
                <a:path w="943" h="786" extrusionOk="0">
                  <a:moveTo>
                    <a:pt x="942" y="786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4927325" y="1607175"/>
              <a:ext cx="23575" cy="19650"/>
            </a:xfrm>
            <a:custGeom>
              <a:avLst/>
              <a:gdLst/>
              <a:ahLst/>
              <a:cxnLst/>
              <a:rect l="l" t="t" r="r" b="b"/>
              <a:pathLst>
                <a:path w="943" h="786" fill="none" extrusionOk="0">
                  <a:moveTo>
                    <a:pt x="942" y="786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4782075" y="1499225"/>
              <a:ext cx="23575" cy="18675"/>
            </a:xfrm>
            <a:custGeom>
              <a:avLst/>
              <a:gdLst/>
              <a:ahLst/>
              <a:cxnLst/>
              <a:rect l="l" t="t" r="r" b="b"/>
              <a:pathLst>
                <a:path w="943" h="747" extrusionOk="0">
                  <a:moveTo>
                    <a:pt x="0" y="0"/>
                  </a:moveTo>
                  <a:lnTo>
                    <a:pt x="942" y="74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6"/>
            <p:cNvSpPr/>
            <p:nvPr/>
          </p:nvSpPr>
          <p:spPr>
            <a:xfrm>
              <a:off x="4782075" y="1499225"/>
              <a:ext cx="23575" cy="18675"/>
            </a:xfrm>
            <a:custGeom>
              <a:avLst/>
              <a:gdLst/>
              <a:ahLst/>
              <a:cxnLst/>
              <a:rect l="l" t="t" r="r" b="b"/>
              <a:pathLst>
                <a:path w="943" h="747" fill="none" extrusionOk="0">
                  <a:moveTo>
                    <a:pt x="0" y="0"/>
                  </a:moveTo>
                  <a:lnTo>
                    <a:pt x="942" y="746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955675" y="4100925"/>
              <a:ext cx="455400" cy="195325"/>
            </a:xfrm>
            <a:custGeom>
              <a:avLst/>
              <a:gdLst/>
              <a:ahLst/>
              <a:cxnLst/>
              <a:rect l="l" t="t" r="r" b="b"/>
              <a:pathLst>
                <a:path w="18216" h="7813" fill="none" extrusionOk="0">
                  <a:moveTo>
                    <a:pt x="1" y="7813"/>
                  </a:moveTo>
                  <a:cubicBezTo>
                    <a:pt x="2434" y="3102"/>
                    <a:pt x="4122" y="40"/>
                    <a:pt x="5889" y="433"/>
                  </a:cubicBezTo>
                  <a:cubicBezTo>
                    <a:pt x="6831" y="668"/>
                    <a:pt x="8362" y="1"/>
                    <a:pt x="9265" y="629"/>
                  </a:cubicBezTo>
                  <a:cubicBezTo>
                    <a:pt x="12091" y="3652"/>
                    <a:pt x="13465" y="5418"/>
                    <a:pt x="18215" y="6674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6"/>
            <p:cNvSpPr/>
            <p:nvPr/>
          </p:nvSpPr>
          <p:spPr>
            <a:xfrm>
              <a:off x="2278500" y="3501300"/>
              <a:ext cx="778275" cy="1576150"/>
            </a:xfrm>
            <a:custGeom>
              <a:avLst/>
              <a:gdLst/>
              <a:ahLst/>
              <a:cxnLst/>
              <a:rect l="l" t="t" r="r" b="b"/>
              <a:pathLst>
                <a:path w="31131" h="63046" fill="none" extrusionOk="0">
                  <a:moveTo>
                    <a:pt x="1" y="62849"/>
                  </a:moveTo>
                  <a:cubicBezTo>
                    <a:pt x="5300" y="63046"/>
                    <a:pt x="8990" y="61004"/>
                    <a:pt x="11778" y="59199"/>
                  </a:cubicBezTo>
                  <a:cubicBezTo>
                    <a:pt x="14800" y="57236"/>
                    <a:pt x="14526" y="52368"/>
                    <a:pt x="16253" y="49267"/>
                  </a:cubicBezTo>
                  <a:cubicBezTo>
                    <a:pt x="18019" y="43889"/>
                    <a:pt x="31131" y="27362"/>
                    <a:pt x="30424" y="22887"/>
                  </a:cubicBezTo>
                  <a:cubicBezTo>
                    <a:pt x="30150" y="22258"/>
                    <a:pt x="30228" y="21630"/>
                    <a:pt x="28697" y="21159"/>
                  </a:cubicBezTo>
                  <a:cubicBezTo>
                    <a:pt x="25674" y="20256"/>
                    <a:pt x="19629" y="19510"/>
                    <a:pt x="13701" y="13544"/>
                  </a:cubicBezTo>
                  <a:cubicBezTo>
                    <a:pt x="10796" y="10089"/>
                    <a:pt x="6714" y="5103"/>
                    <a:pt x="3534" y="0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6"/>
            <p:cNvSpPr/>
            <p:nvPr/>
          </p:nvSpPr>
          <p:spPr>
            <a:xfrm>
              <a:off x="2970400" y="4101900"/>
              <a:ext cx="382775" cy="187475"/>
            </a:xfrm>
            <a:custGeom>
              <a:avLst/>
              <a:gdLst/>
              <a:ahLst/>
              <a:cxnLst/>
              <a:rect l="l" t="t" r="r" b="b"/>
              <a:pathLst>
                <a:path w="15311" h="7499" fill="none" extrusionOk="0">
                  <a:moveTo>
                    <a:pt x="0" y="7499"/>
                  </a:moveTo>
                  <a:cubicBezTo>
                    <a:pt x="0" y="7499"/>
                    <a:pt x="2709" y="2317"/>
                    <a:pt x="3965" y="1"/>
                  </a:cubicBezTo>
                  <a:cubicBezTo>
                    <a:pt x="4868" y="79"/>
                    <a:pt x="6909" y="1"/>
                    <a:pt x="8519" y="394"/>
                  </a:cubicBezTo>
                  <a:cubicBezTo>
                    <a:pt x="11149" y="2906"/>
                    <a:pt x="14211" y="5379"/>
                    <a:pt x="15310" y="5929"/>
                  </a:cubicBezTo>
                </a:path>
              </a:pathLst>
            </a:custGeom>
            <a:noFill/>
            <a:ln w="21600" cap="rnd" cmpd="sng">
              <a:solidFill>
                <a:srgbClr val="FF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2304025" y="3455175"/>
              <a:ext cx="730200" cy="1633075"/>
            </a:xfrm>
            <a:custGeom>
              <a:avLst/>
              <a:gdLst/>
              <a:ahLst/>
              <a:cxnLst/>
              <a:rect l="l" t="t" r="r" b="b"/>
              <a:pathLst>
                <a:path w="29208" h="65323" fill="none" extrusionOk="0">
                  <a:moveTo>
                    <a:pt x="0" y="65323"/>
                  </a:moveTo>
                  <a:cubicBezTo>
                    <a:pt x="3023" y="64027"/>
                    <a:pt x="4201" y="64027"/>
                    <a:pt x="7184" y="62496"/>
                  </a:cubicBezTo>
                  <a:cubicBezTo>
                    <a:pt x="10129" y="61004"/>
                    <a:pt x="11306" y="60612"/>
                    <a:pt x="12209" y="58413"/>
                  </a:cubicBezTo>
                  <a:cubicBezTo>
                    <a:pt x="14996" y="51504"/>
                    <a:pt x="26184" y="34389"/>
                    <a:pt x="26184" y="34389"/>
                  </a:cubicBezTo>
                  <a:cubicBezTo>
                    <a:pt x="26184" y="34389"/>
                    <a:pt x="29207" y="29285"/>
                    <a:pt x="29168" y="25438"/>
                  </a:cubicBezTo>
                  <a:cubicBezTo>
                    <a:pt x="28579" y="24378"/>
                    <a:pt x="28108" y="23475"/>
                    <a:pt x="27872" y="22298"/>
                  </a:cubicBezTo>
                  <a:cubicBezTo>
                    <a:pt x="27676" y="21944"/>
                    <a:pt x="25635" y="21552"/>
                    <a:pt x="24810" y="21395"/>
                  </a:cubicBezTo>
                  <a:cubicBezTo>
                    <a:pt x="19668" y="20413"/>
                    <a:pt x="8009" y="11541"/>
                    <a:pt x="1571" y="0"/>
                  </a:cubicBezTo>
                </a:path>
              </a:pathLst>
            </a:custGeom>
            <a:noFill/>
            <a:ln w="21600" cap="rnd" cmpd="sng">
              <a:solidFill>
                <a:srgbClr val="FF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2798650" y="3360950"/>
              <a:ext cx="291500" cy="105025"/>
            </a:xfrm>
            <a:custGeom>
              <a:avLst/>
              <a:gdLst/>
              <a:ahLst/>
              <a:cxnLst/>
              <a:rect l="l" t="t" r="r" b="b"/>
              <a:pathLst>
                <a:path w="11660" h="4201" fill="none" extrusionOk="0">
                  <a:moveTo>
                    <a:pt x="1" y="4201"/>
                  </a:moveTo>
                  <a:cubicBezTo>
                    <a:pt x="1" y="4201"/>
                    <a:pt x="7420" y="0"/>
                    <a:pt x="11660" y="825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2833975" y="2508100"/>
              <a:ext cx="257150" cy="505450"/>
            </a:xfrm>
            <a:custGeom>
              <a:avLst/>
              <a:gdLst/>
              <a:ahLst/>
              <a:cxnLst/>
              <a:rect l="l" t="t" r="r" b="b"/>
              <a:pathLst>
                <a:path w="10286" h="20218" fill="none" extrusionOk="0">
                  <a:moveTo>
                    <a:pt x="707" y="20218"/>
                  </a:moveTo>
                  <a:cubicBezTo>
                    <a:pt x="1" y="16410"/>
                    <a:pt x="3887" y="5065"/>
                    <a:pt x="10286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2949775" y="2601350"/>
              <a:ext cx="313100" cy="81475"/>
            </a:xfrm>
            <a:custGeom>
              <a:avLst/>
              <a:gdLst/>
              <a:ahLst/>
              <a:cxnLst/>
              <a:rect l="l" t="t" r="r" b="b"/>
              <a:pathLst>
                <a:path w="12524" h="3259" fill="none" extrusionOk="0">
                  <a:moveTo>
                    <a:pt x="1" y="3258"/>
                  </a:moveTo>
                  <a:cubicBezTo>
                    <a:pt x="1" y="3258"/>
                    <a:pt x="11032" y="1099"/>
                    <a:pt x="12524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6"/>
            <p:cNvSpPr/>
            <p:nvPr/>
          </p:nvSpPr>
          <p:spPr>
            <a:xfrm>
              <a:off x="2320700" y="2689675"/>
              <a:ext cx="181600" cy="152125"/>
            </a:xfrm>
            <a:custGeom>
              <a:avLst/>
              <a:gdLst/>
              <a:ahLst/>
              <a:cxnLst/>
              <a:rect l="l" t="t" r="r" b="b"/>
              <a:pathLst>
                <a:path w="7264" h="6085" fill="none" extrusionOk="0">
                  <a:moveTo>
                    <a:pt x="7263" y="6046"/>
                  </a:moveTo>
                  <a:cubicBezTo>
                    <a:pt x="7263" y="6046"/>
                    <a:pt x="1650" y="6085"/>
                    <a:pt x="1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6"/>
            <p:cNvSpPr/>
            <p:nvPr/>
          </p:nvSpPr>
          <p:spPr>
            <a:xfrm>
              <a:off x="2732900" y="2484550"/>
              <a:ext cx="149200" cy="343525"/>
            </a:xfrm>
            <a:custGeom>
              <a:avLst/>
              <a:gdLst/>
              <a:ahLst/>
              <a:cxnLst/>
              <a:rect l="l" t="t" r="r" b="b"/>
              <a:pathLst>
                <a:path w="5968" h="13741" fill="none" extrusionOk="0">
                  <a:moveTo>
                    <a:pt x="5967" y="13740"/>
                  </a:moveTo>
                  <a:cubicBezTo>
                    <a:pt x="3102" y="10129"/>
                    <a:pt x="3376" y="13151"/>
                    <a:pt x="0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6"/>
            <p:cNvSpPr/>
            <p:nvPr/>
          </p:nvSpPr>
          <p:spPr>
            <a:xfrm>
              <a:off x="2932125" y="2826075"/>
              <a:ext cx="289525" cy="392600"/>
            </a:xfrm>
            <a:custGeom>
              <a:avLst/>
              <a:gdLst/>
              <a:ahLst/>
              <a:cxnLst/>
              <a:rect l="l" t="t" r="r" b="b"/>
              <a:pathLst>
                <a:path w="11581" h="15704" fill="none" extrusionOk="0">
                  <a:moveTo>
                    <a:pt x="0" y="15703"/>
                  </a:moveTo>
                  <a:cubicBezTo>
                    <a:pt x="236" y="9108"/>
                    <a:pt x="10089" y="4319"/>
                    <a:pt x="11581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2475775" y="3151900"/>
              <a:ext cx="289525" cy="392600"/>
            </a:xfrm>
            <a:custGeom>
              <a:avLst/>
              <a:gdLst/>
              <a:ahLst/>
              <a:cxnLst/>
              <a:rect l="l" t="t" r="r" b="b"/>
              <a:pathLst>
                <a:path w="11581" h="15704" fill="none" extrusionOk="0">
                  <a:moveTo>
                    <a:pt x="11581" y="15703"/>
                  </a:moveTo>
                  <a:cubicBezTo>
                    <a:pt x="11581" y="15703"/>
                    <a:pt x="4358" y="707"/>
                    <a:pt x="0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6"/>
            <p:cNvSpPr/>
            <p:nvPr/>
          </p:nvSpPr>
          <p:spPr>
            <a:xfrm>
              <a:off x="2707375" y="2542450"/>
              <a:ext cx="256175" cy="564350"/>
            </a:xfrm>
            <a:custGeom>
              <a:avLst/>
              <a:gdLst/>
              <a:ahLst/>
              <a:cxnLst/>
              <a:rect l="l" t="t" r="r" b="b"/>
              <a:pathLst>
                <a:path w="10247" h="22574" fill="none" extrusionOk="0">
                  <a:moveTo>
                    <a:pt x="2513" y="22573"/>
                  </a:moveTo>
                  <a:cubicBezTo>
                    <a:pt x="1" y="12877"/>
                    <a:pt x="7616" y="6596"/>
                    <a:pt x="10247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6"/>
            <p:cNvSpPr/>
            <p:nvPr/>
          </p:nvSpPr>
          <p:spPr>
            <a:xfrm>
              <a:off x="2786875" y="2751500"/>
              <a:ext cx="319950" cy="112875"/>
            </a:xfrm>
            <a:custGeom>
              <a:avLst/>
              <a:gdLst/>
              <a:ahLst/>
              <a:cxnLst/>
              <a:rect l="l" t="t" r="r" b="b"/>
              <a:pathLst>
                <a:path w="12798" h="4515" fill="none" extrusionOk="0">
                  <a:moveTo>
                    <a:pt x="0" y="4515"/>
                  </a:moveTo>
                  <a:cubicBezTo>
                    <a:pt x="5300" y="4122"/>
                    <a:pt x="9775" y="2120"/>
                    <a:pt x="12798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2257900" y="3004700"/>
              <a:ext cx="94225" cy="220850"/>
            </a:xfrm>
            <a:custGeom>
              <a:avLst/>
              <a:gdLst/>
              <a:ahLst/>
              <a:cxnLst/>
              <a:rect l="l" t="t" r="r" b="b"/>
              <a:pathLst>
                <a:path w="3769" h="8834" fill="none" extrusionOk="0">
                  <a:moveTo>
                    <a:pt x="3376" y="8558"/>
                  </a:moveTo>
                  <a:cubicBezTo>
                    <a:pt x="3769" y="8833"/>
                    <a:pt x="1257" y="3926"/>
                    <a:pt x="0" y="0"/>
                  </a:cubicBezTo>
                </a:path>
              </a:pathLst>
            </a:custGeom>
            <a:noFill/>
            <a:ln w="15700" cap="rnd" cmpd="sng">
              <a:solidFill>
                <a:srgbClr val="5555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2576850" y="2631775"/>
              <a:ext cx="182575" cy="306225"/>
            </a:xfrm>
            <a:custGeom>
              <a:avLst/>
              <a:gdLst/>
              <a:ahLst/>
              <a:cxnLst/>
              <a:rect l="l" t="t" r="r" b="b"/>
              <a:pathLst>
                <a:path w="7303" h="12249" fill="none" extrusionOk="0">
                  <a:moveTo>
                    <a:pt x="7302" y="12248"/>
                  </a:moveTo>
                  <a:cubicBezTo>
                    <a:pt x="6792" y="12170"/>
                    <a:pt x="1061" y="6203"/>
                    <a:pt x="1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6"/>
            <p:cNvSpPr/>
            <p:nvPr/>
          </p:nvSpPr>
          <p:spPr>
            <a:xfrm>
              <a:off x="2348175" y="3224525"/>
              <a:ext cx="384750" cy="353350"/>
            </a:xfrm>
            <a:custGeom>
              <a:avLst/>
              <a:gdLst/>
              <a:ahLst/>
              <a:cxnLst/>
              <a:rect l="l" t="t" r="r" b="b"/>
              <a:pathLst>
                <a:path w="15390" h="14134" fill="none" extrusionOk="0">
                  <a:moveTo>
                    <a:pt x="15389" y="14133"/>
                  </a:moveTo>
                  <a:cubicBezTo>
                    <a:pt x="15389" y="14133"/>
                    <a:pt x="3220" y="8362"/>
                    <a:pt x="1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4386550" y="2641575"/>
              <a:ext cx="111925" cy="477975"/>
            </a:xfrm>
            <a:custGeom>
              <a:avLst/>
              <a:gdLst/>
              <a:ahLst/>
              <a:cxnLst/>
              <a:rect l="l" t="t" r="r" b="b"/>
              <a:pathLst>
                <a:path w="4477" h="19119" fill="none" extrusionOk="0">
                  <a:moveTo>
                    <a:pt x="1571" y="19118"/>
                  </a:moveTo>
                  <a:cubicBezTo>
                    <a:pt x="1571" y="19118"/>
                    <a:pt x="904" y="16528"/>
                    <a:pt x="197" y="9422"/>
                  </a:cubicBezTo>
                  <a:cubicBezTo>
                    <a:pt x="1" y="7813"/>
                    <a:pt x="4476" y="1649"/>
                    <a:pt x="4319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4259950" y="2660225"/>
              <a:ext cx="139400" cy="244400"/>
            </a:xfrm>
            <a:custGeom>
              <a:avLst/>
              <a:gdLst/>
              <a:ahLst/>
              <a:cxnLst/>
              <a:rect l="l" t="t" r="r" b="b"/>
              <a:pathLst>
                <a:path w="5576" h="9776" fill="none" extrusionOk="0">
                  <a:moveTo>
                    <a:pt x="5575" y="9775"/>
                  </a:moveTo>
                  <a:cubicBezTo>
                    <a:pt x="5575" y="9775"/>
                    <a:pt x="3534" y="2474"/>
                    <a:pt x="1" y="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4285475" y="3736825"/>
              <a:ext cx="319975" cy="187475"/>
            </a:xfrm>
            <a:custGeom>
              <a:avLst/>
              <a:gdLst/>
              <a:ahLst/>
              <a:cxnLst/>
              <a:rect l="l" t="t" r="r" b="b"/>
              <a:pathLst>
                <a:path w="12799" h="7499" fill="none" extrusionOk="0">
                  <a:moveTo>
                    <a:pt x="1" y="1"/>
                  </a:moveTo>
                  <a:cubicBezTo>
                    <a:pt x="1" y="1"/>
                    <a:pt x="8715" y="7499"/>
                    <a:pt x="12798" y="3455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4431700" y="2870250"/>
              <a:ext cx="363150" cy="242425"/>
            </a:xfrm>
            <a:custGeom>
              <a:avLst/>
              <a:gdLst/>
              <a:ahLst/>
              <a:cxnLst/>
              <a:rect l="l" t="t" r="r" b="b"/>
              <a:pathLst>
                <a:path w="14526" h="9697" fill="none" extrusionOk="0">
                  <a:moveTo>
                    <a:pt x="1" y="9697"/>
                  </a:moveTo>
                  <a:cubicBezTo>
                    <a:pt x="1" y="9697"/>
                    <a:pt x="8009" y="5457"/>
                    <a:pt x="14526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6"/>
            <p:cNvSpPr/>
            <p:nvPr/>
          </p:nvSpPr>
          <p:spPr>
            <a:xfrm>
              <a:off x="3731975" y="3337400"/>
              <a:ext cx="159000" cy="523100"/>
            </a:xfrm>
            <a:custGeom>
              <a:avLst/>
              <a:gdLst/>
              <a:ahLst/>
              <a:cxnLst/>
              <a:rect l="l" t="t" r="r" b="b"/>
              <a:pathLst>
                <a:path w="6360" h="20924" fill="none" extrusionOk="0">
                  <a:moveTo>
                    <a:pt x="0" y="20924"/>
                  </a:moveTo>
                  <a:cubicBezTo>
                    <a:pt x="0" y="20924"/>
                    <a:pt x="6360" y="11267"/>
                    <a:pt x="3376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4100975" y="3114625"/>
              <a:ext cx="333700" cy="648725"/>
            </a:xfrm>
            <a:custGeom>
              <a:avLst/>
              <a:gdLst/>
              <a:ahLst/>
              <a:cxnLst/>
              <a:rect l="l" t="t" r="r" b="b"/>
              <a:pathLst>
                <a:path w="13348" h="25949" fill="none" extrusionOk="0">
                  <a:moveTo>
                    <a:pt x="0" y="25949"/>
                  </a:moveTo>
                  <a:cubicBezTo>
                    <a:pt x="0" y="25949"/>
                    <a:pt x="8558" y="18137"/>
                    <a:pt x="13348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4234450" y="3442400"/>
              <a:ext cx="833225" cy="582975"/>
            </a:xfrm>
            <a:custGeom>
              <a:avLst/>
              <a:gdLst/>
              <a:ahLst/>
              <a:cxnLst/>
              <a:rect l="l" t="t" r="r" b="b"/>
              <a:pathLst>
                <a:path w="33329" h="23319" fill="none" extrusionOk="0">
                  <a:moveTo>
                    <a:pt x="0" y="12681"/>
                  </a:moveTo>
                  <a:cubicBezTo>
                    <a:pt x="7655" y="23319"/>
                    <a:pt x="27519" y="14565"/>
                    <a:pt x="33329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4088225" y="2818225"/>
              <a:ext cx="157050" cy="484850"/>
            </a:xfrm>
            <a:custGeom>
              <a:avLst/>
              <a:gdLst/>
              <a:ahLst/>
              <a:cxnLst/>
              <a:rect l="l" t="t" r="r" b="b"/>
              <a:pathLst>
                <a:path w="6282" h="19394" fill="none" extrusionOk="0">
                  <a:moveTo>
                    <a:pt x="3415" y="19393"/>
                  </a:moveTo>
                  <a:cubicBezTo>
                    <a:pt x="0" y="12209"/>
                    <a:pt x="6281" y="7656"/>
                    <a:pt x="4750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940025" y="2790750"/>
              <a:ext cx="213000" cy="318000"/>
            </a:xfrm>
            <a:custGeom>
              <a:avLst/>
              <a:gdLst/>
              <a:ahLst/>
              <a:cxnLst/>
              <a:rect l="l" t="t" r="r" b="b"/>
              <a:pathLst>
                <a:path w="8520" h="12720" fill="none" extrusionOk="0">
                  <a:moveTo>
                    <a:pt x="8519" y="12720"/>
                  </a:moveTo>
                  <a:cubicBezTo>
                    <a:pt x="5850" y="9540"/>
                    <a:pt x="3376" y="11817"/>
                    <a:pt x="0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4444475" y="3441425"/>
              <a:ext cx="243400" cy="427925"/>
            </a:xfrm>
            <a:custGeom>
              <a:avLst/>
              <a:gdLst/>
              <a:ahLst/>
              <a:cxnLst/>
              <a:rect l="l" t="t" r="r" b="b"/>
              <a:pathLst>
                <a:path w="9736" h="17117" fill="none" extrusionOk="0">
                  <a:moveTo>
                    <a:pt x="9736" y="0"/>
                  </a:moveTo>
                  <a:cubicBezTo>
                    <a:pt x="7969" y="1178"/>
                    <a:pt x="6988" y="5025"/>
                    <a:pt x="6595" y="6124"/>
                  </a:cubicBezTo>
                  <a:cubicBezTo>
                    <a:pt x="4829" y="11542"/>
                    <a:pt x="2395" y="11385"/>
                    <a:pt x="0" y="17116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6"/>
            <p:cNvSpPr/>
            <p:nvPr/>
          </p:nvSpPr>
          <p:spPr>
            <a:xfrm>
              <a:off x="4173600" y="3150925"/>
              <a:ext cx="492675" cy="140375"/>
            </a:xfrm>
            <a:custGeom>
              <a:avLst/>
              <a:gdLst/>
              <a:ahLst/>
              <a:cxnLst/>
              <a:rect l="l" t="t" r="r" b="b"/>
              <a:pathLst>
                <a:path w="19707" h="5615" fill="none" extrusionOk="0">
                  <a:moveTo>
                    <a:pt x="0" y="5614"/>
                  </a:moveTo>
                  <a:cubicBezTo>
                    <a:pt x="5496" y="1021"/>
                    <a:pt x="13033" y="1375"/>
                    <a:pt x="19707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6"/>
            <p:cNvSpPr/>
            <p:nvPr/>
          </p:nvSpPr>
          <p:spPr>
            <a:xfrm>
              <a:off x="3483675" y="3243175"/>
              <a:ext cx="186475" cy="603600"/>
            </a:xfrm>
            <a:custGeom>
              <a:avLst/>
              <a:gdLst/>
              <a:ahLst/>
              <a:cxnLst/>
              <a:rect l="l" t="t" r="r" b="b"/>
              <a:pathLst>
                <a:path w="7459" h="24144" fill="none" extrusionOk="0">
                  <a:moveTo>
                    <a:pt x="1060" y="24143"/>
                  </a:moveTo>
                  <a:cubicBezTo>
                    <a:pt x="1571" y="22730"/>
                    <a:pt x="0" y="17745"/>
                    <a:pt x="3573" y="9776"/>
                  </a:cubicBezTo>
                  <a:cubicBezTo>
                    <a:pt x="4436" y="7734"/>
                    <a:pt x="7459" y="6596"/>
                    <a:pt x="7302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6"/>
            <p:cNvSpPr/>
            <p:nvPr/>
          </p:nvSpPr>
          <p:spPr>
            <a:xfrm>
              <a:off x="3949850" y="3292250"/>
              <a:ext cx="219850" cy="470125"/>
            </a:xfrm>
            <a:custGeom>
              <a:avLst/>
              <a:gdLst/>
              <a:ahLst/>
              <a:cxnLst/>
              <a:rect l="l" t="t" r="r" b="b"/>
              <a:pathLst>
                <a:path w="8794" h="18805" fill="none" extrusionOk="0">
                  <a:moveTo>
                    <a:pt x="0" y="18804"/>
                  </a:moveTo>
                  <a:cubicBezTo>
                    <a:pt x="1531" y="8401"/>
                    <a:pt x="8636" y="6674"/>
                    <a:pt x="8793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4314925" y="3265750"/>
              <a:ext cx="387675" cy="183550"/>
            </a:xfrm>
            <a:custGeom>
              <a:avLst/>
              <a:gdLst/>
              <a:ahLst/>
              <a:cxnLst/>
              <a:rect l="l" t="t" r="r" b="b"/>
              <a:pathLst>
                <a:path w="15507" h="7342" fill="none" extrusionOk="0">
                  <a:moveTo>
                    <a:pt x="0" y="7106"/>
                  </a:moveTo>
                  <a:cubicBezTo>
                    <a:pt x="2787" y="7342"/>
                    <a:pt x="9500" y="5261"/>
                    <a:pt x="15506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2386450" y="2696525"/>
              <a:ext cx="455400" cy="317025"/>
            </a:xfrm>
            <a:custGeom>
              <a:avLst/>
              <a:gdLst/>
              <a:ahLst/>
              <a:cxnLst/>
              <a:rect l="l" t="t" r="r" b="b"/>
              <a:pathLst>
                <a:path w="18216" h="12681" fill="none" extrusionOk="0">
                  <a:moveTo>
                    <a:pt x="18216" y="12681"/>
                  </a:moveTo>
                  <a:cubicBezTo>
                    <a:pt x="12681" y="10404"/>
                    <a:pt x="1" y="5929"/>
                    <a:pt x="1885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6"/>
            <p:cNvSpPr/>
            <p:nvPr/>
          </p:nvSpPr>
          <p:spPr>
            <a:xfrm>
              <a:off x="2330525" y="2911475"/>
              <a:ext cx="441650" cy="223775"/>
            </a:xfrm>
            <a:custGeom>
              <a:avLst/>
              <a:gdLst/>
              <a:ahLst/>
              <a:cxnLst/>
              <a:rect l="l" t="t" r="r" b="b"/>
              <a:pathLst>
                <a:path w="17666" h="8951" fill="none" extrusionOk="0">
                  <a:moveTo>
                    <a:pt x="17666" y="8951"/>
                  </a:moveTo>
                  <a:cubicBezTo>
                    <a:pt x="15978" y="4868"/>
                    <a:pt x="3180" y="6595"/>
                    <a:pt x="0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4512175" y="3677950"/>
              <a:ext cx="558450" cy="291500"/>
            </a:xfrm>
            <a:custGeom>
              <a:avLst/>
              <a:gdLst/>
              <a:ahLst/>
              <a:cxnLst/>
              <a:rect l="l" t="t" r="r" b="b"/>
              <a:pathLst>
                <a:path w="22338" h="11660" fill="none" extrusionOk="0">
                  <a:moveTo>
                    <a:pt x="1" y="7773"/>
                  </a:moveTo>
                  <a:cubicBezTo>
                    <a:pt x="4397" y="11659"/>
                    <a:pt x="15468" y="6163"/>
                    <a:pt x="22338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2146025" y="2804500"/>
              <a:ext cx="235550" cy="736075"/>
            </a:xfrm>
            <a:custGeom>
              <a:avLst/>
              <a:gdLst/>
              <a:ahLst/>
              <a:cxnLst/>
              <a:rect l="l" t="t" r="r" b="b"/>
              <a:pathLst>
                <a:path w="9422" h="29443" fill="none" extrusionOk="0">
                  <a:moveTo>
                    <a:pt x="9422" y="29442"/>
                  </a:moveTo>
                  <a:cubicBezTo>
                    <a:pt x="6870" y="24849"/>
                    <a:pt x="3730" y="20492"/>
                    <a:pt x="2552" y="15389"/>
                  </a:cubicBezTo>
                  <a:lnTo>
                    <a:pt x="0" y="0"/>
                  </a:lnTo>
                </a:path>
              </a:pathLst>
            </a:custGeom>
            <a:noFill/>
            <a:ln w="11775" cap="flat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2057700" y="2233325"/>
              <a:ext cx="768450" cy="1895100"/>
            </a:xfrm>
            <a:custGeom>
              <a:avLst/>
              <a:gdLst/>
              <a:ahLst/>
              <a:cxnLst/>
              <a:rect l="l" t="t" r="r" b="b"/>
              <a:pathLst>
                <a:path w="30738" h="75804" fill="none" extrusionOk="0">
                  <a:moveTo>
                    <a:pt x="4201" y="0"/>
                  </a:moveTo>
                  <a:cubicBezTo>
                    <a:pt x="589" y="11345"/>
                    <a:pt x="0" y="21198"/>
                    <a:pt x="1256" y="30110"/>
                  </a:cubicBezTo>
                  <a:cubicBezTo>
                    <a:pt x="4161" y="50562"/>
                    <a:pt x="16566" y="65440"/>
                    <a:pt x="30738" y="75804"/>
                  </a:cubicBezTo>
                </a:path>
              </a:pathLst>
            </a:custGeom>
            <a:noFill/>
            <a:ln w="11775" cap="rnd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056700" y="2188175"/>
              <a:ext cx="752775" cy="1924550"/>
            </a:xfrm>
            <a:custGeom>
              <a:avLst/>
              <a:gdLst/>
              <a:ahLst/>
              <a:cxnLst/>
              <a:rect l="l" t="t" r="r" b="b"/>
              <a:pathLst>
                <a:path w="30111" h="76982" fill="none" extrusionOk="0">
                  <a:moveTo>
                    <a:pt x="4829" y="0"/>
                  </a:moveTo>
                  <a:cubicBezTo>
                    <a:pt x="668" y="11502"/>
                    <a:pt x="1" y="22023"/>
                    <a:pt x="1336" y="31562"/>
                  </a:cubicBezTo>
                  <a:cubicBezTo>
                    <a:pt x="4241" y="52721"/>
                    <a:pt x="16292" y="67168"/>
                    <a:pt x="30110" y="76982"/>
                  </a:cubicBezTo>
                </a:path>
              </a:pathLst>
            </a:custGeom>
            <a:noFill/>
            <a:ln w="117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3280525" y="2278450"/>
              <a:ext cx="2198375" cy="2166975"/>
            </a:xfrm>
            <a:custGeom>
              <a:avLst/>
              <a:gdLst/>
              <a:ahLst/>
              <a:cxnLst/>
              <a:rect l="l" t="t" r="r" b="b"/>
              <a:pathLst>
                <a:path w="87935" h="86679" fill="none" extrusionOk="0">
                  <a:moveTo>
                    <a:pt x="84440" y="1"/>
                  </a:moveTo>
                  <a:cubicBezTo>
                    <a:pt x="85657" y="3024"/>
                    <a:pt x="87267" y="10993"/>
                    <a:pt x="87620" y="16645"/>
                  </a:cubicBezTo>
                  <a:cubicBezTo>
                    <a:pt x="87934" y="22416"/>
                    <a:pt x="87542" y="28265"/>
                    <a:pt x="86364" y="33918"/>
                  </a:cubicBezTo>
                  <a:cubicBezTo>
                    <a:pt x="85108" y="40003"/>
                    <a:pt x="83184" y="46088"/>
                    <a:pt x="80083" y="51466"/>
                  </a:cubicBezTo>
                  <a:cubicBezTo>
                    <a:pt x="74783" y="60730"/>
                    <a:pt x="67442" y="68974"/>
                    <a:pt x="58374" y="74313"/>
                  </a:cubicBezTo>
                  <a:cubicBezTo>
                    <a:pt x="49345" y="79573"/>
                    <a:pt x="43339" y="81889"/>
                    <a:pt x="34781" y="83695"/>
                  </a:cubicBezTo>
                  <a:cubicBezTo>
                    <a:pt x="20492" y="86679"/>
                    <a:pt x="6007" y="85697"/>
                    <a:pt x="0" y="82753"/>
                  </a:cubicBezTo>
                </a:path>
              </a:pathLst>
            </a:custGeom>
            <a:noFill/>
            <a:ln w="117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3315850" y="2229375"/>
              <a:ext cx="2165975" cy="2219000"/>
            </a:xfrm>
            <a:custGeom>
              <a:avLst/>
              <a:gdLst/>
              <a:ahLst/>
              <a:cxnLst/>
              <a:rect l="l" t="t" r="r" b="b"/>
              <a:pathLst>
                <a:path w="86639" h="88760" fill="none" extrusionOk="0">
                  <a:moveTo>
                    <a:pt x="82438" y="1"/>
                  </a:moveTo>
                  <a:cubicBezTo>
                    <a:pt x="83734" y="3024"/>
                    <a:pt x="85618" y="10914"/>
                    <a:pt x="86089" y="16528"/>
                  </a:cubicBezTo>
                  <a:cubicBezTo>
                    <a:pt x="86639" y="22299"/>
                    <a:pt x="86403" y="28148"/>
                    <a:pt x="85422" y="33840"/>
                  </a:cubicBezTo>
                  <a:cubicBezTo>
                    <a:pt x="84362" y="39964"/>
                    <a:pt x="82792" y="46206"/>
                    <a:pt x="79808" y="51662"/>
                  </a:cubicBezTo>
                  <a:cubicBezTo>
                    <a:pt x="74744" y="61045"/>
                    <a:pt x="67600" y="69720"/>
                    <a:pt x="58492" y="75334"/>
                  </a:cubicBezTo>
                  <a:cubicBezTo>
                    <a:pt x="49620" y="80830"/>
                    <a:pt x="43300" y="83342"/>
                    <a:pt x="34781" y="85383"/>
                  </a:cubicBezTo>
                  <a:cubicBezTo>
                    <a:pt x="20610" y="88759"/>
                    <a:pt x="6164" y="87660"/>
                    <a:pt x="1" y="85266"/>
                  </a:cubicBezTo>
                </a:path>
              </a:pathLst>
            </a:custGeom>
            <a:noFill/>
            <a:ln w="1177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4005775" y="3807500"/>
              <a:ext cx="87375" cy="156050"/>
            </a:xfrm>
            <a:custGeom>
              <a:avLst/>
              <a:gdLst/>
              <a:ahLst/>
              <a:cxnLst/>
              <a:rect l="l" t="t" r="r" b="b"/>
              <a:pathLst>
                <a:path w="3495" h="6242" fill="none" extrusionOk="0">
                  <a:moveTo>
                    <a:pt x="1" y="236"/>
                  </a:moveTo>
                  <a:cubicBezTo>
                    <a:pt x="1" y="236"/>
                    <a:pt x="2238" y="0"/>
                    <a:pt x="3494" y="6242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688775" y="3869325"/>
              <a:ext cx="42225" cy="149200"/>
            </a:xfrm>
            <a:custGeom>
              <a:avLst/>
              <a:gdLst/>
              <a:ahLst/>
              <a:cxnLst/>
              <a:rect l="l" t="t" r="r" b="b"/>
              <a:pathLst>
                <a:path w="1689" h="5968" fill="none" extrusionOk="0">
                  <a:moveTo>
                    <a:pt x="1689" y="5967"/>
                  </a:moveTo>
                  <a:cubicBezTo>
                    <a:pt x="1689" y="5967"/>
                    <a:pt x="825" y="0"/>
                    <a:pt x="1" y="55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3009650" y="3541525"/>
              <a:ext cx="150175" cy="473075"/>
            </a:xfrm>
            <a:custGeom>
              <a:avLst/>
              <a:gdLst/>
              <a:ahLst/>
              <a:cxnLst/>
              <a:rect l="l" t="t" r="r" b="b"/>
              <a:pathLst>
                <a:path w="6007" h="18923" fill="none" extrusionOk="0">
                  <a:moveTo>
                    <a:pt x="79" y="18922"/>
                  </a:moveTo>
                  <a:cubicBezTo>
                    <a:pt x="943" y="15193"/>
                    <a:pt x="1" y="3730"/>
                    <a:pt x="6007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3619100" y="4023400"/>
              <a:ext cx="113875" cy="179625"/>
            </a:xfrm>
            <a:custGeom>
              <a:avLst/>
              <a:gdLst/>
              <a:ahLst/>
              <a:cxnLst/>
              <a:rect l="l" t="t" r="r" b="b"/>
              <a:pathLst>
                <a:path w="4555" h="7185" fill="none" extrusionOk="0">
                  <a:moveTo>
                    <a:pt x="1296" y="7184"/>
                  </a:moveTo>
                  <a:cubicBezTo>
                    <a:pt x="1" y="4672"/>
                    <a:pt x="4397" y="3730"/>
                    <a:pt x="4554" y="0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6"/>
            <p:cNvSpPr/>
            <p:nvPr/>
          </p:nvSpPr>
          <p:spPr>
            <a:xfrm>
              <a:off x="3731975" y="4017500"/>
              <a:ext cx="78525" cy="139400"/>
            </a:xfrm>
            <a:custGeom>
              <a:avLst/>
              <a:gdLst/>
              <a:ahLst/>
              <a:cxnLst/>
              <a:rect l="l" t="t" r="r" b="b"/>
              <a:pathLst>
                <a:path w="3141" h="5576" fill="none" extrusionOk="0">
                  <a:moveTo>
                    <a:pt x="3141" y="5575"/>
                  </a:moveTo>
                  <a:cubicBezTo>
                    <a:pt x="3141" y="5575"/>
                    <a:pt x="0" y="2317"/>
                    <a:pt x="0" y="1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4039150" y="3967450"/>
              <a:ext cx="54975" cy="145275"/>
            </a:xfrm>
            <a:custGeom>
              <a:avLst/>
              <a:gdLst/>
              <a:ahLst/>
              <a:cxnLst/>
              <a:rect l="l" t="t" r="r" b="b"/>
              <a:pathLst>
                <a:path w="2199" h="5811" fill="none" extrusionOk="0">
                  <a:moveTo>
                    <a:pt x="2199" y="1"/>
                  </a:moveTo>
                  <a:cubicBezTo>
                    <a:pt x="2042" y="2121"/>
                    <a:pt x="668" y="2356"/>
                    <a:pt x="0" y="581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4098025" y="3967450"/>
              <a:ext cx="54000" cy="145275"/>
            </a:xfrm>
            <a:custGeom>
              <a:avLst/>
              <a:gdLst/>
              <a:ahLst/>
              <a:cxnLst/>
              <a:rect l="l" t="t" r="r" b="b"/>
              <a:pathLst>
                <a:path w="2160" h="5811" fill="none" extrusionOk="0">
                  <a:moveTo>
                    <a:pt x="1" y="1"/>
                  </a:moveTo>
                  <a:cubicBezTo>
                    <a:pt x="118" y="2121"/>
                    <a:pt x="1492" y="2356"/>
                    <a:pt x="2160" y="581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3241275" y="3495400"/>
              <a:ext cx="180600" cy="480925"/>
            </a:xfrm>
            <a:custGeom>
              <a:avLst/>
              <a:gdLst/>
              <a:ahLst/>
              <a:cxnLst/>
              <a:rect l="l" t="t" r="r" b="b"/>
              <a:pathLst>
                <a:path w="7224" h="19237" fill="none" extrusionOk="0">
                  <a:moveTo>
                    <a:pt x="2630" y="19236"/>
                  </a:moveTo>
                  <a:cubicBezTo>
                    <a:pt x="7223" y="10875"/>
                    <a:pt x="0" y="7616"/>
                    <a:pt x="4122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3355100" y="3957650"/>
              <a:ext cx="129575" cy="138400"/>
            </a:xfrm>
            <a:custGeom>
              <a:avLst/>
              <a:gdLst/>
              <a:ahLst/>
              <a:cxnLst/>
              <a:rect l="l" t="t" r="r" b="b"/>
              <a:pathLst>
                <a:path w="5183" h="5536" fill="none" extrusionOk="0">
                  <a:moveTo>
                    <a:pt x="5183" y="5535"/>
                  </a:moveTo>
                  <a:cubicBezTo>
                    <a:pt x="1414" y="4672"/>
                    <a:pt x="158" y="0"/>
                    <a:pt x="1" y="668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4321800" y="3767250"/>
              <a:ext cx="49075" cy="143300"/>
            </a:xfrm>
            <a:custGeom>
              <a:avLst/>
              <a:gdLst/>
              <a:ahLst/>
              <a:cxnLst/>
              <a:rect l="l" t="t" r="r" b="b"/>
              <a:pathLst>
                <a:path w="1963" h="5732" fill="none" extrusionOk="0">
                  <a:moveTo>
                    <a:pt x="0" y="1"/>
                  </a:moveTo>
                  <a:cubicBezTo>
                    <a:pt x="0" y="1"/>
                    <a:pt x="1963" y="3298"/>
                    <a:pt x="0" y="5732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3763375" y="3221600"/>
              <a:ext cx="54975" cy="145250"/>
            </a:xfrm>
            <a:custGeom>
              <a:avLst/>
              <a:gdLst/>
              <a:ahLst/>
              <a:cxnLst/>
              <a:rect l="l" t="t" r="r" b="b"/>
              <a:pathLst>
                <a:path w="2199" h="5810" fill="none" extrusionOk="0">
                  <a:moveTo>
                    <a:pt x="0" y="0"/>
                  </a:moveTo>
                  <a:cubicBezTo>
                    <a:pt x="118" y="2120"/>
                    <a:pt x="1492" y="2355"/>
                    <a:pt x="2199" y="581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3823225" y="3214725"/>
              <a:ext cx="55000" cy="145275"/>
            </a:xfrm>
            <a:custGeom>
              <a:avLst/>
              <a:gdLst/>
              <a:ahLst/>
              <a:cxnLst/>
              <a:rect l="l" t="t" r="r" b="b"/>
              <a:pathLst>
                <a:path w="2200" h="5811" fill="none" extrusionOk="0">
                  <a:moveTo>
                    <a:pt x="2199" y="0"/>
                  </a:moveTo>
                  <a:cubicBezTo>
                    <a:pt x="2042" y="2120"/>
                    <a:pt x="668" y="2356"/>
                    <a:pt x="1" y="581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5060775" y="3100875"/>
              <a:ext cx="185525" cy="346475"/>
            </a:xfrm>
            <a:custGeom>
              <a:avLst/>
              <a:gdLst/>
              <a:ahLst/>
              <a:cxnLst/>
              <a:rect l="l" t="t" r="r" b="b"/>
              <a:pathLst>
                <a:path w="7421" h="13859" fill="none" extrusionOk="0">
                  <a:moveTo>
                    <a:pt x="7420" y="1"/>
                  </a:moveTo>
                  <a:cubicBezTo>
                    <a:pt x="5929" y="5732"/>
                    <a:pt x="4790" y="12602"/>
                    <a:pt x="1" y="13858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4689825" y="3257900"/>
              <a:ext cx="139375" cy="176675"/>
            </a:xfrm>
            <a:custGeom>
              <a:avLst/>
              <a:gdLst/>
              <a:ahLst/>
              <a:cxnLst/>
              <a:rect l="l" t="t" r="r" b="b"/>
              <a:pathLst>
                <a:path w="5575" h="7067" fill="none" extrusionOk="0">
                  <a:moveTo>
                    <a:pt x="5575" y="1"/>
                  </a:moveTo>
                  <a:cubicBezTo>
                    <a:pt x="4593" y="2670"/>
                    <a:pt x="2866" y="4672"/>
                    <a:pt x="0" y="7067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4657425" y="2939925"/>
              <a:ext cx="256175" cy="212000"/>
            </a:xfrm>
            <a:custGeom>
              <a:avLst/>
              <a:gdLst/>
              <a:ahLst/>
              <a:cxnLst/>
              <a:rect l="l" t="t" r="r" b="b"/>
              <a:pathLst>
                <a:path w="10247" h="8480" fill="none" extrusionOk="0">
                  <a:moveTo>
                    <a:pt x="10247" y="1"/>
                  </a:moveTo>
                  <a:cubicBezTo>
                    <a:pt x="7577" y="4947"/>
                    <a:pt x="2866" y="6085"/>
                    <a:pt x="1" y="8480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4657425" y="3107750"/>
              <a:ext cx="334700" cy="103075"/>
            </a:xfrm>
            <a:custGeom>
              <a:avLst/>
              <a:gdLst/>
              <a:ahLst/>
              <a:cxnLst/>
              <a:rect l="l" t="t" r="r" b="b"/>
              <a:pathLst>
                <a:path w="13388" h="4123" fill="none" extrusionOk="0">
                  <a:moveTo>
                    <a:pt x="13387" y="0"/>
                  </a:moveTo>
                  <a:cubicBezTo>
                    <a:pt x="10286" y="2945"/>
                    <a:pt x="2866" y="4122"/>
                    <a:pt x="1" y="1728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3956700" y="2598400"/>
              <a:ext cx="55000" cy="245375"/>
            </a:xfrm>
            <a:custGeom>
              <a:avLst/>
              <a:gdLst/>
              <a:ahLst/>
              <a:cxnLst/>
              <a:rect l="l" t="t" r="r" b="b"/>
              <a:pathLst>
                <a:path w="2200" h="9815" fill="none" extrusionOk="0">
                  <a:moveTo>
                    <a:pt x="904" y="0"/>
                  </a:moveTo>
                  <a:cubicBezTo>
                    <a:pt x="119" y="2552"/>
                    <a:pt x="2199" y="6792"/>
                    <a:pt x="1" y="9814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4788950" y="2713225"/>
              <a:ext cx="287575" cy="166850"/>
            </a:xfrm>
            <a:custGeom>
              <a:avLst/>
              <a:gdLst/>
              <a:ahLst/>
              <a:cxnLst/>
              <a:rect l="l" t="t" r="r" b="b"/>
              <a:pathLst>
                <a:path w="11503" h="6674" fill="none" extrusionOk="0">
                  <a:moveTo>
                    <a:pt x="0" y="6674"/>
                  </a:moveTo>
                  <a:cubicBezTo>
                    <a:pt x="3023" y="6399"/>
                    <a:pt x="9186" y="4907"/>
                    <a:pt x="11502" y="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4780100" y="2615075"/>
              <a:ext cx="39275" cy="257150"/>
            </a:xfrm>
            <a:custGeom>
              <a:avLst/>
              <a:gdLst/>
              <a:ahLst/>
              <a:cxnLst/>
              <a:rect l="l" t="t" r="r" b="b"/>
              <a:pathLst>
                <a:path w="1571" h="10286" fill="none" extrusionOk="0">
                  <a:moveTo>
                    <a:pt x="354" y="10286"/>
                  </a:moveTo>
                  <a:cubicBezTo>
                    <a:pt x="786" y="7263"/>
                    <a:pt x="1" y="3534"/>
                    <a:pt x="1571" y="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4687850" y="3301075"/>
              <a:ext cx="297400" cy="195325"/>
            </a:xfrm>
            <a:custGeom>
              <a:avLst/>
              <a:gdLst/>
              <a:ahLst/>
              <a:cxnLst/>
              <a:rect l="l" t="t" r="r" b="b"/>
              <a:pathLst>
                <a:path w="11896" h="7813" fill="none" extrusionOk="0">
                  <a:moveTo>
                    <a:pt x="11895" y="354"/>
                  </a:moveTo>
                  <a:cubicBezTo>
                    <a:pt x="9932" y="1"/>
                    <a:pt x="2866" y="7813"/>
                    <a:pt x="1" y="5418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4607375" y="3491475"/>
              <a:ext cx="189450" cy="323900"/>
            </a:xfrm>
            <a:custGeom>
              <a:avLst/>
              <a:gdLst/>
              <a:ahLst/>
              <a:cxnLst/>
              <a:rect l="l" t="t" r="r" b="b"/>
              <a:pathLst>
                <a:path w="7578" h="12956" fill="none" extrusionOk="0">
                  <a:moveTo>
                    <a:pt x="1" y="12955"/>
                  </a:moveTo>
                  <a:cubicBezTo>
                    <a:pt x="1806" y="7891"/>
                    <a:pt x="3808" y="3455"/>
                    <a:pt x="7577" y="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3450300" y="2918325"/>
              <a:ext cx="213975" cy="327825"/>
            </a:xfrm>
            <a:custGeom>
              <a:avLst/>
              <a:gdLst/>
              <a:ahLst/>
              <a:cxnLst/>
              <a:rect l="l" t="t" r="r" b="b"/>
              <a:pathLst>
                <a:path w="8559" h="13113" fill="none" extrusionOk="0">
                  <a:moveTo>
                    <a:pt x="1178" y="1"/>
                  </a:moveTo>
                  <a:cubicBezTo>
                    <a:pt x="1" y="7342"/>
                    <a:pt x="8519" y="9893"/>
                    <a:pt x="8558" y="13112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4274675" y="3920350"/>
              <a:ext cx="43225" cy="187475"/>
            </a:xfrm>
            <a:custGeom>
              <a:avLst/>
              <a:gdLst/>
              <a:ahLst/>
              <a:cxnLst/>
              <a:rect l="l" t="t" r="r" b="b"/>
              <a:pathLst>
                <a:path w="1729" h="7499" fill="none" extrusionOk="0">
                  <a:moveTo>
                    <a:pt x="1650" y="1"/>
                  </a:moveTo>
                  <a:cubicBezTo>
                    <a:pt x="276" y="3141"/>
                    <a:pt x="1728" y="5065"/>
                    <a:pt x="1" y="7499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>
              <a:off x="3405150" y="4259925"/>
              <a:ext cx="164900" cy="38300"/>
            </a:xfrm>
            <a:custGeom>
              <a:avLst/>
              <a:gdLst/>
              <a:ahLst/>
              <a:cxnLst/>
              <a:rect l="l" t="t" r="r" b="b"/>
              <a:pathLst>
                <a:path w="6596" h="1532" fill="none" extrusionOk="0">
                  <a:moveTo>
                    <a:pt x="6596" y="1531"/>
                  </a:moveTo>
                  <a:cubicBezTo>
                    <a:pt x="4319" y="1296"/>
                    <a:pt x="1414" y="1021"/>
                    <a:pt x="1" y="0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>
              <a:off x="4606400" y="3529750"/>
              <a:ext cx="484825" cy="307200"/>
            </a:xfrm>
            <a:custGeom>
              <a:avLst/>
              <a:gdLst/>
              <a:ahLst/>
              <a:cxnLst/>
              <a:rect l="l" t="t" r="r" b="b"/>
              <a:pathLst>
                <a:path w="19393" h="12288" fill="none" extrusionOk="0">
                  <a:moveTo>
                    <a:pt x="0" y="11660"/>
                  </a:moveTo>
                  <a:cubicBezTo>
                    <a:pt x="1257" y="12288"/>
                    <a:pt x="7224" y="10207"/>
                    <a:pt x="12916" y="4751"/>
                  </a:cubicBezTo>
                  <a:cubicBezTo>
                    <a:pt x="15546" y="2160"/>
                    <a:pt x="18529" y="1728"/>
                    <a:pt x="19393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>
              <a:off x="5069625" y="3300100"/>
              <a:ext cx="69700" cy="139375"/>
            </a:xfrm>
            <a:custGeom>
              <a:avLst/>
              <a:gdLst/>
              <a:ahLst/>
              <a:cxnLst/>
              <a:rect l="l" t="t" r="r" b="b"/>
              <a:pathLst>
                <a:path w="2788" h="5575" fill="none" extrusionOk="0">
                  <a:moveTo>
                    <a:pt x="2787" y="1"/>
                  </a:moveTo>
                  <a:cubicBezTo>
                    <a:pt x="1767" y="2434"/>
                    <a:pt x="2552" y="1728"/>
                    <a:pt x="0" y="5575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4689825" y="3806500"/>
              <a:ext cx="205125" cy="112900"/>
            </a:xfrm>
            <a:custGeom>
              <a:avLst/>
              <a:gdLst/>
              <a:ahLst/>
              <a:cxnLst/>
              <a:rect l="l" t="t" r="r" b="b"/>
              <a:pathLst>
                <a:path w="8205" h="4516" fill="none" extrusionOk="0">
                  <a:moveTo>
                    <a:pt x="0" y="1"/>
                  </a:moveTo>
                  <a:cubicBezTo>
                    <a:pt x="2081" y="2474"/>
                    <a:pt x="4632" y="4515"/>
                    <a:pt x="8205" y="2552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4241325" y="3652425"/>
              <a:ext cx="134475" cy="98175"/>
            </a:xfrm>
            <a:custGeom>
              <a:avLst/>
              <a:gdLst/>
              <a:ahLst/>
              <a:cxnLst/>
              <a:rect l="l" t="t" r="r" b="b"/>
              <a:pathLst>
                <a:path w="5379" h="3927" fill="none" extrusionOk="0">
                  <a:moveTo>
                    <a:pt x="5378" y="1"/>
                  </a:moveTo>
                  <a:cubicBezTo>
                    <a:pt x="4397" y="2631"/>
                    <a:pt x="2277" y="2945"/>
                    <a:pt x="0" y="3926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3664250" y="2942875"/>
              <a:ext cx="78525" cy="292475"/>
            </a:xfrm>
            <a:custGeom>
              <a:avLst/>
              <a:gdLst/>
              <a:ahLst/>
              <a:cxnLst/>
              <a:rect l="l" t="t" r="r" b="b"/>
              <a:pathLst>
                <a:path w="3141" h="11699" fill="none" extrusionOk="0">
                  <a:moveTo>
                    <a:pt x="2199" y="0"/>
                  </a:moveTo>
                  <a:cubicBezTo>
                    <a:pt x="3141" y="5653"/>
                    <a:pt x="2199" y="8676"/>
                    <a:pt x="0" y="11699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3091100" y="3147000"/>
              <a:ext cx="163925" cy="236550"/>
            </a:xfrm>
            <a:custGeom>
              <a:avLst/>
              <a:gdLst/>
              <a:ahLst/>
              <a:cxnLst/>
              <a:rect l="l" t="t" r="r" b="b"/>
              <a:pathLst>
                <a:path w="6557" h="9462" fill="none" extrusionOk="0">
                  <a:moveTo>
                    <a:pt x="6557" y="1"/>
                  </a:moveTo>
                  <a:cubicBezTo>
                    <a:pt x="5929" y="5654"/>
                    <a:pt x="3455" y="8284"/>
                    <a:pt x="1" y="9461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5082375" y="3211775"/>
              <a:ext cx="235575" cy="328800"/>
            </a:xfrm>
            <a:custGeom>
              <a:avLst/>
              <a:gdLst/>
              <a:ahLst/>
              <a:cxnLst/>
              <a:rect l="l" t="t" r="r" b="b"/>
              <a:pathLst>
                <a:path w="9423" h="13152" fill="none" extrusionOk="0">
                  <a:moveTo>
                    <a:pt x="1" y="13151"/>
                  </a:moveTo>
                  <a:cubicBezTo>
                    <a:pt x="3180" y="11071"/>
                    <a:pt x="7342" y="5693"/>
                    <a:pt x="9422" y="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2998850" y="1919275"/>
              <a:ext cx="887225" cy="2224850"/>
            </a:xfrm>
            <a:custGeom>
              <a:avLst/>
              <a:gdLst/>
              <a:ahLst/>
              <a:cxnLst/>
              <a:rect l="l" t="t" r="r" b="b"/>
              <a:pathLst>
                <a:path w="35489" h="88994" extrusionOk="0">
                  <a:moveTo>
                    <a:pt x="25243" y="275"/>
                  </a:moveTo>
                  <a:cubicBezTo>
                    <a:pt x="25384" y="291"/>
                    <a:pt x="25525" y="307"/>
                    <a:pt x="25666" y="322"/>
                  </a:cubicBezTo>
                  <a:lnTo>
                    <a:pt x="25666" y="322"/>
                  </a:lnTo>
                  <a:cubicBezTo>
                    <a:pt x="25545" y="292"/>
                    <a:pt x="25407" y="275"/>
                    <a:pt x="25243" y="275"/>
                  </a:cubicBezTo>
                  <a:close/>
                  <a:moveTo>
                    <a:pt x="35488" y="0"/>
                  </a:moveTo>
                  <a:lnTo>
                    <a:pt x="35488" y="0"/>
                  </a:lnTo>
                  <a:cubicBezTo>
                    <a:pt x="33381" y="332"/>
                    <a:pt x="31301" y="506"/>
                    <a:pt x="29251" y="506"/>
                  </a:cubicBezTo>
                  <a:cubicBezTo>
                    <a:pt x="28046" y="506"/>
                    <a:pt x="26851" y="446"/>
                    <a:pt x="25666" y="322"/>
                  </a:cubicBezTo>
                  <a:lnTo>
                    <a:pt x="25666" y="322"/>
                  </a:lnTo>
                  <a:cubicBezTo>
                    <a:pt x="26092" y="427"/>
                    <a:pt x="26306" y="689"/>
                    <a:pt x="26734" y="903"/>
                  </a:cubicBezTo>
                  <a:cubicBezTo>
                    <a:pt x="27127" y="1138"/>
                    <a:pt x="27951" y="1570"/>
                    <a:pt x="27990" y="1924"/>
                  </a:cubicBezTo>
                  <a:cubicBezTo>
                    <a:pt x="28265" y="4593"/>
                    <a:pt x="28579" y="9264"/>
                    <a:pt x="28304" y="15742"/>
                  </a:cubicBezTo>
                  <a:cubicBezTo>
                    <a:pt x="27912" y="24771"/>
                    <a:pt x="26224" y="33839"/>
                    <a:pt x="23908" y="42868"/>
                  </a:cubicBezTo>
                  <a:cubicBezTo>
                    <a:pt x="19433" y="55587"/>
                    <a:pt x="16331" y="67678"/>
                    <a:pt x="6635" y="79926"/>
                  </a:cubicBezTo>
                  <a:cubicBezTo>
                    <a:pt x="5614" y="81221"/>
                    <a:pt x="4044" y="83106"/>
                    <a:pt x="2042" y="83930"/>
                  </a:cubicBezTo>
                  <a:cubicBezTo>
                    <a:pt x="1414" y="84165"/>
                    <a:pt x="707" y="84205"/>
                    <a:pt x="1" y="84244"/>
                  </a:cubicBezTo>
                  <a:lnTo>
                    <a:pt x="2395" y="87542"/>
                  </a:lnTo>
                  <a:lnTo>
                    <a:pt x="4083" y="88248"/>
                  </a:lnTo>
                  <a:cubicBezTo>
                    <a:pt x="4159" y="88252"/>
                    <a:pt x="4233" y="88254"/>
                    <a:pt x="4305" y="88254"/>
                  </a:cubicBezTo>
                  <a:cubicBezTo>
                    <a:pt x="4908" y="88254"/>
                    <a:pt x="5407" y="88118"/>
                    <a:pt x="5968" y="88013"/>
                  </a:cubicBezTo>
                  <a:cubicBezTo>
                    <a:pt x="6064" y="87990"/>
                    <a:pt x="6167" y="87979"/>
                    <a:pt x="6274" y="87979"/>
                  </a:cubicBezTo>
                  <a:cubicBezTo>
                    <a:pt x="7077" y="87979"/>
                    <a:pt x="8108" y="88578"/>
                    <a:pt x="8559" y="88994"/>
                  </a:cubicBezTo>
                  <a:cubicBezTo>
                    <a:pt x="8402" y="87424"/>
                    <a:pt x="9305" y="84480"/>
                    <a:pt x="10561" y="81182"/>
                  </a:cubicBezTo>
                  <a:cubicBezTo>
                    <a:pt x="13662" y="72899"/>
                    <a:pt x="19354" y="61318"/>
                    <a:pt x="23554" y="48050"/>
                  </a:cubicBezTo>
                  <a:cubicBezTo>
                    <a:pt x="26067" y="40159"/>
                    <a:pt x="27441" y="34546"/>
                    <a:pt x="28540" y="29324"/>
                  </a:cubicBezTo>
                  <a:cubicBezTo>
                    <a:pt x="30817" y="18686"/>
                    <a:pt x="31092" y="12444"/>
                    <a:pt x="31563" y="3847"/>
                  </a:cubicBezTo>
                  <a:cubicBezTo>
                    <a:pt x="31602" y="3298"/>
                    <a:pt x="32152" y="2277"/>
                    <a:pt x="32505" y="2081"/>
                  </a:cubicBezTo>
                  <a:cubicBezTo>
                    <a:pt x="33408" y="1492"/>
                    <a:pt x="34114" y="824"/>
                    <a:pt x="35488" y="0"/>
                  </a:cubicBezTo>
                  <a:close/>
                </a:path>
              </a:pathLst>
            </a:custGeom>
            <a:solidFill>
              <a:srgbClr val="CD7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2977275" y="1755375"/>
              <a:ext cx="1283700" cy="2412325"/>
            </a:xfrm>
            <a:custGeom>
              <a:avLst/>
              <a:gdLst/>
              <a:ahLst/>
              <a:cxnLst/>
              <a:rect l="l" t="t" r="r" b="b"/>
              <a:pathLst>
                <a:path w="51348" h="96493" fill="none" extrusionOk="0">
                  <a:moveTo>
                    <a:pt x="14250" y="2670"/>
                  </a:moveTo>
                  <a:cubicBezTo>
                    <a:pt x="16291" y="4593"/>
                    <a:pt x="20767" y="5810"/>
                    <a:pt x="22572" y="6203"/>
                  </a:cubicBezTo>
                  <a:cubicBezTo>
                    <a:pt x="24967" y="6674"/>
                    <a:pt x="27362" y="7459"/>
                    <a:pt x="28579" y="8323"/>
                  </a:cubicBezTo>
                  <a:cubicBezTo>
                    <a:pt x="33172" y="46872"/>
                    <a:pt x="7459" y="96492"/>
                    <a:pt x="0" y="90015"/>
                  </a:cubicBezTo>
                  <a:moveTo>
                    <a:pt x="9775" y="96414"/>
                  </a:moveTo>
                  <a:cubicBezTo>
                    <a:pt x="6752" y="91507"/>
                    <a:pt x="32465" y="51897"/>
                    <a:pt x="32386" y="11110"/>
                  </a:cubicBezTo>
                  <a:cubicBezTo>
                    <a:pt x="32386" y="9539"/>
                    <a:pt x="34389" y="7459"/>
                    <a:pt x="36508" y="6909"/>
                  </a:cubicBezTo>
                  <a:cubicBezTo>
                    <a:pt x="44360" y="4789"/>
                    <a:pt x="46951" y="4044"/>
                    <a:pt x="51347" y="0"/>
                  </a:cubicBezTo>
                </a:path>
              </a:pathLst>
            </a:custGeom>
            <a:noFill/>
            <a:ln w="10800" cap="flat" cmpd="sng">
              <a:solidFill>
                <a:srgbClr val="696969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3158825" y="1305875"/>
              <a:ext cx="1227750" cy="742950"/>
            </a:xfrm>
            <a:custGeom>
              <a:avLst/>
              <a:gdLst/>
              <a:ahLst/>
              <a:cxnLst/>
              <a:rect l="l" t="t" r="r" b="b"/>
              <a:pathLst>
                <a:path w="49110" h="29718" extrusionOk="0">
                  <a:moveTo>
                    <a:pt x="1" y="10482"/>
                  </a:moveTo>
                  <a:cubicBezTo>
                    <a:pt x="4908" y="29090"/>
                    <a:pt x="42319" y="29718"/>
                    <a:pt x="49110" y="9815"/>
                  </a:cubicBezTo>
                  <a:cubicBezTo>
                    <a:pt x="49071" y="1"/>
                    <a:pt x="629" y="1"/>
                    <a:pt x="1" y="10482"/>
                  </a:cubicBezTo>
                  <a:close/>
                </a:path>
              </a:pathLst>
            </a:custGeom>
            <a:solidFill>
              <a:srgbClr val="FCFDFE"/>
            </a:solidFill>
            <a:ln w="1472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>
              <a:off x="2994925" y="1592450"/>
              <a:ext cx="143325" cy="46150"/>
            </a:xfrm>
            <a:custGeom>
              <a:avLst/>
              <a:gdLst/>
              <a:ahLst/>
              <a:cxnLst/>
              <a:rect l="l" t="t" r="r" b="b"/>
              <a:pathLst>
                <a:path w="5733" h="1846" fill="none" extrusionOk="0">
                  <a:moveTo>
                    <a:pt x="5732" y="1846"/>
                  </a:moveTo>
                  <a:cubicBezTo>
                    <a:pt x="3691" y="982"/>
                    <a:pt x="1375" y="275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>
              <a:off x="3043025" y="1459975"/>
              <a:ext cx="203175" cy="55950"/>
            </a:xfrm>
            <a:custGeom>
              <a:avLst/>
              <a:gdLst/>
              <a:ahLst/>
              <a:cxnLst/>
              <a:rect l="l" t="t" r="r" b="b"/>
              <a:pathLst>
                <a:path w="8127" h="2238" fill="none" extrusionOk="0">
                  <a:moveTo>
                    <a:pt x="0" y="1884"/>
                  </a:moveTo>
                  <a:cubicBezTo>
                    <a:pt x="1099" y="2238"/>
                    <a:pt x="1178" y="2159"/>
                    <a:pt x="2434" y="2041"/>
                  </a:cubicBezTo>
                  <a:cubicBezTo>
                    <a:pt x="3573" y="2081"/>
                    <a:pt x="6517" y="667"/>
                    <a:pt x="8126" y="0"/>
                  </a:cubicBezTo>
                </a:path>
              </a:pathLst>
            </a:custGeom>
            <a:noFill/>
            <a:ln w="12750" cap="flat" cmpd="sng">
              <a:solidFill>
                <a:srgbClr val="B2B2B2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3005725" y="1564975"/>
              <a:ext cx="154100" cy="27500"/>
            </a:xfrm>
            <a:custGeom>
              <a:avLst/>
              <a:gdLst/>
              <a:ahLst/>
              <a:cxnLst/>
              <a:rect l="l" t="t" r="r" b="b"/>
              <a:pathLst>
                <a:path w="6164" h="1100" fill="none" extrusionOk="0">
                  <a:moveTo>
                    <a:pt x="6164" y="1100"/>
                  </a:moveTo>
                  <a:cubicBezTo>
                    <a:pt x="4397" y="707"/>
                    <a:pt x="1492" y="79"/>
                    <a:pt x="1" y="0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2990025" y="1539450"/>
              <a:ext cx="126625" cy="2000"/>
            </a:xfrm>
            <a:custGeom>
              <a:avLst/>
              <a:gdLst/>
              <a:ahLst/>
              <a:cxnLst/>
              <a:rect l="l" t="t" r="r" b="b"/>
              <a:pathLst>
                <a:path w="5065" h="80" fill="none" extrusionOk="0">
                  <a:moveTo>
                    <a:pt x="0" y="1"/>
                  </a:moveTo>
                  <a:cubicBezTo>
                    <a:pt x="1806" y="79"/>
                    <a:pt x="3298" y="40"/>
                    <a:pt x="5065" y="1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>
              <a:off x="2841825" y="1576750"/>
              <a:ext cx="156075" cy="16700"/>
            </a:xfrm>
            <a:custGeom>
              <a:avLst/>
              <a:gdLst/>
              <a:ahLst/>
              <a:cxnLst/>
              <a:rect l="l" t="t" r="r" b="b"/>
              <a:pathLst>
                <a:path w="6243" h="668" fill="none" extrusionOk="0">
                  <a:moveTo>
                    <a:pt x="6243" y="668"/>
                  </a:moveTo>
                  <a:cubicBezTo>
                    <a:pt x="3966" y="1"/>
                    <a:pt x="2278" y="40"/>
                    <a:pt x="1" y="79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>
              <a:off x="2906600" y="1522775"/>
              <a:ext cx="86400" cy="18675"/>
            </a:xfrm>
            <a:custGeom>
              <a:avLst/>
              <a:gdLst/>
              <a:ahLst/>
              <a:cxnLst/>
              <a:rect l="l" t="t" r="r" b="b"/>
              <a:pathLst>
                <a:path w="3456" h="747" fill="none" extrusionOk="0">
                  <a:moveTo>
                    <a:pt x="3455" y="746"/>
                  </a:moveTo>
                  <a:lnTo>
                    <a:pt x="1" y="0"/>
                  </a:lnTo>
                </a:path>
              </a:pathLst>
            </a:custGeom>
            <a:noFill/>
            <a:ln w="11775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3136250" y="1638575"/>
              <a:ext cx="71675" cy="33400"/>
            </a:xfrm>
            <a:custGeom>
              <a:avLst/>
              <a:gdLst/>
              <a:ahLst/>
              <a:cxnLst/>
              <a:rect l="l" t="t" r="r" b="b"/>
              <a:pathLst>
                <a:path w="2867" h="1336" fill="none" extrusionOk="0">
                  <a:moveTo>
                    <a:pt x="2866" y="1335"/>
                  </a:moveTo>
                  <a:cubicBezTo>
                    <a:pt x="2081" y="943"/>
                    <a:pt x="1021" y="315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3103875" y="1514925"/>
              <a:ext cx="83425" cy="25550"/>
            </a:xfrm>
            <a:custGeom>
              <a:avLst/>
              <a:gdLst/>
              <a:ahLst/>
              <a:cxnLst/>
              <a:rect l="l" t="t" r="r" b="b"/>
              <a:pathLst>
                <a:path w="3337" h="1022" fill="none" extrusionOk="0">
                  <a:moveTo>
                    <a:pt x="3337" y="0"/>
                  </a:moveTo>
                  <a:cubicBezTo>
                    <a:pt x="2630" y="314"/>
                    <a:pt x="1649" y="825"/>
                    <a:pt x="0" y="1021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2987075" y="1624850"/>
              <a:ext cx="207100" cy="78525"/>
            </a:xfrm>
            <a:custGeom>
              <a:avLst/>
              <a:gdLst/>
              <a:ahLst/>
              <a:cxnLst/>
              <a:rect l="l" t="t" r="r" b="b"/>
              <a:pathLst>
                <a:path w="8284" h="3141" fill="none" extrusionOk="0">
                  <a:moveTo>
                    <a:pt x="8284" y="3141"/>
                  </a:moveTo>
                  <a:cubicBezTo>
                    <a:pt x="5928" y="2041"/>
                    <a:pt x="2395" y="746"/>
                    <a:pt x="1" y="0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>
              <a:off x="2843800" y="1604225"/>
              <a:ext cx="147225" cy="21625"/>
            </a:xfrm>
            <a:custGeom>
              <a:avLst/>
              <a:gdLst/>
              <a:ahLst/>
              <a:cxnLst/>
              <a:rect l="l" t="t" r="r" b="b"/>
              <a:pathLst>
                <a:path w="5889" h="865" fill="none" extrusionOk="0">
                  <a:moveTo>
                    <a:pt x="5889" y="864"/>
                  </a:moveTo>
                  <a:cubicBezTo>
                    <a:pt x="3612" y="197"/>
                    <a:pt x="2277" y="1"/>
                    <a:pt x="0" y="40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>
              <a:off x="3188275" y="1701400"/>
              <a:ext cx="78525" cy="49075"/>
            </a:xfrm>
            <a:custGeom>
              <a:avLst/>
              <a:gdLst/>
              <a:ahLst/>
              <a:cxnLst/>
              <a:rect l="l" t="t" r="r" b="b"/>
              <a:pathLst>
                <a:path w="3141" h="1963" fill="none" extrusionOk="0">
                  <a:moveTo>
                    <a:pt x="3141" y="1963"/>
                  </a:moveTo>
                  <a:cubicBezTo>
                    <a:pt x="2434" y="1413"/>
                    <a:pt x="942" y="550"/>
                    <a:pt x="0" y="0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6"/>
            <p:cNvSpPr/>
            <p:nvPr/>
          </p:nvSpPr>
          <p:spPr>
            <a:xfrm>
              <a:off x="2894825" y="1554175"/>
              <a:ext cx="111900" cy="10825"/>
            </a:xfrm>
            <a:custGeom>
              <a:avLst/>
              <a:gdLst/>
              <a:ahLst/>
              <a:cxnLst/>
              <a:rect l="l" t="t" r="r" b="b"/>
              <a:pathLst>
                <a:path w="4476" h="433" fill="none" extrusionOk="0">
                  <a:moveTo>
                    <a:pt x="4476" y="432"/>
                  </a:moveTo>
                  <a:lnTo>
                    <a:pt x="1" y="1"/>
                  </a:lnTo>
                </a:path>
              </a:pathLst>
            </a:custGeom>
            <a:noFill/>
            <a:ln w="11775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6"/>
            <p:cNvSpPr/>
            <p:nvPr/>
          </p:nvSpPr>
          <p:spPr>
            <a:xfrm>
              <a:off x="4388525" y="1591475"/>
              <a:ext cx="162950" cy="41250"/>
            </a:xfrm>
            <a:custGeom>
              <a:avLst/>
              <a:gdLst/>
              <a:ahLst/>
              <a:cxnLst/>
              <a:rect l="l" t="t" r="r" b="b"/>
              <a:pathLst>
                <a:path w="6518" h="1650" fill="none" extrusionOk="0">
                  <a:moveTo>
                    <a:pt x="6517" y="0"/>
                  </a:moveTo>
                  <a:cubicBezTo>
                    <a:pt x="4279" y="197"/>
                    <a:pt x="2120" y="786"/>
                    <a:pt x="1" y="1649"/>
                  </a:cubicBezTo>
                </a:path>
              </a:pathLst>
            </a:custGeom>
            <a:noFill/>
            <a:ln w="12750" cap="flat" cmpd="sng">
              <a:solidFill>
                <a:srgbClr val="FFF7F7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6"/>
            <p:cNvSpPr/>
            <p:nvPr/>
          </p:nvSpPr>
          <p:spPr>
            <a:xfrm>
              <a:off x="4364975" y="1553200"/>
              <a:ext cx="185500" cy="32400"/>
            </a:xfrm>
            <a:custGeom>
              <a:avLst/>
              <a:gdLst/>
              <a:ahLst/>
              <a:cxnLst/>
              <a:rect l="l" t="t" r="r" b="b"/>
              <a:pathLst>
                <a:path w="7420" h="1296" fill="none" extrusionOk="0">
                  <a:moveTo>
                    <a:pt x="0" y="1296"/>
                  </a:moveTo>
                  <a:cubicBezTo>
                    <a:pt x="864" y="825"/>
                    <a:pt x="5378" y="0"/>
                    <a:pt x="7420" y="197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6"/>
            <p:cNvSpPr/>
            <p:nvPr/>
          </p:nvSpPr>
          <p:spPr>
            <a:xfrm>
              <a:off x="4386550" y="1500200"/>
              <a:ext cx="168850" cy="29475"/>
            </a:xfrm>
            <a:custGeom>
              <a:avLst/>
              <a:gdLst/>
              <a:ahLst/>
              <a:cxnLst/>
              <a:rect l="l" t="t" r="r" b="b"/>
              <a:pathLst>
                <a:path w="6754" h="1179" fill="none" extrusionOk="0">
                  <a:moveTo>
                    <a:pt x="6753" y="1178"/>
                  </a:moveTo>
                  <a:cubicBezTo>
                    <a:pt x="4751" y="1139"/>
                    <a:pt x="2082" y="903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FFF7F7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6"/>
            <p:cNvSpPr/>
            <p:nvPr/>
          </p:nvSpPr>
          <p:spPr>
            <a:xfrm>
              <a:off x="4533775" y="1555150"/>
              <a:ext cx="164900" cy="3950"/>
            </a:xfrm>
            <a:custGeom>
              <a:avLst/>
              <a:gdLst/>
              <a:ahLst/>
              <a:cxnLst/>
              <a:rect l="l" t="t" r="r" b="b"/>
              <a:pathLst>
                <a:path w="6596" h="158" fill="none" extrusionOk="0">
                  <a:moveTo>
                    <a:pt x="0" y="158"/>
                  </a:moveTo>
                  <a:cubicBezTo>
                    <a:pt x="2120" y="119"/>
                    <a:pt x="4162" y="1"/>
                    <a:pt x="6595" y="119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6"/>
            <p:cNvSpPr/>
            <p:nvPr/>
          </p:nvSpPr>
          <p:spPr>
            <a:xfrm>
              <a:off x="4554375" y="1522775"/>
              <a:ext cx="123700" cy="7875"/>
            </a:xfrm>
            <a:custGeom>
              <a:avLst/>
              <a:gdLst/>
              <a:ahLst/>
              <a:cxnLst/>
              <a:rect l="l" t="t" r="r" b="b"/>
              <a:pathLst>
                <a:path w="4948" h="315" fill="none" extrusionOk="0">
                  <a:moveTo>
                    <a:pt x="1" y="315"/>
                  </a:moveTo>
                  <a:lnTo>
                    <a:pt x="4947" y="0"/>
                  </a:lnTo>
                </a:path>
              </a:pathLst>
            </a:custGeom>
            <a:noFill/>
            <a:ln w="11775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6"/>
            <p:cNvSpPr/>
            <p:nvPr/>
          </p:nvSpPr>
          <p:spPr>
            <a:xfrm>
              <a:off x="4336500" y="1625825"/>
              <a:ext cx="68725" cy="28475"/>
            </a:xfrm>
            <a:custGeom>
              <a:avLst/>
              <a:gdLst/>
              <a:ahLst/>
              <a:cxnLst/>
              <a:rect l="l" t="t" r="r" b="b"/>
              <a:pathLst>
                <a:path w="2749" h="1139" fill="none" extrusionOk="0">
                  <a:moveTo>
                    <a:pt x="1" y="1139"/>
                  </a:moveTo>
                  <a:cubicBezTo>
                    <a:pt x="1100" y="707"/>
                    <a:pt x="1924" y="275"/>
                    <a:pt x="2749" y="0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6"/>
            <p:cNvSpPr/>
            <p:nvPr/>
          </p:nvSpPr>
          <p:spPr>
            <a:xfrm>
              <a:off x="4336500" y="1477625"/>
              <a:ext cx="54025" cy="28500"/>
            </a:xfrm>
            <a:custGeom>
              <a:avLst/>
              <a:gdLst/>
              <a:ahLst/>
              <a:cxnLst/>
              <a:rect l="l" t="t" r="r" b="b"/>
              <a:pathLst>
                <a:path w="2161" h="1140" fill="none" extrusionOk="0">
                  <a:moveTo>
                    <a:pt x="1" y="1"/>
                  </a:moveTo>
                  <a:cubicBezTo>
                    <a:pt x="551" y="511"/>
                    <a:pt x="1336" y="864"/>
                    <a:pt x="2160" y="1139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6"/>
            <p:cNvSpPr/>
            <p:nvPr/>
          </p:nvSpPr>
          <p:spPr>
            <a:xfrm>
              <a:off x="4362025" y="1625825"/>
              <a:ext cx="186500" cy="62825"/>
            </a:xfrm>
            <a:custGeom>
              <a:avLst/>
              <a:gdLst/>
              <a:ahLst/>
              <a:cxnLst/>
              <a:rect l="l" t="t" r="r" b="b"/>
              <a:pathLst>
                <a:path w="7460" h="2513" fill="none" extrusionOk="0">
                  <a:moveTo>
                    <a:pt x="7459" y="0"/>
                  </a:moveTo>
                  <a:cubicBezTo>
                    <a:pt x="4790" y="589"/>
                    <a:pt x="2670" y="1217"/>
                    <a:pt x="1" y="2513"/>
                  </a:cubicBezTo>
                </a:path>
              </a:pathLst>
            </a:custGeom>
            <a:noFill/>
            <a:ln w="12750" cap="flat" cmpd="sng">
              <a:solidFill>
                <a:srgbClr val="FFF7F7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6"/>
            <p:cNvSpPr/>
            <p:nvPr/>
          </p:nvSpPr>
          <p:spPr>
            <a:xfrm>
              <a:off x="4544575" y="1613075"/>
              <a:ext cx="142325" cy="12775"/>
            </a:xfrm>
            <a:custGeom>
              <a:avLst/>
              <a:gdLst/>
              <a:ahLst/>
              <a:cxnLst/>
              <a:rect l="l" t="t" r="r" b="b"/>
              <a:pathLst>
                <a:path w="5693" h="511" fill="none" extrusionOk="0">
                  <a:moveTo>
                    <a:pt x="0" y="510"/>
                  </a:moveTo>
                  <a:cubicBezTo>
                    <a:pt x="2316" y="196"/>
                    <a:pt x="3533" y="0"/>
                    <a:pt x="5692" y="0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6"/>
            <p:cNvSpPr/>
            <p:nvPr/>
          </p:nvSpPr>
          <p:spPr>
            <a:xfrm>
              <a:off x="4261925" y="1686675"/>
              <a:ext cx="107000" cy="48100"/>
            </a:xfrm>
            <a:custGeom>
              <a:avLst/>
              <a:gdLst/>
              <a:ahLst/>
              <a:cxnLst/>
              <a:rect l="l" t="t" r="r" b="b"/>
              <a:pathLst>
                <a:path w="4280" h="1924" fill="none" extrusionOk="0">
                  <a:moveTo>
                    <a:pt x="0" y="1924"/>
                  </a:moveTo>
                  <a:cubicBezTo>
                    <a:pt x="746" y="1374"/>
                    <a:pt x="3259" y="354"/>
                    <a:pt x="4279" y="0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6"/>
            <p:cNvSpPr/>
            <p:nvPr/>
          </p:nvSpPr>
          <p:spPr>
            <a:xfrm>
              <a:off x="4541625" y="1589500"/>
              <a:ext cx="153125" cy="2975"/>
            </a:xfrm>
            <a:custGeom>
              <a:avLst/>
              <a:gdLst/>
              <a:ahLst/>
              <a:cxnLst/>
              <a:rect l="l" t="t" r="r" b="b"/>
              <a:pathLst>
                <a:path w="6125" h="119" fill="none" extrusionOk="0">
                  <a:moveTo>
                    <a:pt x="0" y="119"/>
                  </a:moveTo>
                  <a:cubicBezTo>
                    <a:pt x="2160" y="40"/>
                    <a:pt x="3965" y="1"/>
                    <a:pt x="6124" y="1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6"/>
            <p:cNvSpPr/>
            <p:nvPr/>
          </p:nvSpPr>
          <p:spPr>
            <a:xfrm>
              <a:off x="3470925" y="611050"/>
              <a:ext cx="63800" cy="275800"/>
            </a:xfrm>
            <a:custGeom>
              <a:avLst/>
              <a:gdLst/>
              <a:ahLst/>
              <a:cxnLst/>
              <a:rect l="l" t="t" r="r" b="b"/>
              <a:pathLst>
                <a:path w="2552" h="11032" fill="none" extrusionOk="0">
                  <a:moveTo>
                    <a:pt x="0" y="0"/>
                  </a:moveTo>
                  <a:cubicBezTo>
                    <a:pt x="1178" y="6792"/>
                    <a:pt x="1452" y="4750"/>
                    <a:pt x="2552" y="11031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6"/>
            <p:cNvSpPr/>
            <p:nvPr/>
          </p:nvSpPr>
          <p:spPr>
            <a:xfrm>
              <a:off x="3508200" y="859350"/>
              <a:ext cx="53025" cy="53025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218" y="2042"/>
                  </a:moveTo>
                  <a:cubicBezTo>
                    <a:pt x="707" y="2120"/>
                    <a:pt x="197" y="1767"/>
                    <a:pt x="79" y="1217"/>
                  </a:cubicBezTo>
                  <a:cubicBezTo>
                    <a:pt x="1" y="707"/>
                    <a:pt x="354" y="197"/>
                    <a:pt x="904" y="118"/>
                  </a:cubicBezTo>
                  <a:cubicBezTo>
                    <a:pt x="1414" y="0"/>
                    <a:pt x="1924" y="354"/>
                    <a:pt x="2042" y="903"/>
                  </a:cubicBezTo>
                  <a:cubicBezTo>
                    <a:pt x="2121" y="1413"/>
                    <a:pt x="1767" y="1924"/>
                    <a:pt x="1218" y="2042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6"/>
            <p:cNvSpPr/>
            <p:nvPr/>
          </p:nvSpPr>
          <p:spPr>
            <a:xfrm>
              <a:off x="3784950" y="740600"/>
              <a:ext cx="386700" cy="599650"/>
            </a:xfrm>
            <a:custGeom>
              <a:avLst/>
              <a:gdLst/>
              <a:ahLst/>
              <a:cxnLst/>
              <a:rect l="l" t="t" r="r" b="b"/>
              <a:pathLst>
                <a:path w="15468" h="23986" fill="none" extrusionOk="0">
                  <a:moveTo>
                    <a:pt x="15468" y="0"/>
                  </a:moveTo>
                  <a:cubicBezTo>
                    <a:pt x="3848" y="1649"/>
                    <a:pt x="590" y="14878"/>
                    <a:pt x="1" y="23986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6"/>
            <p:cNvSpPr/>
            <p:nvPr/>
          </p:nvSpPr>
          <p:spPr>
            <a:xfrm>
              <a:off x="3760425" y="1314725"/>
              <a:ext cx="50075" cy="50075"/>
            </a:xfrm>
            <a:custGeom>
              <a:avLst/>
              <a:gdLst/>
              <a:ahLst/>
              <a:cxnLst/>
              <a:rect l="l" t="t" r="r" b="b"/>
              <a:pathLst>
                <a:path w="2003" h="2003" extrusionOk="0">
                  <a:moveTo>
                    <a:pt x="943" y="1963"/>
                  </a:moveTo>
                  <a:cubicBezTo>
                    <a:pt x="393" y="1963"/>
                    <a:pt x="1" y="1492"/>
                    <a:pt x="40" y="942"/>
                  </a:cubicBezTo>
                  <a:cubicBezTo>
                    <a:pt x="40" y="393"/>
                    <a:pt x="511" y="0"/>
                    <a:pt x="1060" y="39"/>
                  </a:cubicBezTo>
                  <a:cubicBezTo>
                    <a:pt x="1610" y="39"/>
                    <a:pt x="2003" y="510"/>
                    <a:pt x="1963" y="1060"/>
                  </a:cubicBezTo>
                  <a:cubicBezTo>
                    <a:pt x="1963" y="1610"/>
                    <a:pt x="1492" y="2002"/>
                    <a:pt x="943" y="1963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6"/>
            <p:cNvSpPr/>
            <p:nvPr/>
          </p:nvSpPr>
          <p:spPr>
            <a:xfrm>
              <a:off x="2778050" y="4876250"/>
              <a:ext cx="249300" cy="167825"/>
            </a:xfrm>
            <a:custGeom>
              <a:avLst/>
              <a:gdLst/>
              <a:ahLst/>
              <a:cxnLst/>
              <a:rect l="l" t="t" r="r" b="b"/>
              <a:pathLst>
                <a:path w="9972" h="6713" fill="none" extrusionOk="0">
                  <a:moveTo>
                    <a:pt x="9971" y="6713"/>
                  </a:moveTo>
                  <a:cubicBezTo>
                    <a:pt x="6360" y="5496"/>
                    <a:pt x="1806" y="2670"/>
                    <a:pt x="0" y="0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6"/>
            <p:cNvSpPr/>
            <p:nvPr/>
          </p:nvSpPr>
          <p:spPr>
            <a:xfrm>
              <a:off x="2750550" y="4848750"/>
              <a:ext cx="55975" cy="55975"/>
            </a:xfrm>
            <a:custGeom>
              <a:avLst/>
              <a:gdLst/>
              <a:ahLst/>
              <a:cxnLst/>
              <a:rect l="l" t="t" r="r" b="b"/>
              <a:pathLst>
                <a:path w="2239" h="2239" extrusionOk="0">
                  <a:moveTo>
                    <a:pt x="551" y="315"/>
                  </a:moveTo>
                  <a:cubicBezTo>
                    <a:pt x="1022" y="1"/>
                    <a:pt x="1610" y="119"/>
                    <a:pt x="1925" y="551"/>
                  </a:cubicBezTo>
                  <a:cubicBezTo>
                    <a:pt x="2239" y="1022"/>
                    <a:pt x="2121" y="1610"/>
                    <a:pt x="1689" y="1925"/>
                  </a:cubicBezTo>
                  <a:cubicBezTo>
                    <a:pt x="1218" y="2239"/>
                    <a:pt x="629" y="2121"/>
                    <a:pt x="315" y="1689"/>
                  </a:cubicBezTo>
                  <a:cubicBezTo>
                    <a:pt x="1" y="1218"/>
                    <a:pt x="119" y="629"/>
                    <a:pt x="551" y="315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6"/>
            <p:cNvSpPr/>
            <p:nvPr/>
          </p:nvSpPr>
          <p:spPr>
            <a:xfrm>
              <a:off x="3983200" y="4361000"/>
              <a:ext cx="1138450" cy="359225"/>
            </a:xfrm>
            <a:custGeom>
              <a:avLst/>
              <a:gdLst/>
              <a:ahLst/>
              <a:cxnLst/>
              <a:rect l="l" t="t" r="r" b="b"/>
              <a:pathLst>
                <a:path w="45538" h="14369" fill="none" extrusionOk="0">
                  <a:moveTo>
                    <a:pt x="45538" y="14133"/>
                  </a:moveTo>
                  <a:cubicBezTo>
                    <a:pt x="28383" y="14368"/>
                    <a:pt x="1885" y="7577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6"/>
            <p:cNvSpPr/>
            <p:nvPr/>
          </p:nvSpPr>
          <p:spPr>
            <a:xfrm>
              <a:off x="3955725" y="4334500"/>
              <a:ext cx="54000" cy="54000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864" y="118"/>
                  </a:moveTo>
                  <a:cubicBezTo>
                    <a:pt x="1375" y="1"/>
                    <a:pt x="1924" y="315"/>
                    <a:pt x="2042" y="864"/>
                  </a:cubicBezTo>
                  <a:cubicBezTo>
                    <a:pt x="2160" y="1375"/>
                    <a:pt x="1846" y="1924"/>
                    <a:pt x="1335" y="2042"/>
                  </a:cubicBezTo>
                  <a:cubicBezTo>
                    <a:pt x="786" y="2160"/>
                    <a:pt x="275" y="1846"/>
                    <a:pt x="118" y="1335"/>
                  </a:cubicBezTo>
                  <a:cubicBezTo>
                    <a:pt x="1" y="786"/>
                    <a:pt x="315" y="275"/>
                    <a:pt x="864" y="118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6"/>
            <p:cNvSpPr/>
            <p:nvPr/>
          </p:nvSpPr>
          <p:spPr>
            <a:xfrm>
              <a:off x="4924375" y="3950775"/>
              <a:ext cx="357250" cy="213975"/>
            </a:xfrm>
            <a:custGeom>
              <a:avLst/>
              <a:gdLst/>
              <a:ahLst/>
              <a:cxnLst/>
              <a:rect l="l" t="t" r="r" b="b"/>
              <a:pathLst>
                <a:path w="14290" h="8559" fill="none" extrusionOk="0">
                  <a:moveTo>
                    <a:pt x="14290" y="8558"/>
                  </a:moveTo>
                  <a:cubicBezTo>
                    <a:pt x="6988" y="7734"/>
                    <a:pt x="2434" y="4358"/>
                    <a:pt x="0" y="0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6"/>
            <p:cNvSpPr/>
            <p:nvPr/>
          </p:nvSpPr>
          <p:spPr>
            <a:xfrm>
              <a:off x="4896900" y="3923300"/>
              <a:ext cx="55950" cy="55950"/>
            </a:xfrm>
            <a:custGeom>
              <a:avLst/>
              <a:gdLst/>
              <a:ahLst/>
              <a:cxnLst/>
              <a:rect l="l" t="t" r="r" b="b"/>
              <a:pathLst>
                <a:path w="2238" h="2238" extrusionOk="0">
                  <a:moveTo>
                    <a:pt x="628" y="236"/>
                  </a:moveTo>
                  <a:cubicBezTo>
                    <a:pt x="1099" y="0"/>
                    <a:pt x="1688" y="157"/>
                    <a:pt x="1963" y="628"/>
                  </a:cubicBezTo>
                  <a:cubicBezTo>
                    <a:pt x="2238" y="1099"/>
                    <a:pt x="2081" y="1688"/>
                    <a:pt x="1610" y="1963"/>
                  </a:cubicBezTo>
                  <a:cubicBezTo>
                    <a:pt x="1139" y="2238"/>
                    <a:pt x="511" y="2081"/>
                    <a:pt x="275" y="1571"/>
                  </a:cubicBezTo>
                  <a:cubicBezTo>
                    <a:pt x="0" y="1099"/>
                    <a:pt x="157" y="511"/>
                    <a:pt x="628" y="236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3" name="Google Shape;783;p26"/>
          <p:cNvSpPr txBox="1"/>
          <p:nvPr/>
        </p:nvSpPr>
        <p:spPr>
          <a:xfrm>
            <a:off x="3719506" y="3442920"/>
            <a:ext cx="825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RETINA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4" name="Google Shape;784;p26"/>
          <p:cNvSpPr txBox="1"/>
          <p:nvPr/>
        </p:nvSpPr>
        <p:spPr>
          <a:xfrm>
            <a:off x="1815022" y="4182697"/>
            <a:ext cx="11667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OPTIC NERVE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5" name="Google Shape;785;p26"/>
          <p:cNvSpPr txBox="1"/>
          <p:nvPr/>
        </p:nvSpPr>
        <p:spPr>
          <a:xfrm>
            <a:off x="3400268" y="3891496"/>
            <a:ext cx="11667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FOVEA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6" name="Google Shape;786;p26"/>
          <p:cNvSpPr txBox="1"/>
          <p:nvPr/>
        </p:nvSpPr>
        <p:spPr>
          <a:xfrm>
            <a:off x="2823514" y="557147"/>
            <a:ext cx="687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PUPIL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7" name="Google Shape;787;p26"/>
          <p:cNvSpPr txBox="1"/>
          <p:nvPr/>
        </p:nvSpPr>
        <p:spPr>
          <a:xfrm>
            <a:off x="1962639" y="352050"/>
            <a:ext cx="7905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CORNEA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Rod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3" name="Google Shape;79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5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Rod cells are </a:t>
            </a:r>
            <a:r>
              <a:rPr lang="en" b="1">
                <a:solidFill>
                  <a:srgbClr val="CCCCCC"/>
                </a:solidFill>
              </a:rPr>
              <a:t>sensitive </a:t>
            </a:r>
            <a:r>
              <a:rPr lang="en">
                <a:solidFill>
                  <a:srgbClr val="CCCCCC"/>
                </a:solidFill>
              </a:rPr>
              <a:t>to light.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Several rod cells join to </a:t>
            </a:r>
            <a:r>
              <a:rPr lang="en" b="1">
                <a:solidFill>
                  <a:srgbClr val="CCCCCC"/>
                </a:solidFill>
              </a:rPr>
              <a:t>1 sensory neurone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generator potentials can be </a:t>
            </a:r>
            <a:r>
              <a:rPr lang="en" b="1">
                <a:solidFill>
                  <a:srgbClr val="CCCCCC"/>
                </a:solidFill>
              </a:rPr>
              <a:t>combined </a:t>
            </a:r>
            <a:r>
              <a:rPr lang="en">
                <a:solidFill>
                  <a:srgbClr val="CCCCCC"/>
                </a:solidFill>
              </a:rPr>
              <a:t>to exceed the threshold potential, thus triggering an impulse.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Rod cells are important for vision in </a:t>
            </a:r>
            <a:r>
              <a:rPr lang="en" b="1">
                <a:solidFill>
                  <a:srgbClr val="CCCCCC"/>
                </a:solidFill>
              </a:rPr>
              <a:t>low light </a:t>
            </a:r>
            <a:r>
              <a:rPr lang="en">
                <a:solidFill>
                  <a:srgbClr val="CCCCCC"/>
                </a:solidFill>
              </a:rPr>
              <a:t>situations (for example, at night.)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Rod cells have </a:t>
            </a:r>
            <a:r>
              <a:rPr lang="en" b="1">
                <a:solidFill>
                  <a:srgbClr val="CCCCCC"/>
                </a:solidFill>
              </a:rPr>
              <a:t>low visual acuity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Visual acuity is the ability to tell </a:t>
            </a:r>
            <a:r>
              <a:rPr lang="en" b="1">
                <a:solidFill>
                  <a:srgbClr val="CCCCCC"/>
                </a:solidFill>
              </a:rPr>
              <a:t>2 objects apart </a:t>
            </a:r>
            <a:r>
              <a:rPr lang="en">
                <a:solidFill>
                  <a:srgbClr val="CCCCCC"/>
                </a:solidFill>
              </a:rPr>
              <a:t>from one another when these objects are </a:t>
            </a:r>
            <a:r>
              <a:rPr lang="en" b="1">
                <a:solidFill>
                  <a:srgbClr val="CCCCCC"/>
                </a:solidFill>
              </a:rPr>
              <a:t>close together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Many rod cells join to to the </a:t>
            </a:r>
            <a:r>
              <a:rPr lang="en" b="1">
                <a:solidFill>
                  <a:srgbClr val="CCCCCC"/>
                </a:solidFill>
              </a:rPr>
              <a:t>same </a:t>
            </a:r>
            <a:r>
              <a:rPr lang="en">
                <a:solidFill>
                  <a:srgbClr val="CCCCCC"/>
                </a:solidFill>
              </a:rPr>
              <a:t>sensory neurone.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means that the brain interprets these separate points as a </a:t>
            </a:r>
            <a:r>
              <a:rPr lang="en" b="1">
                <a:solidFill>
                  <a:srgbClr val="CCCCCC"/>
                </a:solidFill>
              </a:rPr>
              <a:t>single point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794" name="Google Shape;79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795" name="Google Shape;795;p27"/>
          <p:cNvGrpSpPr/>
          <p:nvPr/>
        </p:nvGrpSpPr>
        <p:grpSpPr>
          <a:xfrm>
            <a:off x="6542775" y="916983"/>
            <a:ext cx="701702" cy="3787371"/>
            <a:chOff x="3291600" y="792550"/>
            <a:chExt cx="476700" cy="2176525"/>
          </a:xfrm>
        </p:grpSpPr>
        <p:sp>
          <p:nvSpPr>
            <p:cNvPr id="796" name="Google Shape;796;p27"/>
            <p:cNvSpPr/>
            <p:nvPr/>
          </p:nvSpPr>
          <p:spPr>
            <a:xfrm>
              <a:off x="3291600" y="1646825"/>
              <a:ext cx="452475" cy="851125"/>
            </a:xfrm>
            <a:custGeom>
              <a:avLst/>
              <a:gdLst/>
              <a:ahLst/>
              <a:cxnLst/>
              <a:rect l="l" t="t" r="r" b="b"/>
              <a:pathLst>
                <a:path w="18099" h="34045" extrusionOk="0">
                  <a:moveTo>
                    <a:pt x="17164" y="0"/>
                  </a:moveTo>
                  <a:cubicBezTo>
                    <a:pt x="17158" y="0"/>
                    <a:pt x="17152" y="1"/>
                    <a:pt x="17146" y="1"/>
                  </a:cubicBezTo>
                  <a:cubicBezTo>
                    <a:pt x="16360" y="93"/>
                    <a:pt x="18098" y="1789"/>
                    <a:pt x="16284" y="3667"/>
                  </a:cubicBezTo>
                  <a:cubicBezTo>
                    <a:pt x="13905" y="1896"/>
                    <a:pt x="16435" y="303"/>
                    <a:pt x="15649" y="50"/>
                  </a:cubicBezTo>
                  <a:cubicBezTo>
                    <a:pt x="15647" y="49"/>
                    <a:pt x="15645" y="49"/>
                    <a:pt x="15642" y="49"/>
                  </a:cubicBezTo>
                  <a:cubicBezTo>
                    <a:pt x="15450" y="49"/>
                    <a:pt x="13438" y="1861"/>
                    <a:pt x="15617" y="4066"/>
                  </a:cubicBezTo>
                  <a:cubicBezTo>
                    <a:pt x="16290" y="6574"/>
                    <a:pt x="12468" y="7355"/>
                    <a:pt x="11935" y="8722"/>
                  </a:cubicBezTo>
                  <a:cubicBezTo>
                    <a:pt x="11757" y="6267"/>
                    <a:pt x="11746" y="4943"/>
                    <a:pt x="12290" y="3333"/>
                  </a:cubicBezTo>
                  <a:cubicBezTo>
                    <a:pt x="12442" y="2878"/>
                    <a:pt x="11728" y="340"/>
                    <a:pt x="11496" y="340"/>
                  </a:cubicBezTo>
                  <a:cubicBezTo>
                    <a:pt x="11489" y="340"/>
                    <a:pt x="11483" y="342"/>
                    <a:pt x="11477" y="346"/>
                  </a:cubicBezTo>
                  <a:cubicBezTo>
                    <a:pt x="10826" y="803"/>
                    <a:pt x="12430" y="2375"/>
                    <a:pt x="11181" y="4598"/>
                  </a:cubicBezTo>
                  <a:cubicBezTo>
                    <a:pt x="9022" y="1590"/>
                    <a:pt x="10476" y="602"/>
                    <a:pt x="10047" y="602"/>
                  </a:cubicBezTo>
                  <a:cubicBezTo>
                    <a:pt x="10035" y="602"/>
                    <a:pt x="10022" y="603"/>
                    <a:pt x="10008" y="604"/>
                  </a:cubicBezTo>
                  <a:cubicBezTo>
                    <a:pt x="9243" y="680"/>
                    <a:pt x="9157" y="3080"/>
                    <a:pt x="10411" y="4561"/>
                  </a:cubicBezTo>
                  <a:cubicBezTo>
                    <a:pt x="11407" y="5729"/>
                    <a:pt x="10966" y="8507"/>
                    <a:pt x="10966" y="8507"/>
                  </a:cubicBezTo>
                  <a:cubicBezTo>
                    <a:pt x="8640" y="6816"/>
                    <a:pt x="5782" y="6687"/>
                    <a:pt x="5567" y="6041"/>
                  </a:cubicBezTo>
                  <a:cubicBezTo>
                    <a:pt x="5211" y="4970"/>
                    <a:pt x="5647" y="4286"/>
                    <a:pt x="5647" y="3377"/>
                  </a:cubicBezTo>
                  <a:cubicBezTo>
                    <a:pt x="5647" y="2069"/>
                    <a:pt x="5456" y="958"/>
                    <a:pt x="5135" y="958"/>
                  </a:cubicBezTo>
                  <a:cubicBezTo>
                    <a:pt x="5128" y="958"/>
                    <a:pt x="5121" y="959"/>
                    <a:pt x="5115" y="960"/>
                  </a:cubicBezTo>
                  <a:cubicBezTo>
                    <a:pt x="4598" y="1030"/>
                    <a:pt x="5583" y="2682"/>
                    <a:pt x="5018" y="3775"/>
                  </a:cubicBezTo>
                  <a:cubicBezTo>
                    <a:pt x="4522" y="4738"/>
                    <a:pt x="4689" y="5933"/>
                    <a:pt x="4689" y="5933"/>
                  </a:cubicBezTo>
                  <a:cubicBezTo>
                    <a:pt x="1" y="4319"/>
                    <a:pt x="4517" y="1519"/>
                    <a:pt x="3736" y="1067"/>
                  </a:cubicBezTo>
                  <a:cubicBezTo>
                    <a:pt x="3728" y="1062"/>
                    <a:pt x="3718" y="1060"/>
                    <a:pt x="3707" y="1060"/>
                  </a:cubicBezTo>
                  <a:cubicBezTo>
                    <a:pt x="3363" y="1060"/>
                    <a:pt x="1672" y="3206"/>
                    <a:pt x="2079" y="4555"/>
                  </a:cubicBezTo>
                  <a:cubicBezTo>
                    <a:pt x="3037" y="7694"/>
                    <a:pt x="11057" y="6617"/>
                    <a:pt x="10923" y="11273"/>
                  </a:cubicBezTo>
                  <a:cubicBezTo>
                    <a:pt x="10761" y="17017"/>
                    <a:pt x="8533" y="17152"/>
                    <a:pt x="8727" y="20032"/>
                  </a:cubicBezTo>
                  <a:cubicBezTo>
                    <a:pt x="8866" y="22120"/>
                    <a:pt x="9916" y="23030"/>
                    <a:pt x="10390" y="24171"/>
                  </a:cubicBezTo>
                  <a:cubicBezTo>
                    <a:pt x="10998" y="25625"/>
                    <a:pt x="11493" y="29360"/>
                    <a:pt x="11402" y="31761"/>
                  </a:cubicBezTo>
                  <a:cubicBezTo>
                    <a:pt x="11375" y="32488"/>
                    <a:pt x="11257" y="32477"/>
                    <a:pt x="11090" y="33021"/>
                  </a:cubicBezTo>
                  <a:cubicBezTo>
                    <a:pt x="10928" y="33557"/>
                    <a:pt x="11848" y="34044"/>
                    <a:pt x="12392" y="34044"/>
                  </a:cubicBezTo>
                  <a:cubicBezTo>
                    <a:pt x="12606" y="34044"/>
                    <a:pt x="12762" y="33969"/>
                    <a:pt x="12769" y="33791"/>
                  </a:cubicBezTo>
                  <a:cubicBezTo>
                    <a:pt x="12807" y="32935"/>
                    <a:pt x="12349" y="33656"/>
                    <a:pt x="12392" y="30496"/>
                  </a:cubicBezTo>
                  <a:cubicBezTo>
                    <a:pt x="12419" y="28596"/>
                    <a:pt x="12209" y="26534"/>
                    <a:pt x="12839" y="24704"/>
                  </a:cubicBezTo>
                  <a:cubicBezTo>
                    <a:pt x="13372" y="23154"/>
                    <a:pt x="14621" y="23105"/>
                    <a:pt x="14761" y="20365"/>
                  </a:cubicBezTo>
                  <a:cubicBezTo>
                    <a:pt x="14955" y="16586"/>
                    <a:pt x="11133" y="15397"/>
                    <a:pt x="12075" y="11144"/>
                  </a:cubicBezTo>
                  <a:cubicBezTo>
                    <a:pt x="13114" y="6434"/>
                    <a:pt x="15929" y="8501"/>
                    <a:pt x="16645" y="4254"/>
                  </a:cubicBezTo>
                  <a:cubicBezTo>
                    <a:pt x="16720" y="3813"/>
                    <a:pt x="17522" y="3048"/>
                    <a:pt x="17678" y="2284"/>
                  </a:cubicBezTo>
                  <a:cubicBezTo>
                    <a:pt x="17901" y="1168"/>
                    <a:pt x="17510" y="0"/>
                    <a:pt x="17164" y="0"/>
                  </a:cubicBezTo>
                  <a:close/>
                </a:path>
              </a:pathLst>
            </a:custGeom>
            <a:solidFill>
              <a:srgbClr val="EABD3B"/>
            </a:solidFill>
            <a:ln w="3375" cap="flat" cmpd="sng">
              <a:solidFill>
                <a:srgbClr val="B28B2D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3340450" y="1650200"/>
              <a:ext cx="392325" cy="704550"/>
            </a:xfrm>
            <a:custGeom>
              <a:avLst/>
              <a:gdLst/>
              <a:ahLst/>
              <a:cxnLst/>
              <a:rect l="l" t="t" r="r" b="b"/>
              <a:pathLst>
                <a:path w="15693" h="28182" extrusionOk="0">
                  <a:moveTo>
                    <a:pt x="15186" y="1"/>
                  </a:moveTo>
                  <a:cubicBezTo>
                    <a:pt x="14992" y="109"/>
                    <a:pt x="15181" y="437"/>
                    <a:pt x="15175" y="604"/>
                  </a:cubicBezTo>
                  <a:cubicBezTo>
                    <a:pt x="15445" y="1637"/>
                    <a:pt x="15391" y="2843"/>
                    <a:pt x="14664" y="3688"/>
                  </a:cubicBezTo>
                  <a:cubicBezTo>
                    <a:pt x="14558" y="3828"/>
                    <a:pt x="14436" y="4007"/>
                    <a:pt x="14309" y="4007"/>
                  </a:cubicBezTo>
                  <a:cubicBezTo>
                    <a:pt x="14249" y="4007"/>
                    <a:pt x="14188" y="3967"/>
                    <a:pt x="14126" y="3866"/>
                  </a:cubicBezTo>
                  <a:cubicBezTo>
                    <a:pt x="13399" y="3252"/>
                    <a:pt x="12861" y="2240"/>
                    <a:pt x="13200" y="1271"/>
                  </a:cubicBezTo>
                  <a:cubicBezTo>
                    <a:pt x="13291" y="846"/>
                    <a:pt x="13647" y="480"/>
                    <a:pt x="13706" y="66"/>
                  </a:cubicBezTo>
                  <a:lnTo>
                    <a:pt x="13706" y="66"/>
                  </a:lnTo>
                  <a:cubicBezTo>
                    <a:pt x="13211" y="383"/>
                    <a:pt x="12893" y="1002"/>
                    <a:pt x="12807" y="1594"/>
                  </a:cubicBezTo>
                  <a:cubicBezTo>
                    <a:pt x="12688" y="2488"/>
                    <a:pt x="13221" y="3285"/>
                    <a:pt x="13797" y="3898"/>
                  </a:cubicBezTo>
                  <a:cubicBezTo>
                    <a:pt x="14088" y="4819"/>
                    <a:pt x="13614" y="5788"/>
                    <a:pt x="12898" y="6364"/>
                  </a:cubicBezTo>
                  <a:cubicBezTo>
                    <a:pt x="12064" y="7155"/>
                    <a:pt x="10901" y="7548"/>
                    <a:pt x="10191" y="8474"/>
                  </a:cubicBezTo>
                  <a:cubicBezTo>
                    <a:pt x="10078" y="8668"/>
                    <a:pt x="10002" y="8894"/>
                    <a:pt x="9895" y="9098"/>
                  </a:cubicBezTo>
                  <a:cubicBezTo>
                    <a:pt x="9728" y="7107"/>
                    <a:pt x="9539" y="5023"/>
                    <a:pt x="10218" y="3107"/>
                  </a:cubicBezTo>
                  <a:cubicBezTo>
                    <a:pt x="10180" y="2181"/>
                    <a:pt x="9905" y="1239"/>
                    <a:pt x="9539" y="389"/>
                  </a:cubicBezTo>
                  <a:lnTo>
                    <a:pt x="9539" y="389"/>
                  </a:lnTo>
                  <a:cubicBezTo>
                    <a:pt x="9437" y="900"/>
                    <a:pt x="9776" y="1395"/>
                    <a:pt x="9841" y="1901"/>
                  </a:cubicBezTo>
                  <a:cubicBezTo>
                    <a:pt x="10126" y="3032"/>
                    <a:pt x="9932" y="4248"/>
                    <a:pt x="9399" y="5282"/>
                  </a:cubicBezTo>
                  <a:cubicBezTo>
                    <a:pt x="8538" y="4114"/>
                    <a:pt x="7639" y="2736"/>
                    <a:pt x="7844" y="1218"/>
                  </a:cubicBezTo>
                  <a:cubicBezTo>
                    <a:pt x="7865" y="1018"/>
                    <a:pt x="7957" y="792"/>
                    <a:pt x="8000" y="620"/>
                  </a:cubicBezTo>
                  <a:lnTo>
                    <a:pt x="8000" y="620"/>
                  </a:lnTo>
                  <a:cubicBezTo>
                    <a:pt x="7537" y="986"/>
                    <a:pt x="7628" y="1686"/>
                    <a:pt x="7655" y="2213"/>
                  </a:cubicBezTo>
                  <a:cubicBezTo>
                    <a:pt x="7758" y="3107"/>
                    <a:pt x="8177" y="3914"/>
                    <a:pt x="8748" y="4598"/>
                  </a:cubicBezTo>
                  <a:cubicBezTo>
                    <a:pt x="9399" y="5815"/>
                    <a:pt x="9286" y="7284"/>
                    <a:pt x="9114" y="8614"/>
                  </a:cubicBezTo>
                  <a:cubicBezTo>
                    <a:pt x="7661" y="7473"/>
                    <a:pt x="5830" y="7004"/>
                    <a:pt x="4108" y="6428"/>
                  </a:cubicBezTo>
                  <a:cubicBezTo>
                    <a:pt x="3747" y="6315"/>
                    <a:pt x="3414" y="6051"/>
                    <a:pt x="3403" y="5642"/>
                  </a:cubicBezTo>
                  <a:cubicBezTo>
                    <a:pt x="3171" y="4636"/>
                    <a:pt x="3699" y="3656"/>
                    <a:pt x="3543" y="2639"/>
                  </a:cubicBezTo>
                  <a:cubicBezTo>
                    <a:pt x="3478" y="2084"/>
                    <a:pt x="3516" y="1433"/>
                    <a:pt x="3187" y="959"/>
                  </a:cubicBezTo>
                  <a:lnTo>
                    <a:pt x="3187" y="959"/>
                  </a:lnTo>
                  <a:cubicBezTo>
                    <a:pt x="3069" y="1072"/>
                    <a:pt x="3193" y="1347"/>
                    <a:pt x="3198" y="1497"/>
                  </a:cubicBezTo>
                  <a:cubicBezTo>
                    <a:pt x="3387" y="2294"/>
                    <a:pt x="3521" y="3188"/>
                    <a:pt x="3085" y="3925"/>
                  </a:cubicBezTo>
                  <a:cubicBezTo>
                    <a:pt x="2843" y="4700"/>
                    <a:pt x="2951" y="5529"/>
                    <a:pt x="3161" y="6299"/>
                  </a:cubicBezTo>
                  <a:cubicBezTo>
                    <a:pt x="2149" y="5960"/>
                    <a:pt x="964" y="5556"/>
                    <a:pt x="474" y="4528"/>
                  </a:cubicBezTo>
                  <a:cubicBezTo>
                    <a:pt x="71" y="3575"/>
                    <a:pt x="722" y="2596"/>
                    <a:pt x="1271" y="1853"/>
                  </a:cubicBezTo>
                  <a:cubicBezTo>
                    <a:pt x="1406" y="1637"/>
                    <a:pt x="1734" y="1293"/>
                    <a:pt x="1723" y="1078"/>
                  </a:cubicBezTo>
                  <a:lnTo>
                    <a:pt x="1723" y="1078"/>
                  </a:lnTo>
                  <a:cubicBezTo>
                    <a:pt x="986" y="1702"/>
                    <a:pt x="480" y="2596"/>
                    <a:pt x="243" y="3521"/>
                  </a:cubicBezTo>
                  <a:cubicBezTo>
                    <a:pt x="1" y="4415"/>
                    <a:pt x="625" y="5271"/>
                    <a:pt x="1384" y="5691"/>
                  </a:cubicBezTo>
                  <a:cubicBezTo>
                    <a:pt x="3446" y="6897"/>
                    <a:pt x="6046" y="7004"/>
                    <a:pt x="7935" y="8517"/>
                  </a:cubicBezTo>
                  <a:cubicBezTo>
                    <a:pt x="8818" y="9211"/>
                    <a:pt x="9227" y="10369"/>
                    <a:pt x="9093" y="11472"/>
                  </a:cubicBezTo>
                  <a:cubicBezTo>
                    <a:pt x="9033" y="13464"/>
                    <a:pt x="8581" y="15445"/>
                    <a:pt x="7591" y="17173"/>
                  </a:cubicBezTo>
                  <a:cubicBezTo>
                    <a:pt x="7036" y="18131"/>
                    <a:pt x="6756" y="19256"/>
                    <a:pt x="6950" y="20354"/>
                  </a:cubicBezTo>
                  <a:cubicBezTo>
                    <a:pt x="7090" y="21668"/>
                    <a:pt x="7860" y="22766"/>
                    <a:pt x="8506" y="23869"/>
                  </a:cubicBezTo>
                  <a:cubicBezTo>
                    <a:pt x="9152" y="25210"/>
                    <a:pt x="9324" y="26717"/>
                    <a:pt x="9502" y="28181"/>
                  </a:cubicBezTo>
                  <a:cubicBezTo>
                    <a:pt x="9647" y="26878"/>
                    <a:pt x="9728" y="25490"/>
                    <a:pt x="10368" y="24321"/>
                  </a:cubicBezTo>
                  <a:cubicBezTo>
                    <a:pt x="10955" y="23455"/>
                    <a:pt x="12032" y="22981"/>
                    <a:pt x="12365" y="21942"/>
                  </a:cubicBezTo>
                  <a:cubicBezTo>
                    <a:pt x="12915" y="20446"/>
                    <a:pt x="12726" y="18728"/>
                    <a:pt x="11870" y="17393"/>
                  </a:cubicBezTo>
                  <a:cubicBezTo>
                    <a:pt x="10885" y="15784"/>
                    <a:pt x="9394" y="14331"/>
                    <a:pt x="9249" y="12360"/>
                  </a:cubicBezTo>
                  <a:cubicBezTo>
                    <a:pt x="9173" y="11036"/>
                    <a:pt x="9529" y="9680"/>
                    <a:pt x="10282" y="8598"/>
                  </a:cubicBezTo>
                  <a:cubicBezTo>
                    <a:pt x="11009" y="7543"/>
                    <a:pt x="12301" y="7209"/>
                    <a:pt x="13297" y="6493"/>
                  </a:cubicBezTo>
                  <a:cubicBezTo>
                    <a:pt x="14110" y="5901"/>
                    <a:pt x="14433" y="4878"/>
                    <a:pt x="14605" y="3931"/>
                  </a:cubicBezTo>
                  <a:cubicBezTo>
                    <a:pt x="14982" y="3177"/>
                    <a:pt x="15692" y="2526"/>
                    <a:pt x="15649" y="1610"/>
                  </a:cubicBezTo>
                  <a:cubicBezTo>
                    <a:pt x="15644" y="1061"/>
                    <a:pt x="15628" y="410"/>
                    <a:pt x="15224" y="1"/>
                  </a:cubicBezTo>
                  <a:close/>
                </a:path>
              </a:pathLst>
            </a:custGeom>
            <a:solidFill>
              <a:srgbClr val="FFD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3513125" y="2008325"/>
              <a:ext cx="56400" cy="277375"/>
            </a:xfrm>
            <a:custGeom>
              <a:avLst/>
              <a:gdLst/>
              <a:ahLst/>
              <a:cxnLst/>
              <a:rect l="l" t="t" r="r" b="b"/>
              <a:pathLst>
                <a:path w="2256" h="11095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1443" y="1943"/>
                    <a:pt x="0" y="3246"/>
                    <a:pt x="65" y="5356"/>
                  </a:cubicBezTo>
                  <a:cubicBezTo>
                    <a:pt x="129" y="7520"/>
                    <a:pt x="1486" y="8123"/>
                    <a:pt x="2256" y="11095"/>
                  </a:cubicBezTo>
                  <a:cubicBezTo>
                    <a:pt x="1938" y="8139"/>
                    <a:pt x="878" y="7149"/>
                    <a:pt x="764" y="5631"/>
                  </a:cubicBezTo>
                  <a:cubicBezTo>
                    <a:pt x="592" y="3322"/>
                    <a:pt x="1545" y="3241"/>
                    <a:pt x="1852" y="0"/>
                  </a:cubicBezTo>
                  <a:close/>
                </a:path>
              </a:pathLst>
            </a:custGeom>
            <a:solidFill>
              <a:srgbClr val="FCED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3548375" y="2096600"/>
              <a:ext cx="69725" cy="83600"/>
            </a:xfrm>
            <a:custGeom>
              <a:avLst/>
              <a:gdLst/>
              <a:ahLst/>
              <a:cxnLst/>
              <a:rect l="l" t="t" r="r" b="b"/>
              <a:pathLst>
                <a:path w="2789" h="3344" extrusionOk="0">
                  <a:moveTo>
                    <a:pt x="2094" y="3063"/>
                  </a:moveTo>
                  <a:cubicBezTo>
                    <a:pt x="2649" y="2783"/>
                    <a:pt x="2789" y="1933"/>
                    <a:pt x="2401" y="1163"/>
                  </a:cubicBezTo>
                  <a:cubicBezTo>
                    <a:pt x="2014" y="399"/>
                    <a:pt x="1249" y="0"/>
                    <a:pt x="689" y="286"/>
                  </a:cubicBezTo>
                  <a:cubicBezTo>
                    <a:pt x="135" y="566"/>
                    <a:pt x="0" y="1416"/>
                    <a:pt x="388" y="2181"/>
                  </a:cubicBezTo>
                  <a:cubicBezTo>
                    <a:pt x="776" y="2950"/>
                    <a:pt x="1540" y="3343"/>
                    <a:pt x="2094" y="3063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3332650" y="1225750"/>
              <a:ext cx="133800" cy="496750"/>
            </a:xfrm>
            <a:custGeom>
              <a:avLst/>
              <a:gdLst/>
              <a:ahLst/>
              <a:cxnLst/>
              <a:rect l="l" t="t" r="r" b="b"/>
              <a:pathLst>
                <a:path w="5352" h="19870" extrusionOk="0">
                  <a:moveTo>
                    <a:pt x="2593" y="1"/>
                  </a:moveTo>
                  <a:cubicBezTo>
                    <a:pt x="2587" y="1"/>
                    <a:pt x="2580" y="1"/>
                    <a:pt x="2574" y="1"/>
                  </a:cubicBezTo>
                  <a:cubicBezTo>
                    <a:pt x="808" y="28"/>
                    <a:pt x="1395" y="2865"/>
                    <a:pt x="1314" y="3032"/>
                  </a:cubicBezTo>
                  <a:cubicBezTo>
                    <a:pt x="652" y="4474"/>
                    <a:pt x="70" y="5815"/>
                    <a:pt x="54" y="7403"/>
                  </a:cubicBezTo>
                  <a:cubicBezTo>
                    <a:pt x="27" y="9825"/>
                    <a:pt x="1938" y="12005"/>
                    <a:pt x="1895" y="14427"/>
                  </a:cubicBezTo>
                  <a:cubicBezTo>
                    <a:pt x="1863" y="16112"/>
                    <a:pt x="0" y="18885"/>
                    <a:pt x="431" y="19272"/>
                  </a:cubicBezTo>
                  <a:cubicBezTo>
                    <a:pt x="449" y="19289"/>
                    <a:pt x="470" y="19296"/>
                    <a:pt x="492" y="19296"/>
                  </a:cubicBezTo>
                  <a:cubicBezTo>
                    <a:pt x="793" y="19296"/>
                    <a:pt x="1440" y="17859"/>
                    <a:pt x="2061" y="17859"/>
                  </a:cubicBezTo>
                  <a:cubicBezTo>
                    <a:pt x="2107" y="17859"/>
                    <a:pt x="2152" y="17867"/>
                    <a:pt x="2197" y="17883"/>
                  </a:cubicBezTo>
                  <a:cubicBezTo>
                    <a:pt x="2831" y="18114"/>
                    <a:pt x="2065" y="19870"/>
                    <a:pt x="2609" y="19870"/>
                  </a:cubicBezTo>
                  <a:cubicBezTo>
                    <a:pt x="2610" y="19870"/>
                    <a:pt x="2610" y="19870"/>
                    <a:pt x="2611" y="19870"/>
                  </a:cubicBezTo>
                  <a:cubicBezTo>
                    <a:pt x="3230" y="19870"/>
                    <a:pt x="2633" y="17932"/>
                    <a:pt x="3359" y="17733"/>
                  </a:cubicBezTo>
                  <a:cubicBezTo>
                    <a:pt x="3394" y="17723"/>
                    <a:pt x="3427" y="17719"/>
                    <a:pt x="3459" y="17719"/>
                  </a:cubicBezTo>
                  <a:cubicBezTo>
                    <a:pt x="4036" y="17719"/>
                    <a:pt x="4343" y="19154"/>
                    <a:pt x="4872" y="19154"/>
                  </a:cubicBezTo>
                  <a:cubicBezTo>
                    <a:pt x="4917" y="19154"/>
                    <a:pt x="4964" y="19144"/>
                    <a:pt x="5012" y="19121"/>
                  </a:cubicBezTo>
                  <a:cubicBezTo>
                    <a:pt x="5351" y="18965"/>
                    <a:pt x="3085" y="16554"/>
                    <a:pt x="3246" y="14126"/>
                  </a:cubicBezTo>
                  <a:cubicBezTo>
                    <a:pt x="3392" y="11962"/>
                    <a:pt x="4624" y="9712"/>
                    <a:pt x="4598" y="7440"/>
                  </a:cubicBezTo>
                  <a:cubicBezTo>
                    <a:pt x="4587" y="6003"/>
                    <a:pt x="4059" y="4614"/>
                    <a:pt x="3661" y="3231"/>
                  </a:cubicBezTo>
                  <a:cubicBezTo>
                    <a:pt x="3516" y="2727"/>
                    <a:pt x="4258" y="1"/>
                    <a:pt x="2593" y="1"/>
                  </a:cubicBezTo>
                  <a:close/>
                </a:path>
              </a:pathLst>
            </a:custGeom>
            <a:solidFill>
              <a:srgbClr val="C9D869"/>
            </a:solidFill>
            <a:ln w="3375" cap="flat" cmpd="sng">
              <a:solidFill>
                <a:srgbClr val="939B48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3349600" y="1238375"/>
              <a:ext cx="97200" cy="454650"/>
            </a:xfrm>
            <a:custGeom>
              <a:avLst/>
              <a:gdLst/>
              <a:ahLst/>
              <a:cxnLst/>
              <a:rect l="l" t="t" r="r" b="b"/>
              <a:pathLst>
                <a:path w="3888" h="18186" extrusionOk="0">
                  <a:moveTo>
                    <a:pt x="1921" y="0"/>
                  </a:moveTo>
                  <a:cubicBezTo>
                    <a:pt x="1902" y="0"/>
                    <a:pt x="1883" y="1"/>
                    <a:pt x="1863" y="2"/>
                  </a:cubicBezTo>
                  <a:cubicBezTo>
                    <a:pt x="1857" y="2"/>
                    <a:pt x="1851" y="2"/>
                    <a:pt x="1845" y="2"/>
                  </a:cubicBezTo>
                  <a:cubicBezTo>
                    <a:pt x="1166" y="2"/>
                    <a:pt x="1583" y="599"/>
                    <a:pt x="1583" y="1186"/>
                  </a:cubicBezTo>
                  <a:cubicBezTo>
                    <a:pt x="1530" y="1827"/>
                    <a:pt x="1788" y="2527"/>
                    <a:pt x="1379" y="3097"/>
                  </a:cubicBezTo>
                  <a:cubicBezTo>
                    <a:pt x="598" y="4766"/>
                    <a:pt x="1" y="6698"/>
                    <a:pt x="598" y="8523"/>
                  </a:cubicBezTo>
                  <a:cubicBezTo>
                    <a:pt x="1163" y="10445"/>
                    <a:pt x="1696" y="12275"/>
                    <a:pt x="1449" y="14358"/>
                  </a:cubicBezTo>
                  <a:cubicBezTo>
                    <a:pt x="1233" y="15715"/>
                    <a:pt x="480" y="16894"/>
                    <a:pt x="60" y="18186"/>
                  </a:cubicBezTo>
                  <a:cubicBezTo>
                    <a:pt x="388" y="17750"/>
                    <a:pt x="793" y="17095"/>
                    <a:pt x="1395" y="17095"/>
                  </a:cubicBezTo>
                  <a:cubicBezTo>
                    <a:pt x="1454" y="17095"/>
                    <a:pt x="1515" y="17101"/>
                    <a:pt x="1578" y="17115"/>
                  </a:cubicBezTo>
                  <a:cubicBezTo>
                    <a:pt x="1869" y="17163"/>
                    <a:pt x="2019" y="17567"/>
                    <a:pt x="2046" y="17728"/>
                  </a:cubicBezTo>
                  <a:cubicBezTo>
                    <a:pt x="2068" y="17336"/>
                    <a:pt x="2409" y="16945"/>
                    <a:pt x="2790" y="16945"/>
                  </a:cubicBezTo>
                  <a:cubicBezTo>
                    <a:pt x="2891" y="16945"/>
                    <a:pt x="2995" y="16972"/>
                    <a:pt x="3096" y="17034"/>
                  </a:cubicBezTo>
                  <a:cubicBezTo>
                    <a:pt x="3175" y="17046"/>
                    <a:pt x="3346" y="17245"/>
                    <a:pt x="3365" y="17245"/>
                  </a:cubicBezTo>
                  <a:cubicBezTo>
                    <a:pt x="3371" y="17245"/>
                    <a:pt x="3359" y="17220"/>
                    <a:pt x="3317" y="17152"/>
                  </a:cubicBezTo>
                  <a:cubicBezTo>
                    <a:pt x="2612" y="15925"/>
                    <a:pt x="2111" y="14488"/>
                    <a:pt x="2359" y="13056"/>
                  </a:cubicBezTo>
                  <a:cubicBezTo>
                    <a:pt x="2676" y="10779"/>
                    <a:pt x="3887" y="8636"/>
                    <a:pt x="3613" y="6289"/>
                  </a:cubicBezTo>
                  <a:cubicBezTo>
                    <a:pt x="3510" y="4992"/>
                    <a:pt x="2918" y="3802"/>
                    <a:pt x="2692" y="2532"/>
                  </a:cubicBezTo>
                  <a:cubicBezTo>
                    <a:pt x="2671" y="1671"/>
                    <a:pt x="2994" y="906"/>
                    <a:pt x="2418" y="163"/>
                  </a:cubicBezTo>
                  <a:cubicBezTo>
                    <a:pt x="2282" y="47"/>
                    <a:pt x="2102" y="0"/>
                    <a:pt x="1921" y="0"/>
                  </a:cubicBezTo>
                  <a:close/>
                </a:path>
              </a:pathLst>
            </a:custGeom>
            <a:solidFill>
              <a:srgbClr val="B1B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3342475" y="813875"/>
              <a:ext cx="98225" cy="430475"/>
            </a:xfrm>
            <a:custGeom>
              <a:avLst/>
              <a:gdLst/>
              <a:ahLst/>
              <a:cxnLst/>
              <a:rect l="l" t="t" r="r" b="b"/>
              <a:pathLst>
                <a:path w="3929" h="17219" extrusionOk="0">
                  <a:moveTo>
                    <a:pt x="1901" y="0"/>
                  </a:moveTo>
                  <a:cubicBezTo>
                    <a:pt x="1844" y="0"/>
                    <a:pt x="1784" y="3"/>
                    <a:pt x="1723" y="9"/>
                  </a:cubicBezTo>
                  <a:cubicBezTo>
                    <a:pt x="0" y="182"/>
                    <a:pt x="910" y="4079"/>
                    <a:pt x="948" y="8240"/>
                  </a:cubicBezTo>
                  <a:cubicBezTo>
                    <a:pt x="991" y="12595"/>
                    <a:pt x="426" y="14753"/>
                    <a:pt x="1034" y="17219"/>
                  </a:cubicBezTo>
                  <a:cubicBezTo>
                    <a:pt x="1414" y="16956"/>
                    <a:pt x="1796" y="16793"/>
                    <a:pt x="2184" y="16793"/>
                  </a:cubicBezTo>
                  <a:cubicBezTo>
                    <a:pt x="2505" y="16793"/>
                    <a:pt x="2829" y="16904"/>
                    <a:pt x="3160" y="17165"/>
                  </a:cubicBezTo>
                  <a:cubicBezTo>
                    <a:pt x="3483" y="15625"/>
                    <a:pt x="2956" y="10818"/>
                    <a:pt x="3123" y="7605"/>
                  </a:cubicBezTo>
                  <a:cubicBezTo>
                    <a:pt x="3327" y="3757"/>
                    <a:pt x="3928" y="0"/>
                    <a:pt x="1901" y="0"/>
                  </a:cubicBezTo>
                  <a:close/>
                </a:path>
              </a:pathLst>
            </a:custGeom>
            <a:solidFill>
              <a:srgbClr val="C9D869"/>
            </a:solidFill>
            <a:ln w="3375" cap="flat" cmpd="sng">
              <a:solidFill>
                <a:srgbClr val="939B48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340350" y="1428475"/>
              <a:ext cx="18425" cy="34700"/>
            </a:xfrm>
            <a:custGeom>
              <a:avLst/>
              <a:gdLst/>
              <a:ahLst/>
              <a:cxnLst/>
              <a:rect l="l" t="t" r="r" b="b"/>
              <a:pathLst>
                <a:path w="737" h="1388" extrusionOk="0">
                  <a:moveTo>
                    <a:pt x="256" y="1"/>
                  </a:moveTo>
                  <a:cubicBezTo>
                    <a:pt x="248" y="1"/>
                    <a:pt x="239" y="2"/>
                    <a:pt x="231" y="4"/>
                  </a:cubicBezTo>
                  <a:cubicBezTo>
                    <a:pt x="0" y="68"/>
                    <a:pt x="357" y="1388"/>
                    <a:pt x="520" y="1388"/>
                  </a:cubicBezTo>
                  <a:cubicBezTo>
                    <a:pt x="520" y="1388"/>
                    <a:pt x="521" y="1388"/>
                    <a:pt x="521" y="1388"/>
                  </a:cubicBezTo>
                  <a:cubicBezTo>
                    <a:pt x="736" y="1372"/>
                    <a:pt x="553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350675" y="1466250"/>
              <a:ext cx="31925" cy="85875"/>
            </a:xfrm>
            <a:custGeom>
              <a:avLst/>
              <a:gdLst/>
              <a:ahLst/>
              <a:cxnLst/>
              <a:rect l="l" t="t" r="r" b="b"/>
              <a:pathLst>
                <a:path w="1277" h="3435" extrusionOk="0">
                  <a:moveTo>
                    <a:pt x="321" y="1"/>
                  </a:moveTo>
                  <a:cubicBezTo>
                    <a:pt x="308" y="1"/>
                    <a:pt x="294" y="4"/>
                    <a:pt x="281" y="11"/>
                  </a:cubicBezTo>
                  <a:cubicBezTo>
                    <a:pt x="1" y="151"/>
                    <a:pt x="943" y="2294"/>
                    <a:pt x="1277" y="3435"/>
                  </a:cubicBezTo>
                  <a:cubicBezTo>
                    <a:pt x="955" y="2335"/>
                    <a:pt x="673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3363875" y="1374075"/>
              <a:ext cx="61375" cy="81150"/>
            </a:xfrm>
            <a:custGeom>
              <a:avLst/>
              <a:gdLst/>
              <a:ahLst/>
              <a:cxnLst/>
              <a:rect l="l" t="t" r="r" b="b"/>
              <a:pathLst>
                <a:path w="2455" h="3246" extrusionOk="0">
                  <a:moveTo>
                    <a:pt x="1029" y="3165"/>
                  </a:moveTo>
                  <a:cubicBezTo>
                    <a:pt x="1648" y="3246"/>
                    <a:pt x="2234" y="2616"/>
                    <a:pt x="2347" y="1766"/>
                  </a:cubicBezTo>
                  <a:cubicBezTo>
                    <a:pt x="2455" y="910"/>
                    <a:pt x="2041" y="156"/>
                    <a:pt x="1421" y="81"/>
                  </a:cubicBezTo>
                  <a:cubicBezTo>
                    <a:pt x="808" y="0"/>
                    <a:pt x="216" y="624"/>
                    <a:pt x="108" y="1480"/>
                  </a:cubicBezTo>
                  <a:cubicBezTo>
                    <a:pt x="0" y="2331"/>
                    <a:pt x="409" y="3090"/>
                    <a:pt x="1029" y="3165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393475" y="1247150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extrusionOk="0">
                  <a:moveTo>
                    <a:pt x="512" y="232"/>
                  </a:moveTo>
                  <a:lnTo>
                    <a:pt x="722" y="372"/>
                  </a:lnTo>
                  <a:moveTo>
                    <a:pt x="194" y="943"/>
                  </a:moveTo>
                  <a:lnTo>
                    <a:pt x="340" y="1045"/>
                  </a:lnTo>
                  <a:moveTo>
                    <a:pt x="334" y="851"/>
                  </a:moveTo>
                  <a:lnTo>
                    <a:pt x="528" y="981"/>
                  </a:lnTo>
                  <a:moveTo>
                    <a:pt x="270" y="658"/>
                  </a:moveTo>
                  <a:lnTo>
                    <a:pt x="447" y="781"/>
                  </a:lnTo>
                  <a:moveTo>
                    <a:pt x="469" y="641"/>
                  </a:moveTo>
                  <a:lnTo>
                    <a:pt x="652" y="765"/>
                  </a:lnTo>
                  <a:moveTo>
                    <a:pt x="377" y="426"/>
                  </a:moveTo>
                  <a:lnTo>
                    <a:pt x="555" y="550"/>
                  </a:lnTo>
                  <a:moveTo>
                    <a:pt x="609" y="453"/>
                  </a:moveTo>
                  <a:lnTo>
                    <a:pt x="787" y="577"/>
                  </a:lnTo>
                  <a:moveTo>
                    <a:pt x="275" y="1223"/>
                  </a:moveTo>
                  <a:cubicBezTo>
                    <a:pt x="517" y="1304"/>
                    <a:pt x="458" y="991"/>
                    <a:pt x="636" y="792"/>
                  </a:cubicBezTo>
                  <a:cubicBezTo>
                    <a:pt x="846" y="561"/>
                    <a:pt x="1040" y="378"/>
                    <a:pt x="749" y="205"/>
                  </a:cubicBezTo>
                  <a:cubicBezTo>
                    <a:pt x="394" y="1"/>
                    <a:pt x="1" y="1131"/>
                    <a:pt x="275" y="1223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393475" y="1247150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fill="none" extrusionOk="0">
                  <a:moveTo>
                    <a:pt x="512" y="232"/>
                  </a:moveTo>
                  <a:lnTo>
                    <a:pt x="722" y="372"/>
                  </a:lnTo>
                  <a:moveTo>
                    <a:pt x="194" y="943"/>
                  </a:moveTo>
                  <a:lnTo>
                    <a:pt x="340" y="1045"/>
                  </a:lnTo>
                  <a:moveTo>
                    <a:pt x="334" y="851"/>
                  </a:moveTo>
                  <a:lnTo>
                    <a:pt x="528" y="981"/>
                  </a:lnTo>
                  <a:moveTo>
                    <a:pt x="270" y="658"/>
                  </a:moveTo>
                  <a:lnTo>
                    <a:pt x="447" y="781"/>
                  </a:lnTo>
                  <a:moveTo>
                    <a:pt x="469" y="641"/>
                  </a:moveTo>
                  <a:lnTo>
                    <a:pt x="652" y="765"/>
                  </a:lnTo>
                  <a:moveTo>
                    <a:pt x="377" y="426"/>
                  </a:moveTo>
                  <a:lnTo>
                    <a:pt x="555" y="550"/>
                  </a:lnTo>
                  <a:moveTo>
                    <a:pt x="609" y="453"/>
                  </a:moveTo>
                  <a:lnTo>
                    <a:pt x="787" y="577"/>
                  </a:lnTo>
                  <a:moveTo>
                    <a:pt x="275" y="1223"/>
                  </a:moveTo>
                  <a:cubicBezTo>
                    <a:pt x="517" y="1304"/>
                    <a:pt x="458" y="991"/>
                    <a:pt x="636" y="792"/>
                  </a:cubicBezTo>
                  <a:cubicBezTo>
                    <a:pt x="846" y="561"/>
                    <a:pt x="1040" y="378"/>
                    <a:pt x="749" y="205"/>
                  </a:cubicBezTo>
                  <a:cubicBezTo>
                    <a:pt x="394" y="1"/>
                    <a:pt x="1" y="1131"/>
                    <a:pt x="275" y="1223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3380425" y="1326850"/>
              <a:ext cx="48000" cy="30100"/>
            </a:xfrm>
            <a:custGeom>
              <a:avLst/>
              <a:gdLst/>
              <a:ahLst/>
              <a:cxnLst/>
              <a:rect l="l" t="t" r="r" b="b"/>
              <a:pathLst>
                <a:path w="1920" h="1204" extrusionOk="0">
                  <a:moveTo>
                    <a:pt x="1300" y="46"/>
                  </a:moveTo>
                  <a:cubicBezTo>
                    <a:pt x="1292" y="46"/>
                    <a:pt x="1284" y="48"/>
                    <a:pt x="1276" y="53"/>
                  </a:cubicBezTo>
                  <a:cubicBezTo>
                    <a:pt x="1216" y="91"/>
                    <a:pt x="1236" y="168"/>
                    <a:pt x="1287" y="168"/>
                  </a:cubicBezTo>
                  <a:cubicBezTo>
                    <a:pt x="1295" y="168"/>
                    <a:pt x="1304" y="166"/>
                    <a:pt x="1314" y="161"/>
                  </a:cubicBezTo>
                  <a:cubicBezTo>
                    <a:pt x="1392" y="129"/>
                    <a:pt x="1348" y="46"/>
                    <a:pt x="1300" y="46"/>
                  </a:cubicBezTo>
                  <a:close/>
                  <a:moveTo>
                    <a:pt x="1023" y="0"/>
                  </a:moveTo>
                  <a:cubicBezTo>
                    <a:pt x="1014" y="0"/>
                    <a:pt x="1005" y="2"/>
                    <a:pt x="996" y="5"/>
                  </a:cubicBezTo>
                  <a:cubicBezTo>
                    <a:pt x="820" y="77"/>
                    <a:pt x="926" y="228"/>
                    <a:pt x="1035" y="228"/>
                  </a:cubicBezTo>
                  <a:cubicBezTo>
                    <a:pt x="1049" y="228"/>
                    <a:pt x="1064" y="226"/>
                    <a:pt x="1077" y="220"/>
                  </a:cubicBezTo>
                  <a:cubicBezTo>
                    <a:pt x="1210" y="166"/>
                    <a:pt x="1118" y="0"/>
                    <a:pt x="1023" y="0"/>
                  </a:cubicBezTo>
                  <a:close/>
                  <a:moveTo>
                    <a:pt x="1278" y="235"/>
                  </a:moveTo>
                  <a:cubicBezTo>
                    <a:pt x="1265" y="235"/>
                    <a:pt x="1251" y="239"/>
                    <a:pt x="1239" y="247"/>
                  </a:cubicBezTo>
                  <a:cubicBezTo>
                    <a:pt x="1145" y="308"/>
                    <a:pt x="1173" y="434"/>
                    <a:pt x="1260" y="434"/>
                  </a:cubicBezTo>
                  <a:cubicBezTo>
                    <a:pt x="1273" y="434"/>
                    <a:pt x="1288" y="431"/>
                    <a:pt x="1303" y="425"/>
                  </a:cubicBezTo>
                  <a:cubicBezTo>
                    <a:pt x="1428" y="374"/>
                    <a:pt x="1358" y="235"/>
                    <a:pt x="1278" y="235"/>
                  </a:cubicBezTo>
                  <a:close/>
                  <a:moveTo>
                    <a:pt x="750" y="245"/>
                  </a:moveTo>
                  <a:cubicBezTo>
                    <a:pt x="730" y="245"/>
                    <a:pt x="706" y="249"/>
                    <a:pt x="679" y="258"/>
                  </a:cubicBezTo>
                  <a:cubicBezTo>
                    <a:pt x="555" y="301"/>
                    <a:pt x="603" y="409"/>
                    <a:pt x="770" y="559"/>
                  </a:cubicBezTo>
                  <a:cubicBezTo>
                    <a:pt x="862" y="644"/>
                    <a:pt x="904" y="793"/>
                    <a:pt x="1099" y="793"/>
                  </a:cubicBezTo>
                  <a:cubicBezTo>
                    <a:pt x="1166" y="793"/>
                    <a:pt x="1251" y="776"/>
                    <a:pt x="1362" y="732"/>
                  </a:cubicBezTo>
                  <a:cubicBezTo>
                    <a:pt x="1572" y="651"/>
                    <a:pt x="1642" y="608"/>
                    <a:pt x="1562" y="500"/>
                  </a:cubicBezTo>
                  <a:cubicBezTo>
                    <a:pt x="1532" y="459"/>
                    <a:pt x="1504" y="442"/>
                    <a:pt x="1477" y="442"/>
                  </a:cubicBezTo>
                  <a:cubicBezTo>
                    <a:pt x="1370" y="442"/>
                    <a:pt x="1278" y="700"/>
                    <a:pt x="1158" y="700"/>
                  </a:cubicBezTo>
                  <a:cubicBezTo>
                    <a:pt x="1155" y="700"/>
                    <a:pt x="1151" y="700"/>
                    <a:pt x="1147" y="699"/>
                  </a:cubicBezTo>
                  <a:cubicBezTo>
                    <a:pt x="1050" y="689"/>
                    <a:pt x="1292" y="533"/>
                    <a:pt x="1131" y="457"/>
                  </a:cubicBezTo>
                  <a:cubicBezTo>
                    <a:pt x="1104" y="445"/>
                    <a:pt x="1082" y="439"/>
                    <a:pt x="1064" y="439"/>
                  </a:cubicBezTo>
                  <a:cubicBezTo>
                    <a:pt x="956" y="439"/>
                    <a:pt x="1001" y="637"/>
                    <a:pt x="955" y="637"/>
                  </a:cubicBezTo>
                  <a:cubicBezTo>
                    <a:pt x="950" y="637"/>
                    <a:pt x="944" y="634"/>
                    <a:pt x="937" y="629"/>
                  </a:cubicBezTo>
                  <a:cubicBezTo>
                    <a:pt x="860" y="581"/>
                    <a:pt x="935" y="245"/>
                    <a:pt x="750" y="245"/>
                  </a:cubicBezTo>
                  <a:close/>
                  <a:moveTo>
                    <a:pt x="532" y="514"/>
                  </a:moveTo>
                  <a:cubicBezTo>
                    <a:pt x="489" y="514"/>
                    <a:pt x="442" y="535"/>
                    <a:pt x="388" y="586"/>
                  </a:cubicBezTo>
                  <a:cubicBezTo>
                    <a:pt x="313" y="667"/>
                    <a:pt x="323" y="710"/>
                    <a:pt x="582" y="802"/>
                  </a:cubicBezTo>
                  <a:cubicBezTo>
                    <a:pt x="757" y="866"/>
                    <a:pt x="921" y="966"/>
                    <a:pt x="1110" y="966"/>
                  </a:cubicBezTo>
                  <a:cubicBezTo>
                    <a:pt x="1189" y="966"/>
                    <a:pt x="1272" y="948"/>
                    <a:pt x="1362" y="904"/>
                  </a:cubicBezTo>
                  <a:cubicBezTo>
                    <a:pt x="1427" y="870"/>
                    <a:pt x="1514" y="865"/>
                    <a:pt x="1599" y="865"/>
                  </a:cubicBezTo>
                  <a:cubicBezTo>
                    <a:pt x="1637" y="865"/>
                    <a:pt x="1675" y="866"/>
                    <a:pt x="1710" y="866"/>
                  </a:cubicBezTo>
                  <a:cubicBezTo>
                    <a:pt x="1833" y="866"/>
                    <a:pt x="1919" y="853"/>
                    <a:pt x="1868" y="732"/>
                  </a:cubicBezTo>
                  <a:cubicBezTo>
                    <a:pt x="1840" y="671"/>
                    <a:pt x="1802" y="647"/>
                    <a:pt x="1755" y="647"/>
                  </a:cubicBezTo>
                  <a:cubicBezTo>
                    <a:pt x="1607" y="647"/>
                    <a:pt x="1370" y="872"/>
                    <a:pt x="1080" y="872"/>
                  </a:cubicBezTo>
                  <a:cubicBezTo>
                    <a:pt x="1070" y="872"/>
                    <a:pt x="1060" y="872"/>
                    <a:pt x="1050" y="872"/>
                  </a:cubicBezTo>
                  <a:cubicBezTo>
                    <a:pt x="812" y="863"/>
                    <a:pt x="706" y="514"/>
                    <a:pt x="532" y="514"/>
                  </a:cubicBezTo>
                  <a:close/>
                  <a:moveTo>
                    <a:pt x="146" y="669"/>
                  </a:moveTo>
                  <a:cubicBezTo>
                    <a:pt x="99" y="669"/>
                    <a:pt x="63" y="703"/>
                    <a:pt x="33" y="791"/>
                  </a:cubicBezTo>
                  <a:cubicBezTo>
                    <a:pt x="0" y="899"/>
                    <a:pt x="146" y="882"/>
                    <a:pt x="410" y="963"/>
                  </a:cubicBezTo>
                  <a:cubicBezTo>
                    <a:pt x="652" y="1039"/>
                    <a:pt x="894" y="1178"/>
                    <a:pt x="1228" y="1184"/>
                  </a:cubicBezTo>
                  <a:cubicBezTo>
                    <a:pt x="1294" y="1186"/>
                    <a:pt x="1422" y="1204"/>
                    <a:pt x="1538" y="1204"/>
                  </a:cubicBezTo>
                  <a:cubicBezTo>
                    <a:pt x="1687" y="1204"/>
                    <a:pt x="1815" y="1174"/>
                    <a:pt x="1761" y="1044"/>
                  </a:cubicBezTo>
                  <a:cubicBezTo>
                    <a:pt x="1738" y="989"/>
                    <a:pt x="1697" y="970"/>
                    <a:pt x="1642" y="970"/>
                  </a:cubicBezTo>
                  <a:cubicBezTo>
                    <a:pt x="1513" y="970"/>
                    <a:pt x="1307" y="1075"/>
                    <a:pt x="1077" y="1075"/>
                  </a:cubicBezTo>
                  <a:cubicBezTo>
                    <a:pt x="1029" y="1075"/>
                    <a:pt x="981" y="1071"/>
                    <a:pt x="932" y="1060"/>
                  </a:cubicBezTo>
                  <a:cubicBezTo>
                    <a:pt x="510" y="964"/>
                    <a:pt x="283" y="669"/>
                    <a:pt x="146" y="669"/>
                  </a:cubicBezTo>
                  <a:close/>
                </a:path>
              </a:pathLst>
            </a:custGeom>
            <a:solidFill>
              <a:srgbClr val="FAB94D"/>
            </a:solidFill>
            <a:ln w="80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366150" y="1260625"/>
              <a:ext cx="27225" cy="32050"/>
            </a:xfrm>
            <a:custGeom>
              <a:avLst/>
              <a:gdLst/>
              <a:ahLst/>
              <a:cxnLst/>
              <a:rect l="l" t="t" r="r" b="b"/>
              <a:pathLst>
                <a:path w="1089" h="1282" extrusionOk="0">
                  <a:moveTo>
                    <a:pt x="259" y="318"/>
                  </a:moveTo>
                  <a:lnTo>
                    <a:pt x="501" y="237"/>
                  </a:lnTo>
                  <a:moveTo>
                    <a:pt x="609" y="1012"/>
                  </a:moveTo>
                  <a:lnTo>
                    <a:pt x="776" y="964"/>
                  </a:lnTo>
                  <a:moveTo>
                    <a:pt x="625" y="845"/>
                  </a:moveTo>
                  <a:lnTo>
                    <a:pt x="846" y="775"/>
                  </a:lnTo>
                  <a:moveTo>
                    <a:pt x="431" y="770"/>
                  </a:moveTo>
                  <a:lnTo>
                    <a:pt x="641" y="711"/>
                  </a:lnTo>
                  <a:moveTo>
                    <a:pt x="550" y="608"/>
                  </a:moveTo>
                  <a:lnTo>
                    <a:pt x="760" y="544"/>
                  </a:lnTo>
                  <a:moveTo>
                    <a:pt x="324" y="544"/>
                  </a:moveTo>
                  <a:lnTo>
                    <a:pt x="534" y="485"/>
                  </a:lnTo>
                  <a:moveTo>
                    <a:pt x="491" y="382"/>
                  </a:moveTo>
                  <a:lnTo>
                    <a:pt x="701" y="323"/>
                  </a:lnTo>
                  <a:moveTo>
                    <a:pt x="873" y="1131"/>
                  </a:moveTo>
                  <a:cubicBezTo>
                    <a:pt x="1088" y="996"/>
                    <a:pt x="808" y="840"/>
                    <a:pt x="771" y="576"/>
                  </a:cubicBezTo>
                  <a:cubicBezTo>
                    <a:pt x="728" y="269"/>
                    <a:pt x="706" y="0"/>
                    <a:pt x="388" y="119"/>
                  </a:cubicBezTo>
                  <a:cubicBezTo>
                    <a:pt x="1" y="259"/>
                    <a:pt x="625" y="1281"/>
                    <a:pt x="873" y="1131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366150" y="1260625"/>
              <a:ext cx="27225" cy="32050"/>
            </a:xfrm>
            <a:custGeom>
              <a:avLst/>
              <a:gdLst/>
              <a:ahLst/>
              <a:cxnLst/>
              <a:rect l="l" t="t" r="r" b="b"/>
              <a:pathLst>
                <a:path w="1089" h="1282" fill="none" extrusionOk="0">
                  <a:moveTo>
                    <a:pt x="259" y="318"/>
                  </a:moveTo>
                  <a:lnTo>
                    <a:pt x="501" y="237"/>
                  </a:lnTo>
                  <a:moveTo>
                    <a:pt x="609" y="1012"/>
                  </a:moveTo>
                  <a:lnTo>
                    <a:pt x="776" y="964"/>
                  </a:lnTo>
                  <a:moveTo>
                    <a:pt x="625" y="845"/>
                  </a:moveTo>
                  <a:lnTo>
                    <a:pt x="846" y="775"/>
                  </a:lnTo>
                  <a:moveTo>
                    <a:pt x="431" y="770"/>
                  </a:moveTo>
                  <a:lnTo>
                    <a:pt x="641" y="711"/>
                  </a:lnTo>
                  <a:moveTo>
                    <a:pt x="550" y="608"/>
                  </a:moveTo>
                  <a:lnTo>
                    <a:pt x="760" y="544"/>
                  </a:lnTo>
                  <a:moveTo>
                    <a:pt x="324" y="544"/>
                  </a:moveTo>
                  <a:lnTo>
                    <a:pt x="534" y="485"/>
                  </a:lnTo>
                  <a:moveTo>
                    <a:pt x="491" y="382"/>
                  </a:moveTo>
                  <a:lnTo>
                    <a:pt x="701" y="323"/>
                  </a:lnTo>
                  <a:moveTo>
                    <a:pt x="873" y="1131"/>
                  </a:moveTo>
                  <a:cubicBezTo>
                    <a:pt x="1088" y="996"/>
                    <a:pt x="808" y="840"/>
                    <a:pt x="771" y="576"/>
                  </a:cubicBezTo>
                  <a:cubicBezTo>
                    <a:pt x="728" y="269"/>
                    <a:pt x="706" y="0"/>
                    <a:pt x="388" y="119"/>
                  </a:cubicBezTo>
                  <a:cubicBezTo>
                    <a:pt x="1" y="259"/>
                    <a:pt x="625" y="1281"/>
                    <a:pt x="873" y="1131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3391450" y="1297625"/>
              <a:ext cx="32200" cy="24125"/>
            </a:xfrm>
            <a:custGeom>
              <a:avLst/>
              <a:gdLst/>
              <a:ahLst/>
              <a:cxnLst/>
              <a:rect l="l" t="t" r="r" b="b"/>
              <a:pathLst>
                <a:path w="1288" h="965" extrusionOk="0">
                  <a:moveTo>
                    <a:pt x="1061" y="426"/>
                  </a:moveTo>
                  <a:lnTo>
                    <a:pt x="948" y="652"/>
                  </a:lnTo>
                  <a:moveTo>
                    <a:pt x="329" y="178"/>
                  </a:moveTo>
                  <a:lnTo>
                    <a:pt x="243" y="329"/>
                  </a:lnTo>
                  <a:moveTo>
                    <a:pt x="432" y="307"/>
                  </a:moveTo>
                  <a:lnTo>
                    <a:pt x="324" y="512"/>
                  </a:lnTo>
                  <a:moveTo>
                    <a:pt x="620" y="221"/>
                  </a:moveTo>
                  <a:lnTo>
                    <a:pt x="512" y="415"/>
                  </a:lnTo>
                  <a:moveTo>
                    <a:pt x="658" y="426"/>
                  </a:moveTo>
                  <a:lnTo>
                    <a:pt x="550" y="614"/>
                  </a:lnTo>
                  <a:moveTo>
                    <a:pt x="857" y="307"/>
                  </a:moveTo>
                  <a:lnTo>
                    <a:pt x="749" y="501"/>
                  </a:lnTo>
                  <a:moveTo>
                    <a:pt x="857" y="544"/>
                  </a:moveTo>
                  <a:lnTo>
                    <a:pt x="749" y="733"/>
                  </a:lnTo>
                  <a:moveTo>
                    <a:pt x="55" y="280"/>
                  </a:moveTo>
                  <a:cubicBezTo>
                    <a:pt x="1" y="528"/>
                    <a:pt x="308" y="442"/>
                    <a:pt x="518" y="603"/>
                  </a:cubicBezTo>
                  <a:cubicBezTo>
                    <a:pt x="765" y="792"/>
                    <a:pt x="970" y="964"/>
                    <a:pt x="1110" y="657"/>
                  </a:cubicBezTo>
                  <a:cubicBezTo>
                    <a:pt x="1287" y="286"/>
                    <a:pt x="125" y="0"/>
                    <a:pt x="55" y="280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391450" y="1297625"/>
              <a:ext cx="32200" cy="24125"/>
            </a:xfrm>
            <a:custGeom>
              <a:avLst/>
              <a:gdLst/>
              <a:ahLst/>
              <a:cxnLst/>
              <a:rect l="l" t="t" r="r" b="b"/>
              <a:pathLst>
                <a:path w="1288" h="965" fill="none" extrusionOk="0">
                  <a:moveTo>
                    <a:pt x="1061" y="426"/>
                  </a:moveTo>
                  <a:lnTo>
                    <a:pt x="948" y="652"/>
                  </a:lnTo>
                  <a:moveTo>
                    <a:pt x="329" y="178"/>
                  </a:moveTo>
                  <a:lnTo>
                    <a:pt x="243" y="329"/>
                  </a:lnTo>
                  <a:moveTo>
                    <a:pt x="432" y="307"/>
                  </a:moveTo>
                  <a:lnTo>
                    <a:pt x="324" y="512"/>
                  </a:lnTo>
                  <a:moveTo>
                    <a:pt x="620" y="221"/>
                  </a:moveTo>
                  <a:lnTo>
                    <a:pt x="512" y="415"/>
                  </a:lnTo>
                  <a:moveTo>
                    <a:pt x="658" y="426"/>
                  </a:moveTo>
                  <a:lnTo>
                    <a:pt x="550" y="614"/>
                  </a:lnTo>
                  <a:moveTo>
                    <a:pt x="857" y="307"/>
                  </a:moveTo>
                  <a:lnTo>
                    <a:pt x="749" y="501"/>
                  </a:lnTo>
                  <a:moveTo>
                    <a:pt x="857" y="544"/>
                  </a:moveTo>
                  <a:lnTo>
                    <a:pt x="749" y="733"/>
                  </a:lnTo>
                  <a:moveTo>
                    <a:pt x="55" y="280"/>
                  </a:moveTo>
                  <a:cubicBezTo>
                    <a:pt x="1" y="528"/>
                    <a:pt x="308" y="442"/>
                    <a:pt x="518" y="603"/>
                  </a:cubicBezTo>
                  <a:cubicBezTo>
                    <a:pt x="765" y="792"/>
                    <a:pt x="970" y="964"/>
                    <a:pt x="1110" y="657"/>
                  </a:cubicBezTo>
                  <a:cubicBezTo>
                    <a:pt x="1287" y="286"/>
                    <a:pt x="125" y="0"/>
                    <a:pt x="55" y="280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3507200" y="802275"/>
              <a:ext cx="98400" cy="437100"/>
            </a:xfrm>
            <a:custGeom>
              <a:avLst/>
              <a:gdLst/>
              <a:ahLst/>
              <a:cxnLst/>
              <a:rect l="l" t="t" r="r" b="b"/>
              <a:pathLst>
                <a:path w="3936" h="17484" extrusionOk="0">
                  <a:moveTo>
                    <a:pt x="2267" y="1"/>
                  </a:moveTo>
                  <a:cubicBezTo>
                    <a:pt x="2192" y="1"/>
                    <a:pt x="2111" y="8"/>
                    <a:pt x="2024" y="21"/>
                  </a:cubicBezTo>
                  <a:cubicBezTo>
                    <a:pt x="0" y="339"/>
                    <a:pt x="937" y="5808"/>
                    <a:pt x="867" y="8596"/>
                  </a:cubicBezTo>
                  <a:cubicBezTo>
                    <a:pt x="759" y="12940"/>
                    <a:pt x="248" y="16961"/>
                    <a:pt x="980" y="17484"/>
                  </a:cubicBezTo>
                  <a:cubicBezTo>
                    <a:pt x="1048" y="16981"/>
                    <a:pt x="1529" y="16629"/>
                    <a:pt x="2037" y="16629"/>
                  </a:cubicBezTo>
                  <a:cubicBezTo>
                    <a:pt x="2373" y="16629"/>
                    <a:pt x="2720" y="16783"/>
                    <a:pt x="2966" y="17150"/>
                  </a:cubicBezTo>
                  <a:cubicBezTo>
                    <a:pt x="3413" y="15810"/>
                    <a:pt x="2810" y="13188"/>
                    <a:pt x="2848" y="8795"/>
                  </a:cubicBezTo>
                  <a:cubicBezTo>
                    <a:pt x="2889" y="3284"/>
                    <a:pt x="3936" y="1"/>
                    <a:pt x="2267" y="1"/>
                  </a:cubicBezTo>
                  <a:close/>
                </a:path>
              </a:pathLst>
            </a:custGeom>
            <a:solidFill>
              <a:srgbClr val="C9D869"/>
            </a:solidFill>
            <a:ln w="3375" cap="flat" cmpd="sng">
              <a:solidFill>
                <a:srgbClr val="939B48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485400" y="1219175"/>
              <a:ext cx="142000" cy="495525"/>
            </a:xfrm>
            <a:custGeom>
              <a:avLst/>
              <a:gdLst/>
              <a:ahLst/>
              <a:cxnLst/>
              <a:rect l="l" t="t" r="r" b="b"/>
              <a:pathLst>
                <a:path w="5680" h="19821" extrusionOk="0">
                  <a:moveTo>
                    <a:pt x="2794" y="0"/>
                  </a:moveTo>
                  <a:cubicBezTo>
                    <a:pt x="1486" y="0"/>
                    <a:pt x="1814" y="1852"/>
                    <a:pt x="1448" y="2826"/>
                  </a:cubicBezTo>
                  <a:cubicBezTo>
                    <a:pt x="953" y="4145"/>
                    <a:pt x="329" y="5491"/>
                    <a:pt x="307" y="6896"/>
                  </a:cubicBezTo>
                  <a:cubicBezTo>
                    <a:pt x="259" y="9690"/>
                    <a:pt x="2460" y="12252"/>
                    <a:pt x="2288" y="15040"/>
                  </a:cubicBezTo>
                  <a:cubicBezTo>
                    <a:pt x="2202" y="16461"/>
                    <a:pt x="0" y="18442"/>
                    <a:pt x="775" y="19045"/>
                  </a:cubicBezTo>
                  <a:cubicBezTo>
                    <a:pt x="791" y="19057"/>
                    <a:pt x="807" y="19063"/>
                    <a:pt x="825" y="19063"/>
                  </a:cubicBezTo>
                  <a:cubicBezTo>
                    <a:pt x="1093" y="19063"/>
                    <a:pt x="1545" y="17656"/>
                    <a:pt x="2129" y="17656"/>
                  </a:cubicBezTo>
                  <a:cubicBezTo>
                    <a:pt x="2149" y="17656"/>
                    <a:pt x="2170" y="17658"/>
                    <a:pt x="2191" y="17662"/>
                  </a:cubicBezTo>
                  <a:cubicBezTo>
                    <a:pt x="2955" y="17798"/>
                    <a:pt x="2763" y="19820"/>
                    <a:pt x="3191" y="19820"/>
                  </a:cubicBezTo>
                  <a:cubicBezTo>
                    <a:pt x="3204" y="19820"/>
                    <a:pt x="3217" y="19819"/>
                    <a:pt x="3230" y="19815"/>
                  </a:cubicBezTo>
                  <a:cubicBezTo>
                    <a:pt x="3666" y="19707"/>
                    <a:pt x="2837" y="17678"/>
                    <a:pt x="3601" y="17393"/>
                  </a:cubicBezTo>
                  <a:cubicBezTo>
                    <a:pt x="3640" y="17379"/>
                    <a:pt x="3678" y="17372"/>
                    <a:pt x="3715" y="17372"/>
                  </a:cubicBezTo>
                  <a:cubicBezTo>
                    <a:pt x="4291" y="17372"/>
                    <a:pt x="4704" y="18953"/>
                    <a:pt x="5150" y="18953"/>
                  </a:cubicBezTo>
                  <a:cubicBezTo>
                    <a:pt x="5205" y="18953"/>
                    <a:pt x="5262" y="18928"/>
                    <a:pt x="5319" y="18873"/>
                  </a:cubicBezTo>
                  <a:cubicBezTo>
                    <a:pt x="5679" y="18523"/>
                    <a:pt x="3741" y="16451"/>
                    <a:pt x="3704" y="13625"/>
                  </a:cubicBezTo>
                  <a:cubicBezTo>
                    <a:pt x="3677" y="11660"/>
                    <a:pt x="5119" y="10712"/>
                    <a:pt x="5114" y="7536"/>
                  </a:cubicBezTo>
                  <a:cubicBezTo>
                    <a:pt x="5114" y="5873"/>
                    <a:pt x="4576" y="4237"/>
                    <a:pt x="4037" y="2659"/>
                  </a:cubicBezTo>
                  <a:cubicBezTo>
                    <a:pt x="3725" y="1734"/>
                    <a:pt x="4350" y="6"/>
                    <a:pt x="2794" y="0"/>
                  </a:cubicBezTo>
                  <a:close/>
                </a:path>
              </a:pathLst>
            </a:custGeom>
            <a:solidFill>
              <a:srgbClr val="C9D869"/>
            </a:solidFill>
            <a:ln w="3375" cap="flat" cmpd="sng">
              <a:solidFill>
                <a:srgbClr val="939B48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516350" y="1229325"/>
              <a:ext cx="88850" cy="433425"/>
            </a:xfrm>
            <a:custGeom>
              <a:avLst/>
              <a:gdLst/>
              <a:ahLst/>
              <a:cxnLst/>
              <a:rect l="l" t="t" r="r" b="b"/>
              <a:pathLst>
                <a:path w="3554" h="17337" extrusionOk="0">
                  <a:moveTo>
                    <a:pt x="1603" y="0"/>
                  </a:moveTo>
                  <a:cubicBezTo>
                    <a:pt x="1575" y="0"/>
                    <a:pt x="1546" y="1"/>
                    <a:pt x="1518" y="3"/>
                  </a:cubicBezTo>
                  <a:cubicBezTo>
                    <a:pt x="985" y="25"/>
                    <a:pt x="1228" y="676"/>
                    <a:pt x="1179" y="1080"/>
                  </a:cubicBezTo>
                  <a:cubicBezTo>
                    <a:pt x="1179" y="4035"/>
                    <a:pt x="226" y="4703"/>
                    <a:pt x="140" y="6501"/>
                  </a:cubicBezTo>
                  <a:cubicBezTo>
                    <a:pt x="0" y="8788"/>
                    <a:pt x="732" y="10500"/>
                    <a:pt x="1249" y="12664"/>
                  </a:cubicBezTo>
                  <a:cubicBezTo>
                    <a:pt x="1540" y="13811"/>
                    <a:pt x="1610" y="15124"/>
                    <a:pt x="932" y="16147"/>
                  </a:cubicBezTo>
                  <a:cubicBezTo>
                    <a:pt x="759" y="16448"/>
                    <a:pt x="571" y="16734"/>
                    <a:pt x="388" y="17024"/>
                  </a:cubicBezTo>
                  <a:cubicBezTo>
                    <a:pt x="534" y="16913"/>
                    <a:pt x="706" y="16861"/>
                    <a:pt x="878" y="16861"/>
                  </a:cubicBezTo>
                  <a:cubicBezTo>
                    <a:pt x="1196" y="16861"/>
                    <a:pt x="1512" y="17037"/>
                    <a:pt x="1658" y="17337"/>
                  </a:cubicBezTo>
                  <a:cubicBezTo>
                    <a:pt x="1709" y="16922"/>
                    <a:pt x="2082" y="16565"/>
                    <a:pt x="2484" y="16565"/>
                  </a:cubicBezTo>
                  <a:cubicBezTo>
                    <a:pt x="2598" y="16565"/>
                    <a:pt x="2714" y="16594"/>
                    <a:pt x="2826" y="16658"/>
                  </a:cubicBezTo>
                  <a:cubicBezTo>
                    <a:pt x="2875" y="16693"/>
                    <a:pt x="2904" y="16708"/>
                    <a:pt x="2920" y="16708"/>
                  </a:cubicBezTo>
                  <a:cubicBezTo>
                    <a:pt x="2989" y="16708"/>
                    <a:pt x="2786" y="16419"/>
                    <a:pt x="2773" y="16314"/>
                  </a:cubicBezTo>
                  <a:cubicBezTo>
                    <a:pt x="2116" y="14807"/>
                    <a:pt x="1766" y="13025"/>
                    <a:pt x="2406" y="11453"/>
                  </a:cubicBezTo>
                  <a:cubicBezTo>
                    <a:pt x="2886" y="10177"/>
                    <a:pt x="3483" y="8918"/>
                    <a:pt x="3472" y="7523"/>
                  </a:cubicBezTo>
                  <a:cubicBezTo>
                    <a:pt x="3553" y="5602"/>
                    <a:pt x="2859" y="3777"/>
                    <a:pt x="2320" y="1968"/>
                  </a:cubicBezTo>
                  <a:cubicBezTo>
                    <a:pt x="2202" y="1349"/>
                    <a:pt x="2460" y="569"/>
                    <a:pt x="1970" y="84"/>
                  </a:cubicBezTo>
                  <a:cubicBezTo>
                    <a:pt x="1856" y="22"/>
                    <a:pt x="1730" y="0"/>
                    <a:pt x="1603" y="0"/>
                  </a:cubicBezTo>
                  <a:close/>
                </a:path>
              </a:pathLst>
            </a:custGeom>
            <a:solidFill>
              <a:srgbClr val="B1B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500475" y="1280800"/>
              <a:ext cx="30975" cy="78725"/>
            </a:xfrm>
            <a:custGeom>
              <a:avLst/>
              <a:gdLst/>
              <a:ahLst/>
              <a:cxnLst/>
              <a:rect l="l" t="t" r="r" b="b"/>
              <a:pathLst>
                <a:path w="1239" h="3149" extrusionOk="0">
                  <a:moveTo>
                    <a:pt x="1238" y="1"/>
                  </a:moveTo>
                  <a:cubicBezTo>
                    <a:pt x="948" y="1217"/>
                    <a:pt x="0" y="2891"/>
                    <a:pt x="334" y="3139"/>
                  </a:cubicBezTo>
                  <a:cubicBezTo>
                    <a:pt x="342" y="3145"/>
                    <a:pt x="351" y="3149"/>
                    <a:pt x="360" y="3149"/>
                  </a:cubicBezTo>
                  <a:cubicBezTo>
                    <a:pt x="538" y="3149"/>
                    <a:pt x="803" y="191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497150" y="1369600"/>
              <a:ext cx="18550" cy="93975"/>
            </a:xfrm>
            <a:custGeom>
              <a:avLst/>
              <a:gdLst/>
              <a:ahLst/>
              <a:cxnLst/>
              <a:rect l="l" t="t" r="r" b="b"/>
              <a:pathLst>
                <a:path w="742" h="3759" extrusionOk="0">
                  <a:moveTo>
                    <a:pt x="339" y="1"/>
                  </a:moveTo>
                  <a:cubicBezTo>
                    <a:pt x="63" y="1"/>
                    <a:pt x="0" y="2002"/>
                    <a:pt x="741" y="3759"/>
                  </a:cubicBezTo>
                  <a:cubicBezTo>
                    <a:pt x="182" y="1929"/>
                    <a:pt x="666" y="254"/>
                    <a:pt x="391" y="23"/>
                  </a:cubicBezTo>
                  <a:cubicBezTo>
                    <a:pt x="373" y="8"/>
                    <a:pt x="356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529925" y="1364375"/>
              <a:ext cx="62200" cy="81575"/>
            </a:xfrm>
            <a:custGeom>
              <a:avLst/>
              <a:gdLst/>
              <a:ahLst/>
              <a:cxnLst/>
              <a:rect l="l" t="t" r="r" b="b"/>
              <a:pathLst>
                <a:path w="2488" h="3263" extrusionOk="0">
                  <a:moveTo>
                    <a:pt x="1476" y="3171"/>
                  </a:moveTo>
                  <a:cubicBezTo>
                    <a:pt x="2090" y="3080"/>
                    <a:pt x="2488" y="2315"/>
                    <a:pt x="2359" y="1465"/>
                  </a:cubicBezTo>
                  <a:cubicBezTo>
                    <a:pt x="2235" y="614"/>
                    <a:pt x="1632" y="0"/>
                    <a:pt x="1013" y="92"/>
                  </a:cubicBezTo>
                  <a:cubicBezTo>
                    <a:pt x="399" y="183"/>
                    <a:pt x="1" y="948"/>
                    <a:pt x="130" y="1798"/>
                  </a:cubicBezTo>
                  <a:cubicBezTo>
                    <a:pt x="259" y="2649"/>
                    <a:pt x="857" y="3263"/>
                    <a:pt x="1476" y="3171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3536325" y="1305875"/>
              <a:ext cx="47600" cy="28950"/>
            </a:xfrm>
            <a:custGeom>
              <a:avLst/>
              <a:gdLst/>
              <a:ahLst/>
              <a:cxnLst/>
              <a:rect l="l" t="t" r="r" b="b"/>
              <a:pathLst>
                <a:path w="1904" h="1158" extrusionOk="0">
                  <a:moveTo>
                    <a:pt x="1016" y="0"/>
                  </a:moveTo>
                  <a:cubicBezTo>
                    <a:pt x="1004" y="0"/>
                    <a:pt x="992" y="5"/>
                    <a:pt x="983" y="15"/>
                  </a:cubicBezTo>
                  <a:cubicBezTo>
                    <a:pt x="941" y="62"/>
                    <a:pt x="968" y="121"/>
                    <a:pt x="1013" y="121"/>
                  </a:cubicBezTo>
                  <a:cubicBezTo>
                    <a:pt x="1026" y="121"/>
                    <a:pt x="1039" y="117"/>
                    <a:pt x="1053" y="107"/>
                  </a:cubicBezTo>
                  <a:cubicBezTo>
                    <a:pt x="1108" y="60"/>
                    <a:pt x="1060" y="0"/>
                    <a:pt x="1016" y="0"/>
                  </a:cubicBezTo>
                  <a:close/>
                  <a:moveTo>
                    <a:pt x="753" y="31"/>
                  </a:moveTo>
                  <a:cubicBezTo>
                    <a:pt x="735" y="31"/>
                    <a:pt x="718" y="36"/>
                    <a:pt x="703" y="47"/>
                  </a:cubicBezTo>
                  <a:cubicBezTo>
                    <a:pt x="568" y="153"/>
                    <a:pt x="668" y="255"/>
                    <a:pt x="767" y="255"/>
                  </a:cubicBezTo>
                  <a:cubicBezTo>
                    <a:pt x="794" y="255"/>
                    <a:pt x="821" y="248"/>
                    <a:pt x="843" y="230"/>
                  </a:cubicBezTo>
                  <a:cubicBezTo>
                    <a:pt x="941" y="146"/>
                    <a:pt x="840" y="31"/>
                    <a:pt x="753" y="31"/>
                  </a:cubicBezTo>
                  <a:close/>
                  <a:moveTo>
                    <a:pt x="1057" y="186"/>
                  </a:moveTo>
                  <a:cubicBezTo>
                    <a:pt x="1038" y="186"/>
                    <a:pt x="1019" y="193"/>
                    <a:pt x="1005" y="209"/>
                  </a:cubicBezTo>
                  <a:cubicBezTo>
                    <a:pt x="937" y="284"/>
                    <a:pt x="982" y="386"/>
                    <a:pt x="1053" y="386"/>
                  </a:cubicBezTo>
                  <a:cubicBezTo>
                    <a:pt x="1073" y="386"/>
                    <a:pt x="1095" y="378"/>
                    <a:pt x="1118" y="360"/>
                  </a:cubicBezTo>
                  <a:cubicBezTo>
                    <a:pt x="1211" y="283"/>
                    <a:pt x="1130" y="186"/>
                    <a:pt x="1057" y="186"/>
                  </a:cubicBezTo>
                  <a:close/>
                  <a:moveTo>
                    <a:pt x="1307" y="326"/>
                  </a:moveTo>
                  <a:cubicBezTo>
                    <a:pt x="1181" y="326"/>
                    <a:pt x="1180" y="649"/>
                    <a:pt x="1042" y="672"/>
                  </a:cubicBezTo>
                  <a:cubicBezTo>
                    <a:pt x="1039" y="672"/>
                    <a:pt x="1036" y="673"/>
                    <a:pt x="1034" y="673"/>
                  </a:cubicBezTo>
                  <a:cubicBezTo>
                    <a:pt x="964" y="673"/>
                    <a:pt x="1133" y="466"/>
                    <a:pt x="962" y="440"/>
                  </a:cubicBezTo>
                  <a:cubicBezTo>
                    <a:pt x="949" y="439"/>
                    <a:pt x="938" y="438"/>
                    <a:pt x="928" y="438"/>
                  </a:cubicBezTo>
                  <a:cubicBezTo>
                    <a:pt x="758" y="438"/>
                    <a:pt x="898" y="668"/>
                    <a:pt x="833" y="668"/>
                  </a:cubicBezTo>
                  <a:cubicBezTo>
                    <a:pt x="830" y="668"/>
                    <a:pt x="826" y="668"/>
                    <a:pt x="822" y="666"/>
                  </a:cubicBezTo>
                  <a:cubicBezTo>
                    <a:pt x="741" y="639"/>
                    <a:pt x="716" y="342"/>
                    <a:pt x="572" y="342"/>
                  </a:cubicBezTo>
                  <a:cubicBezTo>
                    <a:pt x="544" y="342"/>
                    <a:pt x="511" y="354"/>
                    <a:pt x="472" y="381"/>
                  </a:cubicBezTo>
                  <a:cubicBezTo>
                    <a:pt x="359" y="456"/>
                    <a:pt x="439" y="548"/>
                    <a:pt x="644" y="645"/>
                  </a:cubicBezTo>
                  <a:cubicBezTo>
                    <a:pt x="737" y="688"/>
                    <a:pt x="810" y="787"/>
                    <a:pt x="939" y="787"/>
                  </a:cubicBezTo>
                  <a:cubicBezTo>
                    <a:pt x="1018" y="787"/>
                    <a:pt x="1118" y="750"/>
                    <a:pt x="1258" y="639"/>
                  </a:cubicBezTo>
                  <a:cubicBezTo>
                    <a:pt x="1435" y="505"/>
                    <a:pt x="1489" y="440"/>
                    <a:pt x="1387" y="360"/>
                  </a:cubicBezTo>
                  <a:cubicBezTo>
                    <a:pt x="1355" y="336"/>
                    <a:pt x="1329" y="326"/>
                    <a:pt x="1307" y="326"/>
                  </a:cubicBezTo>
                  <a:close/>
                  <a:moveTo>
                    <a:pt x="1643" y="443"/>
                  </a:moveTo>
                  <a:cubicBezTo>
                    <a:pt x="1490" y="443"/>
                    <a:pt x="1318" y="786"/>
                    <a:pt x="1005" y="866"/>
                  </a:cubicBezTo>
                  <a:cubicBezTo>
                    <a:pt x="985" y="870"/>
                    <a:pt x="965" y="873"/>
                    <a:pt x="945" y="873"/>
                  </a:cubicBezTo>
                  <a:cubicBezTo>
                    <a:pt x="754" y="873"/>
                    <a:pt x="585" y="664"/>
                    <a:pt x="442" y="664"/>
                  </a:cubicBezTo>
                  <a:cubicBezTo>
                    <a:pt x="387" y="664"/>
                    <a:pt x="336" y="695"/>
                    <a:pt x="289" y="779"/>
                  </a:cubicBezTo>
                  <a:cubicBezTo>
                    <a:pt x="235" y="876"/>
                    <a:pt x="256" y="919"/>
                    <a:pt x="536" y="930"/>
                  </a:cubicBezTo>
                  <a:cubicBezTo>
                    <a:pt x="658" y="938"/>
                    <a:pt x="778" y="961"/>
                    <a:pt x="897" y="961"/>
                  </a:cubicBezTo>
                  <a:cubicBezTo>
                    <a:pt x="1037" y="961"/>
                    <a:pt x="1175" y="929"/>
                    <a:pt x="1311" y="801"/>
                  </a:cubicBezTo>
                  <a:cubicBezTo>
                    <a:pt x="1473" y="650"/>
                    <a:pt x="1904" y="688"/>
                    <a:pt x="1742" y="499"/>
                  </a:cubicBezTo>
                  <a:cubicBezTo>
                    <a:pt x="1709" y="460"/>
                    <a:pt x="1676" y="443"/>
                    <a:pt x="1643" y="443"/>
                  </a:cubicBezTo>
                  <a:close/>
                  <a:moveTo>
                    <a:pt x="1646" y="779"/>
                  </a:moveTo>
                  <a:cubicBezTo>
                    <a:pt x="1497" y="779"/>
                    <a:pt x="1268" y="1053"/>
                    <a:pt x="940" y="1075"/>
                  </a:cubicBezTo>
                  <a:cubicBezTo>
                    <a:pt x="913" y="1077"/>
                    <a:pt x="887" y="1078"/>
                    <a:pt x="862" y="1078"/>
                  </a:cubicBezTo>
                  <a:cubicBezTo>
                    <a:pt x="508" y="1078"/>
                    <a:pt x="251" y="923"/>
                    <a:pt x="114" y="923"/>
                  </a:cubicBezTo>
                  <a:cubicBezTo>
                    <a:pt x="46" y="923"/>
                    <a:pt x="8" y="961"/>
                    <a:pt x="3" y="1075"/>
                  </a:cubicBezTo>
                  <a:cubicBezTo>
                    <a:pt x="1" y="1132"/>
                    <a:pt x="33" y="1145"/>
                    <a:pt x="101" y="1145"/>
                  </a:cubicBezTo>
                  <a:cubicBezTo>
                    <a:pt x="163" y="1145"/>
                    <a:pt x="254" y="1134"/>
                    <a:pt x="375" y="1134"/>
                  </a:cubicBezTo>
                  <a:cubicBezTo>
                    <a:pt x="387" y="1134"/>
                    <a:pt x="400" y="1134"/>
                    <a:pt x="412" y="1135"/>
                  </a:cubicBezTo>
                  <a:cubicBezTo>
                    <a:pt x="567" y="1135"/>
                    <a:pt x="726" y="1158"/>
                    <a:pt x="898" y="1158"/>
                  </a:cubicBezTo>
                  <a:cubicBezTo>
                    <a:pt x="1013" y="1158"/>
                    <a:pt x="1134" y="1148"/>
                    <a:pt x="1263" y="1113"/>
                  </a:cubicBezTo>
                  <a:cubicBezTo>
                    <a:pt x="1408" y="1070"/>
                    <a:pt x="1887" y="1016"/>
                    <a:pt x="1731" y="822"/>
                  </a:cubicBezTo>
                  <a:cubicBezTo>
                    <a:pt x="1707" y="792"/>
                    <a:pt x="1678" y="779"/>
                    <a:pt x="1646" y="779"/>
                  </a:cubicBezTo>
                  <a:close/>
                </a:path>
              </a:pathLst>
            </a:custGeom>
            <a:solidFill>
              <a:srgbClr val="FAB94D"/>
            </a:solidFill>
            <a:ln w="80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544875" y="1236925"/>
              <a:ext cx="32200" cy="24125"/>
            </a:xfrm>
            <a:custGeom>
              <a:avLst/>
              <a:gdLst/>
              <a:ahLst/>
              <a:cxnLst/>
              <a:rect l="l" t="t" r="r" b="b"/>
              <a:pathLst>
                <a:path w="1288" h="965" extrusionOk="0">
                  <a:moveTo>
                    <a:pt x="1066" y="426"/>
                  </a:moveTo>
                  <a:lnTo>
                    <a:pt x="948" y="652"/>
                  </a:lnTo>
                  <a:moveTo>
                    <a:pt x="329" y="178"/>
                  </a:moveTo>
                  <a:lnTo>
                    <a:pt x="243" y="329"/>
                  </a:lnTo>
                  <a:moveTo>
                    <a:pt x="431" y="308"/>
                  </a:moveTo>
                  <a:lnTo>
                    <a:pt x="323" y="512"/>
                  </a:lnTo>
                  <a:moveTo>
                    <a:pt x="620" y="227"/>
                  </a:moveTo>
                  <a:lnTo>
                    <a:pt x="517" y="415"/>
                  </a:lnTo>
                  <a:moveTo>
                    <a:pt x="657" y="426"/>
                  </a:moveTo>
                  <a:lnTo>
                    <a:pt x="550" y="614"/>
                  </a:lnTo>
                  <a:moveTo>
                    <a:pt x="856" y="313"/>
                  </a:moveTo>
                  <a:lnTo>
                    <a:pt x="754" y="501"/>
                  </a:lnTo>
                  <a:moveTo>
                    <a:pt x="856" y="544"/>
                  </a:moveTo>
                  <a:lnTo>
                    <a:pt x="749" y="733"/>
                  </a:lnTo>
                  <a:moveTo>
                    <a:pt x="54" y="286"/>
                  </a:moveTo>
                  <a:cubicBezTo>
                    <a:pt x="0" y="528"/>
                    <a:pt x="307" y="442"/>
                    <a:pt x="517" y="604"/>
                  </a:cubicBezTo>
                  <a:cubicBezTo>
                    <a:pt x="770" y="792"/>
                    <a:pt x="969" y="964"/>
                    <a:pt x="1115" y="657"/>
                  </a:cubicBezTo>
                  <a:cubicBezTo>
                    <a:pt x="1287" y="286"/>
                    <a:pt x="124" y="1"/>
                    <a:pt x="54" y="286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3544875" y="1236925"/>
              <a:ext cx="32200" cy="24125"/>
            </a:xfrm>
            <a:custGeom>
              <a:avLst/>
              <a:gdLst/>
              <a:ahLst/>
              <a:cxnLst/>
              <a:rect l="l" t="t" r="r" b="b"/>
              <a:pathLst>
                <a:path w="1288" h="965" fill="none" extrusionOk="0">
                  <a:moveTo>
                    <a:pt x="1066" y="426"/>
                  </a:moveTo>
                  <a:lnTo>
                    <a:pt x="948" y="652"/>
                  </a:lnTo>
                  <a:moveTo>
                    <a:pt x="329" y="178"/>
                  </a:moveTo>
                  <a:lnTo>
                    <a:pt x="243" y="329"/>
                  </a:lnTo>
                  <a:moveTo>
                    <a:pt x="431" y="308"/>
                  </a:moveTo>
                  <a:lnTo>
                    <a:pt x="323" y="512"/>
                  </a:lnTo>
                  <a:moveTo>
                    <a:pt x="620" y="227"/>
                  </a:moveTo>
                  <a:lnTo>
                    <a:pt x="517" y="415"/>
                  </a:lnTo>
                  <a:moveTo>
                    <a:pt x="657" y="426"/>
                  </a:moveTo>
                  <a:lnTo>
                    <a:pt x="550" y="614"/>
                  </a:lnTo>
                  <a:moveTo>
                    <a:pt x="856" y="313"/>
                  </a:moveTo>
                  <a:lnTo>
                    <a:pt x="754" y="501"/>
                  </a:lnTo>
                  <a:moveTo>
                    <a:pt x="856" y="544"/>
                  </a:moveTo>
                  <a:lnTo>
                    <a:pt x="749" y="733"/>
                  </a:lnTo>
                  <a:moveTo>
                    <a:pt x="54" y="286"/>
                  </a:moveTo>
                  <a:cubicBezTo>
                    <a:pt x="0" y="528"/>
                    <a:pt x="307" y="442"/>
                    <a:pt x="517" y="604"/>
                  </a:cubicBezTo>
                  <a:cubicBezTo>
                    <a:pt x="770" y="792"/>
                    <a:pt x="969" y="964"/>
                    <a:pt x="1115" y="657"/>
                  </a:cubicBezTo>
                  <a:cubicBezTo>
                    <a:pt x="1287" y="286"/>
                    <a:pt x="124" y="1"/>
                    <a:pt x="54" y="286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528450" y="1279850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extrusionOk="0">
                  <a:moveTo>
                    <a:pt x="512" y="232"/>
                  </a:moveTo>
                  <a:lnTo>
                    <a:pt x="727" y="372"/>
                  </a:lnTo>
                  <a:moveTo>
                    <a:pt x="200" y="943"/>
                  </a:moveTo>
                  <a:lnTo>
                    <a:pt x="340" y="1045"/>
                  </a:lnTo>
                  <a:moveTo>
                    <a:pt x="340" y="851"/>
                  </a:moveTo>
                  <a:lnTo>
                    <a:pt x="528" y="981"/>
                  </a:lnTo>
                  <a:moveTo>
                    <a:pt x="270" y="658"/>
                  </a:moveTo>
                  <a:lnTo>
                    <a:pt x="453" y="781"/>
                  </a:lnTo>
                  <a:moveTo>
                    <a:pt x="474" y="641"/>
                  </a:moveTo>
                  <a:lnTo>
                    <a:pt x="652" y="765"/>
                  </a:lnTo>
                  <a:moveTo>
                    <a:pt x="378" y="426"/>
                  </a:moveTo>
                  <a:lnTo>
                    <a:pt x="561" y="550"/>
                  </a:lnTo>
                  <a:moveTo>
                    <a:pt x="609" y="453"/>
                  </a:moveTo>
                  <a:lnTo>
                    <a:pt x="792" y="577"/>
                  </a:lnTo>
                  <a:moveTo>
                    <a:pt x="275" y="1223"/>
                  </a:moveTo>
                  <a:cubicBezTo>
                    <a:pt x="518" y="1304"/>
                    <a:pt x="458" y="991"/>
                    <a:pt x="636" y="792"/>
                  </a:cubicBezTo>
                  <a:cubicBezTo>
                    <a:pt x="846" y="561"/>
                    <a:pt x="1040" y="378"/>
                    <a:pt x="749" y="205"/>
                  </a:cubicBezTo>
                  <a:cubicBezTo>
                    <a:pt x="394" y="1"/>
                    <a:pt x="1" y="1131"/>
                    <a:pt x="275" y="1223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528450" y="1279850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fill="none" extrusionOk="0">
                  <a:moveTo>
                    <a:pt x="512" y="232"/>
                  </a:moveTo>
                  <a:lnTo>
                    <a:pt x="727" y="372"/>
                  </a:lnTo>
                  <a:moveTo>
                    <a:pt x="200" y="943"/>
                  </a:moveTo>
                  <a:lnTo>
                    <a:pt x="340" y="1045"/>
                  </a:lnTo>
                  <a:moveTo>
                    <a:pt x="340" y="851"/>
                  </a:moveTo>
                  <a:lnTo>
                    <a:pt x="528" y="981"/>
                  </a:lnTo>
                  <a:moveTo>
                    <a:pt x="270" y="658"/>
                  </a:moveTo>
                  <a:lnTo>
                    <a:pt x="453" y="781"/>
                  </a:lnTo>
                  <a:moveTo>
                    <a:pt x="474" y="641"/>
                  </a:moveTo>
                  <a:lnTo>
                    <a:pt x="652" y="765"/>
                  </a:lnTo>
                  <a:moveTo>
                    <a:pt x="378" y="426"/>
                  </a:moveTo>
                  <a:lnTo>
                    <a:pt x="561" y="550"/>
                  </a:lnTo>
                  <a:moveTo>
                    <a:pt x="609" y="453"/>
                  </a:moveTo>
                  <a:lnTo>
                    <a:pt x="792" y="577"/>
                  </a:lnTo>
                  <a:moveTo>
                    <a:pt x="275" y="1223"/>
                  </a:moveTo>
                  <a:cubicBezTo>
                    <a:pt x="518" y="1304"/>
                    <a:pt x="458" y="991"/>
                    <a:pt x="636" y="792"/>
                  </a:cubicBezTo>
                  <a:cubicBezTo>
                    <a:pt x="846" y="561"/>
                    <a:pt x="1040" y="378"/>
                    <a:pt x="749" y="205"/>
                  </a:cubicBezTo>
                  <a:cubicBezTo>
                    <a:pt x="394" y="1"/>
                    <a:pt x="1" y="1131"/>
                    <a:pt x="275" y="1223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553625" y="1265450"/>
              <a:ext cx="27075" cy="32075"/>
            </a:xfrm>
            <a:custGeom>
              <a:avLst/>
              <a:gdLst/>
              <a:ahLst/>
              <a:cxnLst/>
              <a:rect l="l" t="t" r="r" b="b"/>
              <a:pathLst>
                <a:path w="1083" h="1283" extrusionOk="0">
                  <a:moveTo>
                    <a:pt x="253" y="313"/>
                  </a:moveTo>
                  <a:lnTo>
                    <a:pt x="496" y="238"/>
                  </a:lnTo>
                  <a:moveTo>
                    <a:pt x="603" y="1008"/>
                  </a:moveTo>
                  <a:lnTo>
                    <a:pt x="770" y="959"/>
                  </a:lnTo>
                  <a:moveTo>
                    <a:pt x="619" y="841"/>
                  </a:moveTo>
                  <a:lnTo>
                    <a:pt x="840" y="776"/>
                  </a:lnTo>
                  <a:moveTo>
                    <a:pt x="426" y="771"/>
                  </a:moveTo>
                  <a:lnTo>
                    <a:pt x="636" y="706"/>
                  </a:lnTo>
                  <a:moveTo>
                    <a:pt x="544" y="604"/>
                  </a:moveTo>
                  <a:lnTo>
                    <a:pt x="754" y="545"/>
                  </a:lnTo>
                  <a:moveTo>
                    <a:pt x="318" y="539"/>
                  </a:moveTo>
                  <a:lnTo>
                    <a:pt x="528" y="480"/>
                  </a:lnTo>
                  <a:moveTo>
                    <a:pt x="485" y="378"/>
                  </a:moveTo>
                  <a:lnTo>
                    <a:pt x="695" y="319"/>
                  </a:lnTo>
                  <a:moveTo>
                    <a:pt x="867" y="1126"/>
                  </a:moveTo>
                  <a:cubicBezTo>
                    <a:pt x="1082" y="991"/>
                    <a:pt x="802" y="835"/>
                    <a:pt x="765" y="572"/>
                  </a:cubicBezTo>
                  <a:cubicBezTo>
                    <a:pt x="722" y="265"/>
                    <a:pt x="700" y="1"/>
                    <a:pt x="383" y="114"/>
                  </a:cubicBezTo>
                  <a:cubicBezTo>
                    <a:pt x="0" y="254"/>
                    <a:pt x="619" y="1282"/>
                    <a:pt x="867" y="1126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553625" y="1265450"/>
              <a:ext cx="27075" cy="32075"/>
            </a:xfrm>
            <a:custGeom>
              <a:avLst/>
              <a:gdLst/>
              <a:ahLst/>
              <a:cxnLst/>
              <a:rect l="l" t="t" r="r" b="b"/>
              <a:pathLst>
                <a:path w="1083" h="1283" fill="none" extrusionOk="0">
                  <a:moveTo>
                    <a:pt x="253" y="313"/>
                  </a:moveTo>
                  <a:lnTo>
                    <a:pt x="496" y="238"/>
                  </a:lnTo>
                  <a:moveTo>
                    <a:pt x="603" y="1008"/>
                  </a:moveTo>
                  <a:lnTo>
                    <a:pt x="770" y="959"/>
                  </a:lnTo>
                  <a:moveTo>
                    <a:pt x="619" y="841"/>
                  </a:moveTo>
                  <a:lnTo>
                    <a:pt x="840" y="776"/>
                  </a:lnTo>
                  <a:moveTo>
                    <a:pt x="426" y="771"/>
                  </a:moveTo>
                  <a:lnTo>
                    <a:pt x="636" y="706"/>
                  </a:lnTo>
                  <a:moveTo>
                    <a:pt x="544" y="604"/>
                  </a:moveTo>
                  <a:lnTo>
                    <a:pt x="754" y="545"/>
                  </a:lnTo>
                  <a:moveTo>
                    <a:pt x="318" y="539"/>
                  </a:moveTo>
                  <a:lnTo>
                    <a:pt x="528" y="480"/>
                  </a:lnTo>
                  <a:moveTo>
                    <a:pt x="485" y="378"/>
                  </a:moveTo>
                  <a:lnTo>
                    <a:pt x="695" y="319"/>
                  </a:lnTo>
                  <a:moveTo>
                    <a:pt x="867" y="1126"/>
                  </a:moveTo>
                  <a:cubicBezTo>
                    <a:pt x="1082" y="991"/>
                    <a:pt x="802" y="835"/>
                    <a:pt x="765" y="572"/>
                  </a:cubicBezTo>
                  <a:cubicBezTo>
                    <a:pt x="722" y="265"/>
                    <a:pt x="700" y="1"/>
                    <a:pt x="383" y="114"/>
                  </a:cubicBezTo>
                  <a:cubicBezTo>
                    <a:pt x="0" y="254"/>
                    <a:pt x="619" y="1282"/>
                    <a:pt x="867" y="1126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630050" y="792550"/>
              <a:ext cx="126500" cy="426650"/>
            </a:xfrm>
            <a:custGeom>
              <a:avLst/>
              <a:gdLst/>
              <a:ahLst/>
              <a:cxnLst/>
              <a:rect l="l" t="t" r="r" b="b"/>
              <a:pathLst>
                <a:path w="5060" h="17066" extrusionOk="0">
                  <a:moveTo>
                    <a:pt x="2740" y="0"/>
                  </a:moveTo>
                  <a:cubicBezTo>
                    <a:pt x="2724" y="0"/>
                    <a:pt x="2708" y="1"/>
                    <a:pt x="2692" y="1"/>
                  </a:cubicBezTo>
                  <a:cubicBezTo>
                    <a:pt x="1" y="66"/>
                    <a:pt x="2073" y="4916"/>
                    <a:pt x="1740" y="9136"/>
                  </a:cubicBezTo>
                  <a:cubicBezTo>
                    <a:pt x="1530" y="11817"/>
                    <a:pt x="1121" y="14589"/>
                    <a:pt x="1573" y="17065"/>
                  </a:cubicBezTo>
                  <a:cubicBezTo>
                    <a:pt x="2068" y="16759"/>
                    <a:pt x="2470" y="16586"/>
                    <a:pt x="2824" y="16586"/>
                  </a:cubicBezTo>
                  <a:cubicBezTo>
                    <a:pt x="3124" y="16586"/>
                    <a:pt x="3388" y="16710"/>
                    <a:pt x="3645" y="16984"/>
                  </a:cubicBezTo>
                  <a:cubicBezTo>
                    <a:pt x="4302" y="15547"/>
                    <a:pt x="3478" y="12560"/>
                    <a:pt x="3597" y="9136"/>
                  </a:cubicBezTo>
                  <a:cubicBezTo>
                    <a:pt x="3763" y="4361"/>
                    <a:pt x="5060" y="0"/>
                    <a:pt x="2740" y="0"/>
                  </a:cubicBezTo>
                  <a:close/>
                </a:path>
              </a:pathLst>
            </a:custGeom>
            <a:solidFill>
              <a:srgbClr val="C9D869"/>
            </a:solidFill>
            <a:ln w="3375" cap="flat" cmpd="sng">
              <a:solidFill>
                <a:srgbClr val="939B48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628975" y="1209025"/>
              <a:ext cx="139325" cy="478700"/>
            </a:xfrm>
            <a:custGeom>
              <a:avLst/>
              <a:gdLst/>
              <a:ahLst/>
              <a:cxnLst/>
              <a:rect l="l" t="t" r="r" b="b"/>
              <a:pathLst>
                <a:path w="5573" h="19148" extrusionOk="0">
                  <a:moveTo>
                    <a:pt x="2755" y="0"/>
                  </a:moveTo>
                  <a:cubicBezTo>
                    <a:pt x="2717" y="0"/>
                    <a:pt x="2679" y="1"/>
                    <a:pt x="2639" y="2"/>
                  </a:cubicBezTo>
                  <a:cubicBezTo>
                    <a:pt x="819" y="72"/>
                    <a:pt x="1912" y="1542"/>
                    <a:pt x="1524" y="3098"/>
                  </a:cubicBezTo>
                  <a:cubicBezTo>
                    <a:pt x="1115" y="4766"/>
                    <a:pt x="394" y="6424"/>
                    <a:pt x="448" y="8147"/>
                  </a:cubicBezTo>
                  <a:cubicBezTo>
                    <a:pt x="561" y="11479"/>
                    <a:pt x="2369" y="12437"/>
                    <a:pt x="2235" y="14817"/>
                  </a:cubicBezTo>
                  <a:cubicBezTo>
                    <a:pt x="2159" y="16173"/>
                    <a:pt x="1" y="18563"/>
                    <a:pt x="754" y="18913"/>
                  </a:cubicBezTo>
                  <a:cubicBezTo>
                    <a:pt x="762" y="18916"/>
                    <a:pt x="769" y="18918"/>
                    <a:pt x="777" y="18918"/>
                  </a:cubicBezTo>
                  <a:cubicBezTo>
                    <a:pt x="1021" y="18918"/>
                    <a:pt x="1608" y="17428"/>
                    <a:pt x="2180" y="17428"/>
                  </a:cubicBezTo>
                  <a:cubicBezTo>
                    <a:pt x="2231" y="17428"/>
                    <a:pt x="2281" y="17439"/>
                    <a:pt x="2332" y="17465"/>
                  </a:cubicBezTo>
                  <a:cubicBezTo>
                    <a:pt x="2854" y="17734"/>
                    <a:pt x="1772" y="18956"/>
                    <a:pt x="2063" y="19118"/>
                  </a:cubicBezTo>
                  <a:cubicBezTo>
                    <a:pt x="2099" y="19138"/>
                    <a:pt x="2136" y="19148"/>
                    <a:pt x="2172" y="19148"/>
                  </a:cubicBezTo>
                  <a:cubicBezTo>
                    <a:pt x="2661" y="19148"/>
                    <a:pt x="3105" y="17420"/>
                    <a:pt x="3581" y="17395"/>
                  </a:cubicBezTo>
                  <a:cubicBezTo>
                    <a:pt x="3587" y="17395"/>
                    <a:pt x="3593" y="17395"/>
                    <a:pt x="3600" y="17395"/>
                  </a:cubicBezTo>
                  <a:cubicBezTo>
                    <a:pt x="4260" y="17395"/>
                    <a:pt x="4756" y="18892"/>
                    <a:pt x="5145" y="18892"/>
                  </a:cubicBezTo>
                  <a:cubicBezTo>
                    <a:pt x="5184" y="18892"/>
                    <a:pt x="5223" y="18877"/>
                    <a:pt x="5260" y="18843"/>
                  </a:cubicBezTo>
                  <a:cubicBezTo>
                    <a:pt x="5572" y="18563"/>
                    <a:pt x="3182" y="15726"/>
                    <a:pt x="3511" y="13966"/>
                  </a:cubicBezTo>
                  <a:cubicBezTo>
                    <a:pt x="3963" y="11538"/>
                    <a:pt x="5325" y="9234"/>
                    <a:pt x="5260" y="6764"/>
                  </a:cubicBezTo>
                  <a:cubicBezTo>
                    <a:pt x="5222" y="5353"/>
                    <a:pt x="4571" y="4013"/>
                    <a:pt x="4049" y="2694"/>
                  </a:cubicBezTo>
                  <a:cubicBezTo>
                    <a:pt x="3502" y="1306"/>
                    <a:pt x="4316" y="0"/>
                    <a:pt x="2755" y="0"/>
                  </a:cubicBezTo>
                  <a:close/>
                </a:path>
              </a:pathLst>
            </a:custGeom>
            <a:solidFill>
              <a:srgbClr val="C9D869"/>
            </a:solidFill>
            <a:ln w="3375" cap="flat" cmpd="sng">
              <a:solidFill>
                <a:srgbClr val="939B48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652950" y="1215800"/>
              <a:ext cx="106725" cy="450725"/>
            </a:xfrm>
            <a:custGeom>
              <a:avLst/>
              <a:gdLst/>
              <a:ahLst/>
              <a:cxnLst/>
              <a:rect l="l" t="t" r="r" b="b"/>
              <a:pathLst>
                <a:path w="4269" h="18029" extrusionOk="0">
                  <a:moveTo>
                    <a:pt x="1562" y="0"/>
                  </a:moveTo>
                  <a:cubicBezTo>
                    <a:pt x="1199" y="0"/>
                    <a:pt x="1406" y="607"/>
                    <a:pt x="1507" y="1029"/>
                  </a:cubicBezTo>
                  <a:cubicBezTo>
                    <a:pt x="1545" y="1971"/>
                    <a:pt x="1464" y="2886"/>
                    <a:pt x="1098" y="3779"/>
                  </a:cubicBezTo>
                  <a:cubicBezTo>
                    <a:pt x="560" y="5567"/>
                    <a:pt x="86" y="7176"/>
                    <a:pt x="485" y="9055"/>
                  </a:cubicBezTo>
                  <a:cubicBezTo>
                    <a:pt x="738" y="10777"/>
                    <a:pt x="1383" y="12204"/>
                    <a:pt x="1545" y="13948"/>
                  </a:cubicBezTo>
                  <a:cubicBezTo>
                    <a:pt x="1680" y="15148"/>
                    <a:pt x="991" y="16177"/>
                    <a:pt x="420" y="17156"/>
                  </a:cubicBezTo>
                  <a:cubicBezTo>
                    <a:pt x="264" y="17436"/>
                    <a:pt x="113" y="17727"/>
                    <a:pt x="0" y="18028"/>
                  </a:cubicBezTo>
                  <a:cubicBezTo>
                    <a:pt x="295" y="17558"/>
                    <a:pt x="654" y="16894"/>
                    <a:pt x="1282" y="16894"/>
                  </a:cubicBezTo>
                  <a:cubicBezTo>
                    <a:pt x="1308" y="16894"/>
                    <a:pt x="1335" y="16896"/>
                    <a:pt x="1362" y="16898"/>
                  </a:cubicBezTo>
                  <a:cubicBezTo>
                    <a:pt x="1755" y="16957"/>
                    <a:pt x="1863" y="17517"/>
                    <a:pt x="1744" y="17765"/>
                  </a:cubicBezTo>
                  <a:cubicBezTo>
                    <a:pt x="1937" y="17399"/>
                    <a:pt x="2206" y="16857"/>
                    <a:pt x="2661" y="16857"/>
                  </a:cubicBezTo>
                  <a:cubicBezTo>
                    <a:pt x="2715" y="16857"/>
                    <a:pt x="2772" y="16865"/>
                    <a:pt x="2832" y="16882"/>
                  </a:cubicBezTo>
                  <a:cubicBezTo>
                    <a:pt x="3106" y="16968"/>
                    <a:pt x="3327" y="17167"/>
                    <a:pt x="3499" y="17393"/>
                  </a:cubicBezTo>
                  <a:cubicBezTo>
                    <a:pt x="2858" y="16193"/>
                    <a:pt x="2046" y="14890"/>
                    <a:pt x="2315" y="13469"/>
                  </a:cubicBezTo>
                  <a:cubicBezTo>
                    <a:pt x="2826" y="10971"/>
                    <a:pt x="4269" y="8619"/>
                    <a:pt x="3994" y="5997"/>
                  </a:cubicBezTo>
                  <a:cubicBezTo>
                    <a:pt x="3844" y="4447"/>
                    <a:pt x="2864" y="3117"/>
                    <a:pt x="2611" y="1583"/>
                  </a:cubicBezTo>
                  <a:cubicBezTo>
                    <a:pt x="2535" y="1099"/>
                    <a:pt x="2713" y="464"/>
                    <a:pt x="2315" y="97"/>
                  </a:cubicBezTo>
                  <a:cubicBezTo>
                    <a:pt x="2155" y="10"/>
                    <a:pt x="1974" y="1"/>
                    <a:pt x="1795" y="1"/>
                  </a:cubicBezTo>
                  <a:cubicBezTo>
                    <a:pt x="1744" y="1"/>
                    <a:pt x="1693" y="1"/>
                    <a:pt x="1642" y="1"/>
                  </a:cubicBezTo>
                  <a:cubicBezTo>
                    <a:pt x="1619" y="1"/>
                    <a:pt x="1595" y="1"/>
                    <a:pt x="1572" y="1"/>
                  </a:cubicBezTo>
                  <a:cubicBezTo>
                    <a:pt x="1569" y="1"/>
                    <a:pt x="1565" y="0"/>
                    <a:pt x="1562" y="0"/>
                  </a:cubicBezTo>
                  <a:close/>
                </a:path>
              </a:pathLst>
            </a:custGeom>
            <a:solidFill>
              <a:srgbClr val="B1B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3635725" y="1312150"/>
              <a:ext cx="28400" cy="90575"/>
            </a:xfrm>
            <a:custGeom>
              <a:avLst/>
              <a:gdLst/>
              <a:ahLst/>
              <a:cxnLst/>
              <a:rect l="l" t="t" r="r" b="b"/>
              <a:pathLst>
                <a:path w="1136" h="3623" extrusionOk="0">
                  <a:moveTo>
                    <a:pt x="1136" y="1"/>
                  </a:moveTo>
                  <a:lnTo>
                    <a:pt x="1136" y="1"/>
                  </a:lnTo>
                  <a:cubicBezTo>
                    <a:pt x="888" y="878"/>
                    <a:pt x="0" y="3290"/>
                    <a:pt x="382" y="3602"/>
                  </a:cubicBezTo>
                  <a:cubicBezTo>
                    <a:pt x="400" y="3616"/>
                    <a:pt x="416" y="3623"/>
                    <a:pt x="432" y="3623"/>
                  </a:cubicBezTo>
                  <a:cubicBezTo>
                    <a:pt x="704" y="3623"/>
                    <a:pt x="708" y="1564"/>
                    <a:pt x="1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637600" y="1413500"/>
              <a:ext cx="35000" cy="96375"/>
            </a:xfrm>
            <a:custGeom>
              <a:avLst/>
              <a:gdLst/>
              <a:ahLst/>
              <a:cxnLst/>
              <a:rect l="l" t="t" r="r" b="b"/>
              <a:pathLst>
                <a:path w="1400" h="3855" extrusionOk="0">
                  <a:moveTo>
                    <a:pt x="275" y="0"/>
                  </a:moveTo>
                  <a:cubicBezTo>
                    <a:pt x="0" y="0"/>
                    <a:pt x="625" y="2471"/>
                    <a:pt x="1400" y="3854"/>
                  </a:cubicBezTo>
                  <a:cubicBezTo>
                    <a:pt x="501" y="1524"/>
                    <a:pt x="6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3671375" y="1348350"/>
              <a:ext cx="73650" cy="79825"/>
            </a:xfrm>
            <a:custGeom>
              <a:avLst/>
              <a:gdLst/>
              <a:ahLst/>
              <a:cxnLst/>
              <a:rect l="l" t="t" r="r" b="b"/>
              <a:pathLst>
                <a:path w="2946" h="3193" extrusionOk="0">
                  <a:moveTo>
                    <a:pt x="480" y="2795"/>
                  </a:moveTo>
                  <a:cubicBezTo>
                    <a:pt x="964" y="3193"/>
                    <a:pt x="1793" y="2978"/>
                    <a:pt x="2342" y="2316"/>
                  </a:cubicBezTo>
                  <a:cubicBezTo>
                    <a:pt x="2891" y="1653"/>
                    <a:pt x="2945" y="798"/>
                    <a:pt x="2466" y="399"/>
                  </a:cubicBezTo>
                  <a:cubicBezTo>
                    <a:pt x="1987" y="1"/>
                    <a:pt x="1152" y="216"/>
                    <a:pt x="609" y="878"/>
                  </a:cubicBezTo>
                  <a:cubicBezTo>
                    <a:pt x="60" y="1540"/>
                    <a:pt x="1" y="2396"/>
                    <a:pt x="480" y="2795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3677700" y="1284850"/>
              <a:ext cx="32325" cy="24100"/>
            </a:xfrm>
            <a:custGeom>
              <a:avLst/>
              <a:gdLst/>
              <a:ahLst/>
              <a:cxnLst/>
              <a:rect l="l" t="t" r="r" b="b"/>
              <a:pathLst>
                <a:path w="1293" h="964" extrusionOk="0">
                  <a:moveTo>
                    <a:pt x="1066" y="425"/>
                  </a:moveTo>
                  <a:lnTo>
                    <a:pt x="948" y="651"/>
                  </a:lnTo>
                  <a:moveTo>
                    <a:pt x="334" y="178"/>
                  </a:moveTo>
                  <a:lnTo>
                    <a:pt x="243" y="334"/>
                  </a:lnTo>
                  <a:moveTo>
                    <a:pt x="437" y="312"/>
                  </a:moveTo>
                  <a:lnTo>
                    <a:pt x="329" y="511"/>
                  </a:lnTo>
                  <a:moveTo>
                    <a:pt x="625" y="226"/>
                  </a:moveTo>
                  <a:lnTo>
                    <a:pt x="517" y="415"/>
                  </a:lnTo>
                  <a:moveTo>
                    <a:pt x="657" y="425"/>
                  </a:moveTo>
                  <a:lnTo>
                    <a:pt x="555" y="619"/>
                  </a:lnTo>
                  <a:moveTo>
                    <a:pt x="862" y="312"/>
                  </a:moveTo>
                  <a:lnTo>
                    <a:pt x="754" y="501"/>
                  </a:lnTo>
                  <a:moveTo>
                    <a:pt x="856" y="544"/>
                  </a:moveTo>
                  <a:lnTo>
                    <a:pt x="754" y="738"/>
                  </a:lnTo>
                  <a:moveTo>
                    <a:pt x="60" y="285"/>
                  </a:moveTo>
                  <a:cubicBezTo>
                    <a:pt x="1" y="533"/>
                    <a:pt x="307" y="441"/>
                    <a:pt x="523" y="603"/>
                  </a:cubicBezTo>
                  <a:cubicBezTo>
                    <a:pt x="770" y="791"/>
                    <a:pt x="975" y="964"/>
                    <a:pt x="1115" y="662"/>
                  </a:cubicBezTo>
                  <a:cubicBezTo>
                    <a:pt x="1292" y="285"/>
                    <a:pt x="124" y="0"/>
                    <a:pt x="60" y="285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3677700" y="1284850"/>
              <a:ext cx="32325" cy="24100"/>
            </a:xfrm>
            <a:custGeom>
              <a:avLst/>
              <a:gdLst/>
              <a:ahLst/>
              <a:cxnLst/>
              <a:rect l="l" t="t" r="r" b="b"/>
              <a:pathLst>
                <a:path w="1293" h="964" fill="none" extrusionOk="0">
                  <a:moveTo>
                    <a:pt x="1066" y="425"/>
                  </a:moveTo>
                  <a:lnTo>
                    <a:pt x="948" y="651"/>
                  </a:lnTo>
                  <a:moveTo>
                    <a:pt x="334" y="178"/>
                  </a:moveTo>
                  <a:lnTo>
                    <a:pt x="243" y="334"/>
                  </a:lnTo>
                  <a:moveTo>
                    <a:pt x="437" y="312"/>
                  </a:moveTo>
                  <a:lnTo>
                    <a:pt x="329" y="511"/>
                  </a:lnTo>
                  <a:moveTo>
                    <a:pt x="625" y="226"/>
                  </a:moveTo>
                  <a:lnTo>
                    <a:pt x="517" y="415"/>
                  </a:lnTo>
                  <a:moveTo>
                    <a:pt x="657" y="425"/>
                  </a:moveTo>
                  <a:lnTo>
                    <a:pt x="555" y="619"/>
                  </a:lnTo>
                  <a:moveTo>
                    <a:pt x="862" y="312"/>
                  </a:moveTo>
                  <a:lnTo>
                    <a:pt x="754" y="501"/>
                  </a:lnTo>
                  <a:moveTo>
                    <a:pt x="856" y="544"/>
                  </a:moveTo>
                  <a:lnTo>
                    <a:pt x="754" y="738"/>
                  </a:lnTo>
                  <a:moveTo>
                    <a:pt x="60" y="285"/>
                  </a:moveTo>
                  <a:cubicBezTo>
                    <a:pt x="1" y="533"/>
                    <a:pt x="307" y="441"/>
                    <a:pt x="523" y="603"/>
                  </a:cubicBezTo>
                  <a:cubicBezTo>
                    <a:pt x="770" y="791"/>
                    <a:pt x="975" y="964"/>
                    <a:pt x="1115" y="662"/>
                  </a:cubicBezTo>
                  <a:cubicBezTo>
                    <a:pt x="1292" y="285"/>
                    <a:pt x="124" y="0"/>
                    <a:pt x="60" y="285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3671375" y="1230200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extrusionOk="0">
                  <a:moveTo>
                    <a:pt x="512" y="237"/>
                  </a:moveTo>
                  <a:lnTo>
                    <a:pt x="727" y="372"/>
                  </a:lnTo>
                  <a:moveTo>
                    <a:pt x="200" y="943"/>
                  </a:moveTo>
                  <a:lnTo>
                    <a:pt x="345" y="1045"/>
                  </a:lnTo>
                  <a:moveTo>
                    <a:pt x="340" y="856"/>
                  </a:moveTo>
                  <a:lnTo>
                    <a:pt x="533" y="980"/>
                  </a:lnTo>
                  <a:moveTo>
                    <a:pt x="270" y="657"/>
                  </a:moveTo>
                  <a:lnTo>
                    <a:pt x="453" y="781"/>
                  </a:lnTo>
                  <a:moveTo>
                    <a:pt x="474" y="641"/>
                  </a:moveTo>
                  <a:lnTo>
                    <a:pt x="657" y="765"/>
                  </a:lnTo>
                  <a:moveTo>
                    <a:pt x="377" y="431"/>
                  </a:moveTo>
                  <a:lnTo>
                    <a:pt x="560" y="555"/>
                  </a:lnTo>
                  <a:moveTo>
                    <a:pt x="609" y="453"/>
                  </a:moveTo>
                  <a:lnTo>
                    <a:pt x="792" y="577"/>
                  </a:lnTo>
                  <a:moveTo>
                    <a:pt x="280" y="1223"/>
                  </a:moveTo>
                  <a:cubicBezTo>
                    <a:pt x="517" y="1303"/>
                    <a:pt x="458" y="991"/>
                    <a:pt x="641" y="792"/>
                  </a:cubicBezTo>
                  <a:cubicBezTo>
                    <a:pt x="851" y="566"/>
                    <a:pt x="1039" y="377"/>
                    <a:pt x="749" y="211"/>
                  </a:cubicBezTo>
                  <a:cubicBezTo>
                    <a:pt x="393" y="1"/>
                    <a:pt x="1" y="1131"/>
                    <a:pt x="280" y="1223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3671375" y="1230200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fill="none" extrusionOk="0">
                  <a:moveTo>
                    <a:pt x="512" y="237"/>
                  </a:moveTo>
                  <a:lnTo>
                    <a:pt x="727" y="372"/>
                  </a:lnTo>
                  <a:moveTo>
                    <a:pt x="200" y="943"/>
                  </a:moveTo>
                  <a:lnTo>
                    <a:pt x="345" y="1045"/>
                  </a:lnTo>
                  <a:moveTo>
                    <a:pt x="340" y="856"/>
                  </a:moveTo>
                  <a:lnTo>
                    <a:pt x="533" y="980"/>
                  </a:lnTo>
                  <a:moveTo>
                    <a:pt x="270" y="657"/>
                  </a:moveTo>
                  <a:lnTo>
                    <a:pt x="453" y="781"/>
                  </a:lnTo>
                  <a:moveTo>
                    <a:pt x="474" y="641"/>
                  </a:moveTo>
                  <a:lnTo>
                    <a:pt x="657" y="765"/>
                  </a:lnTo>
                  <a:moveTo>
                    <a:pt x="377" y="431"/>
                  </a:moveTo>
                  <a:lnTo>
                    <a:pt x="560" y="555"/>
                  </a:lnTo>
                  <a:moveTo>
                    <a:pt x="609" y="453"/>
                  </a:moveTo>
                  <a:lnTo>
                    <a:pt x="792" y="577"/>
                  </a:lnTo>
                  <a:moveTo>
                    <a:pt x="280" y="1223"/>
                  </a:moveTo>
                  <a:cubicBezTo>
                    <a:pt x="517" y="1303"/>
                    <a:pt x="458" y="991"/>
                    <a:pt x="641" y="792"/>
                  </a:cubicBezTo>
                  <a:cubicBezTo>
                    <a:pt x="851" y="566"/>
                    <a:pt x="1039" y="377"/>
                    <a:pt x="749" y="211"/>
                  </a:cubicBezTo>
                  <a:cubicBezTo>
                    <a:pt x="393" y="1"/>
                    <a:pt x="1" y="1131"/>
                    <a:pt x="280" y="1223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3694925" y="1252800"/>
              <a:ext cx="27075" cy="32075"/>
            </a:xfrm>
            <a:custGeom>
              <a:avLst/>
              <a:gdLst/>
              <a:ahLst/>
              <a:cxnLst/>
              <a:rect l="l" t="t" r="r" b="b"/>
              <a:pathLst>
                <a:path w="1083" h="1283" extrusionOk="0">
                  <a:moveTo>
                    <a:pt x="254" y="313"/>
                  </a:moveTo>
                  <a:lnTo>
                    <a:pt x="496" y="238"/>
                  </a:lnTo>
                  <a:moveTo>
                    <a:pt x="603" y="1008"/>
                  </a:moveTo>
                  <a:lnTo>
                    <a:pt x="770" y="964"/>
                  </a:lnTo>
                  <a:moveTo>
                    <a:pt x="620" y="846"/>
                  </a:moveTo>
                  <a:lnTo>
                    <a:pt x="840" y="776"/>
                  </a:lnTo>
                  <a:moveTo>
                    <a:pt x="426" y="771"/>
                  </a:moveTo>
                  <a:lnTo>
                    <a:pt x="636" y="711"/>
                  </a:lnTo>
                  <a:moveTo>
                    <a:pt x="544" y="604"/>
                  </a:moveTo>
                  <a:lnTo>
                    <a:pt x="754" y="545"/>
                  </a:lnTo>
                  <a:moveTo>
                    <a:pt x="318" y="545"/>
                  </a:moveTo>
                  <a:lnTo>
                    <a:pt x="528" y="480"/>
                  </a:lnTo>
                  <a:moveTo>
                    <a:pt x="485" y="378"/>
                  </a:moveTo>
                  <a:lnTo>
                    <a:pt x="695" y="319"/>
                  </a:lnTo>
                  <a:moveTo>
                    <a:pt x="867" y="1126"/>
                  </a:moveTo>
                  <a:cubicBezTo>
                    <a:pt x="1083" y="991"/>
                    <a:pt x="803" y="841"/>
                    <a:pt x="765" y="577"/>
                  </a:cubicBezTo>
                  <a:cubicBezTo>
                    <a:pt x="722" y="265"/>
                    <a:pt x="700" y="1"/>
                    <a:pt x="383" y="114"/>
                  </a:cubicBezTo>
                  <a:cubicBezTo>
                    <a:pt x="1" y="259"/>
                    <a:pt x="620" y="1282"/>
                    <a:pt x="867" y="1126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694925" y="1252800"/>
              <a:ext cx="27075" cy="32075"/>
            </a:xfrm>
            <a:custGeom>
              <a:avLst/>
              <a:gdLst/>
              <a:ahLst/>
              <a:cxnLst/>
              <a:rect l="l" t="t" r="r" b="b"/>
              <a:pathLst>
                <a:path w="1083" h="1283" fill="none" extrusionOk="0">
                  <a:moveTo>
                    <a:pt x="254" y="313"/>
                  </a:moveTo>
                  <a:lnTo>
                    <a:pt x="496" y="238"/>
                  </a:lnTo>
                  <a:moveTo>
                    <a:pt x="603" y="1008"/>
                  </a:moveTo>
                  <a:lnTo>
                    <a:pt x="770" y="964"/>
                  </a:lnTo>
                  <a:moveTo>
                    <a:pt x="620" y="846"/>
                  </a:moveTo>
                  <a:lnTo>
                    <a:pt x="840" y="776"/>
                  </a:lnTo>
                  <a:moveTo>
                    <a:pt x="426" y="771"/>
                  </a:moveTo>
                  <a:lnTo>
                    <a:pt x="636" y="711"/>
                  </a:lnTo>
                  <a:moveTo>
                    <a:pt x="544" y="604"/>
                  </a:moveTo>
                  <a:lnTo>
                    <a:pt x="754" y="545"/>
                  </a:lnTo>
                  <a:moveTo>
                    <a:pt x="318" y="545"/>
                  </a:moveTo>
                  <a:lnTo>
                    <a:pt x="528" y="480"/>
                  </a:lnTo>
                  <a:moveTo>
                    <a:pt x="485" y="378"/>
                  </a:moveTo>
                  <a:lnTo>
                    <a:pt x="695" y="319"/>
                  </a:lnTo>
                  <a:moveTo>
                    <a:pt x="867" y="1126"/>
                  </a:moveTo>
                  <a:cubicBezTo>
                    <a:pt x="1083" y="991"/>
                    <a:pt x="803" y="841"/>
                    <a:pt x="765" y="577"/>
                  </a:cubicBezTo>
                  <a:cubicBezTo>
                    <a:pt x="722" y="265"/>
                    <a:pt x="700" y="1"/>
                    <a:pt x="383" y="114"/>
                  </a:cubicBezTo>
                  <a:cubicBezTo>
                    <a:pt x="1" y="259"/>
                    <a:pt x="620" y="1282"/>
                    <a:pt x="867" y="1126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690750" y="1307275"/>
              <a:ext cx="47075" cy="32400"/>
            </a:xfrm>
            <a:custGeom>
              <a:avLst/>
              <a:gdLst/>
              <a:ahLst/>
              <a:cxnLst/>
              <a:rect l="l" t="t" r="r" b="b"/>
              <a:pathLst>
                <a:path w="1883" h="1296" extrusionOk="0">
                  <a:moveTo>
                    <a:pt x="1436" y="100"/>
                  </a:moveTo>
                  <a:cubicBezTo>
                    <a:pt x="1429" y="100"/>
                    <a:pt x="1423" y="102"/>
                    <a:pt x="1416" y="104"/>
                  </a:cubicBezTo>
                  <a:cubicBezTo>
                    <a:pt x="1351" y="129"/>
                    <a:pt x="1356" y="219"/>
                    <a:pt x="1421" y="219"/>
                  </a:cubicBezTo>
                  <a:cubicBezTo>
                    <a:pt x="1427" y="219"/>
                    <a:pt x="1432" y="219"/>
                    <a:pt x="1438" y="217"/>
                  </a:cubicBezTo>
                  <a:cubicBezTo>
                    <a:pt x="1525" y="198"/>
                    <a:pt x="1490" y="100"/>
                    <a:pt x="1436" y="100"/>
                  </a:cubicBezTo>
                  <a:close/>
                  <a:moveTo>
                    <a:pt x="1173" y="1"/>
                  </a:moveTo>
                  <a:cubicBezTo>
                    <a:pt x="1168" y="1"/>
                    <a:pt x="1163" y="1"/>
                    <a:pt x="1158" y="2"/>
                  </a:cubicBezTo>
                  <a:cubicBezTo>
                    <a:pt x="953" y="33"/>
                    <a:pt x="1056" y="230"/>
                    <a:pt x="1177" y="230"/>
                  </a:cubicBezTo>
                  <a:cubicBezTo>
                    <a:pt x="1183" y="230"/>
                    <a:pt x="1190" y="229"/>
                    <a:pt x="1196" y="228"/>
                  </a:cubicBezTo>
                  <a:cubicBezTo>
                    <a:pt x="1339" y="197"/>
                    <a:pt x="1273" y="1"/>
                    <a:pt x="1173" y="1"/>
                  </a:cubicBezTo>
                  <a:close/>
                  <a:moveTo>
                    <a:pt x="1372" y="283"/>
                  </a:moveTo>
                  <a:cubicBezTo>
                    <a:pt x="1363" y="283"/>
                    <a:pt x="1355" y="284"/>
                    <a:pt x="1346" y="287"/>
                  </a:cubicBezTo>
                  <a:cubicBezTo>
                    <a:pt x="1232" y="327"/>
                    <a:pt x="1246" y="473"/>
                    <a:pt x="1347" y="473"/>
                  </a:cubicBezTo>
                  <a:cubicBezTo>
                    <a:pt x="1356" y="473"/>
                    <a:pt x="1364" y="472"/>
                    <a:pt x="1373" y="470"/>
                  </a:cubicBezTo>
                  <a:cubicBezTo>
                    <a:pt x="1516" y="446"/>
                    <a:pt x="1457" y="283"/>
                    <a:pt x="1372" y="283"/>
                  </a:cubicBezTo>
                  <a:close/>
                  <a:moveTo>
                    <a:pt x="834" y="182"/>
                  </a:moveTo>
                  <a:cubicBezTo>
                    <a:pt x="823" y="182"/>
                    <a:pt x="811" y="183"/>
                    <a:pt x="797" y="185"/>
                  </a:cubicBezTo>
                  <a:cubicBezTo>
                    <a:pt x="663" y="201"/>
                    <a:pt x="690" y="314"/>
                    <a:pt x="824" y="497"/>
                  </a:cubicBezTo>
                  <a:cubicBezTo>
                    <a:pt x="908" y="613"/>
                    <a:pt x="911" y="804"/>
                    <a:pt x="1202" y="804"/>
                  </a:cubicBezTo>
                  <a:cubicBezTo>
                    <a:pt x="1249" y="804"/>
                    <a:pt x="1304" y="799"/>
                    <a:pt x="1368" y="788"/>
                  </a:cubicBezTo>
                  <a:cubicBezTo>
                    <a:pt x="1589" y="745"/>
                    <a:pt x="1664" y="718"/>
                    <a:pt x="1610" y="600"/>
                  </a:cubicBezTo>
                  <a:cubicBezTo>
                    <a:pt x="1585" y="545"/>
                    <a:pt x="1556" y="524"/>
                    <a:pt x="1523" y="524"/>
                  </a:cubicBezTo>
                  <a:cubicBezTo>
                    <a:pt x="1425" y="524"/>
                    <a:pt x="1300" y="717"/>
                    <a:pt x="1190" y="717"/>
                  </a:cubicBezTo>
                  <a:cubicBezTo>
                    <a:pt x="1181" y="717"/>
                    <a:pt x="1172" y="715"/>
                    <a:pt x="1163" y="713"/>
                  </a:cubicBezTo>
                  <a:cubicBezTo>
                    <a:pt x="1072" y="680"/>
                    <a:pt x="1341" y="578"/>
                    <a:pt x="1201" y="470"/>
                  </a:cubicBezTo>
                  <a:cubicBezTo>
                    <a:pt x="1169" y="446"/>
                    <a:pt x="1143" y="437"/>
                    <a:pt x="1122" y="437"/>
                  </a:cubicBezTo>
                  <a:cubicBezTo>
                    <a:pt x="1033" y="437"/>
                    <a:pt x="1031" y="610"/>
                    <a:pt x="989" y="610"/>
                  </a:cubicBezTo>
                  <a:cubicBezTo>
                    <a:pt x="984" y="610"/>
                    <a:pt x="977" y="607"/>
                    <a:pt x="970" y="600"/>
                  </a:cubicBezTo>
                  <a:cubicBezTo>
                    <a:pt x="908" y="533"/>
                    <a:pt x="1067" y="182"/>
                    <a:pt x="834" y="182"/>
                  </a:cubicBezTo>
                  <a:close/>
                  <a:moveTo>
                    <a:pt x="574" y="403"/>
                  </a:moveTo>
                  <a:cubicBezTo>
                    <a:pt x="539" y="403"/>
                    <a:pt x="497" y="417"/>
                    <a:pt x="447" y="449"/>
                  </a:cubicBezTo>
                  <a:cubicBezTo>
                    <a:pt x="351" y="508"/>
                    <a:pt x="356" y="557"/>
                    <a:pt x="593" y="696"/>
                  </a:cubicBezTo>
                  <a:cubicBezTo>
                    <a:pt x="780" y="812"/>
                    <a:pt x="937" y="972"/>
                    <a:pt x="1175" y="972"/>
                  </a:cubicBezTo>
                  <a:cubicBezTo>
                    <a:pt x="1225" y="972"/>
                    <a:pt x="1278" y="965"/>
                    <a:pt x="1336" y="949"/>
                  </a:cubicBezTo>
                  <a:cubicBezTo>
                    <a:pt x="1359" y="944"/>
                    <a:pt x="1384" y="941"/>
                    <a:pt x="1410" y="941"/>
                  </a:cubicBezTo>
                  <a:cubicBezTo>
                    <a:pt x="1539" y="941"/>
                    <a:pt x="1693" y="1000"/>
                    <a:pt x="1786" y="1000"/>
                  </a:cubicBezTo>
                  <a:cubicBezTo>
                    <a:pt x="1848" y="1000"/>
                    <a:pt x="1882" y="974"/>
                    <a:pt x="1863" y="885"/>
                  </a:cubicBezTo>
                  <a:cubicBezTo>
                    <a:pt x="1846" y="804"/>
                    <a:pt x="1800" y="777"/>
                    <a:pt x="1735" y="777"/>
                  </a:cubicBezTo>
                  <a:cubicBezTo>
                    <a:pt x="1608" y="777"/>
                    <a:pt x="1407" y="877"/>
                    <a:pt x="1190" y="877"/>
                  </a:cubicBezTo>
                  <a:cubicBezTo>
                    <a:pt x="1139" y="877"/>
                    <a:pt x="1086" y="872"/>
                    <a:pt x="1034" y="858"/>
                  </a:cubicBezTo>
                  <a:cubicBezTo>
                    <a:pt x="789" y="799"/>
                    <a:pt x="766" y="403"/>
                    <a:pt x="574" y="403"/>
                  </a:cubicBezTo>
                  <a:close/>
                  <a:moveTo>
                    <a:pt x="174" y="480"/>
                  </a:moveTo>
                  <a:cubicBezTo>
                    <a:pt x="135" y="480"/>
                    <a:pt x="96" y="509"/>
                    <a:pt x="54" y="578"/>
                  </a:cubicBezTo>
                  <a:cubicBezTo>
                    <a:pt x="1" y="670"/>
                    <a:pt x="146" y="686"/>
                    <a:pt x="388" y="820"/>
                  </a:cubicBezTo>
                  <a:cubicBezTo>
                    <a:pt x="614" y="944"/>
                    <a:pt x="819" y="1127"/>
                    <a:pt x="1147" y="1202"/>
                  </a:cubicBezTo>
                  <a:cubicBezTo>
                    <a:pt x="1236" y="1222"/>
                    <a:pt x="1438" y="1296"/>
                    <a:pt x="1571" y="1296"/>
                  </a:cubicBezTo>
                  <a:cubicBezTo>
                    <a:pt x="1657" y="1296"/>
                    <a:pt x="1715" y="1265"/>
                    <a:pt x="1696" y="1170"/>
                  </a:cubicBezTo>
                  <a:cubicBezTo>
                    <a:pt x="1680" y="1087"/>
                    <a:pt x="1612" y="1068"/>
                    <a:pt x="1514" y="1068"/>
                  </a:cubicBezTo>
                  <a:cubicBezTo>
                    <a:pt x="1432" y="1068"/>
                    <a:pt x="1328" y="1082"/>
                    <a:pt x="1217" y="1082"/>
                  </a:cubicBezTo>
                  <a:cubicBezTo>
                    <a:pt x="1109" y="1082"/>
                    <a:pt x="994" y="1069"/>
                    <a:pt x="883" y="1019"/>
                  </a:cubicBezTo>
                  <a:cubicBezTo>
                    <a:pt x="473" y="831"/>
                    <a:pt x="314" y="480"/>
                    <a:pt x="174" y="480"/>
                  </a:cubicBezTo>
                  <a:close/>
                </a:path>
              </a:pathLst>
            </a:custGeom>
            <a:solidFill>
              <a:srgbClr val="FAB94D"/>
            </a:solidFill>
            <a:ln w="80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429000" y="2466450"/>
              <a:ext cx="223825" cy="502625"/>
            </a:xfrm>
            <a:custGeom>
              <a:avLst/>
              <a:gdLst/>
              <a:ahLst/>
              <a:cxnLst/>
              <a:rect l="l" t="t" r="r" b="b"/>
              <a:pathLst>
                <a:path w="8953" h="20105" extrusionOk="0">
                  <a:moveTo>
                    <a:pt x="5068" y="1"/>
                  </a:moveTo>
                  <a:cubicBezTo>
                    <a:pt x="4479" y="1"/>
                    <a:pt x="4316" y="1117"/>
                    <a:pt x="4436" y="1727"/>
                  </a:cubicBezTo>
                  <a:cubicBezTo>
                    <a:pt x="4539" y="2249"/>
                    <a:pt x="5287" y="2179"/>
                    <a:pt x="5255" y="2712"/>
                  </a:cubicBezTo>
                  <a:cubicBezTo>
                    <a:pt x="5206" y="3606"/>
                    <a:pt x="3570" y="3519"/>
                    <a:pt x="2741" y="5145"/>
                  </a:cubicBezTo>
                  <a:cubicBezTo>
                    <a:pt x="2385" y="5834"/>
                    <a:pt x="2649" y="6604"/>
                    <a:pt x="2402" y="7331"/>
                  </a:cubicBezTo>
                  <a:cubicBezTo>
                    <a:pt x="1858" y="8919"/>
                    <a:pt x="388" y="9828"/>
                    <a:pt x="173" y="11486"/>
                  </a:cubicBezTo>
                  <a:cubicBezTo>
                    <a:pt x="1" y="12821"/>
                    <a:pt x="399" y="14571"/>
                    <a:pt x="1180" y="15669"/>
                  </a:cubicBezTo>
                  <a:cubicBezTo>
                    <a:pt x="1723" y="16433"/>
                    <a:pt x="2671" y="16670"/>
                    <a:pt x="3231" y="17424"/>
                  </a:cubicBezTo>
                  <a:cubicBezTo>
                    <a:pt x="3747" y="18113"/>
                    <a:pt x="3903" y="19625"/>
                    <a:pt x="3925" y="20099"/>
                  </a:cubicBezTo>
                  <a:lnTo>
                    <a:pt x="5185" y="20105"/>
                  </a:lnTo>
                  <a:cubicBezTo>
                    <a:pt x="5201" y="19523"/>
                    <a:pt x="5039" y="18856"/>
                    <a:pt x="5174" y="18285"/>
                  </a:cubicBezTo>
                  <a:cubicBezTo>
                    <a:pt x="5454" y="17122"/>
                    <a:pt x="8210" y="17316"/>
                    <a:pt x="8662" y="14194"/>
                  </a:cubicBezTo>
                  <a:cubicBezTo>
                    <a:pt x="8953" y="12224"/>
                    <a:pt x="7241" y="9242"/>
                    <a:pt x="6444" y="8488"/>
                  </a:cubicBezTo>
                  <a:cubicBezTo>
                    <a:pt x="5777" y="7858"/>
                    <a:pt x="4393" y="7072"/>
                    <a:pt x="4243" y="5899"/>
                  </a:cubicBezTo>
                  <a:cubicBezTo>
                    <a:pt x="4167" y="5296"/>
                    <a:pt x="5292" y="4445"/>
                    <a:pt x="6100" y="3293"/>
                  </a:cubicBezTo>
                  <a:cubicBezTo>
                    <a:pt x="6347" y="2938"/>
                    <a:pt x="7074" y="2981"/>
                    <a:pt x="7397" y="2690"/>
                  </a:cubicBezTo>
                  <a:cubicBezTo>
                    <a:pt x="7984" y="2168"/>
                    <a:pt x="8608" y="1167"/>
                    <a:pt x="8081" y="860"/>
                  </a:cubicBezTo>
                  <a:cubicBezTo>
                    <a:pt x="8003" y="815"/>
                    <a:pt x="7942" y="796"/>
                    <a:pt x="7892" y="796"/>
                  </a:cubicBezTo>
                  <a:cubicBezTo>
                    <a:pt x="7589" y="796"/>
                    <a:pt x="7715" y="1511"/>
                    <a:pt x="7225" y="1571"/>
                  </a:cubicBezTo>
                  <a:cubicBezTo>
                    <a:pt x="7150" y="1581"/>
                    <a:pt x="7075" y="1585"/>
                    <a:pt x="6999" y="1585"/>
                  </a:cubicBezTo>
                  <a:cubicBezTo>
                    <a:pt x="6505" y="1585"/>
                    <a:pt x="6004" y="1388"/>
                    <a:pt x="5556" y="1216"/>
                  </a:cubicBezTo>
                  <a:cubicBezTo>
                    <a:pt x="5120" y="1043"/>
                    <a:pt x="5820" y="80"/>
                    <a:pt x="5125" y="4"/>
                  </a:cubicBezTo>
                  <a:cubicBezTo>
                    <a:pt x="5106" y="2"/>
                    <a:pt x="5086" y="1"/>
                    <a:pt x="5068" y="1"/>
                  </a:cubicBezTo>
                  <a:close/>
                </a:path>
              </a:pathLst>
            </a:custGeom>
            <a:solidFill>
              <a:srgbClr val="A2D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3429000" y="2464650"/>
              <a:ext cx="223825" cy="504425"/>
            </a:xfrm>
            <a:custGeom>
              <a:avLst/>
              <a:gdLst/>
              <a:ahLst/>
              <a:cxnLst/>
              <a:rect l="l" t="t" r="r" b="b"/>
              <a:pathLst>
                <a:path w="8953" h="20177" fill="none" extrusionOk="0">
                  <a:moveTo>
                    <a:pt x="3925" y="20171"/>
                  </a:moveTo>
                  <a:cubicBezTo>
                    <a:pt x="3903" y="19697"/>
                    <a:pt x="3747" y="18185"/>
                    <a:pt x="3231" y="17496"/>
                  </a:cubicBezTo>
                  <a:cubicBezTo>
                    <a:pt x="2671" y="16742"/>
                    <a:pt x="1723" y="16505"/>
                    <a:pt x="1180" y="15741"/>
                  </a:cubicBezTo>
                  <a:cubicBezTo>
                    <a:pt x="399" y="14643"/>
                    <a:pt x="1" y="12893"/>
                    <a:pt x="173" y="11558"/>
                  </a:cubicBezTo>
                  <a:cubicBezTo>
                    <a:pt x="388" y="9900"/>
                    <a:pt x="1858" y="8991"/>
                    <a:pt x="2402" y="7403"/>
                  </a:cubicBezTo>
                  <a:cubicBezTo>
                    <a:pt x="2649" y="6676"/>
                    <a:pt x="2385" y="5906"/>
                    <a:pt x="2741" y="5217"/>
                  </a:cubicBezTo>
                  <a:cubicBezTo>
                    <a:pt x="3570" y="3591"/>
                    <a:pt x="5206" y="3678"/>
                    <a:pt x="5255" y="2784"/>
                  </a:cubicBezTo>
                  <a:cubicBezTo>
                    <a:pt x="5287" y="2251"/>
                    <a:pt x="4539" y="2321"/>
                    <a:pt x="4436" y="1799"/>
                  </a:cubicBezTo>
                  <a:cubicBezTo>
                    <a:pt x="4313" y="1169"/>
                    <a:pt x="4490" y="1"/>
                    <a:pt x="5125" y="76"/>
                  </a:cubicBezTo>
                  <a:cubicBezTo>
                    <a:pt x="5820" y="152"/>
                    <a:pt x="5120" y="1115"/>
                    <a:pt x="5556" y="1288"/>
                  </a:cubicBezTo>
                  <a:cubicBezTo>
                    <a:pt x="6073" y="1487"/>
                    <a:pt x="6659" y="1718"/>
                    <a:pt x="7225" y="1643"/>
                  </a:cubicBezTo>
                  <a:cubicBezTo>
                    <a:pt x="7795" y="1573"/>
                    <a:pt x="7532" y="615"/>
                    <a:pt x="8081" y="932"/>
                  </a:cubicBezTo>
                  <a:cubicBezTo>
                    <a:pt x="8608" y="1239"/>
                    <a:pt x="7984" y="2240"/>
                    <a:pt x="7397" y="2762"/>
                  </a:cubicBezTo>
                  <a:cubicBezTo>
                    <a:pt x="7074" y="3053"/>
                    <a:pt x="6347" y="3010"/>
                    <a:pt x="6100" y="3365"/>
                  </a:cubicBezTo>
                  <a:cubicBezTo>
                    <a:pt x="5292" y="4517"/>
                    <a:pt x="4167" y="5368"/>
                    <a:pt x="4243" y="5971"/>
                  </a:cubicBezTo>
                  <a:cubicBezTo>
                    <a:pt x="4393" y="7144"/>
                    <a:pt x="5777" y="7930"/>
                    <a:pt x="6444" y="8560"/>
                  </a:cubicBezTo>
                  <a:cubicBezTo>
                    <a:pt x="7241" y="9314"/>
                    <a:pt x="8953" y="12296"/>
                    <a:pt x="8662" y="14266"/>
                  </a:cubicBezTo>
                  <a:cubicBezTo>
                    <a:pt x="8210" y="17388"/>
                    <a:pt x="5454" y="17194"/>
                    <a:pt x="5174" y="18357"/>
                  </a:cubicBezTo>
                  <a:cubicBezTo>
                    <a:pt x="5039" y="18928"/>
                    <a:pt x="5201" y="19595"/>
                    <a:pt x="5185" y="20177"/>
                  </a:cubicBezTo>
                </a:path>
              </a:pathLst>
            </a:custGeom>
            <a:noFill/>
            <a:ln w="6725" cap="flat" cmpd="sng">
              <a:solidFill>
                <a:srgbClr val="8FC8D7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3437625" y="2473150"/>
              <a:ext cx="209950" cy="487050"/>
            </a:xfrm>
            <a:custGeom>
              <a:avLst/>
              <a:gdLst/>
              <a:ahLst/>
              <a:cxnLst/>
              <a:rect l="l" t="t" r="r" b="b"/>
              <a:pathLst>
                <a:path w="8398" h="19482" extrusionOk="0">
                  <a:moveTo>
                    <a:pt x="4736" y="1"/>
                  </a:moveTo>
                  <a:cubicBezTo>
                    <a:pt x="4728" y="1"/>
                    <a:pt x="4719" y="2"/>
                    <a:pt x="4710" y="5"/>
                  </a:cubicBezTo>
                  <a:cubicBezTo>
                    <a:pt x="4274" y="242"/>
                    <a:pt x="4350" y="856"/>
                    <a:pt x="4323" y="1276"/>
                  </a:cubicBezTo>
                  <a:cubicBezTo>
                    <a:pt x="4355" y="1744"/>
                    <a:pt x="4963" y="1690"/>
                    <a:pt x="5103" y="2110"/>
                  </a:cubicBezTo>
                  <a:cubicBezTo>
                    <a:pt x="5346" y="2579"/>
                    <a:pt x="4996" y="3068"/>
                    <a:pt x="4603" y="3305"/>
                  </a:cubicBezTo>
                  <a:cubicBezTo>
                    <a:pt x="3892" y="3763"/>
                    <a:pt x="3036" y="4113"/>
                    <a:pt x="2670" y="4931"/>
                  </a:cubicBezTo>
                  <a:cubicBezTo>
                    <a:pt x="2272" y="5690"/>
                    <a:pt x="2611" y="6605"/>
                    <a:pt x="2229" y="7375"/>
                  </a:cubicBezTo>
                  <a:cubicBezTo>
                    <a:pt x="1664" y="8823"/>
                    <a:pt x="167" y="9846"/>
                    <a:pt x="76" y="11471"/>
                  </a:cubicBezTo>
                  <a:cubicBezTo>
                    <a:pt x="0" y="12709"/>
                    <a:pt x="280" y="13974"/>
                    <a:pt x="915" y="15040"/>
                  </a:cubicBezTo>
                  <a:cubicBezTo>
                    <a:pt x="1265" y="15654"/>
                    <a:pt x="1900" y="15982"/>
                    <a:pt x="2460" y="16364"/>
                  </a:cubicBezTo>
                  <a:cubicBezTo>
                    <a:pt x="3225" y="16908"/>
                    <a:pt x="3585" y="17818"/>
                    <a:pt x="3774" y="18717"/>
                  </a:cubicBezTo>
                  <a:cubicBezTo>
                    <a:pt x="3817" y="18894"/>
                    <a:pt x="3790" y="19277"/>
                    <a:pt x="3865" y="19481"/>
                  </a:cubicBezTo>
                  <a:cubicBezTo>
                    <a:pt x="4226" y="18205"/>
                    <a:pt x="4328" y="17780"/>
                    <a:pt x="5060" y="17258"/>
                  </a:cubicBezTo>
                  <a:cubicBezTo>
                    <a:pt x="6002" y="16634"/>
                    <a:pt x="7213" y="16176"/>
                    <a:pt x="7698" y="15083"/>
                  </a:cubicBezTo>
                  <a:cubicBezTo>
                    <a:pt x="8398" y="13716"/>
                    <a:pt x="8010" y="12107"/>
                    <a:pt x="7391" y="10788"/>
                  </a:cubicBezTo>
                  <a:cubicBezTo>
                    <a:pt x="6890" y="9593"/>
                    <a:pt x="6164" y="8468"/>
                    <a:pt x="5076" y="7725"/>
                  </a:cubicBezTo>
                  <a:cubicBezTo>
                    <a:pt x="4382" y="7154"/>
                    <a:pt x="3591" y="6406"/>
                    <a:pt x="3645" y="5437"/>
                  </a:cubicBezTo>
                  <a:cubicBezTo>
                    <a:pt x="3876" y="4500"/>
                    <a:pt x="4716" y="4021"/>
                    <a:pt x="5195" y="3225"/>
                  </a:cubicBezTo>
                  <a:cubicBezTo>
                    <a:pt x="5394" y="2514"/>
                    <a:pt x="5389" y="2277"/>
                    <a:pt x="6481" y="2250"/>
                  </a:cubicBezTo>
                  <a:cubicBezTo>
                    <a:pt x="7020" y="2126"/>
                    <a:pt x="7327" y="1728"/>
                    <a:pt x="7585" y="1292"/>
                  </a:cubicBezTo>
                  <a:cubicBezTo>
                    <a:pt x="7649" y="1184"/>
                    <a:pt x="7703" y="856"/>
                    <a:pt x="7596" y="840"/>
                  </a:cubicBezTo>
                  <a:lnTo>
                    <a:pt x="7596" y="840"/>
                  </a:lnTo>
                  <a:cubicBezTo>
                    <a:pt x="7516" y="1250"/>
                    <a:pt x="7163" y="1604"/>
                    <a:pt x="6741" y="1604"/>
                  </a:cubicBezTo>
                  <a:cubicBezTo>
                    <a:pt x="6675" y="1604"/>
                    <a:pt x="6608" y="1595"/>
                    <a:pt x="6541" y="1577"/>
                  </a:cubicBezTo>
                  <a:cubicBezTo>
                    <a:pt x="5954" y="1518"/>
                    <a:pt x="5324" y="1378"/>
                    <a:pt x="4872" y="996"/>
                  </a:cubicBezTo>
                  <a:cubicBezTo>
                    <a:pt x="4646" y="700"/>
                    <a:pt x="4958" y="285"/>
                    <a:pt x="4786" y="5"/>
                  </a:cubicBezTo>
                  <a:cubicBezTo>
                    <a:pt x="4768" y="5"/>
                    <a:pt x="4752" y="1"/>
                    <a:pt x="4736" y="1"/>
                  </a:cubicBezTo>
                  <a:close/>
                </a:path>
              </a:pathLst>
            </a:custGeom>
            <a:solidFill>
              <a:srgbClr val="D0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438700" y="2577700"/>
              <a:ext cx="83325" cy="299725"/>
            </a:xfrm>
            <a:custGeom>
              <a:avLst/>
              <a:gdLst/>
              <a:ahLst/>
              <a:cxnLst/>
              <a:rect l="l" t="t" r="r" b="b"/>
              <a:pathLst>
                <a:path w="3333" h="11989" extrusionOk="0">
                  <a:moveTo>
                    <a:pt x="3332" y="1"/>
                  </a:moveTo>
                  <a:cubicBezTo>
                    <a:pt x="3332" y="1"/>
                    <a:pt x="2746" y="706"/>
                    <a:pt x="2590" y="1126"/>
                  </a:cubicBezTo>
                  <a:cubicBezTo>
                    <a:pt x="2374" y="1702"/>
                    <a:pt x="2546" y="2369"/>
                    <a:pt x="2358" y="2956"/>
                  </a:cubicBezTo>
                  <a:cubicBezTo>
                    <a:pt x="1868" y="4442"/>
                    <a:pt x="151" y="5497"/>
                    <a:pt x="81" y="7058"/>
                  </a:cubicBezTo>
                  <a:cubicBezTo>
                    <a:pt x="0" y="8980"/>
                    <a:pt x="625" y="10901"/>
                    <a:pt x="2546" y="11989"/>
                  </a:cubicBezTo>
                  <a:cubicBezTo>
                    <a:pt x="1136" y="10078"/>
                    <a:pt x="775" y="9066"/>
                    <a:pt x="910" y="7505"/>
                  </a:cubicBezTo>
                  <a:cubicBezTo>
                    <a:pt x="1034" y="6067"/>
                    <a:pt x="2643" y="5115"/>
                    <a:pt x="2993" y="3720"/>
                  </a:cubicBezTo>
                  <a:cubicBezTo>
                    <a:pt x="3203" y="2902"/>
                    <a:pt x="2853" y="2025"/>
                    <a:pt x="2972" y="1190"/>
                  </a:cubicBezTo>
                  <a:cubicBezTo>
                    <a:pt x="3031" y="781"/>
                    <a:pt x="3332" y="1"/>
                    <a:pt x="3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487400" y="2725200"/>
              <a:ext cx="88175" cy="105675"/>
            </a:xfrm>
            <a:custGeom>
              <a:avLst/>
              <a:gdLst/>
              <a:ahLst/>
              <a:cxnLst/>
              <a:rect l="l" t="t" r="r" b="b"/>
              <a:pathLst>
                <a:path w="3527" h="4227" extrusionOk="0">
                  <a:moveTo>
                    <a:pt x="2649" y="3871"/>
                  </a:moveTo>
                  <a:cubicBezTo>
                    <a:pt x="3355" y="3516"/>
                    <a:pt x="3527" y="2439"/>
                    <a:pt x="3037" y="1470"/>
                  </a:cubicBezTo>
                  <a:cubicBezTo>
                    <a:pt x="2547" y="501"/>
                    <a:pt x="1578" y="1"/>
                    <a:pt x="878" y="356"/>
                  </a:cubicBezTo>
                  <a:cubicBezTo>
                    <a:pt x="173" y="711"/>
                    <a:pt x="1" y="1788"/>
                    <a:pt x="491" y="2757"/>
                  </a:cubicBezTo>
                  <a:cubicBezTo>
                    <a:pt x="981" y="3726"/>
                    <a:pt x="1950" y="4226"/>
                    <a:pt x="2649" y="3871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27"/>
          <p:cNvSpPr txBox="1"/>
          <p:nvPr/>
        </p:nvSpPr>
        <p:spPr>
          <a:xfrm>
            <a:off x="7121425" y="1583575"/>
            <a:ext cx="92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ROD CELLS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5" name="Google Shape;845;p27"/>
          <p:cNvSpPr txBox="1"/>
          <p:nvPr/>
        </p:nvSpPr>
        <p:spPr>
          <a:xfrm>
            <a:off x="6942225" y="3082925"/>
            <a:ext cx="92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SENSORY NEURONE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6" name="Google Shape;846;p27"/>
          <p:cNvSpPr txBox="1"/>
          <p:nvPr/>
        </p:nvSpPr>
        <p:spPr>
          <a:xfrm>
            <a:off x="6942225" y="4109125"/>
            <a:ext cx="92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GANGLION 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(TO OPTIC NERVE)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47" name="Google Shape;847;p27"/>
          <p:cNvCxnSpPr/>
          <p:nvPr/>
        </p:nvCxnSpPr>
        <p:spPr>
          <a:xfrm rot="10800000">
            <a:off x="6231675" y="1576900"/>
            <a:ext cx="0" cy="2734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848" name="Google Shape;848;p27"/>
          <p:cNvSpPr txBox="1"/>
          <p:nvPr/>
        </p:nvSpPr>
        <p:spPr>
          <a:xfrm>
            <a:off x="5770274" y="1193870"/>
            <a:ext cx="92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ACTION POTENTIAL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Cone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4" name="Google Shape;85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5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Cone cells are </a:t>
            </a:r>
            <a:r>
              <a:rPr lang="en" b="1">
                <a:solidFill>
                  <a:srgbClr val="CCCCCC"/>
                </a:solidFill>
              </a:rPr>
              <a:t>much less sensitive</a:t>
            </a:r>
            <a:r>
              <a:rPr lang="en">
                <a:solidFill>
                  <a:srgbClr val="CCCCCC"/>
                </a:solidFill>
              </a:rPr>
              <a:t> to light than rod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cone cell is joined to a </a:t>
            </a:r>
            <a:r>
              <a:rPr lang="en" b="1">
                <a:solidFill>
                  <a:srgbClr val="CCCCCC"/>
                </a:solidFill>
              </a:rPr>
              <a:t>single sensory neurone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More light is required to reach the </a:t>
            </a:r>
            <a:r>
              <a:rPr lang="en" b="1">
                <a:solidFill>
                  <a:srgbClr val="CCCCCC"/>
                </a:solidFill>
              </a:rPr>
              <a:t>threshold potential</a:t>
            </a:r>
            <a:r>
              <a:rPr lang="en">
                <a:solidFill>
                  <a:srgbClr val="CCCCCC"/>
                </a:solidFill>
              </a:rPr>
              <a:t>, making it harder to trigger an impulse.</a:t>
            </a:r>
            <a:r>
              <a:rPr lang="en" b="1">
                <a:solidFill>
                  <a:srgbClr val="CCCCCC"/>
                </a:solidFill>
              </a:rPr>
              <a:t> 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Cone cells have </a:t>
            </a:r>
            <a:r>
              <a:rPr lang="en" b="1">
                <a:solidFill>
                  <a:srgbClr val="CCCCCC"/>
                </a:solidFill>
              </a:rPr>
              <a:t>high visual acuity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each cone cell is joined to </a:t>
            </a:r>
            <a:r>
              <a:rPr lang="en" b="1">
                <a:solidFill>
                  <a:srgbClr val="CCCCCC"/>
                </a:solidFill>
              </a:rPr>
              <a:t>its own </a:t>
            </a:r>
            <a:r>
              <a:rPr lang="en">
                <a:solidFill>
                  <a:srgbClr val="CCCCCC"/>
                </a:solidFill>
              </a:rPr>
              <a:t>sensory neurone, the brain interprets impulses from each cone cell as separate signals.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cone cells can tell offer much more </a:t>
            </a:r>
            <a:r>
              <a:rPr lang="en" b="1">
                <a:solidFill>
                  <a:srgbClr val="CCCCCC"/>
                </a:solidFill>
              </a:rPr>
              <a:t>visual detail </a:t>
            </a:r>
            <a:r>
              <a:rPr lang="en">
                <a:solidFill>
                  <a:srgbClr val="CCCCCC"/>
                </a:solidFill>
              </a:rPr>
              <a:t>than rod cells.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855" name="Google Shape;85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856" name="Google Shape;856;p28"/>
          <p:cNvSpPr txBox="1"/>
          <p:nvPr/>
        </p:nvSpPr>
        <p:spPr>
          <a:xfrm>
            <a:off x="6939675" y="1609250"/>
            <a:ext cx="92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CONE CELL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7" name="Google Shape;857;p28"/>
          <p:cNvSpPr txBox="1"/>
          <p:nvPr/>
        </p:nvSpPr>
        <p:spPr>
          <a:xfrm>
            <a:off x="6869225" y="2971300"/>
            <a:ext cx="92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SENSORY NEURONE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8" name="Google Shape;858;p28"/>
          <p:cNvSpPr txBox="1"/>
          <p:nvPr/>
        </p:nvSpPr>
        <p:spPr>
          <a:xfrm>
            <a:off x="7007425" y="3939150"/>
            <a:ext cx="92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GANGLION 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(TO OPTIC NERVE)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59" name="Google Shape;859;p28"/>
          <p:cNvCxnSpPr/>
          <p:nvPr/>
        </p:nvCxnSpPr>
        <p:spPr>
          <a:xfrm rot="10800000">
            <a:off x="6206250" y="1527150"/>
            <a:ext cx="0" cy="2734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860" name="Google Shape;860;p28"/>
          <p:cNvSpPr txBox="1"/>
          <p:nvPr/>
        </p:nvSpPr>
        <p:spPr>
          <a:xfrm>
            <a:off x="5732618" y="1152475"/>
            <a:ext cx="92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ACTION POTENTIAL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861" name="Google Shape;861;p28"/>
          <p:cNvGrpSpPr/>
          <p:nvPr/>
        </p:nvGrpSpPr>
        <p:grpSpPr>
          <a:xfrm>
            <a:off x="6693138" y="1017721"/>
            <a:ext cx="438012" cy="3550645"/>
            <a:chOff x="3834750" y="894825"/>
            <a:chExt cx="266625" cy="2073975"/>
          </a:xfrm>
        </p:grpSpPr>
        <p:sp>
          <p:nvSpPr>
            <p:cNvPr id="862" name="Google Shape;862;p28"/>
            <p:cNvSpPr/>
            <p:nvPr/>
          </p:nvSpPr>
          <p:spPr>
            <a:xfrm>
              <a:off x="3850900" y="1217875"/>
              <a:ext cx="179675" cy="482950"/>
            </a:xfrm>
            <a:custGeom>
              <a:avLst/>
              <a:gdLst/>
              <a:ahLst/>
              <a:cxnLst/>
              <a:rect l="l" t="t" r="r" b="b"/>
              <a:pathLst>
                <a:path w="7187" h="19318" extrusionOk="0">
                  <a:moveTo>
                    <a:pt x="3311" y="1"/>
                  </a:moveTo>
                  <a:cubicBezTo>
                    <a:pt x="2265" y="1"/>
                    <a:pt x="1240" y="293"/>
                    <a:pt x="544" y="919"/>
                  </a:cubicBezTo>
                  <a:cubicBezTo>
                    <a:pt x="216" y="1215"/>
                    <a:pt x="350" y="1694"/>
                    <a:pt x="415" y="2135"/>
                  </a:cubicBezTo>
                  <a:cubicBezTo>
                    <a:pt x="533" y="2964"/>
                    <a:pt x="1222" y="3379"/>
                    <a:pt x="1244" y="4219"/>
                  </a:cubicBezTo>
                  <a:cubicBezTo>
                    <a:pt x="1287" y="5607"/>
                    <a:pt x="124" y="6076"/>
                    <a:pt x="135" y="8412"/>
                  </a:cubicBezTo>
                  <a:cubicBezTo>
                    <a:pt x="162" y="12164"/>
                    <a:pt x="2832" y="12724"/>
                    <a:pt x="2638" y="14484"/>
                  </a:cubicBezTo>
                  <a:cubicBezTo>
                    <a:pt x="2396" y="16632"/>
                    <a:pt x="0" y="17585"/>
                    <a:pt x="388" y="18091"/>
                  </a:cubicBezTo>
                  <a:cubicBezTo>
                    <a:pt x="430" y="18147"/>
                    <a:pt x="488" y="18171"/>
                    <a:pt x="558" y="18171"/>
                  </a:cubicBezTo>
                  <a:cubicBezTo>
                    <a:pt x="1058" y="18171"/>
                    <a:pt x="2184" y="16911"/>
                    <a:pt x="2763" y="16911"/>
                  </a:cubicBezTo>
                  <a:cubicBezTo>
                    <a:pt x="2812" y="16911"/>
                    <a:pt x="2856" y="16920"/>
                    <a:pt x="2896" y="16939"/>
                  </a:cubicBezTo>
                  <a:cubicBezTo>
                    <a:pt x="3451" y="17197"/>
                    <a:pt x="2923" y="19313"/>
                    <a:pt x="3586" y="19318"/>
                  </a:cubicBezTo>
                  <a:cubicBezTo>
                    <a:pt x="4275" y="19318"/>
                    <a:pt x="3607" y="17246"/>
                    <a:pt x="4404" y="16982"/>
                  </a:cubicBezTo>
                  <a:cubicBezTo>
                    <a:pt x="4464" y="16961"/>
                    <a:pt x="4525" y="16952"/>
                    <a:pt x="4586" y="16952"/>
                  </a:cubicBezTo>
                  <a:cubicBezTo>
                    <a:pt x="5332" y="16952"/>
                    <a:pt x="6099" y="18383"/>
                    <a:pt x="6625" y="18383"/>
                  </a:cubicBezTo>
                  <a:cubicBezTo>
                    <a:pt x="6682" y="18383"/>
                    <a:pt x="6737" y="18366"/>
                    <a:pt x="6788" y="18328"/>
                  </a:cubicBezTo>
                  <a:cubicBezTo>
                    <a:pt x="7187" y="18031"/>
                    <a:pt x="4716" y="15684"/>
                    <a:pt x="4678" y="14947"/>
                  </a:cubicBezTo>
                  <a:cubicBezTo>
                    <a:pt x="4576" y="12988"/>
                    <a:pt x="6950" y="11755"/>
                    <a:pt x="7041" y="8304"/>
                  </a:cubicBezTo>
                  <a:cubicBezTo>
                    <a:pt x="7106" y="5957"/>
                    <a:pt x="5986" y="4951"/>
                    <a:pt x="5814" y="3853"/>
                  </a:cubicBezTo>
                  <a:cubicBezTo>
                    <a:pt x="5712" y="3196"/>
                    <a:pt x="6578" y="2598"/>
                    <a:pt x="6638" y="1936"/>
                  </a:cubicBezTo>
                  <a:cubicBezTo>
                    <a:pt x="6670" y="1576"/>
                    <a:pt x="6654" y="1188"/>
                    <a:pt x="6369" y="962"/>
                  </a:cubicBezTo>
                  <a:cubicBezTo>
                    <a:pt x="5580" y="338"/>
                    <a:pt x="4433" y="1"/>
                    <a:pt x="3311" y="1"/>
                  </a:cubicBezTo>
                  <a:close/>
                </a:path>
              </a:pathLst>
            </a:custGeom>
            <a:solidFill>
              <a:srgbClr val="B9E1E2"/>
            </a:solidFill>
            <a:ln w="3375" cap="flat" cmpd="sng">
              <a:solidFill>
                <a:srgbClr val="8EAAA6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859500" y="1224600"/>
              <a:ext cx="164475" cy="468700"/>
            </a:xfrm>
            <a:custGeom>
              <a:avLst/>
              <a:gdLst/>
              <a:ahLst/>
              <a:cxnLst/>
              <a:rect l="l" t="t" r="r" b="b"/>
              <a:pathLst>
                <a:path w="6579" h="18748" extrusionOk="0">
                  <a:moveTo>
                    <a:pt x="2973" y="1"/>
                  </a:moveTo>
                  <a:cubicBezTo>
                    <a:pt x="2914" y="1"/>
                    <a:pt x="2854" y="2"/>
                    <a:pt x="2795" y="4"/>
                  </a:cubicBezTo>
                  <a:cubicBezTo>
                    <a:pt x="1901" y="52"/>
                    <a:pt x="873" y="262"/>
                    <a:pt x="292" y="994"/>
                  </a:cubicBezTo>
                  <a:cubicBezTo>
                    <a:pt x="141" y="1759"/>
                    <a:pt x="577" y="2459"/>
                    <a:pt x="932" y="3094"/>
                  </a:cubicBezTo>
                  <a:cubicBezTo>
                    <a:pt x="1384" y="3847"/>
                    <a:pt x="1126" y="4773"/>
                    <a:pt x="760" y="5495"/>
                  </a:cubicBezTo>
                  <a:cubicBezTo>
                    <a:pt x="335" y="6259"/>
                    <a:pt x="49" y="7109"/>
                    <a:pt x="60" y="7998"/>
                  </a:cubicBezTo>
                  <a:cubicBezTo>
                    <a:pt x="1" y="9537"/>
                    <a:pt x="615" y="11055"/>
                    <a:pt x="1670" y="12175"/>
                  </a:cubicBezTo>
                  <a:cubicBezTo>
                    <a:pt x="2235" y="12815"/>
                    <a:pt x="2762" y="13655"/>
                    <a:pt x="2515" y="14549"/>
                  </a:cubicBezTo>
                  <a:cubicBezTo>
                    <a:pt x="2262" y="15825"/>
                    <a:pt x="1234" y="16740"/>
                    <a:pt x="329" y="17590"/>
                  </a:cubicBezTo>
                  <a:cubicBezTo>
                    <a:pt x="1094" y="17251"/>
                    <a:pt x="1632" y="16384"/>
                    <a:pt x="2520" y="16384"/>
                  </a:cubicBezTo>
                  <a:cubicBezTo>
                    <a:pt x="3091" y="16508"/>
                    <a:pt x="3085" y="17203"/>
                    <a:pt x="3123" y="17666"/>
                  </a:cubicBezTo>
                  <a:cubicBezTo>
                    <a:pt x="3166" y="18015"/>
                    <a:pt x="3053" y="18468"/>
                    <a:pt x="3258" y="18748"/>
                  </a:cubicBezTo>
                  <a:cubicBezTo>
                    <a:pt x="3462" y="18037"/>
                    <a:pt x="3139" y="17106"/>
                    <a:pt x="3780" y="16562"/>
                  </a:cubicBezTo>
                  <a:cubicBezTo>
                    <a:pt x="3926" y="16460"/>
                    <a:pt x="4080" y="16418"/>
                    <a:pt x="4235" y="16418"/>
                  </a:cubicBezTo>
                  <a:cubicBezTo>
                    <a:pt x="4663" y="16418"/>
                    <a:pt x="5097" y="16742"/>
                    <a:pt x="5373" y="17047"/>
                  </a:cubicBezTo>
                  <a:cubicBezTo>
                    <a:pt x="5632" y="17273"/>
                    <a:pt x="5868" y="17590"/>
                    <a:pt x="6132" y="17779"/>
                  </a:cubicBezTo>
                  <a:cubicBezTo>
                    <a:pt x="5594" y="16890"/>
                    <a:pt x="4808" y="16164"/>
                    <a:pt x="4280" y="15270"/>
                  </a:cubicBezTo>
                  <a:cubicBezTo>
                    <a:pt x="3807" y="14490"/>
                    <a:pt x="4210" y="13526"/>
                    <a:pt x="4593" y="12805"/>
                  </a:cubicBezTo>
                  <a:cubicBezTo>
                    <a:pt x="5357" y="11556"/>
                    <a:pt x="6208" y="10275"/>
                    <a:pt x="6369" y="8778"/>
                  </a:cubicBezTo>
                  <a:cubicBezTo>
                    <a:pt x="6579" y="7362"/>
                    <a:pt x="6261" y="5909"/>
                    <a:pt x="5567" y="4666"/>
                  </a:cubicBezTo>
                  <a:cubicBezTo>
                    <a:pt x="5244" y="4068"/>
                    <a:pt x="4991" y="3266"/>
                    <a:pt x="5470" y="2679"/>
                  </a:cubicBezTo>
                  <a:cubicBezTo>
                    <a:pt x="5798" y="2200"/>
                    <a:pt x="6304" y="1527"/>
                    <a:pt x="5890" y="951"/>
                  </a:cubicBezTo>
                  <a:cubicBezTo>
                    <a:pt x="5400" y="488"/>
                    <a:pt x="4706" y="273"/>
                    <a:pt x="4065" y="112"/>
                  </a:cubicBezTo>
                  <a:cubicBezTo>
                    <a:pt x="3704" y="42"/>
                    <a:pt x="3339" y="1"/>
                    <a:pt x="2973" y="1"/>
                  </a:cubicBezTo>
                  <a:close/>
                </a:path>
              </a:pathLst>
            </a:custGeom>
            <a:solidFill>
              <a:srgbClr val="9CD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834750" y="894825"/>
              <a:ext cx="207800" cy="397975"/>
            </a:xfrm>
            <a:custGeom>
              <a:avLst/>
              <a:gdLst/>
              <a:ahLst/>
              <a:cxnLst/>
              <a:rect l="l" t="t" r="r" b="b"/>
              <a:pathLst>
                <a:path w="8312" h="15919" extrusionOk="0">
                  <a:moveTo>
                    <a:pt x="4346" y="1"/>
                  </a:moveTo>
                  <a:cubicBezTo>
                    <a:pt x="3636" y="1"/>
                    <a:pt x="3269" y="3040"/>
                    <a:pt x="2283" y="6154"/>
                  </a:cubicBezTo>
                  <a:cubicBezTo>
                    <a:pt x="1233" y="9497"/>
                    <a:pt x="0" y="11758"/>
                    <a:pt x="506" y="13841"/>
                  </a:cubicBezTo>
                  <a:cubicBezTo>
                    <a:pt x="663" y="14471"/>
                    <a:pt x="1739" y="14842"/>
                    <a:pt x="2622" y="15246"/>
                  </a:cubicBezTo>
                  <a:cubicBezTo>
                    <a:pt x="3252" y="15526"/>
                    <a:pt x="3085" y="15908"/>
                    <a:pt x="4334" y="15919"/>
                  </a:cubicBezTo>
                  <a:cubicBezTo>
                    <a:pt x="4340" y="15919"/>
                    <a:pt x="4346" y="15919"/>
                    <a:pt x="4352" y="15919"/>
                  </a:cubicBezTo>
                  <a:cubicBezTo>
                    <a:pt x="5387" y="15919"/>
                    <a:pt x="5694" y="15459"/>
                    <a:pt x="6374" y="15047"/>
                  </a:cubicBezTo>
                  <a:cubicBezTo>
                    <a:pt x="7004" y="14664"/>
                    <a:pt x="7660" y="14379"/>
                    <a:pt x="7779" y="13884"/>
                  </a:cubicBezTo>
                  <a:cubicBezTo>
                    <a:pt x="8312" y="11666"/>
                    <a:pt x="7101" y="9464"/>
                    <a:pt x="6261" y="6245"/>
                  </a:cubicBezTo>
                  <a:cubicBezTo>
                    <a:pt x="5400" y="2956"/>
                    <a:pt x="4958" y="28"/>
                    <a:pt x="4355" y="1"/>
                  </a:cubicBezTo>
                  <a:cubicBezTo>
                    <a:pt x="4352" y="1"/>
                    <a:pt x="4349" y="1"/>
                    <a:pt x="4346" y="1"/>
                  </a:cubicBezTo>
                  <a:close/>
                </a:path>
              </a:pathLst>
            </a:custGeom>
            <a:solidFill>
              <a:srgbClr val="B9E1E2"/>
            </a:solidFill>
            <a:ln w="3375" cap="flat" cmpd="sng">
              <a:solidFill>
                <a:srgbClr val="8EAAA6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913750" y="1392625"/>
              <a:ext cx="59500" cy="79975"/>
            </a:xfrm>
            <a:custGeom>
              <a:avLst/>
              <a:gdLst/>
              <a:ahLst/>
              <a:cxnLst/>
              <a:rect l="l" t="t" r="r" b="b"/>
              <a:pathLst>
                <a:path w="2380" h="3199" extrusionOk="0">
                  <a:moveTo>
                    <a:pt x="1072" y="3150"/>
                  </a:moveTo>
                  <a:cubicBezTo>
                    <a:pt x="1691" y="3198"/>
                    <a:pt x="2250" y="2542"/>
                    <a:pt x="2315" y="1686"/>
                  </a:cubicBezTo>
                  <a:cubicBezTo>
                    <a:pt x="2380" y="830"/>
                    <a:pt x="1933" y="98"/>
                    <a:pt x="1308" y="49"/>
                  </a:cubicBezTo>
                  <a:cubicBezTo>
                    <a:pt x="689" y="1"/>
                    <a:pt x="129" y="658"/>
                    <a:pt x="65" y="1514"/>
                  </a:cubicBezTo>
                  <a:cubicBezTo>
                    <a:pt x="0" y="2369"/>
                    <a:pt x="452" y="3107"/>
                    <a:pt x="1072" y="3150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947800" y="1359100"/>
              <a:ext cx="47050" cy="32475"/>
            </a:xfrm>
            <a:custGeom>
              <a:avLst/>
              <a:gdLst/>
              <a:ahLst/>
              <a:cxnLst/>
              <a:rect l="l" t="t" r="r" b="b"/>
              <a:pathLst>
                <a:path w="1882" h="1299" extrusionOk="0">
                  <a:moveTo>
                    <a:pt x="1436" y="101"/>
                  </a:moveTo>
                  <a:cubicBezTo>
                    <a:pt x="1431" y="101"/>
                    <a:pt x="1426" y="102"/>
                    <a:pt x="1421" y="104"/>
                  </a:cubicBezTo>
                  <a:cubicBezTo>
                    <a:pt x="1351" y="129"/>
                    <a:pt x="1356" y="219"/>
                    <a:pt x="1421" y="219"/>
                  </a:cubicBezTo>
                  <a:cubicBezTo>
                    <a:pt x="1426" y="219"/>
                    <a:pt x="1432" y="218"/>
                    <a:pt x="1437" y="217"/>
                  </a:cubicBezTo>
                  <a:cubicBezTo>
                    <a:pt x="1526" y="202"/>
                    <a:pt x="1488" y="101"/>
                    <a:pt x="1436" y="101"/>
                  </a:cubicBezTo>
                  <a:close/>
                  <a:moveTo>
                    <a:pt x="1169" y="1"/>
                  </a:moveTo>
                  <a:cubicBezTo>
                    <a:pt x="1165" y="1"/>
                    <a:pt x="1162" y="1"/>
                    <a:pt x="1158" y="2"/>
                  </a:cubicBezTo>
                  <a:cubicBezTo>
                    <a:pt x="955" y="37"/>
                    <a:pt x="1053" y="230"/>
                    <a:pt x="1173" y="230"/>
                  </a:cubicBezTo>
                  <a:cubicBezTo>
                    <a:pt x="1180" y="230"/>
                    <a:pt x="1188" y="229"/>
                    <a:pt x="1195" y="228"/>
                  </a:cubicBezTo>
                  <a:cubicBezTo>
                    <a:pt x="1340" y="196"/>
                    <a:pt x="1271" y="1"/>
                    <a:pt x="1169" y="1"/>
                  </a:cubicBezTo>
                  <a:close/>
                  <a:moveTo>
                    <a:pt x="1371" y="282"/>
                  </a:moveTo>
                  <a:cubicBezTo>
                    <a:pt x="1363" y="282"/>
                    <a:pt x="1354" y="284"/>
                    <a:pt x="1346" y="287"/>
                  </a:cubicBezTo>
                  <a:cubicBezTo>
                    <a:pt x="1230" y="327"/>
                    <a:pt x="1246" y="477"/>
                    <a:pt x="1352" y="477"/>
                  </a:cubicBezTo>
                  <a:cubicBezTo>
                    <a:pt x="1358" y="477"/>
                    <a:pt x="1365" y="477"/>
                    <a:pt x="1373" y="475"/>
                  </a:cubicBezTo>
                  <a:cubicBezTo>
                    <a:pt x="1515" y="446"/>
                    <a:pt x="1456" y="282"/>
                    <a:pt x="1371" y="282"/>
                  </a:cubicBezTo>
                  <a:close/>
                  <a:moveTo>
                    <a:pt x="835" y="182"/>
                  </a:moveTo>
                  <a:cubicBezTo>
                    <a:pt x="823" y="182"/>
                    <a:pt x="810" y="183"/>
                    <a:pt x="797" y="185"/>
                  </a:cubicBezTo>
                  <a:cubicBezTo>
                    <a:pt x="662" y="201"/>
                    <a:pt x="689" y="319"/>
                    <a:pt x="824" y="497"/>
                  </a:cubicBezTo>
                  <a:cubicBezTo>
                    <a:pt x="907" y="612"/>
                    <a:pt x="911" y="804"/>
                    <a:pt x="1201" y="804"/>
                  </a:cubicBezTo>
                  <a:cubicBezTo>
                    <a:pt x="1248" y="804"/>
                    <a:pt x="1303" y="799"/>
                    <a:pt x="1367" y="787"/>
                  </a:cubicBezTo>
                  <a:cubicBezTo>
                    <a:pt x="1588" y="750"/>
                    <a:pt x="1664" y="723"/>
                    <a:pt x="1610" y="599"/>
                  </a:cubicBezTo>
                  <a:cubicBezTo>
                    <a:pt x="1585" y="544"/>
                    <a:pt x="1556" y="524"/>
                    <a:pt x="1524" y="524"/>
                  </a:cubicBezTo>
                  <a:cubicBezTo>
                    <a:pt x="1426" y="524"/>
                    <a:pt x="1302" y="717"/>
                    <a:pt x="1192" y="717"/>
                  </a:cubicBezTo>
                  <a:cubicBezTo>
                    <a:pt x="1182" y="717"/>
                    <a:pt x="1173" y="716"/>
                    <a:pt x="1163" y="712"/>
                  </a:cubicBezTo>
                  <a:cubicBezTo>
                    <a:pt x="1071" y="680"/>
                    <a:pt x="1341" y="577"/>
                    <a:pt x="1201" y="470"/>
                  </a:cubicBezTo>
                  <a:cubicBezTo>
                    <a:pt x="1169" y="447"/>
                    <a:pt x="1143" y="438"/>
                    <a:pt x="1123" y="438"/>
                  </a:cubicBezTo>
                  <a:cubicBezTo>
                    <a:pt x="1033" y="438"/>
                    <a:pt x="1031" y="610"/>
                    <a:pt x="989" y="610"/>
                  </a:cubicBezTo>
                  <a:cubicBezTo>
                    <a:pt x="983" y="610"/>
                    <a:pt x="977" y="607"/>
                    <a:pt x="969" y="599"/>
                  </a:cubicBezTo>
                  <a:cubicBezTo>
                    <a:pt x="908" y="532"/>
                    <a:pt x="1071" y="182"/>
                    <a:pt x="835" y="182"/>
                  </a:cubicBezTo>
                  <a:close/>
                  <a:moveTo>
                    <a:pt x="574" y="403"/>
                  </a:moveTo>
                  <a:cubicBezTo>
                    <a:pt x="538" y="403"/>
                    <a:pt x="497" y="416"/>
                    <a:pt x="447" y="448"/>
                  </a:cubicBezTo>
                  <a:cubicBezTo>
                    <a:pt x="355" y="508"/>
                    <a:pt x="355" y="556"/>
                    <a:pt x="592" y="701"/>
                  </a:cubicBezTo>
                  <a:cubicBezTo>
                    <a:pt x="781" y="814"/>
                    <a:pt x="940" y="975"/>
                    <a:pt x="1181" y="975"/>
                  </a:cubicBezTo>
                  <a:cubicBezTo>
                    <a:pt x="1229" y="975"/>
                    <a:pt x="1280" y="969"/>
                    <a:pt x="1335" y="954"/>
                  </a:cubicBezTo>
                  <a:cubicBezTo>
                    <a:pt x="1361" y="947"/>
                    <a:pt x="1388" y="944"/>
                    <a:pt x="1417" y="944"/>
                  </a:cubicBezTo>
                  <a:cubicBezTo>
                    <a:pt x="1545" y="944"/>
                    <a:pt x="1696" y="1001"/>
                    <a:pt x="1787" y="1001"/>
                  </a:cubicBezTo>
                  <a:cubicBezTo>
                    <a:pt x="1848" y="1001"/>
                    <a:pt x="1882" y="976"/>
                    <a:pt x="1863" y="890"/>
                  </a:cubicBezTo>
                  <a:cubicBezTo>
                    <a:pt x="1845" y="806"/>
                    <a:pt x="1799" y="779"/>
                    <a:pt x="1732" y="779"/>
                  </a:cubicBezTo>
                  <a:cubicBezTo>
                    <a:pt x="1604" y="779"/>
                    <a:pt x="1400" y="880"/>
                    <a:pt x="1182" y="880"/>
                  </a:cubicBezTo>
                  <a:cubicBezTo>
                    <a:pt x="1133" y="880"/>
                    <a:pt x="1083" y="875"/>
                    <a:pt x="1034" y="863"/>
                  </a:cubicBezTo>
                  <a:cubicBezTo>
                    <a:pt x="789" y="799"/>
                    <a:pt x="766" y="403"/>
                    <a:pt x="574" y="403"/>
                  </a:cubicBezTo>
                  <a:close/>
                  <a:moveTo>
                    <a:pt x="173" y="480"/>
                  </a:moveTo>
                  <a:cubicBezTo>
                    <a:pt x="134" y="480"/>
                    <a:pt x="96" y="509"/>
                    <a:pt x="54" y="577"/>
                  </a:cubicBezTo>
                  <a:cubicBezTo>
                    <a:pt x="0" y="674"/>
                    <a:pt x="146" y="685"/>
                    <a:pt x="388" y="820"/>
                  </a:cubicBezTo>
                  <a:cubicBezTo>
                    <a:pt x="614" y="944"/>
                    <a:pt x="824" y="1127"/>
                    <a:pt x="1147" y="1202"/>
                  </a:cubicBezTo>
                  <a:cubicBezTo>
                    <a:pt x="1235" y="1225"/>
                    <a:pt x="1435" y="1299"/>
                    <a:pt x="1569" y="1299"/>
                  </a:cubicBezTo>
                  <a:cubicBezTo>
                    <a:pt x="1656" y="1299"/>
                    <a:pt x="1715" y="1267"/>
                    <a:pt x="1696" y="1170"/>
                  </a:cubicBezTo>
                  <a:cubicBezTo>
                    <a:pt x="1680" y="1088"/>
                    <a:pt x="1614" y="1069"/>
                    <a:pt x="1519" y="1069"/>
                  </a:cubicBezTo>
                  <a:cubicBezTo>
                    <a:pt x="1436" y="1069"/>
                    <a:pt x="1331" y="1083"/>
                    <a:pt x="1218" y="1083"/>
                  </a:cubicBezTo>
                  <a:cubicBezTo>
                    <a:pt x="1109" y="1083"/>
                    <a:pt x="994" y="1070"/>
                    <a:pt x="883" y="1019"/>
                  </a:cubicBezTo>
                  <a:cubicBezTo>
                    <a:pt x="472" y="834"/>
                    <a:pt x="313" y="480"/>
                    <a:pt x="173" y="480"/>
                  </a:cubicBezTo>
                  <a:close/>
                </a:path>
              </a:pathLst>
            </a:custGeom>
            <a:solidFill>
              <a:srgbClr val="FAB94D"/>
            </a:solidFill>
            <a:ln w="80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34750" y="1328450"/>
              <a:ext cx="32300" cy="24100"/>
            </a:xfrm>
            <a:custGeom>
              <a:avLst/>
              <a:gdLst/>
              <a:ahLst/>
              <a:cxnLst/>
              <a:rect l="l" t="t" r="r" b="b"/>
              <a:pathLst>
                <a:path w="1292" h="964" extrusionOk="0">
                  <a:moveTo>
                    <a:pt x="1066" y="425"/>
                  </a:moveTo>
                  <a:lnTo>
                    <a:pt x="953" y="652"/>
                  </a:lnTo>
                  <a:moveTo>
                    <a:pt x="334" y="178"/>
                  </a:moveTo>
                  <a:lnTo>
                    <a:pt x="242" y="334"/>
                  </a:lnTo>
                  <a:moveTo>
                    <a:pt x="436" y="312"/>
                  </a:moveTo>
                  <a:lnTo>
                    <a:pt x="328" y="512"/>
                  </a:lnTo>
                  <a:moveTo>
                    <a:pt x="624" y="226"/>
                  </a:moveTo>
                  <a:lnTo>
                    <a:pt x="517" y="415"/>
                  </a:lnTo>
                  <a:moveTo>
                    <a:pt x="657" y="425"/>
                  </a:moveTo>
                  <a:lnTo>
                    <a:pt x="555" y="614"/>
                  </a:lnTo>
                  <a:moveTo>
                    <a:pt x="861" y="312"/>
                  </a:moveTo>
                  <a:lnTo>
                    <a:pt x="754" y="501"/>
                  </a:lnTo>
                  <a:moveTo>
                    <a:pt x="856" y="544"/>
                  </a:moveTo>
                  <a:lnTo>
                    <a:pt x="754" y="738"/>
                  </a:lnTo>
                  <a:moveTo>
                    <a:pt x="59" y="285"/>
                  </a:moveTo>
                  <a:cubicBezTo>
                    <a:pt x="0" y="533"/>
                    <a:pt x="307" y="442"/>
                    <a:pt x="522" y="603"/>
                  </a:cubicBezTo>
                  <a:cubicBezTo>
                    <a:pt x="770" y="791"/>
                    <a:pt x="974" y="964"/>
                    <a:pt x="1114" y="662"/>
                  </a:cubicBezTo>
                  <a:cubicBezTo>
                    <a:pt x="1292" y="285"/>
                    <a:pt x="124" y="0"/>
                    <a:pt x="59" y="285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934750" y="1328450"/>
              <a:ext cx="32300" cy="24100"/>
            </a:xfrm>
            <a:custGeom>
              <a:avLst/>
              <a:gdLst/>
              <a:ahLst/>
              <a:cxnLst/>
              <a:rect l="l" t="t" r="r" b="b"/>
              <a:pathLst>
                <a:path w="1292" h="964" fill="none" extrusionOk="0">
                  <a:moveTo>
                    <a:pt x="1066" y="425"/>
                  </a:moveTo>
                  <a:lnTo>
                    <a:pt x="953" y="652"/>
                  </a:lnTo>
                  <a:moveTo>
                    <a:pt x="334" y="178"/>
                  </a:moveTo>
                  <a:lnTo>
                    <a:pt x="242" y="334"/>
                  </a:lnTo>
                  <a:moveTo>
                    <a:pt x="436" y="312"/>
                  </a:moveTo>
                  <a:lnTo>
                    <a:pt x="328" y="512"/>
                  </a:lnTo>
                  <a:moveTo>
                    <a:pt x="624" y="226"/>
                  </a:moveTo>
                  <a:lnTo>
                    <a:pt x="517" y="415"/>
                  </a:lnTo>
                  <a:moveTo>
                    <a:pt x="657" y="425"/>
                  </a:moveTo>
                  <a:lnTo>
                    <a:pt x="555" y="614"/>
                  </a:lnTo>
                  <a:moveTo>
                    <a:pt x="861" y="312"/>
                  </a:moveTo>
                  <a:lnTo>
                    <a:pt x="754" y="501"/>
                  </a:lnTo>
                  <a:moveTo>
                    <a:pt x="856" y="544"/>
                  </a:moveTo>
                  <a:lnTo>
                    <a:pt x="754" y="738"/>
                  </a:lnTo>
                  <a:moveTo>
                    <a:pt x="59" y="285"/>
                  </a:moveTo>
                  <a:cubicBezTo>
                    <a:pt x="0" y="533"/>
                    <a:pt x="307" y="442"/>
                    <a:pt x="522" y="603"/>
                  </a:cubicBezTo>
                  <a:cubicBezTo>
                    <a:pt x="770" y="791"/>
                    <a:pt x="974" y="964"/>
                    <a:pt x="1114" y="662"/>
                  </a:cubicBezTo>
                  <a:cubicBezTo>
                    <a:pt x="1292" y="285"/>
                    <a:pt x="124" y="0"/>
                    <a:pt x="59" y="285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897050" y="1300175"/>
              <a:ext cx="27075" cy="32050"/>
            </a:xfrm>
            <a:custGeom>
              <a:avLst/>
              <a:gdLst/>
              <a:ahLst/>
              <a:cxnLst/>
              <a:rect l="l" t="t" r="r" b="b"/>
              <a:pathLst>
                <a:path w="1083" h="1282" extrusionOk="0">
                  <a:moveTo>
                    <a:pt x="259" y="313"/>
                  </a:moveTo>
                  <a:lnTo>
                    <a:pt x="496" y="238"/>
                  </a:lnTo>
                  <a:moveTo>
                    <a:pt x="604" y="1007"/>
                  </a:moveTo>
                  <a:lnTo>
                    <a:pt x="776" y="964"/>
                  </a:lnTo>
                  <a:moveTo>
                    <a:pt x="625" y="846"/>
                  </a:moveTo>
                  <a:lnTo>
                    <a:pt x="841" y="776"/>
                  </a:lnTo>
                  <a:moveTo>
                    <a:pt x="426" y="771"/>
                  </a:moveTo>
                  <a:lnTo>
                    <a:pt x="636" y="711"/>
                  </a:lnTo>
                  <a:moveTo>
                    <a:pt x="544" y="604"/>
                  </a:moveTo>
                  <a:lnTo>
                    <a:pt x="754" y="544"/>
                  </a:lnTo>
                  <a:moveTo>
                    <a:pt x="324" y="544"/>
                  </a:moveTo>
                  <a:lnTo>
                    <a:pt x="534" y="480"/>
                  </a:lnTo>
                  <a:moveTo>
                    <a:pt x="491" y="378"/>
                  </a:moveTo>
                  <a:lnTo>
                    <a:pt x="701" y="318"/>
                  </a:lnTo>
                  <a:moveTo>
                    <a:pt x="873" y="1126"/>
                  </a:moveTo>
                  <a:cubicBezTo>
                    <a:pt x="1083" y="991"/>
                    <a:pt x="803" y="835"/>
                    <a:pt x="771" y="577"/>
                  </a:cubicBezTo>
                  <a:cubicBezTo>
                    <a:pt x="722" y="265"/>
                    <a:pt x="701" y="1"/>
                    <a:pt x="388" y="114"/>
                  </a:cubicBezTo>
                  <a:cubicBezTo>
                    <a:pt x="1" y="259"/>
                    <a:pt x="625" y="1282"/>
                    <a:pt x="873" y="1126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897050" y="1300175"/>
              <a:ext cx="27075" cy="32050"/>
            </a:xfrm>
            <a:custGeom>
              <a:avLst/>
              <a:gdLst/>
              <a:ahLst/>
              <a:cxnLst/>
              <a:rect l="l" t="t" r="r" b="b"/>
              <a:pathLst>
                <a:path w="1083" h="1282" fill="none" extrusionOk="0">
                  <a:moveTo>
                    <a:pt x="259" y="313"/>
                  </a:moveTo>
                  <a:lnTo>
                    <a:pt x="496" y="238"/>
                  </a:lnTo>
                  <a:moveTo>
                    <a:pt x="604" y="1007"/>
                  </a:moveTo>
                  <a:lnTo>
                    <a:pt x="776" y="964"/>
                  </a:lnTo>
                  <a:moveTo>
                    <a:pt x="625" y="846"/>
                  </a:moveTo>
                  <a:lnTo>
                    <a:pt x="841" y="776"/>
                  </a:lnTo>
                  <a:moveTo>
                    <a:pt x="426" y="771"/>
                  </a:moveTo>
                  <a:lnTo>
                    <a:pt x="636" y="711"/>
                  </a:lnTo>
                  <a:moveTo>
                    <a:pt x="544" y="604"/>
                  </a:moveTo>
                  <a:lnTo>
                    <a:pt x="754" y="544"/>
                  </a:lnTo>
                  <a:moveTo>
                    <a:pt x="324" y="544"/>
                  </a:moveTo>
                  <a:lnTo>
                    <a:pt x="534" y="480"/>
                  </a:lnTo>
                  <a:moveTo>
                    <a:pt x="491" y="378"/>
                  </a:moveTo>
                  <a:lnTo>
                    <a:pt x="701" y="318"/>
                  </a:lnTo>
                  <a:moveTo>
                    <a:pt x="873" y="1126"/>
                  </a:moveTo>
                  <a:cubicBezTo>
                    <a:pt x="1083" y="991"/>
                    <a:pt x="803" y="835"/>
                    <a:pt x="771" y="577"/>
                  </a:cubicBezTo>
                  <a:cubicBezTo>
                    <a:pt x="722" y="265"/>
                    <a:pt x="701" y="1"/>
                    <a:pt x="388" y="114"/>
                  </a:cubicBezTo>
                  <a:cubicBezTo>
                    <a:pt x="1" y="259"/>
                    <a:pt x="625" y="1282"/>
                    <a:pt x="873" y="1126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3960175" y="1299375"/>
              <a:ext cx="27200" cy="32050"/>
            </a:xfrm>
            <a:custGeom>
              <a:avLst/>
              <a:gdLst/>
              <a:ahLst/>
              <a:cxnLst/>
              <a:rect l="l" t="t" r="r" b="b"/>
              <a:pathLst>
                <a:path w="1088" h="1282" extrusionOk="0">
                  <a:moveTo>
                    <a:pt x="259" y="318"/>
                  </a:moveTo>
                  <a:lnTo>
                    <a:pt x="501" y="237"/>
                  </a:lnTo>
                  <a:moveTo>
                    <a:pt x="603" y="1012"/>
                  </a:moveTo>
                  <a:lnTo>
                    <a:pt x="776" y="964"/>
                  </a:lnTo>
                  <a:moveTo>
                    <a:pt x="625" y="846"/>
                  </a:moveTo>
                  <a:lnTo>
                    <a:pt x="840" y="776"/>
                  </a:lnTo>
                  <a:moveTo>
                    <a:pt x="431" y="770"/>
                  </a:moveTo>
                  <a:lnTo>
                    <a:pt x="641" y="711"/>
                  </a:lnTo>
                  <a:moveTo>
                    <a:pt x="544" y="609"/>
                  </a:moveTo>
                  <a:lnTo>
                    <a:pt x="754" y="544"/>
                  </a:lnTo>
                  <a:moveTo>
                    <a:pt x="323" y="544"/>
                  </a:moveTo>
                  <a:lnTo>
                    <a:pt x="533" y="485"/>
                  </a:lnTo>
                  <a:moveTo>
                    <a:pt x="490" y="383"/>
                  </a:moveTo>
                  <a:lnTo>
                    <a:pt x="700" y="318"/>
                  </a:lnTo>
                  <a:moveTo>
                    <a:pt x="872" y="1126"/>
                  </a:moveTo>
                  <a:cubicBezTo>
                    <a:pt x="1088" y="991"/>
                    <a:pt x="808" y="840"/>
                    <a:pt x="770" y="576"/>
                  </a:cubicBezTo>
                  <a:cubicBezTo>
                    <a:pt x="727" y="264"/>
                    <a:pt x="700" y="0"/>
                    <a:pt x="388" y="119"/>
                  </a:cubicBezTo>
                  <a:cubicBezTo>
                    <a:pt x="0" y="259"/>
                    <a:pt x="625" y="1282"/>
                    <a:pt x="872" y="1126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3960175" y="1299375"/>
              <a:ext cx="27200" cy="32050"/>
            </a:xfrm>
            <a:custGeom>
              <a:avLst/>
              <a:gdLst/>
              <a:ahLst/>
              <a:cxnLst/>
              <a:rect l="l" t="t" r="r" b="b"/>
              <a:pathLst>
                <a:path w="1088" h="1282" fill="none" extrusionOk="0">
                  <a:moveTo>
                    <a:pt x="259" y="318"/>
                  </a:moveTo>
                  <a:lnTo>
                    <a:pt x="501" y="237"/>
                  </a:lnTo>
                  <a:moveTo>
                    <a:pt x="603" y="1012"/>
                  </a:moveTo>
                  <a:lnTo>
                    <a:pt x="776" y="964"/>
                  </a:lnTo>
                  <a:moveTo>
                    <a:pt x="625" y="846"/>
                  </a:moveTo>
                  <a:lnTo>
                    <a:pt x="840" y="776"/>
                  </a:lnTo>
                  <a:moveTo>
                    <a:pt x="431" y="770"/>
                  </a:moveTo>
                  <a:lnTo>
                    <a:pt x="641" y="711"/>
                  </a:lnTo>
                  <a:moveTo>
                    <a:pt x="544" y="609"/>
                  </a:moveTo>
                  <a:lnTo>
                    <a:pt x="754" y="544"/>
                  </a:lnTo>
                  <a:moveTo>
                    <a:pt x="323" y="544"/>
                  </a:moveTo>
                  <a:lnTo>
                    <a:pt x="533" y="485"/>
                  </a:lnTo>
                  <a:moveTo>
                    <a:pt x="490" y="383"/>
                  </a:moveTo>
                  <a:lnTo>
                    <a:pt x="700" y="318"/>
                  </a:lnTo>
                  <a:moveTo>
                    <a:pt x="872" y="1126"/>
                  </a:moveTo>
                  <a:cubicBezTo>
                    <a:pt x="1088" y="991"/>
                    <a:pt x="808" y="840"/>
                    <a:pt x="770" y="576"/>
                  </a:cubicBezTo>
                  <a:cubicBezTo>
                    <a:pt x="727" y="264"/>
                    <a:pt x="700" y="0"/>
                    <a:pt x="388" y="119"/>
                  </a:cubicBezTo>
                  <a:cubicBezTo>
                    <a:pt x="0" y="259"/>
                    <a:pt x="625" y="1282"/>
                    <a:pt x="872" y="1126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3889375" y="1345925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extrusionOk="0">
                  <a:moveTo>
                    <a:pt x="512" y="238"/>
                  </a:moveTo>
                  <a:lnTo>
                    <a:pt x="728" y="372"/>
                  </a:lnTo>
                  <a:moveTo>
                    <a:pt x="200" y="943"/>
                  </a:moveTo>
                  <a:lnTo>
                    <a:pt x="340" y="1045"/>
                  </a:lnTo>
                  <a:moveTo>
                    <a:pt x="340" y="857"/>
                  </a:moveTo>
                  <a:lnTo>
                    <a:pt x="529" y="981"/>
                  </a:lnTo>
                  <a:moveTo>
                    <a:pt x="270" y="658"/>
                  </a:moveTo>
                  <a:lnTo>
                    <a:pt x="453" y="782"/>
                  </a:lnTo>
                  <a:moveTo>
                    <a:pt x="475" y="642"/>
                  </a:moveTo>
                  <a:lnTo>
                    <a:pt x="652" y="765"/>
                  </a:lnTo>
                  <a:moveTo>
                    <a:pt x="378" y="432"/>
                  </a:moveTo>
                  <a:lnTo>
                    <a:pt x="561" y="555"/>
                  </a:lnTo>
                  <a:moveTo>
                    <a:pt x="609" y="453"/>
                  </a:moveTo>
                  <a:lnTo>
                    <a:pt x="792" y="577"/>
                  </a:lnTo>
                  <a:moveTo>
                    <a:pt x="281" y="1228"/>
                  </a:moveTo>
                  <a:cubicBezTo>
                    <a:pt x="518" y="1304"/>
                    <a:pt x="459" y="991"/>
                    <a:pt x="636" y="798"/>
                  </a:cubicBezTo>
                  <a:cubicBezTo>
                    <a:pt x="851" y="566"/>
                    <a:pt x="1040" y="378"/>
                    <a:pt x="749" y="211"/>
                  </a:cubicBezTo>
                  <a:cubicBezTo>
                    <a:pt x="394" y="1"/>
                    <a:pt x="1" y="1131"/>
                    <a:pt x="281" y="1228"/>
                  </a:cubicBezTo>
                  <a:close/>
                </a:path>
              </a:pathLst>
            </a:custGeom>
            <a:solidFill>
              <a:srgbClr val="FFB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3889375" y="1345925"/>
              <a:ext cx="26000" cy="32600"/>
            </a:xfrm>
            <a:custGeom>
              <a:avLst/>
              <a:gdLst/>
              <a:ahLst/>
              <a:cxnLst/>
              <a:rect l="l" t="t" r="r" b="b"/>
              <a:pathLst>
                <a:path w="1040" h="1304" fill="none" extrusionOk="0">
                  <a:moveTo>
                    <a:pt x="512" y="238"/>
                  </a:moveTo>
                  <a:lnTo>
                    <a:pt x="728" y="372"/>
                  </a:lnTo>
                  <a:moveTo>
                    <a:pt x="200" y="943"/>
                  </a:moveTo>
                  <a:lnTo>
                    <a:pt x="340" y="1045"/>
                  </a:lnTo>
                  <a:moveTo>
                    <a:pt x="340" y="857"/>
                  </a:moveTo>
                  <a:lnTo>
                    <a:pt x="529" y="981"/>
                  </a:lnTo>
                  <a:moveTo>
                    <a:pt x="270" y="658"/>
                  </a:moveTo>
                  <a:lnTo>
                    <a:pt x="453" y="782"/>
                  </a:lnTo>
                  <a:moveTo>
                    <a:pt x="475" y="642"/>
                  </a:moveTo>
                  <a:lnTo>
                    <a:pt x="652" y="765"/>
                  </a:lnTo>
                  <a:moveTo>
                    <a:pt x="378" y="432"/>
                  </a:moveTo>
                  <a:lnTo>
                    <a:pt x="561" y="555"/>
                  </a:lnTo>
                  <a:moveTo>
                    <a:pt x="609" y="453"/>
                  </a:moveTo>
                  <a:lnTo>
                    <a:pt x="792" y="577"/>
                  </a:lnTo>
                  <a:moveTo>
                    <a:pt x="281" y="1228"/>
                  </a:moveTo>
                  <a:cubicBezTo>
                    <a:pt x="518" y="1304"/>
                    <a:pt x="459" y="991"/>
                    <a:pt x="636" y="798"/>
                  </a:cubicBezTo>
                  <a:cubicBezTo>
                    <a:pt x="851" y="566"/>
                    <a:pt x="1040" y="378"/>
                    <a:pt x="749" y="211"/>
                  </a:cubicBezTo>
                  <a:cubicBezTo>
                    <a:pt x="394" y="1"/>
                    <a:pt x="1" y="1131"/>
                    <a:pt x="281" y="1228"/>
                  </a:cubicBezTo>
                  <a:close/>
                </a:path>
              </a:pathLst>
            </a:custGeom>
            <a:noFill/>
            <a:ln w="1350" cap="flat" cmpd="sng">
              <a:solidFill>
                <a:srgbClr val="B56F32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3854675" y="1413625"/>
              <a:ext cx="13800" cy="29450"/>
            </a:xfrm>
            <a:custGeom>
              <a:avLst/>
              <a:gdLst/>
              <a:ahLst/>
              <a:cxnLst/>
              <a:rect l="l" t="t" r="r" b="b"/>
              <a:pathLst>
                <a:path w="552" h="1178" extrusionOk="0">
                  <a:moveTo>
                    <a:pt x="264" y="1"/>
                  </a:moveTo>
                  <a:cubicBezTo>
                    <a:pt x="264" y="1"/>
                    <a:pt x="0" y="1077"/>
                    <a:pt x="312" y="1174"/>
                  </a:cubicBezTo>
                  <a:cubicBezTo>
                    <a:pt x="320" y="1177"/>
                    <a:pt x="328" y="1178"/>
                    <a:pt x="335" y="1178"/>
                  </a:cubicBezTo>
                  <a:cubicBezTo>
                    <a:pt x="552" y="1178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856600" y="1449025"/>
              <a:ext cx="49900" cy="85750"/>
            </a:xfrm>
            <a:custGeom>
              <a:avLst/>
              <a:gdLst/>
              <a:ahLst/>
              <a:cxnLst/>
              <a:rect l="l" t="t" r="r" b="b"/>
              <a:pathLst>
                <a:path w="1996" h="3430" extrusionOk="0">
                  <a:moveTo>
                    <a:pt x="324" y="0"/>
                  </a:moveTo>
                  <a:cubicBezTo>
                    <a:pt x="0" y="0"/>
                    <a:pt x="279" y="1584"/>
                    <a:pt x="1996" y="3429"/>
                  </a:cubicBezTo>
                  <a:cubicBezTo>
                    <a:pt x="499" y="1346"/>
                    <a:pt x="564" y="6"/>
                    <a:pt x="327" y="0"/>
                  </a:cubicBezTo>
                  <a:cubicBezTo>
                    <a:pt x="326" y="0"/>
                    <a:pt x="325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871350" y="1648125"/>
              <a:ext cx="145500" cy="850600"/>
            </a:xfrm>
            <a:custGeom>
              <a:avLst/>
              <a:gdLst/>
              <a:ahLst/>
              <a:cxnLst/>
              <a:rect l="l" t="t" r="r" b="b"/>
              <a:pathLst>
                <a:path w="5820" h="34024" extrusionOk="0">
                  <a:moveTo>
                    <a:pt x="3696" y="0"/>
                  </a:moveTo>
                  <a:cubicBezTo>
                    <a:pt x="3688" y="0"/>
                    <a:pt x="3680" y="1"/>
                    <a:pt x="3672" y="3"/>
                  </a:cubicBezTo>
                  <a:cubicBezTo>
                    <a:pt x="3225" y="116"/>
                    <a:pt x="4323" y="1613"/>
                    <a:pt x="4226" y="2436"/>
                  </a:cubicBezTo>
                  <a:cubicBezTo>
                    <a:pt x="4156" y="3061"/>
                    <a:pt x="3268" y="4164"/>
                    <a:pt x="3015" y="4670"/>
                  </a:cubicBezTo>
                  <a:cubicBezTo>
                    <a:pt x="2536" y="3012"/>
                    <a:pt x="1616" y="2490"/>
                    <a:pt x="1389" y="1747"/>
                  </a:cubicBezTo>
                  <a:cubicBezTo>
                    <a:pt x="1336" y="1161"/>
                    <a:pt x="2267" y="229"/>
                    <a:pt x="1971" y="79"/>
                  </a:cubicBezTo>
                  <a:cubicBezTo>
                    <a:pt x="1926" y="56"/>
                    <a:pt x="1880" y="45"/>
                    <a:pt x="1834" y="45"/>
                  </a:cubicBezTo>
                  <a:cubicBezTo>
                    <a:pt x="1360" y="45"/>
                    <a:pt x="848" y="1174"/>
                    <a:pt x="813" y="1807"/>
                  </a:cubicBezTo>
                  <a:cubicBezTo>
                    <a:pt x="776" y="2619"/>
                    <a:pt x="1885" y="3567"/>
                    <a:pt x="2046" y="4557"/>
                  </a:cubicBezTo>
                  <a:cubicBezTo>
                    <a:pt x="2450" y="6958"/>
                    <a:pt x="1928" y="11964"/>
                    <a:pt x="1912" y="14311"/>
                  </a:cubicBezTo>
                  <a:cubicBezTo>
                    <a:pt x="1906" y="15286"/>
                    <a:pt x="1" y="18295"/>
                    <a:pt x="33" y="19710"/>
                  </a:cubicBezTo>
                  <a:cubicBezTo>
                    <a:pt x="103" y="22488"/>
                    <a:pt x="1492" y="22983"/>
                    <a:pt x="1885" y="24717"/>
                  </a:cubicBezTo>
                  <a:cubicBezTo>
                    <a:pt x="3230" y="30676"/>
                    <a:pt x="1933" y="32807"/>
                    <a:pt x="2095" y="33335"/>
                  </a:cubicBezTo>
                  <a:cubicBezTo>
                    <a:pt x="2237" y="33809"/>
                    <a:pt x="2607" y="34023"/>
                    <a:pt x="2983" y="34023"/>
                  </a:cubicBezTo>
                  <a:cubicBezTo>
                    <a:pt x="3457" y="34023"/>
                    <a:pt x="3943" y="33682"/>
                    <a:pt x="4000" y="33087"/>
                  </a:cubicBezTo>
                  <a:cubicBezTo>
                    <a:pt x="4135" y="31715"/>
                    <a:pt x="3177" y="27457"/>
                    <a:pt x="4076" y="24641"/>
                  </a:cubicBezTo>
                  <a:cubicBezTo>
                    <a:pt x="4565" y="23113"/>
                    <a:pt x="5685" y="23129"/>
                    <a:pt x="5766" y="20071"/>
                  </a:cubicBezTo>
                  <a:cubicBezTo>
                    <a:pt x="5820" y="17773"/>
                    <a:pt x="4043" y="15447"/>
                    <a:pt x="3623" y="14241"/>
                  </a:cubicBezTo>
                  <a:cubicBezTo>
                    <a:pt x="2988" y="12416"/>
                    <a:pt x="3091" y="7792"/>
                    <a:pt x="3564" y="5747"/>
                  </a:cubicBezTo>
                  <a:cubicBezTo>
                    <a:pt x="3806" y="4724"/>
                    <a:pt x="4899" y="3874"/>
                    <a:pt x="4921" y="2829"/>
                  </a:cubicBezTo>
                  <a:cubicBezTo>
                    <a:pt x="4947" y="1782"/>
                    <a:pt x="4058" y="0"/>
                    <a:pt x="3696" y="0"/>
                  </a:cubicBezTo>
                  <a:close/>
                </a:path>
              </a:pathLst>
            </a:custGeom>
            <a:solidFill>
              <a:srgbClr val="EABD3B"/>
            </a:solidFill>
            <a:ln w="3375" cap="flat" cmpd="sng">
              <a:solidFill>
                <a:srgbClr val="B28B2D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873650" y="1651500"/>
              <a:ext cx="143750" cy="684525"/>
            </a:xfrm>
            <a:custGeom>
              <a:avLst/>
              <a:gdLst/>
              <a:ahLst/>
              <a:cxnLst/>
              <a:rect l="l" t="t" r="r" b="b"/>
              <a:pathLst>
                <a:path w="5750" h="27381" extrusionOk="0">
                  <a:moveTo>
                    <a:pt x="3611" y="0"/>
                  </a:moveTo>
                  <a:lnTo>
                    <a:pt x="3611" y="0"/>
                  </a:lnTo>
                  <a:cubicBezTo>
                    <a:pt x="3610" y="0"/>
                    <a:pt x="3609" y="3"/>
                    <a:pt x="3612" y="3"/>
                  </a:cubicBezTo>
                  <a:cubicBezTo>
                    <a:pt x="3612" y="1"/>
                    <a:pt x="3612" y="0"/>
                    <a:pt x="3611" y="0"/>
                  </a:cubicBezTo>
                  <a:close/>
                  <a:moveTo>
                    <a:pt x="3612" y="3"/>
                  </a:moveTo>
                  <a:cubicBezTo>
                    <a:pt x="3720" y="826"/>
                    <a:pt x="4420" y="1591"/>
                    <a:pt x="4242" y="2468"/>
                  </a:cubicBezTo>
                  <a:cubicBezTo>
                    <a:pt x="3930" y="3486"/>
                    <a:pt x="3284" y="4363"/>
                    <a:pt x="2832" y="5321"/>
                  </a:cubicBezTo>
                  <a:cubicBezTo>
                    <a:pt x="2541" y="4110"/>
                    <a:pt x="1868" y="3044"/>
                    <a:pt x="1287" y="1957"/>
                  </a:cubicBezTo>
                  <a:cubicBezTo>
                    <a:pt x="926" y="1370"/>
                    <a:pt x="1475" y="767"/>
                    <a:pt x="1723" y="267"/>
                  </a:cubicBezTo>
                  <a:cubicBezTo>
                    <a:pt x="1796" y="176"/>
                    <a:pt x="1825" y="40"/>
                    <a:pt x="1738" y="40"/>
                  </a:cubicBezTo>
                  <a:cubicBezTo>
                    <a:pt x="1717" y="40"/>
                    <a:pt x="1689" y="48"/>
                    <a:pt x="1653" y="67"/>
                  </a:cubicBezTo>
                  <a:cubicBezTo>
                    <a:pt x="1158" y="401"/>
                    <a:pt x="953" y="1063"/>
                    <a:pt x="861" y="1623"/>
                  </a:cubicBezTo>
                  <a:cubicBezTo>
                    <a:pt x="851" y="2420"/>
                    <a:pt x="1540" y="2996"/>
                    <a:pt x="1836" y="3690"/>
                  </a:cubicBezTo>
                  <a:cubicBezTo>
                    <a:pt x="2299" y="4611"/>
                    <a:pt x="2186" y="5693"/>
                    <a:pt x="2239" y="6694"/>
                  </a:cubicBezTo>
                  <a:cubicBezTo>
                    <a:pt x="2245" y="9272"/>
                    <a:pt x="2019" y="11845"/>
                    <a:pt x="1927" y="14413"/>
                  </a:cubicBezTo>
                  <a:cubicBezTo>
                    <a:pt x="1486" y="16103"/>
                    <a:pt x="388" y="17578"/>
                    <a:pt x="92" y="19306"/>
                  </a:cubicBezTo>
                  <a:cubicBezTo>
                    <a:pt x="0" y="20657"/>
                    <a:pt x="447" y="21987"/>
                    <a:pt x="1211" y="23085"/>
                  </a:cubicBezTo>
                  <a:cubicBezTo>
                    <a:pt x="2067" y="24345"/>
                    <a:pt x="2299" y="25895"/>
                    <a:pt x="2466" y="27381"/>
                  </a:cubicBezTo>
                  <a:cubicBezTo>
                    <a:pt x="2649" y="26137"/>
                    <a:pt x="2950" y="24835"/>
                    <a:pt x="3865" y="23914"/>
                  </a:cubicBezTo>
                  <a:cubicBezTo>
                    <a:pt x="4662" y="23096"/>
                    <a:pt x="5324" y="22100"/>
                    <a:pt x="5453" y="20943"/>
                  </a:cubicBezTo>
                  <a:cubicBezTo>
                    <a:pt x="5749" y="19425"/>
                    <a:pt x="5292" y="17896"/>
                    <a:pt x="4603" y="16550"/>
                  </a:cubicBezTo>
                  <a:cubicBezTo>
                    <a:pt x="4075" y="15522"/>
                    <a:pt x="3499" y="14532"/>
                    <a:pt x="3128" y="13444"/>
                  </a:cubicBezTo>
                  <a:cubicBezTo>
                    <a:pt x="2342" y="11754"/>
                    <a:pt x="2083" y="9848"/>
                    <a:pt x="2390" y="8007"/>
                  </a:cubicBezTo>
                  <a:cubicBezTo>
                    <a:pt x="2482" y="7238"/>
                    <a:pt x="2789" y="6516"/>
                    <a:pt x="3230" y="5886"/>
                  </a:cubicBezTo>
                  <a:cubicBezTo>
                    <a:pt x="3413" y="5294"/>
                    <a:pt x="3661" y="4718"/>
                    <a:pt x="4037" y="4207"/>
                  </a:cubicBezTo>
                  <a:cubicBezTo>
                    <a:pt x="4490" y="3593"/>
                    <a:pt x="4872" y="2829"/>
                    <a:pt x="4619" y="2054"/>
                  </a:cubicBezTo>
                  <a:cubicBezTo>
                    <a:pt x="4425" y="1327"/>
                    <a:pt x="4177" y="541"/>
                    <a:pt x="3623" y="8"/>
                  </a:cubicBezTo>
                  <a:lnTo>
                    <a:pt x="3618" y="3"/>
                  </a:lnTo>
                  <a:close/>
                </a:path>
              </a:pathLst>
            </a:custGeom>
            <a:solidFill>
              <a:srgbClr val="FFD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877275" y="2019475"/>
              <a:ext cx="52775" cy="258950"/>
            </a:xfrm>
            <a:custGeom>
              <a:avLst/>
              <a:gdLst/>
              <a:ahLst/>
              <a:cxnLst/>
              <a:rect l="l" t="t" r="r" b="b"/>
              <a:pathLst>
                <a:path w="2111" h="10358" extrusionOk="0">
                  <a:moveTo>
                    <a:pt x="1960" y="1"/>
                  </a:moveTo>
                  <a:lnTo>
                    <a:pt x="1960" y="1"/>
                  </a:lnTo>
                  <a:cubicBezTo>
                    <a:pt x="1303" y="2192"/>
                    <a:pt x="1" y="2962"/>
                    <a:pt x="70" y="4991"/>
                  </a:cubicBezTo>
                  <a:cubicBezTo>
                    <a:pt x="151" y="7446"/>
                    <a:pt x="1691" y="8355"/>
                    <a:pt x="2111" y="10358"/>
                  </a:cubicBezTo>
                  <a:cubicBezTo>
                    <a:pt x="1858" y="8124"/>
                    <a:pt x="910" y="7386"/>
                    <a:pt x="878" y="4932"/>
                  </a:cubicBezTo>
                  <a:cubicBezTo>
                    <a:pt x="851" y="2730"/>
                    <a:pt x="1723" y="1966"/>
                    <a:pt x="1960" y="1"/>
                  </a:cubicBezTo>
                  <a:close/>
                </a:path>
              </a:pathLst>
            </a:custGeom>
            <a:solidFill>
              <a:srgbClr val="FCED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918325" y="2099150"/>
              <a:ext cx="57225" cy="78500"/>
            </a:xfrm>
            <a:custGeom>
              <a:avLst/>
              <a:gdLst/>
              <a:ahLst/>
              <a:cxnLst/>
              <a:rect l="l" t="t" r="r" b="b"/>
              <a:pathLst>
                <a:path w="2289" h="3140" extrusionOk="0">
                  <a:moveTo>
                    <a:pt x="1115" y="3128"/>
                  </a:moveTo>
                  <a:cubicBezTo>
                    <a:pt x="1739" y="3139"/>
                    <a:pt x="2256" y="2450"/>
                    <a:pt x="2272" y="1594"/>
                  </a:cubicBezTo>
                  <a:cubicBezTo>
                    <a:pt x="2288" y="733"/>
                    <a:pt x="1798" y="28"/>
                    <a:pt x="1174" y="17"/>
                  </a:cubicBezTo>
                  <a:cubicBezTo>
                    <a:pt x="549" y="1"/>
                    <a:pt x="33" y="690"/>
                    <a:pt x="16" y="1551"/>
                  </a:cubicBezTo>
                  <a:cubicBezTo>
                    <a:pt x="0" y="2412"/>
                    <a:pt x="496" y="3117"/>
                    <a:pt x="1115" y="3128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874975" y="2451600"/>
              <a:ext cx="226400" cy="517200"/>
            </a:xfrm>
            <a:custGeom>
              <a:avLst/>
              <a:gdLst/>
              <a:ahLst/>
              <a:cxnLst/>
              <a:rect l="l" t="t" r="r" b="b"/>
              <a:pathLst>
                <a:path w="9056" h="20688" extrusionOk="0">
                  <a:moveTo>
                    <a:pt x="4504" y="1"/>
                  </a:moveTo>
                  <a:cubicBezTo>
                    <a:pt x="4503" y="1"/>
                    <a:pt x="4502" y="1"/>
                    <a:pt x="4501" y="1"/>
                  </a:cubicBezTo>
                  <a:cubicBezTo>
                    <a:pt x="3613" y="6"/>
                    <a:pt x="4501" y="2219"/>
                    <a:pt x="3042" y="2235"/>
                  </a:cubicBezTo>
                  <a:cubicBezTo>
                    <a:pt x="3036" y="2235"/>
                    <a:pt x="3030" y="2235"/>
                    <a:pt x="3023" y="2235"/>
                  </a:cubicBezTo>
                  <a:cubicBezTo>
                    <a:pt x="1566" y="2235"/>
                    <a:pt x="1920" y="524"/>
                    <a:pt x="1219" y="524"/>
                  </a:cubicBezTo>
                  <a:cubicBezTo>
                    <a:pt x="1170" y="524"/>
                    <a:pt x="1116" y="532"/>
                    <a:pt x="1056" y="550"/>
                  </a:cubicBezTo>
                  <a:cubicBezTo>
                    <a:pt x="1" y="867"/>
                    <a:pt x="1266" y="3037"/>
                    <a:pt x="2133" y="3446"/>
                  </a:cubicBezTo>
                  <a:cubicBezTo>
                    <a:pt x="2919" y="3817"/>
                    <a:pt x="2719" y="5971"/>
                    <a:pt x="2515" y="7085"/>
                  </a:cubicBezTo>
                  <a:cubicBezTo>
                    <a:pt x="2224" y="8678"/>
                    <a:pt x="830" y="7887"/>
                    <a:pt x="808" y="11467"/>
                  </a:cubicBezTo>
                  <a:cubicBezTo>
                    <a:pt x="782" y="15219"/>
                    <a:pt x="2795" y="14998"/>
                    <a:pt x="4227" y="17447"/>
                  </a:cubicBezTo>
                  <a:cubicBezTo>
                    <a:pt x="5029" y="18825"/>
                    <a:pt x="4835" y="20688"/>
                    <a:pt x="4835" y="20688"/>
                  </a:cubicBezTo>
                  <a:lnTo>
                    <a:pt x="6439" y="20688"/>
                  </a:lnTo>
                  <a:cubicBezTo>
                    <a:pt x="6439" y="20688"/>
                    <a:pt x="6143" y="18529"/>
                    <a:pt x="6235" y="17474"/>
                  </a:cubicBezTo>
                  <a:cubicBezTo>
                    <a:pt x="6401" y="15644"/>
                    <a:pt x="9055" y="16058"/>
                    <a:pt x="8248" y="11300"/>
                  </a:cubicBezTo>
                  <a:cubicBezTo>
                    <a:pt x="7747" y="8345"/>
                    <a:pt x="6374" y="7478"/>
                    <a:pt x="4803" y="6810"/>
                  </a:cubicBezTo>
                  <a:cubicBezTo>
                    <a:pt x="3812" y="6385"/>
                    <a:pt x="3349" y="3860"/>
                    <a:pt x="3839" y="3419"/>
                  </a:cubicBezTo>
                  <a:cubicBezTo>
                    <a:pt x="5183" y="2204"/>
                    <a:pt x="5260" y="1"/>
                    <a:pt x="4504" y="1"/>
                  </a:cubicBezTo>
                  <a:close/>
                </a:path>
              </a:pathLst>
            </a:custGeom>
            <a:solidFill>
              <a:srgbClr val="A2D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874975" y="2451475"/>
              <a:ext cx="226400" cy="517325"/>
            </a:xfrm>
            <a:custGeom>
              <a:avLst/>
              <a:gdLst/>
              <a:ahLst/>
              <a:cxnLst/>
              <a:rect l="l" t="t" r="r" b="b"/>
              <a:pathLst>
                <a:path w="9056" h="20693" fill="none" extrusionOk="0">
                  <a:moveTo>
                    <a:pt x="4835" y="20693"/>
                  </a:moveTo>
                  <a:cubicBezTo>
                    <a:pt x="4835" y="20693"/>
                    <a:pt x="5029" y="18830"/>
                    <a:pt x="4227" y="17452"/>
                  </a:cubicBezTo>
                  <a:cubicBezTo>
                    <a:pt x="2795" y="15003"/>
                    <a:pt x="782" y="15224"/>
                    <a:pt x="808" y="11472"/>
                  </a:cubicBezTo>
                  <a:cubicBezTo>
                    <a:pt x="830" y="7892"/>
                    <a:pt x="2224" y="8683"/>
                    <a:pt x="2515" y="7090"/>
                  </a:cubicBezTo>
                  <a:cubicBezTo>
                    <a:pt x="2719" y="5976"/>
                    <a:pt x="2919" y="3822"/>
                    <a:pt x="2133" y="3451"/>
                  </a:cubicBezTo>
                  <a:cubicBezTo>
                    <a:pt x="1266" y="3042"/>
                    <a:pt x="1" y="872"/>
                    <a:pt x="1056" y="555"/>
                  </a:cubicBezTo>
                  <a:cubicBezTo>
                    <a:pt x="1982" y="280"/>
                    <a:pt x="1460" y="2256"/>
                    <a:pt x="3042" y="2240"/>
                  </a:cubicBezTo>
                  <a:cubicBezTo>
                    <a:pt x="4501" y="2224"/>
                    <a:pt x="3613" y="11"/>
                    <a:pt x="4501" y="6"/>
                  </a:cubicBezTo>
                  <a:cubicBezTo>
                    <a:pt x="5260" y="0"/>
                    <a:pt x="5185" y="2207"/>
                    <a:pt x="3839" y="3424"/>
                  </a:cubicBezTo>
                  <a:cubicBezTo>
                    <a:pt x="3349" y="3865"/>
                    <a:pt x="3812" y="6390"/>
                    <a:pt x="4803" y="6815"/>
                  </a:cubicBezTo>
                  <a:cubicBezTo>
                    <a:pt x="6374" y="7483"/>
                    <a:pt x="7747" y="8350"/>
                    <a:pt x="8248" y="11305"/>
                  </a:cubicBezTo>
                  <a:cubicBezTo>
                    <a:pt x="9055" y="16063"/>
                    <a:pt x="6401" y="15649"/>
                    <a:pt x="6235" y="17479"/>
                  </a:cubicBezTo>
                  <a:cubicBezTo>
                    <a:pt x="6143" y="18534"/>
                    <a:pt x="6439" y="20693"/>
                    <a:pt x="6439" y="20693"/>
                  </a:cubicBezTo>
                </a:path>
              </a:pathLst>
            </a:custGeom>
            <a:noFill/>
            <a:ln w="6725" cap="flat" cmpd="sng">
              <a:solidFill>
                <a:srgbClr val="8FC8D7"/>
              </a:solidFill>
              <a:prstDash val="solid"/>
              <a:miter lim="53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893700" y="2458375"/>
              <a:ext cx="190175" cy="500600"/>
            </a:xfrm>
            <a:custGeom>
              <a:avLst/>
              <a:gdLst/>
              <a:ahLst/>
              <a:cxnLst/>
              <a:rect l="l" t="t" r="r" b="b"/>
              <a:pathLst>
                <a:path w="7607" h="20024" extrusionOk="0">
                  <a:moveTo>
                    <a:pt x="3764" y="1"/>
                  </a:moveTo>
                  <a:cubicBezTo>
                    <a:pt x="3759" y="1"/>
                    <a:pt x="3753" y="2"/>
                    <a:pt x="3747" y="4"/>
                  </a:cubicBezTo>
                  <a:cubicBezTo>
                    <a:pt x="3472" y="155"/>
                    <a:pt x="3591" y="559"/>
                    <a:pt x="3515" y="817"/>
                  </a:cubicBezTo>
                  <a:cubicBezTo>
                    <a:pt x="3499" y="1463"/>
                    <a:pt x="3106" y="2228"/>
                    <a:pt x="2385" y="2233"/>
                  </a:cubicBezTo>
                  <a:cubicBezTo>
                    <a:pt x="2331" y="2239"/>
                    <a:pt x="2278" y="2242"/>
                    <a:pt x="2226" y="2242"/>
                  </a:cubicBezTo>
                  <a:cubicBezTo>
                    <a:pt x="1529" y="2242"/>
                    <a:pt x="935" y="1693"/>
                    <a:pt x="765" y="1033"/>
                  </a:cubicBezTo>
                  <a:cubicBezTo>
                    <a:pt x="711" y="868"/>
                    <a:pt x="624" y="533"/>
                    <a:pt x="434" y="533"/>
                  </a:cubicBezTo>
                  <a:cubicBezTo>
                    <a:pt x="395" y="533"/>
                    <a:pt x="351" y="547"/>
                    <a:pt x="302" y="580"/>
                  </a:cubicBezTo>
                  <a:cubicBezTo>
                    <a:pt x="0" y="893"/>
                    <a:pt x="291" y="1382"/>
                    <a:pt x="425" y="1705"/>
                  </a:cubicBezTo>
                  <a:cubicBezTo>
                    <a:pt x="711" y="2314"/>
                    <a:pt x="1217" y="2782"/>
                    <a:pt x="1766" y="3143"/>
                  </a:cubicBezTo>
                  <a:cubicBezTo>
                    <a:pt x="2396" y="3950"/>
                    <a:pt x="2202" y="5059"/>
                    <a:pt x="2153" y="6012"/>
                  </a:cubicBezTo>
                  <a:cubicBezTo>
                    <a:pt x="2105" y="6841"/>
                    <a:pt x="1890" y="7740"/>
                    <a:pt x="1179" y="8251"/>
                  </a:cubicBezTo>
                  <a:cubicBezTo>
                    <a:pt x="242" y="9199"/>
                    <a:pt x="318" y="10684"/>
                    <a:pt x="345" y="11933"/>
                  </a:cubicBezTo>
                  <a:cubicBezTo>
                    <a:pt x="404" y="13128"/>
                    <a:pt x="996" y="14280"/>
                    <a:pt x="1960" y="15001"/>
                  </a:cubicBezTo>
                  <a:cubicBezTo>
                    <a:pt x="3101" y="16013"/>
                    <a:pt x="4167" y="17300"/>
                    <a:pt x="4301" y="18883"/>
                  </a:cubicBezTo>
                  <a:cubicBezTo>
                    <a:pt x="4346" y="19232"/>
                    <a:pt x="4359" y="19590"/>
                    <a:pt x="4347" y="19941"/>
                  </a:cubicBezTo>
                  <a:lnTo>
                    <a:pt x="4347" y="19941"/>
                  </a:lnTo>
                  <a:cubicBezTo>
                    <a:pt x="4446" y="17446"/>
                    <a:pt x="4898" y="17213"/>
                    <a:pt x="5362" y="16611"/>
                  </a:cubicBezTo>
                  <a:cubicBezTo>
                    <a:pt x="6002" y="15782"/>
                    <a:pt x="6971" y="15109"/>
                    <a:pt x="7197" y="14006"/>
                  </a:cubicBezTo>
                  <a:cubicBezTo>
                    <a:pt x="7606" y="12525"/>
                    <a:pt x="7283" y="10943"/>
                    <a:pt x="6826" y="9505"/>
                  </a:cubicBezTo>
                  <a:cubicBezTo>
                    <a:pt x="6368" y="8294"/>
                    <a:pt x="5362" y="7325"/>
                    <a:pt x="4156" y="6884"/>
                  </a:cubicBezTo>
                  <a:cubicBezTo>
                    <a:pt x="3542" y="6663"/>
                    <a:pt x="3149" y="6114"/>
                    <a:pt x="2950" y="5517"/>
                  </a:cubicBezTo>
                  <a:cubicBezTo>
                    <a:pt x="2665" y="4774"/>
                    <a:pt x="2476" y="3902"/>
                    <a:pt x="2778" y="3137"/>
                  </a:cubicBezTo>
                  <a:cubicBezTo>
                    <a:pt x="3069" y="2723"/>
                    <a:pt x="3483" y="2416"/>
                    <a:pt x="3650" y="1915"/>
                  </a:cubicBezTo>
                  <a:cubicBezTo>
                    <a:pt x="3919" y="1339"/>
                    <a:pt x="4118" y="607"/>
                    <a:pt x="3811" y="21"/>
                  </a:cubicBezTo>
                  <a:cubicBezTo>
                    <a:pt x="3795" y="12"/>
                    <a:pt x="3782" y="1"/>
                    <a:pt x="3764" y="1"/>
                  </a:cubicBezTo>
                  <a:close/>
                  <a:moveTo>
                    <a:pt x="4347" y="19941"/>
                  </a:moveTo>
                  <a:lnTo>
                    <a:pt x="4347" y="19941"/>
                  </a:lnTo>
                  <a:cubicBezTo>
                    <a:pt x="4346" y="19968"/>
                    <a:pt x="4345" y="19996"/>
                    <a:pt x="4344" y="20024"/>
                  </a:cubicBezTo>
                  <a:cubicBezTo>
                    <a:pt x="4346" y="19996"/>
                    <a:pt x="4347" y="19968"/>
                    <a:pt x="4347" y="19941"/>
                  </a:cubicBezTo>
                  <a:close/>
                </a:path>
              </a:pathLst>
            </a:custGeom>
            <a:solidFill>
              <a:srgbClr val="D0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899475" y="2605300"/>
              <a:ext cx="56825" cy="227050"/>
            </a:xfrm>
            <a:custGeom>
              <a:avLst/>
              <a:gdLst/>
              <a:ahLst/>
              <a:cxnLst/>
              <a:rect l="l" t="t" r="r" b="b"/>
              <a:pathLst>
                <a:path w="2273" h="9082" extrusionOk="0">
                  <a:moveTo>
                    <a:pt x="2122" y="0"/>
                  </a:moveTo>
                  <a:lnTo>
                    <a:pt x="2122" y="0"/>
                  </a:lnTo>
                  <a:cubicBezTo>
                    <a:pt x="2057" y="259"/>
                    <a:pt x="1777" y="1610"/>
                    <a:pt x="1497" y="1852"/>
                  </a:cubicBezTo>
                  <a:cubicBezTo>
                    <a:pt x="1137" y="2159"/>
                    <a:pt x="819" y="2525"/>
                    <a:pt x="561" y="2923"/>
                  </a:cubicBezTo>
                  <a:cubicBezTo>
                    <a:pt x="1" y="3784"/>
                    <a:pt x="146" y="6460"/>
                    <a:pt x="308" y="7170"/>
                  </a:cubicBezTo>
                  <a:cubicBezTo>
                    <a:pt x="469" y="7886"/>
                    <a:pt x="1185" y="8662"/>
                    <a:pt x="1669" y="9081"/>
                  </a:cubicBezTo>
                  <a:cubicBezTo>
                    <a:pt x="1190" y="8242"/>
                    <a:pt x="862" y="7623"/>
                    <a:pt x="717" y="6858"/>
                  </a:cubicBezTo>
                  <a:cubicBezTo>
                    <a:pt x="593" y="6228"/>
                    <a:pt x="442" y="3704"/>
                    <a:pt x="1029" y="2886"/>
                  </a:cubicBezTo>
                  <a:cubicBezTo>
                    <a:pt x="1239" y="2589"/>
                    <a:pt x="1653" y="2450"/>
                    <a:pt x="1826" y="2164"/>
                  </a:cubicBezTo>
                  <a:cubicBezTo>
                    <a:pt x="2272" y="1421"/>
                    <a:pt x="2122" y="1"/>
                    <a:pt x="2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3944975" y="2705825"/>
              <a:ext cx="85325" cy="105800"/>
            </a:xfrm>
            <a:custGeom>
              <a:avLst/>
              <a:gdLst/>
              <a:ahLst/>
              <a:cxnLst/>
              <a:rect l="l" t="t" r="r" b="b"/>
              <a:pathLst>
                <a:path w="3413" h="4232" extrusionOk="0">
                  <a:moveTo>
                    <a:pt x="1055" y="3973"/>
                  </a:moveTo>
                  <a:cubicBezTo>
                    <a:pt x="1798" y="4231"/>
                    <a:pt x="2692" y="3612"/>
                    <a:pt x="3052" y="2590"/>
                  </a:cubicBezTo>
                  <a:cubicBezTo>
                    <a:pt x="3413" y="1561"/>
                    <a:pt x="3101" y="517"/>
                    <a:pt x="2358" y="259"/>
                  </a:cubicBezTo>
                  <a:cubicBezTo>
                    <a:pt x="1615" y="0"/>
                    <a:pt x="721" y="619"/>
                    <a:pt x="361" y="1648"/>
                  </a:cubicBezTo>
                  <a:cubicBezTo>
                    <a:pt x="0" y="2670"/>
                    <a:pt x="312" y="3715"/>
                    <a:pt x="1055" y="3973"/>
                  </a:cubicBezTo>
                  <a:close/>
                </a:path>
              </a:pathLst>
            </a:custGeom>
            <a:solidFill>
              <a:srgbClr val="C29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Receptors and Effectors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3.6.1.2 - Receptors.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Receptors have the ability to </a:t>
            </a:r>
            <a:r>
              <a:rPr lang="en" sz="1700" b="1">
                <a:solidFill>
                  <a:srgbClr val="CCCCCC"/>
                </a:solidFill>
              </a:rPr>
              <a:t>detect </a:t>
            </a:r>
            <a:r>
              <a:rPr lang="en" sz="1700">
                <a:solidFill>
                  <a:srgbClr val="CCCCCC"/>
                </a:solidFill>
              </a:rPr>
              <a:t>a stimulus.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Receptors are </a:t>
            </a:r>
            <a:r>
              <a:rPr lang="en" sz="1700" b="1">
                <a:solidFill>
                  <a:srgbClr val="CCCCCC"/>
                </a:solidFill>
              </a:rPr>
              <a:t>usually </a:t>
            </a:r>
            <a:r>
              <a:rPr lang="en" sz="1700">
                <a:solidFill>
                  <a:srgbClr val="CCCCCC"/>
                </a:solidFill>
              </a:rPr>
              <a:t>cells.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Rods and cones are examples of </a:t>
            </a:r>
            <a:r>
              <a:rPr lang="en" sz="1300" b="1">
                <a:solidFill>
                  <a:srgbClr val="CCCCCC"/>
                </a:solidFill>
              </a:rPr>
              <a:t>photoreceptors </a:t>
            </a:r>
            <a:r>
              <a:rPr lang="en" sz="1300">
                <a:solidFill>
                  <a:srgbClr val="CCCCCC"/>
                </a:solidFill>
              </a:rPr>
              <a:t>in the eyes.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Receptors may also be </a:t>
            </a:r>
            <a:r>
              <a:rPr lang="en" sz="1700" b="1">
                <a:solidFill>
                  <a:srgbClr val="CCCCCC"/>
                </a:solidFill>
              </a:rPr>
              <a:t>proteins </a:t>
            </a:r>
            <a:r>
              <a:rPr lang="en" sz="1700">
                <a:solidFill>
                  <a:srgbClr val="CCCCCC"/>
                </a:solidFill>
              </a:rPr>
              <a:t>on the surface of cell membranes.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CD8 receptors are proteins on the surface of </a:t>
            </a:r>
            <a:r>
              <a:rPr lang="en" sz="1300" b="1">
                <a:solidFill>
                  <a:schemeClr val="dk1"/>
                </a:solidFill>
              </a:rPr>
              <a:t>white blood cells</a:t>
            </a:r>
            <a:r>
              <a:rPr lang="en" sz="1300">
                <a:solidFill>
                  <a:srgbClr val="CCCCCC"/>
                </a:solidFill>
              </a:rPr>
              <a:t> that are involved in </a:t>
            </a:r>
            <a:r>
              <a:rPr lang="en" sz="1300" b="1">
                <a:solidFill>
                  <a:srgbClr val="CCCCCC"/>
                </a:solidFill>
              </a:rPr>
              <a:t>cell signalling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Effectors have the ability to </a:t>
            </a:r>
            <a:r>
              <a:rPr lang="en" sz="1700" b="1">
                <a:solidFill>
                  <a:srgbClr val="CCCCCC"/>
                </a:solidFill>
              </a:rPr>
              <a:t>respond </a:t>
            </a:r>
            <a:r>
              <a:rPr lang="en" sz="1700">
                <a:solidFill>
                  <a:srgbClr val="CCCCCC"/>
                </a:solidFill>
              </a:rPr>
              <a:t>to a stimulus.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Effectors include both </a:t>
            </a:r>
            <a:r>
              <a:rPr lang="en" sz="1300" b="1">
                <a:solidFill>
                  <a:srgbClr val="CCCCCC"/>
                </a:solidFill>
              </a:rPr>
              <a:t>muscles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glands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Receptors and effectors </a:t>
            </a:r>
            <a:r>
              <a:rPr lang="en" sz="1700" b="1">
                <a:solidFill>
                  <a:srgbClr val="CCCCCC"/>
                </a:solidFill>
              </a:rPr>
              <a:t>communicate </a:t>
            </a:r>
            <a:r>
              <a:rPr lang="en" sz="1700">
                <a:solidFill>
                  <a:srgbClr val="CCCCCC"/>
                </a:solidFill>
              </a:rPr>
              <a:t>with one another.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Receptors and effectors communicate via </a:t>
            </a:r>
            <a:r>
              <a:rPr lang="en" sz="1300" b="1">
                <a:solidFill>
                  <a:srgbClr val="CCCCCC"/>
                </a:solidFill>
              </a:rPr>
              <a:t>electrical </a:t>
            </a:r>
            <a:r>
              <a:rPr lang="en" sz="1300">
                <a:solidFill>
                  <a:srgbClr val="CCCCCC"/>
                </a:solidFill>
              </a:rPr>
              <a:t>signals (the nervous system).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They may also communicate via </a:t>
            </a:r>
            <a:r>
              <a:rPr lang="en" sz="1300" b="1">
                <a:solidFill>
                  <a:srgbClr val="CCCCCC"/>
                </a:solidFill>
              </a:rPr>
              <a:t>chemical </a:t>
            </a:r>
            <a:r>
              <a:rPr lang="en" sz="1300">
                <a:solidFill>
                  <a:srgbClr val="CCCCCC"/>
                </a:solidFill>
              </a:rPr>
              <a:t>signals (the hormonal systems).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Sometimes these 2 systems will </a:t>
            </a:r>
            <a:r>
              <a:rPr lang="en" sz="1300" b="1">
                <a:solidFill>
                  <a:srgbClr val="CCCCCC"/>
                </a:solidFill>
              </a:rPr>
              <a:t>interact </a:t>
            </a:r>
            <a:r>
              <a:rPr lang="en" sz="1300">
                <a:solidFill>
                  <a:srgbClr val="CCCCCC"/>
                </a:solidFill>
              </a:rPr>
              <a:t>with each other.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19473" t="7347" r="24775" b="8292"/>
          <a:stretch/>
        </p:blipFill>
        <p:spPr>
          <a:xfrm>
            <a:off x="4046375" y="0"/>
            <a:ext cx="5097629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815100" y="2156100"/>
            <a:ext cx="254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Photoreceptors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(rod cells and cone cells) in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eyes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allow for the detection of light.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>
            <a:off x="4046375" y="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Nervous System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nervous system is made up of a </a:t>
            </a:r>
            <a:r>
              <a:rPr lang="en" b="1">
                <a:solidFill>
                  <a:srgbClr val="CCCCCC"/>
                </a:solidFill>
              </a:rPr>
              <a:t>network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neurones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Neurones are often referred to as </a:t>
            </a:r>
            <a:r>
              <a:rPr lang="en" b="1">
                <a:solidFill>
                  <a:srgbClr val="CCCCCC"/>
                </a:solidFill>
              </a:rPr>
              <a:t>nerve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Sensory neurones carry electrical signals from </a:t>
            </a:r>
            <a:r>
              <a:rPr lang="en" b="1">
                <a:solidFill>
                  <a:srgbClr val="CCCCCC"/>
                </a:solidFill>
              </a:rPr>
              <a:t>receptors </a:t>
            </a:r>
            <a:r>
              <a:rPr lang="en">
                <a:solidFill>
                  <a:srgbClr val="CCCCCC"/>
                </a:solidFill>
              </a:rPr>
              <a:t>to the </a:t>
            </a:r>
            <a:r>
              <a:rPr lang="en" b="1">
                <a:solidFill>
                  <a:srgbClr val="CCCCCC"/>
                </a:solidFill>
              </a:rPr>
              <a:t>central nervous system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CNS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CNS includes the brain and the spinal cord.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Motor neurones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carry electrical signals from the CNS to </a:t>
            </a:r>
            <a:r>
              <a:rPr lang="en" b="1">
                <a:solidFill>
                  <a:srgbClr val="CCCCCC"/>
                </a:solidFill>
              </a:rPr>
              <a:t>effectors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Relay neurones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carry electrical signals between sensory and motor neurones.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Electrical information is converted into </a:t>
            </a:r>
            <a:r>
              <a:rPr lang="en" b="1">
                <a:solidFill>
                  <a:srgbClr val="CCCCCC"/>
                </a:solidFill>
              </a:rPr>
              <a:t>chemical </a:t>
            </a:r>
            <a:r>
              <a:rPr lang="en">
                <a:solidFill>
                  <a:srgbClr val="CCCCCC"/>
                </a:solidFill>
              </a:rPr>
              <a:t>information at a </a:t>
            </a:r>
            <a:r>
              <a:rPr lang="en" b="1">
                <a:solidFill>
                  <a:srgbClr val="CCCCCC"/>
                </a:solidFill>
              </a:rPr>
              <a:t>synapse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Synapses are found at the </a:t>
            </a:r>
            <a:r>
              <a:rPr lang="en" b="1">
                <a:solidFill>
                  <a:srgbClr val="CCCCCC"/>
                </a:solidFill>
              </a:rPr>
              <a:t>end </a:t>
            </a:r>
            <a:r>
              <a:rPr lang="en">
                <a:solidFill>
                  <a:srgbClr val="CCCCCC"/>
                </a:solidFill>
              </a:rPr>
              <a:t>of neurones.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Electrical impulses are converted into chemicals called </a:t>
            </a:r>
            <a:r>
              <a:rPr lang="en" b="1">
                <a:solidFill>
                  <a:srgbClr val="CCCCCC"/>
                </a:solidFill>
              </a:rPr>
              <a:t>neurotransmitters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Neurotransmitters </a:t>
            </a:r>
            <a:r>
              <a:rPr lang="en" b="1">
                <a:solidFill>
                  <a:srgbClr val="CCCCCC"/>
                </a:solidFill>
              </a:rPr>
              <a:t>diffuse </a:t>
            </a:r>
            <a:r>
              <a:rPr lang="en">
                <a:solidFill>
                  <a:srgbClr val="CCCCCC"/>
                </a:solidFill>
              </a:rPr>
              <a:t>across the </a:t>
            </a:r>
            <a:r>
              <a:rPr lang="en" b="1">
                <a:solidFill>
                  <a:srgbClr val="CCCCCC"/>
                </a:solidFill>
              </a:rPr>
              <a:t>gap </a:t>
            </a:r>
            <a:r>
              <a:rPr lang="en">
                <a:solidFill>
                  <a:srgbClr val="CCCCCC"/>
                </a:solidFill>
              </a:rPr>
              <a:t>between neurones.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new </a:t>
            </a:r>
            <a:r>
              <a:rPr lang="en">
                <a:solidFill>
                  <a:srgbClr val="CCCCCC"/>
                </a:solidFill>
              </a:rPr>
              <a:t>electrical impulse is then generated at the next neurone.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4" name="Google Shape;84;p17"/>
          <p:cNvSpPr txBox="1"/>
          <p:nvPr/>
        </p:nvSpPr>
        <p:spPr>
          <a:xfrm>
            <a:off x="4152425" y="1833000"/>
            <a:ext cx="4039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</a:t>
            </a:r>
            <a:r>
              <a:rPr lang="en">
                <a:solidFill>
                  <a:srgbClr val="00008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000080"/>
                </a:solidFill>
                <a:latin typeface="Cambria"/>
                <a:ea typeface="Cambria"/>
                <a:cs typeface="Cambria"/>
                <a:sym typeface="Cambria"/>
              </a:rPr>
              <a:t>central nervous system</a:t>
            </a:r>
            <a:r>
              <a:rPr lang="en">
                <a:solidFill>
                  <a:srgbClr val="00008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000080"/>
                </a:solidFill>
                <a:latin typeface="Cambria"/>
                <a:ea typeface="Cambria"/>
                <a:cs typeface="Cambria"/>
                <a:sym typeface="Cambria"/>
              </a:rPr>
              <a:t>CNS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and the </a:t>
            </a:r>
            <a:r>
              <a:rPr lang="en" b="1">
                <a:solidFill>
                  <a:srgbClr val="009EFF"/>
                </a:solidFill>
                <a:latin typeface="Cambria"/>
                <a:ea typeface="Cambria"/>
                <a:cs typeface="Cambria"/>
                <a:sym typeface="Cambria"/>
              </a:rPr>
              <a:t>peripheral nervous system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009EFF"/>
                </a:solidFill>
                <a:latin typeface="Cambria"/>
                <a:ea typeface="Cambria"/>
                <a:cs typeface="Cambria"/>
                <a:sym typeface="Cambria"/>
              </a:rPr>
              <a:t>PNS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show a complex network of interlocking neurones.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CNS consists of the brain and the spinal cord. The PNS consists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all other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associated neurones.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5" name="Google Shape;85;p17"/>
          <p:cNvGrpSpPr/>
          <p:nvPr/>
        </p:nvGrpSpPr>
        <p:grpSpPr>
          <a:xfrm>
            <a:off x="1601325" y="224717"/>
            <a:ext cx="1662532" cy="4694073"/>
            <a:chOff x="2963725" y="347150"/>
            <a:chExt cx="1713950" cy="4905500"/>
          </a:xfrm>
        </p:grpSpPr>
        <p:sp>
          <p:nvSpPr>
            <p:cNvPr id="86" name="Google Shape;86;p17"/>
            <p:cNvSpPr/>
            <p:nvPr/>
          </p:nvSpPr>
          <p:spPr>
            <a:xfrm>
              <a:off x="3812125" y="2339700"/>
              <a:ext cx="3075" cy="1550"/>
            </a:xfrm>
            <a:custGeom>
              <a:avLst/>
              <a:gdLst/>
              <a:ahLst/>
              <a:cxnLst/>
              <a:rect l="l" t="t" r="r" b="b"/>
              <a:pathLst>
                <a:path w="123" h="62" extrusionOk="0">
                  <a:moveTo>
                    <a:pt x="1" y="1"/>
                  </a:moveTo>
                  <a:cubicBezTo>
                    <a:pt x="52" y="31"/>
                    <a:pt x="82" y="51"/>
                    <a:pt x="123" y="62"/>
                  </a:cubicBezTo>
                  <a:cubicBezTo>
                    <a:pt x="82" y="41"/>
                    <a:pt x="41" y="21"/>
                    <a:pt x="1" y="1"/>
                  </a:cubicBezTo>
                  <a:close/>
                </a:path>
              </a:pathLst>
            </a:custGeom>
            <a:solidFill>
              <a:srgbClr val="1D63AE"/>
            </a:solidFill>
            <a:ln w="1025" cap="flat" cmpd="sng">
              <a:solidFill>
                <a:srgbClr val="43C4DB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3741325" y="2526200"/>
              <a:ext cx="17800" cy="5400"/>
            </a:xfrm>
            <a:custGeom>
              <a:avLst/>
              <a:gdLst/>
              <a:ahLst/>
              <a:cxnLst/>
              <a:rect l="l" t="t" r="r" b="b"/>
              <a:pathLst>
                <a:path w="712" h="216" extrusionOk="0">
                  <a:moveTo>
                    <a:pt x="590" y="1"/>
                  </a:moveTo>
                  <a:cubicBezTo>
                    <a:pt x="597" y="8"/>
                    <a:pt x="604" y="16"/>
                    <a:pt x="612" y="25"/>
                  </a:cubicBezTo>
                  <a:lnTo>
                    <a:pt x="612" y="25"/>
                  </a:lnTo>
                  <a:cubicBezTo>
                    <a:pt x="615" y="24"/>
                    <a:pt x="617" y="22"/>
                    <a:pt x="620" y="21"/>
                  </a:cubicBezTo>
                  <a:lnTo>
                    <a:pt x="590" y="1"/>
                  </a:lnTo>
                  <a:close/>
                  <a:moveTo>
                    <a:pt x="612" y="25"/>
                  </a:moveTo>
                  <a:lnTo>
                    <a:pt x="612" y="25"/>
                  </a:lnTo>
                  <a:cubicBezTo>
                    <a:pt x="492" y="76"/>
                    <a:pt x="312" y="126"/>
                    <a:pt x="158" y="126"/>
                  </a:cubicBezTo>
                  <a:cubicBezTo>
                    <a:pt x="101" y="126"/>
                    <a:pt x="47" y="119"/>
                    <a:pt x="1" y="102"/>
                  </a:cubicBezTo>
                  <a:lnTo>
                    <a:pt x="1" y="102"/>
                  </a:lnTo>
                  <a:cubicBezTo>
                    <a:pt x="60" y="185"/>
                    <a:pt x="234" y="216"/>
                    <a:pt x="401" y="216"/>
                  </a:cubicBezTo>
                  <a:cubicBezTo>
                    <a:pt x="524" y="216"/>
                    <a:pt x="643" y="199"/>
                    <a:pt x="711" y="174"/>
                  </a:cubicBezTo>
                  <a:cubicBezTo>
                    <a:pt x="686" y="123"/>
                    <a:pt x="647" y="66"/>
                    <a:pt x="612" y="25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3498250" y="2882700"/>
              <a:ext cx="701900" cy="343150"/>
            </a:xfrm>
            <a:custGeom>
              <a:avLst/>
              <a:gdLst/>
              <a:ahLst/>
              <a:cxnLst/>
              <a:rect l="l" t="t" r="r" b="b"/>
              <a:pathLst>
                <a:path w="28076" h="13726" extrusionOk="0">
                  <a:moveTo>
                    <a:pt x="24568" y="1"/>
                  </a:moveTo>
                  <a:cubicBezTo>
                    <a:pt x="23841" y="1"/>
                    <a:pt x="23044" y="123"/>
                    <a:pt x="22381" y="215"/>
                  </a:cubicBezTo>
                  <a:cubicBezTo>
                    <a:pt x="21478" y="357"/>
                    <a:pt x="21265" y="905"/>
                    <a:pt x="20595" y="1504"/>
                  </a:cubicBezTo>
                  <a:cubicBezTo>
                    <a:pt x="19955" y="2083"/>
                    <a:pt x="18829" y="2468"/>
                    <a:pt x="18991" y="3433"/>
                  </a:cubicBezTo>
                  <a:cubicBezTo>
                    <a:pt x="19113" y="4153"/>
                    <a:pt x="20016" y="5006"/>
                    <a:pt x="20402" y="5706"/>
                  </a:cubicBezTo>
                  <a:cubicBezTo>
                    <a:pt x="20909" y="6630"/>
                    <a:pt x="21315" y="7361"/>
                    <a:pt x="21062" y="8447"/>
                  </a:cubicBezTo>
                  <a:cubicBezTo>
                    <a:pt x="20727" y="9868"/>
                    <a:pt x="20605" y="10386"/>
                    <a:pt x="19133" y="10660"/>
                  </a:cubicBezTo>
                  <a:cubicBezTo>
                    <a:pt x="18896" y="10703"/>
                    <a:pt x="18664" y="10723"/>
                    <a:pt x="18434" y="10723"/>
                  </a:cubicBezTo>
                  <a:cubicBezTo>
                    <a:pt x="16621" y="10723"/>
                    <a:pt x="15009" y="9510"/>
                    <a:pt x="13146" y="9510"/>
                  </a:cubicBezTo>
                  <a:cubicBezTo>
                    <a:pt x="13001" y="9510"/>
                    <a:pt x="12856" y="9517"/>
                    <a:pt x="12708" y="9533"/>
                  </a:cubicBezTo>
                  <a:cubicBezTo>
                    <a:pt x="12008" y="9604"/>
                    <a:pt x="10871" y="9574"/>
                    <a:pt x="10262" y="9949"/>
                  </a:cubicBezTo>
                  <a:cubicBezTo>
                    <a:pt x="9663" y="10335"/>
                    <a:pt x="9419" y="11055"/>
                    <a:pt x="8668" y="11289"/>
                  </a:cubicBezTo>
                  <a:cubicBezTo>
                    <a:pt x="8519" y="11333"/>
                    <a:pt x="8338" y="11354"/>
                    <a:pt x="8142" y="11354"/>
                  </a:cubicBezTo>
                  <a:cubicBezTo>
                    <a:pt x="7484" y="11354"/>
                    <a:pt x="6658" y="11115"/>
                    <a:pt x="6313" y="10700"/>
                  </a:cubicBezTo>
                  <a:cubicBezTo>
                    <a:pt x="4913" y="8975"/>
                    <a:pt x="6161" y="5280"/>
                    <a:pt x="8212" y="4793"/>
                  </a:cubicBezTo>
                  <a:cubicBezTo>
                    <a:pt x="8618" y="3656"/>
                    <a:pt x="7379" y="2864"/>
                    <a:pt x="6628" y="2144"/>
                  </a:cubicBezTo>
                  <a:cubicBezTo>
                    <a:pt x="6085" y="1629"/>
                    <a:pt x="5568" y="1097"/>
                    <a:pt x="4822" y="1097"/>
                  </a:cubicBezTo>
                  <a:cubicBezTo>
                    <a:pt x="4759" y="1097"/>
                    <a:pt x="4695" y="1100"/>
                    <a:pt x="4629" y="1108"/>
                  </a:cubicBezTo>
                  <a:cubicBezTo>
                    <a:pt x="3979" y="1190"/>
                    <a:pt x="3609" y="1334"/>
                    <a:pt x="3119" y="1334"/>
                  </a:cubicBezTo>
                  <a:cubicBezTo>
                    <a:pt x="2874" y="1334"/>
                    <a:pt x="2599" y="1298"/>
                    <a:pt x="2243" y="1200"/>
                  </a:cubicBezTo>
                  <a:cubicBezTo>
                    <a:pt x="1899" y="1101"/>
                    <a:pt x="1512" y="1014"/>
                    <a:pt x="1160" y="1014"/>
                  </a:cubicBezTo>
                  <a:cubicBezTo>
                    <a:pt x="567" y="1014"/>
                    <a:pt x="73" y="1260"/>
                    <a:pt x="41" y="2113"/>
                  </a:cubicBezTo>
                  <a:cubicBezTo>
                    <a:pt x="0" y="3077"/>
                    <a:pt x="142" y="4113"/>
                    <a:pt x="873" y="4671"/>
                  </a:cubicBezTo>
                  <a:cubicBezTo>
                    <a:pt x="873" y="4610"/>
                    <a:pt x="873" y="4529"/>
                    <a:pt x="883" y="4448"/>
                  </a:cubicBezTo>
                  <a:cubicBezTo>
                    <a:pt x="2040" y="5686"/>
                    <a:pt x="2751" y="7117"/>
                    <a:pt x="2903" y="8853"/>
                  </a:cubicBezTo>
                  <a:cubicBezTo>
                    <a:pt x="3045" y="10467"/>
                    <a:pt x="2913" y="11908"/>
                    <a:pt x="4334" y="12964"/>
                  </a:cubicBezTo>
                  <a:cubicBezTo>
                    <a:pt x="5073" y="13518"/>
                    <a:pt x="5923" y="13726"/>
                    <a:pt x="6793" y="13726"/>
                  </a:cubicBezTo>
                  <a:cubicBezTo>
                    <a:pt x="7884" y="13726"/>
                    <a:pt x="9006" y="13398"/>
                    <a:pt x="9978" y="13014"/>
                  </a:cubicBezTo>
                  <a:cubicBezTo>
                    <a:pt x="11291" y="12499"/>
                    <a:pt x="12223" y="11078"/>
                    <a:pt x="13675" y="11078"/>
                  </a:cubicBezTo>
                  <a:cubicBezTo>
                    <a:pt x="13737" y="11078"/>
                    <a:pt x="13801" y="11080"/>
                    <a:pt x="13865" y="11086"/>
                  </a:cubicBezTo>
                  <a:cubicBezTo>
                    <a:pt x="15408" y="11208"/>
                    <a:pt x="16037" y="13065"/>
                    <a:pt x="17519" y="13380"/>
                  </a:cubicBezTo>
                  <a:cubicBezTo>
                    <a:pt x="17964" y="13476"/>
                    <a:pt x="18718" y="13549"/>
                    <a:pt x="19431" y="13549"/>
                  </a:cubicBezTo>
                  <a:cubicBezTo>
                    <a:pt x="20004" y="13549"/>
                    <a:pt x="20550" y="13502"/>
                    <a:pt x="20889" y="13380"/>
                  </a:cubicBezTo>
                  <a:cubicBezTo>
                    <a:pt x="21569" y="13146"/>
                    <a:pt x="22239" y="12436"/>
                    <a:pt x="22868" y="12020"/>
                  </a:cubicBezTo>
                  <a:cubicBezTo>
                    <a:pt x="23954" y="11309"/>
                    <a:pt x="24096" y="10599"/>
                    <a:pt x="23883" y="9299"/>
                  </a:cubicBezTo>
                  <a:cubicBezTo>
                    <a:pt x="23670" y="7919"/>
                    <a:pt x="24157" y="6823"/>
                    <a:pt x="25183" y="5828"/>
                  </a:cubicBezTo>
                  <a:cubicBezTo>
                    <a:pt x="25863" y="5158"/>
                    <a:pt x="26878" y="4864"/>
                    <a:pt x="27507" y="4123"/>
                  </a:cubicBezTo>
                  <a:cubicBezTo>
                    <a:pt x="28075" y="3443"/>
                    <a:pt x="27964" y="1697"/>
                    <a:pt x="27436" y="936"/>
                  </a:cubicBezTo>
                  <a:cubicBezTo>
                    <a:pt x="26989" y="296"/>
                    <a:pt x="25995" y="154"/>
                    <a:pt x="25233" y="43"/>
                  </a:cubicBezTo>
                  <a:cubicBezTo>
                    <a:pt x="25023" y="13"/>
                    <a:pt x="24799" y="1"/>
                    <a:pt x="24568" y="1"/>
                  </a:cubicBezTo>
                  <a:close/>
                </a:path>
              </a:pathLst>
            </a:custGeom>
            <a:solidFill>
              <a:srgbClr val="CCCCCC"/>
            </a:solidFill>
            <a:ln w="1025" cap="flat" cmpd="sng">
              <a:solidFill>
                <a:srgbClr val="967348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3510925" y="2914975"/>
              <a:ext cx="293025" cy="294700"/>
            </a:xfrm>
            <a:custGeom>
              <a:avLst/>
              <a:gdLst/>
              <a:ahLst/>
              <a:cxnLst/>
              <a:rect l="l" t="t" r="r" b="b"/>
              <a:pathLst>
                <a:path w="11721" h="11788" extrusionOk="0">
                  <a:moveTo>
                    <a:pt x="2457" y="0"/>
                  </a:moveTo>
                  <a:lnTo>
                    <a:pt x="2457" y="0"/>
                  </a:lnTo>
                  <a:cubicBezTo>
                    <a:pt x="2599" y="700"/>
                    <a:pt x="1351" y="924"/>
                    <a:pt x="874" y="1248"/>
                  </a:cubicBezTo>
                  <a:cubicBezTo>
                    <a:pt x="1" y="1847"/>
                    <a:pt x="11" y="1959"/>
                    <a:pt x="660" y="2629"/>
                  </a:cubicBezTo>
                  <a:cubicBezTo>
                    <a:pt x="1259" y="3238"/>
                    <a:pt x="1635" y="3908"/>
                    <a:pt x="2071" y="4628"/>
                  </a:cubicBezTo>
                  <a:cubicBezTo>
                    <a:pt x="2290" y="4999"/>
                    <a:pt x="2556" y="5293"/>
                    <a:pt x="2736" y="5293"/>
                  </a:cubicBezTo>
                  <a:cubicBezTo>
                    <a:pt x="2881" y="5293"/>
                    <a:pt x="2970" y="5102"/>
                    <a:pt x="2934" y="4608"/>
                  </a:cubicBezTo>
                  <a:lnTo>
                    <a:pt x="2934" y="4608"/>
                  </a:lnTo>
                  <a:cubicBezTo>
                    <a:pt x="3381" y="5278"/>
                    <a:pt x="3604" y="6344"/>
                    <a:pt x="3411" y="7176"/>
                  </a:cubicBezTo>
                  <a:cubicBezTo>
                    <a:pt x="3228" y="7978"/>
                    <a:pt x="2975" y="8364"/>
                    <a:pt x="3269" y="9257"/>
                  </a:cubicBezTo>
                  <a:cubicBezTo>
                    <a:pt x="3699" y="10533"/>
                    <a:pt x="5156" y="11788"/>
                    <a:pt x="6533" y="11788"/>
                  </a:cubicBezTo>
                  <a:cubicBezTo>
                    <a:pt x="7073" y="11788"/>
                    <a:pt x="7601" y="11595"/>
                    <a:pt x="8050" y="11135"/>
                  </a:cubicBezTo>
                  <a:lnTo>
                    <a:pt x="8050" y="11135"/>
                  </a:lnTo>
                  <a:cubicBezTo>
                    <a:pt x="7989" y="11246"/>
                    <a:pt x="7968" y="11388"/>
                    <a:pt x="7908" y="11500"/>
                  </a:cubicBezTo>
                  <a:cubicBezTo>
                    <a:pt x="7927" y="11501"/>
                    <a:pt x="7946" y="11501"/>
                    <a:pt x="7965" y="11501"/>
                  </a:cubicBezTo>
                  <a:cubicBezTo>
                    <a:pt x="8894" y="11501"/>
                    <a:pt x="9697" y="10776"/>
                    <a:pt x="10344" y="10130"/>
                  </a:cubicBezTo>
                  <a:cubicBezTo>
                    <a:pt x="10543" y="9940"/>
                    <a:pt x="11721" y="8382"/>
                    <a:pt x="11047" y="8382"/>
                  </a:cubicBezTo>
                  <a:cubicBezTo>
                    <a:pt x="11021" y="8382"/>
                    <a:pt x="10993" y="8385"/>
                    <a:pt x="10961" y="8390"/>
                  </a:cubicBezTo>
                  <a:lnTo>
                    <a:pt x="10961" y="8390"/>
                  </a:lnTo>
                  <a:cubicBezTo>
                    <a:pt x="10874" y="8268"/>
                    <a:pt x="10776" y="8216"/>
                    <a:pt x="10672" y="8216"/>
                  </a:cubicBezTo>
                  <a:cubicBezTo>
                    <a:pt x="10154" y="8216"/>
                    <a:pt x="9479" y="9497"/>
                    <a:pt x="9126" y="9744"/>
                  </a:cubicBezTo>
                  <a:cubicBezTo>
                    <a:pt x="8354" y="10283"/>
                    <a:pt x="7699" y="10369"/>
                    <a:pt x="6965" y="10369"/>
                  </a:cubicBezTo>
                  <a:cubicBezTo>
                    <a:pt x="6703" y="10369"/>
                    <a:pt x="6432" y="10359"/>
                    <a:pt x="6141" y="10353"/>
                  </a:cubicBezTo>
                  <a:lnTo>
                    <a:pt x="6141" y="10353"/>
                  </a:lnTo>
                  <a:cubicBezTo>
                    <a:pt x="6436" y="10546"/>
                    <a:pt x="6761" y="10739"/>
                    <a:pt x="7106" y="10830"/>
                  </a:cubicBezTo>
                  <a:cubicBezTo>
                    <a:pt x="7007" y="10842"/>
                    <a:pt x="6910" y="10848"/>
                    <a:pt x="6815" y="10848"/>
                  </a:cubicBezTo>
                  <a:cubicBezTo>
                    <a:pt x="4946" y="10848"/>
                    <a:pt x="3823" y="8635"/>
                    <a:pt x="4731" y="6780"/>
                  </a:cubicBezTo>
                  <a:lnTo>
                    <a:pt x="4731" y="6780"/>
                  </a:lnTo>
                  <a:cubicBezTo>
                    <a:pt x="4771" y="6902"/>
                    <a:pt x="4964" y="7095"/>
                    <a:pt x="5005" y="7268"/>
                  </a:cubicBezTo>
                  <a:cubicBezTo>
                    <a:pt x="5646" y="6772"/>
                    <a:pt x="4882" y="3390"/>
                    <a:pt x="6198" y="3390"/>
                  </a:cubicBezTo>
                  <a:cubicBezTo>
                    <a:pt x="6256" y="3390"/>
                    <a:pt x="6318" y="3397"/>
                    <a:pt x="6385" y="3410"/>
                  </a:cubicBezTo>
                  <a:cubicBezTo>
                    <a:pt x="6395" y="3319"/>
                    <a:pt x="6405" y="3228"/>
                    <a:pt x="6415" y="3136"/>
                  </a:cubicBezTo>
                  <a:cubicBezTo>
                    <a:pt x="7725" y="2933"/>
                    <a:pt x="6740" y="2304"/>
                    <a:pt x="6111" y="1959"/>
                  </a:cubicBezTo>
                  <a:cubicBezTo>
                    <a:pt x="5685" y="1736"/>
                    <a:pt x="5228" y="1553"/>
                    <a:pt x="4802" y="1330"/>
                  </a:cubicBezTo>
                  <a:cubicBezTo>
                    <a:pt x="4294" y="1066"/>
                    <a:pt x="3776" y="264"/>
                    <a:pt x="3330" y="173"/>
                  </a:cubicBezTo>
                  <a:lnTo>
                    <a:pt x="3330" y="173"/>
                  </a:lnTo>
                  <a:cubicBezTo>
                    <a:pt x="3370" y="233"/>
                    <a:pt x="3411" y="284"/>
                    <a:pt x="3452" y="345"/>
                  </a:cubicBezTo>
                  <a:cubicBezTo>
                    <a:pt x="3117" y="315"/>
                    <a:pt x="2731" y="233"/>
                    <a:pt x="245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3875575" y="2906800"/>
              <a:ext cx="303750" cy="307925"/>
            </a:xfrm>
            <a:custGeom>
              <a:avLst/>
              <a:gdLst/>
              <a:ahLst/>
              <a:cxnLst/>
              <a:rect l="l" t="t" r="r" b="b"/>
              <a:pathLst>
                <a:path w="12150" h="12317" extrusionOk="0">
                  <a:moveTo>
                    <a:pt x="7838" y="1"/>
                  </a:moveTo>
                  <a:cubicBezTo>
                    <a:pt x="7031" y="1"/>
                    <a:pt x="5981" y="933"/>
                    <a:pt x="5380" y="1372"/>
                  </a:cubicBezTo>
                  <a:cubicBezTo>
                    <a:pt x="4345" y="2144"/>
                    <a:pt x="4669" y="2509"/>
                    <a:pt x="5268" y="3575"/>
                  </a:cubicBezTo>
                  <a:cubicBezTo>
                    <a:pt x="6446" y="5696"/>
                    <a:pt x="7450" y="9411"/>
                    <a:pt x="4487" y="10467"/>
                  </a:cubicBezTo>
                  <a:cubicBezTo>
                    <a:pt x="4228" y="10559"/>
                    <a:pt x="3954" y="10600"/>
                    <a:pt x="3673" y="10600"/>
                  </a:cubicBezTo>
                  <a:cubicBezTo>
                    <a:pt x="2565" y="10600"/>
                    <a:pt x="1340" y="9970"/>
                    <a:pt x="457" y="9411"/>
                  </a:cubicBezTo>
                  <a:lnTo>
                    <a:pt x="457" y="9411"/>
                  </a:lnTo>
                  <a:cubicBezTo>
                    <a:pt x="559" y="9533"/>
                    <a:pt x="619" y="9726"/>
                    <a:pt x="721" y="9858"/>
                  </a:cubicBezTo>
                  <a:cubicBezTo>
                    <a:pt x="685" y="9853"/>
                    <a:pt x="648" y="9851"/>
                    <a:pt x="609" y="9851"/>
                  </a:cubicBezTo>
                  <a:cubicBezTo>
                    <a:pt x="438" y="9851"/>
                    <a:pt x="248" y="9892"/>
                    <a:pt x="78" y="9892"/>
                  </a:cubicBezTo>
                  <a:cubicBezTo>
                    <a:pt x="52" y="9892"/>
                    <a:pt x="26" y="9891"/>
                    <a:pt x="0" y="9888"/>
                  </a:cubicBezTo>
                  <a:lnTo>
                    <a:pt x="0" y="9888"/>
                  </a:lnTo>
                  <a:cubicBezTo>
                    <a:pt x="628" y="11412"/>
                    <a:pt x="2309" y="12317"/>
                    <a:pt x="3901" y="12317"/>
                  </a:cubicBezTo>
                  <a:cubicBezTo>
                    <a:pt x="4780" y="12317"/>
                    <a:pt x="5631" y="12041"/>
                    <a:pt x="6263" y="11441"/>
                  </a:cubicBezTo>
                  <a:lnTo>
                    <a:pt x="6263" y="11441"/>
                  </a:lnTo>
                  <a:cubicBezTo>
                    <a:pt x="6018" y="11517"/>
                    <a:pt x="5742" y="11563"/>
                    <a:pt x="5475" y="11563"/>
                  </a:cubicBezTo>
                  <a:cubicBezTo>
                    <a:pt x="5278" y="11563"/>
                    <a:pt x="5085" y="11538"/>
                    <a:pt x="4913" y="11482"/>
                  </a:cubicBezTo>
                  <a:cubicBezTo>
                    <a:pt x="6141" y="10985"/>
                    <a:pt x="7014" y="9300"/>
                    <a:pt x="7420" y="8001"/>
                  </a:cubicBezTo>
                  <a:cubicBezTo>
                    <a:pt x="7684" y="8173"/>
                    <a:pt x="7806" y="8518"/>
                    <a:pt x="7917" y="8863"/>
                  </a:cubicBezTo>
                  <a:cubicBezTo>
                    <a:pt x="8141" y="8061"/>
                    <a:pt x="7623" y="6630"/>
                    <a:pt x="8009" y="5920"/>
                  </a:cubicBezTo>
                  <a:cubicBezTo>
                    <a:pt x="8212" y="5544"/>
                    <a:pt x="8394" y="5767"/>
                    <a:pt x="8648" y="5524"/>
                  </a:cubicBezTo>
                  <a:cubicBezTo>
                    <a:pt x="8861" y="5321"/>
                    <a:pt x="8953" y="5067"/>
                    <a:pt x="9135" y="4813"/>
                  </a:cubicBezTo>
                  <a:cubicBezTo>
                    <a:pt x="9744" y="3971"/>
                    <a:pt x="10475" y="3352"/>
                    <a:pt x="11267" y="2753"/>
                  </a:cubicBezTo>
                  <a:cubicBezTo>
                    <a:pt x="12150" y="2093"/>
                    <a:pt x="12028" y="1220"/>
                    <a:pt x="11379" y="286"/>
                  </a:cubicBezTo>
                  <a:lnTo>
                    <a:pt x="11379" y="286"/>
                  </a:lnTo>
                  <a:cubicBezTo>
                    <a:pt x="10949" y="525"/>
                    <a:pt x="10386" y="672"/>
                    <a:pt x="9851" y="672"/>
                  </a:cubicBezTo>
                  <a:cubicBezTo>
                    <a:pt x="9590" y="672"/>
                    <a:pt x="9335" y="637"/>
                    <a:pt x="9105" y="560"/>
                  </a:cubicBezTo>
                  <a:cubicBezTo>
                    <a:pt x="8719" y="439"/>
                    <a:pt x="8374" y="73"/>
                    <a:pt x="7988" y="12"/>
                  </a:cubicBezTo>
                  <a:cubicBezTo>
                    <a:pt x="7939" y="4"/>
                    <a:pt x="7889" y="1"/>
                    <a:pt x="78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4101675" y="2911750"/>
              <a:ext cx="79450" cy="110825"/>
            </a:xfrm>
            <a:custGeom>
              <a:avLst/>
              <a:gdLst/>
              <a:ahLst/>
              <a:cxnLst/>
              <a:rect l="l" t="t" r="r" b="b"/>
              <a:pathLst>
                <a:path w="3178" h="4433" extrusionOk="0">
                  <a:moveTo>
                    <a:pt x="1816" y="3410"/>
                  </a:moveTo>
                  <a:lnTo>
                    <a:pt x="1816" y="3410"/>
                  </a:lnTo>
                  <a:cubicBezTo>
                    <a:pt x="1813" y="3412"/>
                    <a:pt x="1810" y="3415"/>
                    <a:pt x="1807" y="3418"/>
                  </a:cubicBezTo>
                  <a:cubicBezTo>
                    <a:pt x="1810" y="3415"/>
                    <a:pt x="1813" y="3412"/>
                    <a:pt x="1816" y="3410"/>
                  </a:cubicBezTo>
                  <a:close/>
                  <a:moveTo>
                    <a:pt x="1998" y="0"/>
                  </a:moveTo>
                  <a:cubicBezTo>
                    <a:pt x="524" y="0"/>
                    <a:pt x="411" y="3664"/>
                    <a:pt x="2" y="4429"/>
                  </a:cubicBezTo>
                  <a:lnTo>
                    <a:pt x="2" y="4429"/>
                  </a:lnTo>
                  <a:cubicBezTo>
                    <a:pt x="347" y="3788"/>
                    <a:pt x="803" y="2524"/>
                    <a:pt x="1502" y="2240"/>
                  </a:cubicBezTo>
                  <a:cubicBezTo>
                    <a:pt x="1679" y="2169"/>
                    <a:pt x="1823" y="2138"/>
                    <a:pt x="1937" y="2138"/>
                  </a:cubicBezTo>
                  <a:cubicBezTo>
                    <a:pt x="2517" y="2138"/>
                    <a:pt x="2319" y="2949"/>
                    <a:pt x="1816" y="3410"/>
                  </a:cubicBezTo>
                  <a:lnTo>
                    <a:pt x="1816" y="3410"/>
                  </a:lnTo>
                  <a:cubicBezTo>
                    <a:pt x="2380" y="2900"/>
                    <a:pt x="2833" y="2855"/>
                    <a:pt x="3035" y="1936"/>
                  </a:cubicBezTo>
                  <a:cubicBezTo>
                    <a:pt x="3177" y="1276"/>
                    <a:pt x="3116" y="373"/>
                    <a:pt x="2416" y="88"/>
                  </a:cubicBezTo>
                  <a:cubicBezTo>
                    <a:pt x="2265" y="28"/>
                    <a:pt x="2126" y="0"/>
                    <a:pt x="1998" y="0"/>
                  </a:cubicBezTo>
                  <a:close/>
                  <a:moveTo>
                    <a:pt x="2" y="4429"/>
                  </a:moveTo>
                  <a:cubicBezTo>
                    <a:pt x="1" y="4430"/>
                    <a:pt x="1" y="4431"/>
                    <a:pt x="0" y="4433"/>
                  </a:cubicBezTo>
                  <a:cubicBezTo>
                    <a:pt x="1" y="4431"/>
                    <a:pt x="1" y="4430"/>
                    <a:pt x="2" y="442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3509150" y="2925950"/>
              <a:ext cx="106600" cy="115300"/>
            </a:xfrm>
            <a:custGeom>
              <a:avLst/>
              <a:gdLst/>
              <a:ahLst/>
              <a:cxnLst/>
              <a:rect l="l" t="t" r="r" b="b"/>
              <a:pathLst>
                <a:path w="4264" h="4612" extrusionOk="0">
                  <a:moveTo>
                    <a:pt x="1429" y="1"/>
                  </a:moveTo>
                  <a:cubicBezTo>
                    <a:pt x="912" y="1"/>
                    <a:pt x="438" y="216"/>
                    <a:pt x="275" y="809"/>
                  </a:cubicBezTo>
                  <a:cubicBezTo>
                    <a:pt x="1" y="1835"/>
                    <a:pt x="1188" y="2616"/>
                    <a:pt x="1675" y="3246"/>
                  </a:cubicBezTo>
                  <a:cubicBezTo>
                    <a:pt x="1529" y="2452"/>
                    <a:pt x="1915" y="2117"/>
                    <a:pt x="2391" y="2117"/>
                  </a:cubicBezTo>
                  <a:cubicBezTo>
                    <a:pt x="2969" y="2117"/>
                    <a:pt x="3680" y="2610"/>
                    <a:pt x="3736" y="3377"/>
                  </a:cubicBezTo>
                  <a:lnTo>
                    <a:pt x="3462" y="2687"/>
                  </a:lnTo>
                  <a:cubicBezTo>
                    <a:pt x="3436" y="3336"/>
                    <a:pt x="3180" y="3887"/>
                    <a:pt x="2624" y="3887"/>
                  </a:cubicBezTo>
                  <a:cubicBezTo>
                    <a:pt x="2510" y="3887"/>
                    <a:pt x="2383" y="3864"/>
                    <a:pt x="2244" y="3814"/>
                  </a:cubicBezTo>
                  <a:lnTo>
                    <a:pt x="2244" y="3814"/>
                  </a:lnTo>
                  <a:cubicBezTo>
                    <a:pt x="2441" y="4302"/>
                    <a:pt x="2801" y="4612"/>
                    <a:pt x="3151" y="4612"/>
                  </a:cubicBezTo>
                  <a:cubicBezTo>
                    <a:pt x="3450" y="4612"/>
                    <a:pt x="3741" y="4387"/>
                    <a:pt x="3919" y="3855"/>
                  </a:cubicBezTo>
                  <a:cubicBezTo>
                    <a:pt x="4264" y="2799"/>
                    <a:pt x="3655" y="1205"/>
                    <a:pt x="2893" y="525"/>
                  </a:cubicBezTo>
                  <a:cubicBezTo>
                    <a:pt x="2565" y="239"/>
                    <a:pt x="1973" y="1"/>
                    <a:pt x="1429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3715700" y="3146375"/>
              <a:ext cx="56375" cy="48250"/>
            </a:xfrm>
            <a:custGeom>
              <a:avLst/>
              <a:gdLst/>
              <a:ahLst/>
              <a:cxnLst/>
              <a:rect l="l" t="t" r="r" b="b"/>
              <a:pathLst>
                <a:path w="2255" h="1930" extrusionOk="0">
                  <a:moveTo>
                    <a:pt x="1706" y="1"/>
                  </a:moveTo>
                  <a:lnTo>
                    <a:pt x="1706" y="1"/>
                  </a:lnTo>
                  <a:cubicBezTo>
                    <a:pt x="1767" y="884"/>
                    <a:pt x="579" y="1523"/>
                    <a:pt x="1" y="1929"/>
                  </a:cubicBezTo>
                  <a:cubicBezTo>
                    <a:pt x="717" y="1730"/>
                    <a:pt x="1580" y="1424"/>
                    <a:pt x="2216" y="1001"/>
                  </a:cubicBezTo>
                  <a:lnTo>
                    <a:pt x="2216" y="1001"/>
                  </a:lnTo>
                  <a:cubicBezTo>
                    <a:pt x="2229" y="1027"/>
                    <a:pt x="2242" y="1052"/>
                    <a:pt x="2254" y="1077"/>
                  </a:cubicBezTo>
                  <a:lnTo>
                    <a:pt x="2254" y="975"/>
                  </a:lnTo>
                  <a:cubicBezTo>
                    <a:pt x="2242" y="984"/>
                    <a:pt x="2229" y="992"/>
                    <a:pt x="2216" y="1001"/>
                  </a:cubicBezTo>
                  <a:lnTo>
                    <a:pt x="2216" y="1001"/>
                  </a:lnTo>
                  <a:cubicBezTo>
                    <a:pt x="2052" y="670"/>
                    <a:pt x="1866" y="274"/>
                    <a:pt x="1706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3895100" y="3158800"/>
              <a:ext cx="72100" cy="44025"/>
            </a:xfrm>
            <a:custGeom>
              <a:avLst/>
              <a:gdLst/>
              <a:ahLst/>
              <a:cxnLst/>
              <a:rect l="l" t="t" r="r" b="b"/>
              <a:pathLst>
                <a:path w="2884" h="1761" extrusionOk="0">
                  <a:moveTo>
                    <a:pt x="675" y="1"/>
                  </a:moveTo>
                  <a:cubicBezTo>
                    <a:pt x="413" y="1"/>
                    <a:pt x="197" y="150"/>
                    <a:pt x="1" y="357"/>
                  </a:cubicBezTo>
                  <a:cubicBezTo>
                    <a:pt x="318" y="1117"/>
                    <a:pt x="1392" y="1760"/>
                    <a:pt x="2266" y="1760"/>
                  </a:cubicBezTo>
                  <a:cubicBezTo>
                    <a:pt x="2454" y="1760"/>
                    <a:pt x="2632" y="1731"/>
                    <a:pt x="2792" y="1666"/>
                  </a:cubicBezTo>
                  <a:lnTo>
                    <a:pt x="2883" y="1564"/>
                  </a:lnTo>
                  <a:cubicBezTo>
                    <a:pt x="2092" y="1524"/>
                    <a:pt x="884" y="884"/>
                    <a:pt x="701" y="1"/>
                  </a:cubicBezTo>
                  <a:cubicBezTo>
                    <a:pt x="693" y="1"/>
                    <a:pt x="684" y="1"/>
                    <a:pt x="675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3344475" y="2563150"/>
              <a:ext cx="942200" cy="605975"/>
            </a:xfrm>
            <a:custGeom>
              <a:avLst/>
              <a:gdLst/>
              <a:ahLst/>
              <a:cxnLst/>
              <a:rect l="l" t="t" r="r" b="b"/>
              <a:pathLst>
                <a:path w="37688" h="24239" extrusionOk="0">
                  <a:moveTo>
                    <a:pt x="7970" y="0"/>
                  </a:moveTo>
                  <a:cubicBezTo>
                    <a:pt x="6604" y="0"/>
                    <a:pt x="5229" y="379"/>
                    <a:pt x="4050" y="1111"/>
                  </a:cubicBezTo>
                  <a:cubicBezTo>
                    <a:pt x="1888" y="2461"/>
                    <a:pt x="619" y="4918"/>
                    <a:pt x="203" y="7435"/>
                  </a:cubicBezTo>
                  <a:cubicBezTo>
                    <a:pt x="0" y="8744"/>
                    <a:pt x="325" y="9607"/>
                    <a:pt x="1188" y="10541"/>
                  </a:cubicBezTo>
                  <a:cubicBezTo>
                    <a:pt x="1628" y="11025"/>
                    <a:pt x="2563" y="11973"/>
                    <a:pt x="3353" y="11973"/>
                  </a:cubicBezTo>
                  <a:cubicBezTo>
                    <a:pt x="3474" y="11973"/>
                    <a:pt x="3593" y="11951"/>
                    <a:pt x="3705" y="11901"/>
                  </a:cubicBezTo>
                  <a:lnTo>
                    <a:pt x="3705" y="11901"/>
                  </a:lnTo>
                  <a:cubicBezTo>
                    <a:pt x="3685" y="11911"/>
                    <a:pt x="3563" y="12043"/>
                    <a:pt x="3543" y="12053"/>
                  </a:cubicBezTo>
                  <a:cubicBezTo>
                    <a:pt x="4629" y="12479"/>
                    <a:pt x="4283" y="14144"/>
                    <a:pt x="4710" y="15017"/>
                  </a:cubicBezTo>
                  <a:cubicBezTo>
                    <a:pt x="5106" y="15819"/>
                    <a:pt x="5826" y="15687"/>
                    <a:pt x="6547" y="15748"/>
                  </a:cubicBezTo>
                  <a:cubicBezTo>
                    <a:pt x="7076" y="15796"/>
                    <a:pt x="7808" y="16123"/>
                    <a:pt x="8418" y="16123"/>
                  </a:cubicBezTo>
                  <a:cubicBezTo>
                    <a:pt x="8580" y="16123"/>
                    <a:pt x="8733" y="16100"/>
                    <a:pt x="8871" y="16042"/>
                  </a:cubicBezTo>
                  <a:cubicBezTo>
                    <a:pt x="9440" y="17230"/>
                    <a:pt x="9024" y="18783"/>
                    <a:pt x="9998" y="19706"/>
                  </a:cubicBezTo>
                  <a:cubicBezTo>
                    <a:pt x="10495" y="20173"/>
                    <a:pt x="11084" y="20295"/>
                    <a:pt x="11724" y="20468"/>
                  </a:cubicBezTo>
                  <a:cubicBezTo>
                    <a:pt x="13276" y="20904"/>
                    <a:pt x="14545" y="21087"/>
                    <a:pt x="15763" y="22254"/>
                  </a:cubicBezTo>
                  <a:cubicBezTo>
                    <a:pt x="16362" y="22833"/>
                    <a:pt x="16971" y="23543"/>
                    <a:pt x="17712" y="23919"/>
                  </a:cubicBezTo>
                  <a:cubicBezTo>
                    <a:pt x="17952" y="24040"/>
                    <a:pt x="18133" y="24080"/>
                    <a:pt x="18301" y="24080"/>
                  </a:cubicBezTo>
                  <a:cubicBezTo>
                    <a:pt x="18568" y="24080"/>
                    <a:pt x="18800" y="23980"/>
                    <a:pt x="19174" y="23949"/>
                  </a:cubicBezTo>
                  <a:cubicBezTo>
                    <a:pt x="19228" y="23944"/>
                    <a:pt x="19282" y="23943"/>
                    <a:pt x="19335" y="23943"/>
                  </a:cubicBezTo>
                  <a:cubicBezTo>
                    <a:pt x="19531" y="23943"/>
                    <a:pt x="19723" y="23967"/>
                    <a:pt x="19897" y="23967"/>
                  </a:cubicBezTo>
                  <a:cubicBezTo>
                    <a:pt x="19990" y="23967"/>
                    <a:pt x="20077" y="23960"/>
                    <a:pt x="20158" y="23939"/>
                  </a:cubicBezTo>
                  <a:cubicBezTo>
                    <a:pt x="20272" y="24150"/>
                    <a:pt x="20464" y="24238"/>
                    <a:pt x="20704" y="24238"/>
                  </a:cubicBezTo>
                  <a:cubicBezTo>
                    <a:pt x="21769" y="24238"/>
                    <a:pt x="23793" y="22513"/>
                    <a:pt x="24289" y="22132"/>
                  </a:cubicBezTo>
                  <a:cubicBezTo>
                    <a:pt x="25122" y="21523"/>
                    <a:pt x="25822" y="20782"/>
                    <a:pt x="26736" y="20315"/>
                  </a:cubicBezTo>
                  <a:cubicBezTo>
                    <a:pt x="27466" y="19940"/>
                    <a:pt x="28248" y="19808"/>
                    <a:pt x="29019" y="19554"/>
                  </a:cubicBezTo>
                  <a:cubicBezTo>
                    <a:pt x="30440" y="19107"/>
                    <a:pt x="30004" y="17341"/>
                    <a:pt x="30928" y="16306"/>
                  </a:cubicBezTo>
                  <a:cubicBezTo>
                    <a:pt x="30978" y="16255"/>
                    <a:pt x="31029" y="16205"/>
                    <a:pt x="31080" y="16164"/>
                  </a:cubicBezTo>
                  <a:cubicBezTo>
                    <a:pt x="31557" y="15727"/>
                    <a:pt x="32196" y="15545"/>
                    <a:pt x="32623" y="15047"/>
                  </a:cubicBezTo>
                  <a:cubicBezTo>
                    <a:pt x="32846" y="14794"/>
                    <a:pt x="32775" y="14256"/>
                    <a:pt x="33069" y="14144"/>
                  </a:cubicBezTo>
                  <a:cubicBezTo>
                    <a:pt x="33084" y="14138"/>
                    <a:pt x="33099" y="14136"/>
                    <a:pt x="33115" y="14136"/>
                  </a:cubicBezTo>
                  <a:cubicBezTo>
                    <a:pt x="33285" y="14136"/>
                    <a:pt x="33517" y="14433"/>
                    <a:pt x="33768" y="14433"/>
                  </a:cubicBezTo>
                  <a:cubicBezTo>
                    <a:pt x="33786" y="14433"/>
                    <a:pt x="33803" y="14431"/>
                    <a:pt x="33820" y="14428"/>
                  </a:cubicBezTo>
                  <a:cubicBezTo>
                    <a:pt x="34470" y="14317"/>
                    <a:pt x="35018" y="11546"/>
                    <a:pt x="34835" y="11505"/>
                  </a:cubicBezTo>
                  <a:cubicBezTo>
                    <a:pt x="34571" y="11434"/>
                    <a:pt x="34419" y="11302"/>
                    <a:pt x="34226" y="11099"/>
                  </a:cubicBezTo>
                  <a:lnTo>
                    <a:pt x="34226" y="11099"/>
                  </a:lnTo>
                  <a:cubicBezTo>
                    <a:pt x="34386" y="11234"/>
                    <a:pt x="34568" y="11292"/>
                    <a:pt x="34762" y="11292"/>
                  </a:cubicBezTo>
                  <a:cubicBezTo>
                    <a:pt x="35530" y="11292"/>
                    <a:pt x="36478" y="10389"/>
                    <a:pt x="36916" y="9830"/>
                  </a:cubicBezTo>
                  <a:cubicBezTo>
                    <a:pt x="37129" y="9566"/>
                    <a:pt x="37383" y="8572"/>
                    <a:pt x="37464" y="8216"/>
                  </a:cubicBezTo>
                  <a:cubicBezTo>
                    <a:pt x="37687" y="7313"/>
                    <a:pt x="37535" y="6328"/>
                    <a:pt x="37221" y="5476"/>
                  </a:cubicBezTo>
                  <a:cubicBezTo>
                    <a:pt x="36652" y="3943"/>
                    <a:pt x="35820" y="3111"/>
                    <a:pt x="34653" y="2015"/>
                  </a:cubicBezTo>
                  <a:cubicBezTo>
                    <a:pt x="33546" y="980"/>
                    <a:pt x="32686" y="627"/>
                    <a:pt x="31517" y="627"/>
                  </a:cubicBezTo>
                  <a:cubicBezTo>
                    <a:pt x="31184" y="627"/>
                    <a:pt x="30826" y="656"/>
                    <a:pt x="30430" y="705"/>
                  </a:cubicBezTo>
                  <a:cubicBezTo>
                    <a:pt x="28035" y="1000"/>
                    <a:pt x="25497" y="1294"/>
                    <a:pt x="24178" y="3740"/>
                  </a:cubicBezTo>
                  <a:cubicBezTo>
                    <a:pt x="23660" y="4684"/>
                    <a:pt x="23721" y="5638"/>
                    <a:pt x="24025" y="6623"/>
                  </a:cubicBezTo>
                  <a:cubicBezTo>
                    <a:pt x="24249" y="7364"/>
                    <a:pt x="24797" y="8074"/>
                    <a:pt x="25030" y="8825"/>
                  </a:cubicBezTo>
                  <a:cubicBezTo>
                    <a:pt x="25243" y="9516"/>
                    <a:pt x="25040" y="10399"/>
                    <a:pt x="25396" y="11058"/>
                  </a:cubicBezTo>
                  <a:cubicBezTo>
                    <a:pt x="26076" y="12297"/>
                    <a:pt x="27324" y="11972"/>
                    <a:pt x="27304" y="13738"/>
                  </a:cubicBezTo>
                  <a:cubicBezTo>
                    <a:pt x="27284" y="15159"/>
                    <a:pt x="26827" y="16377"/>
                    <a:pt x="25913" y="17392"/>
                  </a:cubicBezTo>
                  <a:cubicBezTo>
                    <a:pt x="24878" y="18549"/>
                    <a:pt x="23640" y="19453"/>
                    <a:pt x="22655" y="20671"/>
                  </a:cubicBezTo>
                  <a:cubicBezTo>
                    <a:pt x="22310" y="21097"/>
                    <a:pt x="22097" y="21564"/>
                    <a:pt x="21508" y="21584"/>
                  </a:cubicBezTo>
                  <a:cubicBezTo>
                    <a:pt x="21436" y="21584"/>
                    <a:pt x="20383" y="21164"/>
                    <a:pt x="20152" y="21164"/>
                  </a:cubicBezTo>
                  <a:cubicBezTo>
                    <a:pt x="20121" y="21164"/>
                    <a:pt x="20105" y="21172"/>
                    <a:pt x="20107" y="21188"/>
                  </a:cubicBezTo>
                  <a:cubicBezTo>
                    <a:pt x="20118" y="21290"/>
                    <a:pt x="20067" y="21442"/>
                    <a:pt x="20077" y="21544"/>
                  </a:cubicBezTo>
                  <a:cubicBezTo>
                    <a:pt x="20033" y="21548"/>
                    <a:pt x="19990" y="21550"/>
                    <a:pt x="19947" y="21550"/>
                  </a:cubicBezTo>
                  <a:cubicBezTo>
                    <a:pt x="19681" y="21550"/>
                    <a:pt x="19426" y="21477"/>
                    <a:pt x="19164" y="21442"/>
                  </a:cubicBezTo>
                  <a:cubicBezTo>
                    <a:pt x="19134" y="21114"/>
                    <a:pt x="19045" y="21015"/>
                    <a:pt x="18928" y="21015"/>
                  </a:cubicBezTo>
                  <a:cubicBezTo>
                    <a:pt x="18768" y="21015"/>
                    <a:pt x="18554" y="21204"/>
                    <a:pt x="18372" y="21239"/>
                  </a:cubicBezTo>
                  <a:cubicBezTo>
                    <a:pt x="18043" y="21306"/>
                    <a:pt x="17751" y="21353"/>
                    <a:pt x="17484" y="21353"/>
                  </a:cubicBezTo>
                  <a:cubicBezTo>
                    <a:pt x="16977" y="21353"/>
                    <a:pt x="16558" y="21182"/>
                    <a:pt x="16139" y="20650"/>
                  </a:cubicBezTo>
                  <a:cubicBezTo>
                    <a:pt x="15388" y="19706"/>
                    <a:pt x="14434" y="19057"/>
                    <a:pt x="13784" y="18011"/>
                  </a:cubicBezTo>
                  <a:cubicBezTo>
                    <a:pt x="13114" y="16935"/>
                    <a:pt x="12667" y="15697"/>
                    <a:pt x="12363" y="14438"/>
                  </a:cubicBezTo>
                  <a:cubicBezTo>
                    <a:pt x="11916" y="12571"/>
                    <a:pt x="12840" y="12013"/>
                    <a:pt x="13926" y="10764"/>
                  </a:cubicBezTo>
                  <a:cubicBezTo>
                    <a:pt x="14393" y="10226"/>
                    <a:pt x="15002" y="9353"/>
                    <a:pt x="15306" y="8704"/>
                  </a:cubicBezTo>
                  <a:cubicBezTo>
                    <a:pt x="15631" y="7983"/>
                    <a:pt x="15388" y="7719"/>
                    <a:pt x="14911" y="7100"/>
                  </a:cubicBezTo>
                  <a:cubicBezTo>
                    <a:pt x="13591" y="5425"/>
                    <a:pt x="14088" y="3030"/>
                    <a:pt x="12373" y="1568"/>
                  </a:cubicBezTo>
                  <a:cubicBezTo>
                    <a:pt x="11130" y="510"/>
                    <a:pt x="9556" y="0"/>
                    <a:pt x="7970" y="0"/>
                  </a:cubicBezTo>
                  <a:close/>
                </a:path>
              </a:pathLst>
            </a:custGeom>
            <a:solidFill>
              <a:srgbClr val="CCCCCC"/>
            </a:solidFill>
            <a:ln w="1025" cap="flat" cmpd="sng">
              <a:solidFill>
                <a:srgbClr val="967348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3817200" y="3095100"/>
              <a:ext cx="33500" cy="73725"/>
            </a:xfrm>
            <a:custGeom>
              <a:avLst/>
              <a:gdLst/>
              <a:ahLst/>
              <a:cxnLst/>
              <a:rect l="l" t="t" r="r" b="b"/>
              <a:pathLst>
                <a:path w="1340" h="2949" extrusionOk="0">
                  <a:moveTo>
                    <a:pt x="706" y="0"/>
                  </a:moveTo>
                  <a:cubicBezTo>
                    <a:pt x="659" y="0"/>
                    <a:pt x="607" y="13"/>
                    <a:pt x="549" y="42"/>
                  </a:cubicBezTo>
                  <a:cubicBezTo>
                    <a:pt x="1" y="316"/>
                    <a:pt x="133" y="2346"/>
                    <a:pt x="346" y="2834"/>
                  </a:cubicBezTo>
                  <a:cubicBezTo>
                    <a:pt x="384" y="2918"/>
                    <a:pt x="464" y="2949"/>
                    <a:pt x="556" y="2949"/>
                  </a:cubicBezTo>
                  <a:cubicBezTo>
                    <a:pt x="707" y="2949"/>
                    <a:pt x="895" y="2866"/>
                    <a:pt x="995" y="2803"/>
                  </a:cubicBezTo>
                  <a:cubicBezTo>
                    <a:pt x="1005" y="2444"/>
                    <a:pt x="1340" y="0"/>
                    <a:pt x="706" y="0"/>
                  </a:cubicBezTo>
                  <a:close/>
                </a:path>
              </a:pathLst>
            </a:custGeom>
            <a:solidFill>
              <a:srgbClr val="E1E2E3"/>
            </a:solidFill>
            <a:ln w="750" cap="flat" cmpd="sng">
              <a:solidFill>
                <a:srgbClr val="967348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3975050" y="2820825"/>
              <a:ext cx="92625" cy="215450"/>
            </a:xfrm>
            <a:custGeom>
              <a:avLst/>
              <a:gdLst/>
              <a:ahLst/>
              <a:cxnLst/>
              <a:rect l="l" t="t" r="r" b="b"/>
              <a:pathLst>
                <a:path w="3705" h="8618" extrusionOk="0">
                  <a:moveTo>
                    <a:pt x="701" y="0"/>
                  </a:moveTo>
                  <a:cubicBezTo>
                    <a:pt x="609" y="122"/>
                    <a:pt x="467" y="264"/>
                    <a:pt x="416" y="386"/>
                  </a:cubicBezTo>
                  <a:lnTo>
                    <a:pt x="325" y="193"/>
                  </a:lnTo>
                  <a:lnTo>
                    <a:pt x="325" y="193"/>
                  </a:lnTo>
                  <a:cubicBezTo>
                    <a:pt x="0" y="904"/>
                    <a:pt x="1350" y="1482"/>
                    <a:pt x="1807" y="1898"/>
                  </a:cubicBezTo>
                  <a:cubicBezTo>
                    <a:pt x="2416" y="2446"/>
                    <a:pt x="2528" y="2853"/>
                    <a:pt x="2467" y="3746"/>
                  </a:cubicBezTo>
                  <a:cubicBezTo>
                    <a:pt x="2325" y="5634"/>
                    <a:pt x="1188" y="7410"/>
                    <a:pt x="51" y="8618"/>
                  </a:cubicBezTo>
                  <a:cubicBezTo>
                    <a:pt x="1269" y="7593"/>
                    <a:pt x="2132" y="6375"/>
                    <a:pt x="2751" y="4872"/>
                  </a:cubicBezTo>
                  <a:lnTo>
                    <a:pt x="2751" y="4872"/>
                  </a:lnTo>
                  <a:cubicBezTo>
                    <a:pt x="2710" y="4903"/>
                    <a:pt x="2680" y="4954"/>
                    <a:pt x="2670" y="5004"/>
                  </a:cubicBezTo>
                  <a:cubicBezTo>
                    <a:pt x="2791" y="4263"/>
                    <a:pt x="2873" y="3614"/>
                    <a:pt x="2710" y="2873"/>
                  </a:cubicBezTo>
                  <a:cubicBezTo>
                    <a:pt x="3705" y="2578"/>
                    <a:pt x="1056" y="944"/>
                    <a:pt x="1320" y="183"/>
                  </a:cubicBezTo>
                  <a:cubicBezTo>
                    <a:pt x="1137" y="122"/>
                    <a:pt x="883" y="51"/>
                    <a:pt x="7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3634750" y="2818275"/>
              <a:ext cx="55150" cy="189325"/>
            </a:xfrm>
            <a:custGeom>
              <a:avLst/>
              <a:gdLst/>
              <a:ahLst/>
              <a:cxnLst/>
              <a:rect l="l" t="t" r="r" b="b"/>
              <a:pathLst>
                <a:path w="2206" h="7573" extrusionOk="0">
                  <a:moveTo>
                    <a:pt x="1706" y="1"/>
                  </a:moveTo>
                  <a:cubicBezTo>
                    <a:pt x="1736" y="35"/>
                    <a:pt x="1761" y="68"/>
                    <a:pt x="1784" y="101"/>
                  </a:cubicBezTo>
                  <a:lnTo>
                    <a:pt x="1784" y="101"/>
                  </a:lnTo>
                  <a:cubicBezTo>
                    <a:pt x="1788" y="98"/>
                    <a:pt x="1793" y="95"/>
                    <a:pt x="1797" y="92"/>
                  </a:cubicBezTo>
                  <a:lnTo>
                    <a:pt x="1706" y="1"/>
                  </a:lnTo>
                  <a:close/>
                  <a:moveTo>
                    <a:pt x="1784" y="101"/>
                  </a:moveTo>
                  <a:lnTo>
                    <a:pt x="1784" y="101"/>
                  </a:lnTo>
                  <a:cubicBezTo>
                    <a:pt x="998" y="622"/>
                    <a:pt x="294" y="1701"/>
                    <a:pt x="1" y="2569"/>
                  </a:cubicBezTo>
                  <a:cubicBezTo>
                    <a:pt x="52" y="2599"/>
                    <a:pt x="113" y="2640"/>
                    <a:pt x="184" y="2680"/>
                  </a:cubicBezTo>
                  <a:cubicBezTo>
                    <a:pt x="123" y="4629"/>
                    <a:pt x="650" y="5837"/>
                    <a:pt x="1523" y="7573"/>
                  </a:cubicBezTo>
                  <a:cubicBezTo>
                    <a:pt x="1046" y="6192"/>
                    <a:pt x="387" y="4863"/>
                    <a:pt x="478" y="3350"/>
                  </a:cubicBezTo>
                  <a:cubicBezTo>
                    <a:pt x="529" y="2640"/>
                    <a:pt x="640" y="2163"/>
                    <a:pt x="1046" y="1574"/>
                  </a:cubicBezTo>
                  <a:cubicBezTo>
                    <a:pt x="1374" y="1111"/>
                    <a:pt x="2206" y="722"/>
                    <a:pt x="1784" y="10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4091775" y="2621625"/>
              <a:ext cx="187550" cy="299450"/>
            </a:xfrm>
            <a:custGeom>
              <a:avLst/>
              <a:gdLst/>
              <a:ahLst/>
              <a:cxnLst/>
              <a:rect l="l" t="t" r="r" b="b"/>
              <a:pathLst>
                <a:path w="7502" h="11978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827" y="711"/>
                    <a:pt x="5562" y="2203"/>
                    <a:pt x="5420" y="3411"/>
                  </a:cubicBezTo>
                  <a:cubicBezTo>
                    <a:pt x="5390" y="3330"/>
                    <a:pt x="5197" y="3127"/>
                    <a:pt x="5146" y="2964"/>
                  </a:cubicBezTo>
                  <a:cubicBezTo>
                    <a:pt x="5116" y="3147"/>
                    <a:pt x="5004" y="3218"/>
                    <a:pt x="4933" y="3391"/>
                  </a:cubicBezTo>
                  <a:cubicBezTo>
                    <a:pt x="4882" y="3259"/>
                    <a:pt x="4730" y="3137"/>
                    <a:pt x="4679" y="3025"/>
                  </a:cubicBezTo>
                  <a:cubicBezTo>
                    <a:pt x="4369" y="3302"/>
                    <a:pt x="3815" y="4621"/>
                    <a:pt x="3157" y="4621"/>
                  </a:cubicBezTo>
                  <a:cubicBezTo>
                    <a:pt x="3041" y="4621"/>
                    <a:pt x="2923" y="4581"/>
                    <a:pt x="2802" y="4487"/>
                  </a:cubicBezTo>
                  <a:cubicBezTo>
                    <a:pt x="2599" y="4324"/>
                    <a:pt x="2619" y="3857"/>
                    <a:pt x="2690" y="3654"/>
                  </a:cubicBezTo>
                  <a:lnTo>
                    <a:pt x="2690" y="3654"/>
                  </a:lnTo>
                  <a:cubicBezTo>
                    <a:pt x="2578" y="3776"/>
                    <a:pt x="2568" y="3807"/>
                    <a:pt x="2528" y="3969"/>
                  </a:cubicBezTo>
                  <a:cubicBezTo>
                    <a:pt x="2081" y="4365"/>
                    <a:pt x="2457" y="5745"/>
                    <a:pt x="2071" y="6466"/>
                  </a:cubicBezTo>
                  <a:cubicBezTo>
                    <a:pt x="1553" y="7430"/>
                    <a:pt x="985" y="7369"/>
                    <a:pt x="0" y="7481"/>
                  </a:cubicBezTo>
                  <a:cubicBezTo>
                    <a:pt x="457" y="8029"/>
                    <a:pt x="1056" y="8466"/>
                    <a:pt x="1391" y="9115"/>
                  </a:cubicBezTo>
                  <a:cubicBezTo>
                    <a:pt x="1407" y="9112"/>
                    <a:pt x="1423" y="9111"/>
                    <a:pt x="1440" y="9111"/>
                  </a:cubicBezTo>
                  <a:cubicBezTo>
                    <a:pt x="1762" y="9111"/>
                    <a:pt x="2113" y="9663"/>
                    <a:pt x="2142" y="10059"/>
                  </a:cubicBezTo>
                  <a:cubicBezTo>
                    <a:pt x="2193" y="10628"/>
                    <a:pt x="1736" y="11064"/>
                    <a:pt x="1421" y="11501"/>
                  </a:cubicBezTo>
                  <a:cubicBezTo>
                    <a:pt x="1776" y="11622"/>
                    <a:pt x="1787" y="11622"/>
                    <a:pt x="1665" y="11978"/>
                  </a:cubicBezTo>
                  <a:cubicBezTo>
                    <a:pt x="2030" y="11440"/>
                    <a:pt x="2639" y="11135"/>
                    <a:pt x="3055" y="10648"/>
                  </a:cubicBezTo>
                  <a:cubicBezTo>
                    <a:pt x="3269" y="10394"/>
                    <a:pt x="3421" y="10293"/>
                    <a:pt x="3512" y="9948"/>
                  </a:cubicBezTo>
                  <a:cubicBezTo>
                    <a:pt x="3543" y="9826"/>
                    <a:pt x="3421" y="8983"/>
                    <a:pt x="3472" y="8963"/>
                  </a:cubicBezTo>
                  <a:cubicBezTo>
                    <a:pt x="3817" y="8831"/>
                    <a:pt x="3938" y="8364"/>
                    <a:pt x="4304" y="8161"/>
                  </a:cubicBezTo>
                  <a:cubicBezTo>
                    <a:pt x="4608" y="7999"/>
                    <a:pt x="4852" y="8039"/>
                    <a:pt x="5096" y="7755"/>
                  </a:cubicBezTo>
                  <a:cubicBezTo>
                    <a:pt x="5370" y="7420"/>
                    <a:pt x="5299" y="6882"/>
                    <a:pt x="5613" y="6557"/>
                  </a:cubicBezTo>
                  <a:cubicBezTo>
                    <a:pt x="6111" y="6040"/>
                    <a:pt x="6862" y="6111"/>
                    <a:pt x="7034" y="5299"/>
                  </a:cubicBezTo>
                  <a:cubicBezTo>
                    <a:pt x="7501" y="3198"/>
                    <a:pt x="4547" y="741"/>
                    <a:pt x="308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3352075" y="2601075"/>
              <a:ext cx="185025" cy="338025"/>
            </a:xfrm>
            <a:custGeom>
              <a:avLst/>
              <a:gdLst/>
              <a:ahLst/>
              <a:cxnLst/>
              <a:rect l="l" t="t" r="r" b="b"/>
              <a:pathLst>
                <a:path w="7401" h="13521" extrusionOk="0">
                  <a:moveTo>
                    <a:pt x="4446" y="0"/>
                  </a:moveTo>
                  <a:lnTo>
                    <a:pt x="4446" y="0"/>
                  </a:lnTo>
                  <a:cubicBezTo>
                    <a:pt x="2802" y="954"/>
                    <a:pt x="1" y="4842"/>
                    <a:pt x="1523" y="7004"/>
                  </a:cubicBezTo>
                  <a:cubicBezTo>
                    <a:pt x="2021" y="7704"/>
                    <a:pt x="2609" y="7999"/>
                    <a:pt x="3401" y="8171"/>
                  </a:cubicBezTo>
                  <a:cubicBezTo>
                    <a:pt x="3553" y="8202"/>
                    <a:pt x="3858" y="8131"/>
                    <a:pt x="4051" y="8303"/>
                  </a:cubicBezTo>
                  <a:cubicBezTo>
                    <a:pt x="4410" y="8626"/>
                    <a:pt x="4416" y="9219"/>
                    <a:pt x="4234" y="9667"/>
                  </a:cubicBezTo>
                  <a:lnTo>
                    <a:pt x="4234" y="9667"/>
                  </a:lnTo>
                  <a:cubicBezTo>
                    <a:pt x="4238" y="9536"/>
                    <a:pt x="4217" y="9404"/>
                    <a:pt x="4172" y="9278"/>
                  </a:cubicBezTo>
                  <a:lnTo>
                    <a:pt x="4172" y="9278"/>
                  </a:lnTo>
                  <a:lnTo>
                    <a:pt x="3979" y="10069"/>
                  </a:lnTo>
                  <a:cubicBezTo>
                    <a:pt x="4083" y="9966"/>
                    <a:pt x="4170" y="9826"/>
                    <a:pt x="4234" y="9667"/>
                  </a:cubicBezTo>
                  <a:lnTo>
                    <a:pt x="4234" y="9667"/>
                  </a:lnTo>
                  <a:cubicBezTo>
                    <a:pt x="4230" y="9862"/>
                    <a:pt x="4174" y="10056"/>
                    <a:pt x="4071" y="10232"/>
                  </a:cubicBezTo>
                  <a:cubicBezTo>
                    <a:pt x="4223" y="10069"/>
                    <a:pt x="4284" y="10161"/>
                    <a:pt x="4436" y="10079"/>
                  </a:cubicBezTo>
                  <a:lnTo>
                    <a:pt x="4436" y="10079"/>
                  </a:lnTo>
                  <a:cubicBezTo>
                    <a:pt x="4446" y="10140"/>
                    <a:pt x="4426" y="10201"/>
                    <a:pt x="4396" y="10242"/>
                  </a:cubicBezTo>
                  <a:cubicBezTo>
                    <a:pt x="5451" y="10597"/>
                    <a:pt x="6304" y="12424"/>
                    <a:pt x="6253" y="13520"/>
                  </a:cubicBezTo>
                  <a:cubicBezTo>
                    <a:pt x="7400" y="12404"/>
                    <a:pt x="4335" y="10211"/>
                    <a:pt x="5380" y="9003"/>
                  </a:cubicBezTo>
                  <a:cubicBezTo>
                    <a:pt x="5106" y="8800"/>
                    <a:pt x="4964" y="8526"/>
                    <a:pt x="5106" y="8273"/>
                  </a:cubicBezTo>
                  <a:lnTo>
                    <a:pt x="5106" y="8273"/>
                  </a:lnTo>
                  <a:cubicBezTo>
                    <a:pt x="5126" y="8303"/>
                    <a:pt x="5197" y="8445"/>
                    <a:pt x="5208" y="8455"/>
                  </a:cubicBezTo>
                  <a:cubicBezTo>
                    <a:pt x="5066" y="7735"/>
                    <a:pt x="5187" y="7176"/>
                    <a:pt x="5644" y="6608"/>
                  </a:cubicBezTo>
                  <a:cubicBezTo>
                    <a:pt x="5218" y="6060"/>
                    <a:pt x="4751" y="6009"/>
                    <a:pt x="4233" y="5715"/>
                  </a:cubicBezTo>
                  <a:cubicBezTo>
                    <a:pt x="4020" y="5593"/>
                    <a:pt x="3563" y="5167"/>
                    <a:pt x="3330" y="5146"/>
                  </a:cubicBezTo>
                  <a:lnTo>
                    <a:pt x="3330" y="5146"/>
                  </a:lnTo>
                  <a:cubicBezTo>
                    <a:pt x="3340" y="5228"/>
                    <a:pt x="3391" y="5228"/>
                    <a:pt x="3401" y="5299"/>
                  </a:cubicBezTo>
                  <a:cubicBezTo>
                    <a:pt x="3401" y="5299"/>
                    <a:pt x="3248" y="5434"/>
                    <a:pt x="3230" y="5434"/>
                  </a:cubicBezTo>
                  <a:cubicBezTo>
                    <a:pt x="3228" y="5434"/>
                    <a:pt x="3228" y="5433"/>
                    <a:pt x="3228" y="5431"/>
                  </a:cubicBezTo>
                  <a:cubicBezTo>
                    <a:pt x="3005" y="5055"/>
                    <a:pt x="2954" y="4507"/>
                    <a:pt x="2690" y="4243"/>
                  </a:cubicBezTo>
                  <a:cubicBezTo>
                    <a:pt x="2660" y="4375"/>
                    <a:pt x="2579" y="4497"/>
                    <a:pt x="2548" y="4629"/>
                  </a:cubicBezTo>
                  <a:cubicBezTo>
                    <a:pt x="2102" y="4101"/>
                    <a:pt x="2538" y="2629"/>
                    <a:pt x="2772" y="2040"/>
                  </a:cubicBezTo>
                  <a:cubicBezTo>
                    <a:pt x="3127" y="1157"/>
                    <a:pt x="3990" y="731"/>
                    <a:pt x="444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3515750" y="2631000"/>
              <a:ext cx="141625" cy="164475"/>
            </a:xfrm>
            <a:custGeom>
              <a:avLst/>
              <a:gdLst/>
              <a:ahLst/>
              <a:cxnLst/>
              <a:rect l="l" t="t" r="r" b="b"/>
              <a:pathLst>
                <a:path w="5665" h="6579" extrusionOk="0">
                  <a:moveTo>
                    <a:pt x="0" y="1"/>
                  </a:moveTo>
                  <a:cubicBezTo>
                    <a:pt x="3" y="2"/>
                    <a:pt x="6" y="2"/>
                    <a:pt x="8" y="3"/>
                  </a:cubicBezTo>
                  <a:lnTo>
                    <a:pt x="8" y="3"/>
                  </a:lnTo>
                  <a:cubicBezTo>
                    <a:pt x="6" y="2"/>
                    <a:pt x="3" y="2"/>
                    <a:pt x="0" y="1"/>
                  </a:cubicBezTo>
                  <a:close/>
                  <a:moveTo>
                    <a:pt x="8" y="3"/>
                  </a:moveTo>
                  <a:lnTo>
                    <a:pt x="8" y="3"/>
                  </a:lnTo>
                  <a:cubicBezTo>
                    <a:pt x="1661" y="449"/>
                    <a:pt x="3575" y="999"/>
                    <a:pt x="4385" y="2853"/>
                  </a:cubicBezTo>
                  <a:cubicBezTo>
                    <a:pt x="4639" y="3432"/>
                    <a:pt x="4335" y="5198"/>
                    <a:pt x="4639" y="5310"/>
                  </a:cubicBezTo>
                  <a:cubicBezTo>
                    <a:pt x="4446" y="5776"/>
                    <a:pt x="4010" y="6122"/>
                    <a:pt x="3837" y="6578"/>
                  </a:cubicBezTo>
                  <a:cubicBezTo>
                    <a:pt x="4517" y="6416"/>
                    <a:pt x="5167" y="6132"/>
                    <a:pt x="5339" y="5513"/>
                  </a:cubicBezTo>
                  <a:cubicBezTo>
                    <a:pt x="5664" y="4386"/>
                    <a:pt x="4923" y="2792"/>
                    <a:pt x="4203" y="2011"/>
                  </a:cubicBezTo>
                  <a:cubicBezTo>
                    <a:pt x="3614" y="1361"/>
                    <a:pt x="2883" y="904"/>
                    <a:pt x="2112" y="539"/>
                  </a:cubicBezTo>
                  <a:cubicBezTo>
                    <a:pt x="1767" y="387"/>
                    <a:pt x="1361" y="174"/>
                    <a:pt x="995" y="72"/>
                  </a:cubicBezTo>
                  <a:cubicBezTo>
                    <a:pt x="876" y="41"/>
                    <a:pt x="747" y="35"/>
                    <a:pt x="616" y="35"/>
                  </a:cubicBezTo>
                  <a:cubicBezTo>
                    <a:pt x="532" y="35"/>
                    <a:pt x="448" y="38"/>
                    <a:pt x="365" y="38"/>
                  </a:cubicBezTo>
                  <a:cubicBezTo>
                    <a:pt x="240" y="38"/>
                    <a:pt x="118" y="32"/>
                    <a:pt x="8" y="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3983150" y="2623650"/>
              <a:ext cx="121575" cy="112950"/>
            </a:xfrm>
            <a:custGeom>
              <a:avLst/>
              <a:gdLst/>
              <a:ahLst/>
              <a:cxnLst/>
              <a:rect l="l" t="t" r="r" b="b"/>
              <a:pathLst>
                <a:path w="4863" h="4518" extrusionOk="0">
                  <a:moveTo>
                    <a:pt x="4863" y="1"/>
                  </a:moveTo>
                  <a:lnTo>
                    <a:pt x="4863" y="1"/>
                  </a:lnTo>
                  <a:cubicBezTo>
                    <a:pt x="4858" y="3"/>
                    <a:pt x="4853" y="5"/>
                    <a:pt x="4848" y="7"/>
                  </a:cubicBezTo>
                  <a:lnTo>
                    <a:pt x="4848" y="7"/>
                  </a:lnTo>
                  <a:cubicBezTo>
                    <a:pt x="4853" y="5"/>
                    <a:pt x="4858" y="3"/>
                    <a:pt x="4863" y="1"/>
                  </a:cubicBezTo>
                  <a:close/>
                  <a:moveTo>
                    <a:pt x="4848" y="7"/>
                  </a:moveTo>
                  <a:lnTo>
                    <a:pt x="4848" y="7"/>
                  </a:lnTo>
                  <a:cubicBezTo>
                    <a:pt x="4612" y="109"/>
                    <a:pt x="4316" y="127"/>
                    <a:pt x="4000" y="127"/>
                  </a:cubicBezTo>
                  <a:cubicBezTo>
                    <a:pt x="3828" y="127"/>
                    <a:pt x="3650" y="121"/>
                    <a:pt x="3473" y="121"/>
                  </a:cubicBezTo>
                  <a:cubicBezTo>
                    <a:pt x="3133" y="121"/>
                    <a:pt x="2796" y="141"/>
                    <a:pt x="2508" y="254"/>
                  </a:cubicBezTo>
                  <a:cubicBezTo>
                    <a:pt x="1655" y="589"/>
                    <a:pt x="914" y="1351"/>
                    <a:pt x="762" y="2335"/>
                  </a:cubicBezTo>
                  <a:cubicBezTo>
                    <a:pt x="1516" y="2595"/>
                    <a:pt x="798" y="4084"/>
                    <a:pt x="330" y="4084"/>
                  </a:cubicBezTo>
                  <a:cubicBezTo>
                    <a:pt x="231" y="4084"/>
                    <a:pt x="143" y="4017"/>
                    <a:pt x="82" y="3858"/>
                  </a:cubicBezTo>
                  <a:lnTo>
                    <a:pt x="82" y="3858"/>
                  </a:lnTo>
                  <a:cubicBezTo>
                    <a:pt x="101" y="3998"/>
                    <a:pt x="96" y="4147"/>
                    <a:pt x="93" y="4286"/>
                  </a:cubicBezTo>
                  <a:lnTo>
                    <a:pt x="93" y="4286"/>
                  </a:lnTo>
                  <a:cubicBezTo>
                    <a:pt x="62" y="4267"/>
                    <a:pt x="32" y="4246"/>
                    <a:pt x="1" y="4223"/>
                  </a:cubicBezTo>
                  <a:lnTo>
                    <a:pt x="1" y="4223"/>
                  </a:lnTo>
                  <a:lnTo>
                    <a:pt x="92" y="4517"/>
                  </a:lnTo>
                  <a:cubicBezTo>
                    <a:pt x="89" y="4446"/>
                    <a:pt x="90" y="4368"/>
                    <a:pt x="93" y="4286"/>
                  </a:cubicBezTo>
                  <a:lnTo>
                    <a:pt x="93" y="4286"/>
                  </a:lnTo>
                  <a:cubicBezTo>
                    <a:pt x="258" y="4391"/>
                    <a:pt x="411" y="4440"/>
                    <a:pt x="550" y="4440"/>
                  </a:cubicBezTo>
                  <a:cubicBezTo>
                    <a:pt x="858" y="4440"/>
                    <a:pt x="1101" y="4200"/>
                    <a:pt x="1280" y="3797"/>
                  </a:cubicBezTo>
                  <a:cubicBezTo>
                    <a:pt x="1554" y="3178"/>
                    <a:pt x="1117" y="2427"/>
                    <a:pt x="1463" y="1818"/>
                  </a:cubicBezTo>
                  <a:cubicBezTo>
                    <a:pt x="2089" y="696"/>
                    <a:pt x="3791" y="470"/>
                    <a:pt x="4848" y="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3861100" y="3060100"/>
              <a:ext cx="84275" cy="86300"/>
            </a:xfrm>
            <a:custGeom>
              <a:avLst/>
              <a:gdLst/>
              <a:ahLst/>
              <a:cxnLst/>
              <a:rect l="l" t="t" r="r" b="b"/>
              <a:pathLst>
                <a:path w="3371" h="3452" extrusionOk="0">
                  <a:moveTo>
                    <a:pt x="3371" y="1"/>
                  </a:moveTo>
                  <a:cubicBezTo>
                    <a:pt x="3203" y="125"/>
                    <a:pt x="3050" y="267"/>
                    <a:pt x="2906" y="422"/>
                  </a:cubicBezTo>
                  <a:lnTo>
                    <a:pt x="2906" y="422"/>
                  </a:lnTo>
                  <a:lnTo>
                    <a:pt x="3371" y="1"/>
                  </a:lnTo>
                  <a:close/>
                  <a:moveTo>
                    <a:pt x="2906" y="422"/>
                  </a:moveTo>
                  <a:lnTo>
                    <a:pt x="2711" y="600"/>
                  </a:lnTo>
                  <a:cubicBezTo>
                    <a:pt x="2652" y="698"/>
                    <a:pt x="2585" y="804"/>
                    <a:pt x="2512" y="912"/>
                  </a:cubicBezTo>
                  <a:lnTo>
                    <a:pt x="2512" y="912"/>
                  </a:lnTo>
                  <a:cubicBezTo>
                    <a:pt x="2636" y="739"/>
                    <a:pt x="2766" y="574"/>
                    <a:pt x="2906" y="422"/>
                  </a:cubicBezTo>
                  <a:close/>
                  <a:moveTo>
                    <a:pt x="2512" y="912"/>
                  </a:moveTo>
                  <a:cubicBezTo>
                    <a:pt x="2474" y="964"/>
                    <a:pt x="2437" y="1017"/>
                    <a:pt x="2401" y="1071"/>
                  </a:cubicBezTo>
                  <a:lnTo>
                    <a:pt x="2401" y="1071"/>
                  </a:lnTo>
                  <a:cubicBezTo>
                    <a:pt x="2439" y="1017"/>
                    <a:pt x="2476" y="964"/>
                    <a:pt x="2512" y="912"/>
                  </a:cubicBezTo>
                  <a:close/>
                  <a:moveTo>
                    <a:pt x="2401" y="1071"/>
                  </a:moveTo>
                  <a:cubicBezTo>
                    <a:pt x="2127" y="1450"/>
                    <a:pt x="1784" y="1830"/>
                    <a:pt x="1422" y="2000"/>
                  </a:cubicBezTo>
                  <a:cubicBezTo>
                    <a:pt x="1303" y="2059"/>
                    <a:pt x="1176" y="2077"/>
                    <a:pt x="1047" y="2077"/>
                  </a:cubicBezTo>
                  <a:cubicBezTo>
                    <a:pt x="822" y="2077"/>
                    <a:pt x="591" y="2021"/>
                    <a:pt x="387" y="2021"/>
                  </a:cubicBezTo>
                  <a:cubicBezTo>
                    <a:pt x="239" y="2021"/>
                    <a:pt x="106" y="2050"/>
                    <a:pt x="1" y="2153"/>
                  </a:cubicBezTo>
                  <a:cubicBezTo>
                    <a:pt x="326" y="2275"/>
                    <a:pt x="468" y="2630"/>
                    <a:pt x="579" y="2955"/>
                  </a:cubicBezTo>
                  <a:cubicBezTo>
                    <a:pt x="630" y="2924"/>
                    <a:pt x="681" y="2863"/>
                    <a:pt x="742" y="2802"/>
                  </a:cubicBezTo>
                  <a:cubicBezTo>
                    <a:pt x="742" y="2944"/>
                    <a:pt x="813" y="3239"/>
                    <a:pt x="762" y="3452"/>
                  </a:cubicBezTo>
                  <a:cubicBezTo>
                    <a:pt x="1416" y="2825"/>
                    <a:pt x="1850" y="1881"/>
                    <a:pt x="2401" y="107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3689825" y="3038025"/>
              <a:ext cx="128675" cy="105850"/>
            </a:xfrm>
            <a:custGeom>
              <a:avLst/>
              <a:gdLst/>
              <a:ahLst/>
              <a:cxnLst/>
              <a:rect l="l" t="t" r="r" b="b"/>
              <a:pathLst>
                <a:path w="5147" h="4234" extrusionOk="0">
                  <a:moveTo>
                    <a:pt x="0" y="1"/>
                  </a:moveTo>
                  <a:cubicBezTo>
                    <a:pt x="385" y="468"/>
                    <a:pt x="801" y="903"/>
                    <a:pt x="1245" y="1276"/>
                  </a:cubicBezTo>
                  <a:lnTo>
                    <a:pt x="1245" y="1276"/>
                  </a:lnTo>
                  <a:cubicBezTo>
                    <a:pt x="810" y="875"/>
                    <a:pt x="386" y="456"/>
                    <a:pt x="0" y="1"/>
                  </a:cubicBezTo>
                  <a:close/>
                  <a:moveTo>
                    <a:pt x="1245" y="1276"/>
                  </a:moveTo>
                  <a:lnTo>
                    <a:pt x="1245" y="1276"/>
                  </a:lnTo>
                  <a:cubicBezTo>
                    <a:pt x="1509" y="1520"/>
                    <a:pt x="1776" y="1756"/>
                    <a:pt x="2041" y="1990"/>
                  </a:cubicBezTo>
                  <a:cubicBezTo>
                    <a:pt x="2629" y="2508"/>
                    <a:pt x="3675" y="4122"/>
                    <a:pt x="4375" y="4233"/>
                  </a:cubicBezTo>
                  <a:cubicBezTo>
                    <a:pt x="4365" y="3939"/>
                    <a:pt x="4406" y="3655"/>
                    <a:pt x="4507" y="3381"/>
                  </a:cubicBezTo>
                  <a:cubicBezTo>
                    <a:pt x="4578" y="3574"/>
                    <a:pt x="4720" y="3726"/>
                    <a:pt x="4771" y="3939"/>
                  </a:cubicBezTo>
                  <a:cubicBezTo>
                    <a:pt x="4771" y="3533"/>
                    <a:pt x="4862" y="3147"/>
                    <a:pt x="4954" y="2762"/>
                  </a:cubicBezTo>
                  <a:lnTo>
                    <a:pt x="5147" y="2660"/>
                  </a:lnTo>
                  <a:cubicBezTo>
                    <a:pt x="5065" y="2609"/>
                    <a:pt x="4994" y="2579"/>
                    <a:pt x="4933" y="2477"/>
                  </a:cubicBezTo>
                  <a:cubicBezTo>
                    <a:pt x="4711" y="2517"/>
                    <a:pt x="4492" y="2536"/>
                    <a:pt x="4276" y="2536"/>
                  </a:cubicBezTo>
                  <a:cubicBezTo>
                    <a:pt x="3166" y="2536"/>
                    <a:pt x="2147" y="2034"/>
                    <a:pt x="1245" y="127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4197075" y="2645225"/>
              <a:ext cx="68025" cy="147450"/>
            </a:xfrm>
            <a:custGeom>
              <a:avLst/>
              <a:gdLst/>
              <a:ahLst/>
              <a:cxnLst/>
              <a:rect l="l" t="t" r="r" b="b"/>
              <a:pathLst>
                <a:path w="2721" h="5898" extrusionOk="0">
                  <a:moveTo>
                    <a:pt x="0" y="0"/>
                  </a:moveTo>
                  <a:lnTo>
                    <a:pt x="559" y="792"/>
                  </a:lnTo>
                  <a:cubicBezTo>
                    <a:pt x="1269" y="1198"/>
                    <a:pt x="2721" y="3370"/>
                    <a:pt x="2264" y="4446"/>
                  </a:cubicBezTo>
                  <a:cubicBezTo>
                    <a:pt x="2020" y="5025"/>
                    <a:pt x="1208" y="5147"/>
                    <a:pt x="1117" y="5898"/>
                  </a:cubicBezTo>
                  <a:cubicBezTo>
                    <a:pt x="1521" y="5561"/>
                    <a:pt x="1807" y="5175"/>
                    <a:pt x="2234" y="5175"/>
                  </a:cubicBezTo>
                  <a:cubicBezTo>
                    <a:pt x="2322" y="5175"/>
                    <a:pt x="2416" y="5191"/>
                    <a:pt x="2518" y="5228"/>
                  </a:cubicBezTo>
                  <a:cubicBezTo>
                    <a:pt x="2700" y="2934"/>
                    <a:pt x="1696" y="1340"/>
                    <a:pt x="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4165100" y="2847725"/>
              <a:ext cx="15500" cy="56600"/>
            </a:xfrm>
            <a:custGeom>
              <a:avLst/>
              <a:gdLst/>
              <a:ahLst/>
              <a:cxnLst/>
              <a:rect l="l" t="t" r="r" b="b"/>
              <a:pathLst>
                <a:path w="620" h="2264" extrusionOk="0">
                  <a:moveTo>
                    <a:pt x="528" y="0"/>
                  </a:moveTo>
                  <a:cubicBezTo>
                    <a:pt x="508" y="619"/>
                    <a:pt x="396" y="1502"/>
                    <a:pt x="1" y="1980"/>
                  </a:cubicBezTo>
                  <a:cubicBezTo>
                    <a:pt x="183" y="2172"/>
                    <a:pt x="376" y="2254"/>
                    <a:pt x="599" y="2264"/>
                  </a:cubicBezTo>
                  <a:cubicBezTo>
                    <a:pt x="518" y="1705"/>
                    <a:pt x="447" y="995"/>
                    <a:pt x="620" y="396"/>
                  </a:cubicBezTo>
                  <a:lnTo>
                    <a:pt x="52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3782700" y="2964700"/>
              <a:ext cx="95175" cy="93850"/>
            </a:xfrm>
            <a:custGeom>
              <a:avLst/>
              <a:gdLst/>
              <a:ahLst/>
              <a:cxnLst/>
              <a:rect l="l" t="t" r="r" b="b"/>
              <a:pathLst>
                <a:path w="3807" h="3754" extrusionOk="0">
                  <a:moveTo>
                    <a:pt x="132" y="0"/>
                  </a:moveTo>
                  <a:lnTo>
                    <a:pt x="132" y="0"/>
                  </a:lnTo>
                  <a:cubicBezTo>
                    <a:pt x="0" y="315"/>
                    <a:pt x="92" y="559"/>
                    <a:pt x="274" y="884"/>
                  </a:cubicBezTo>
                  <a:cubicBezTo>
                    <a:pt x="349" y="1015"/>
                    <a:pt x="440" y="1052"/>
                    <a:pt x="537" y="1052"/>
                  </a:cubicBezTo>
                  <a:cubicBezTo>
                    <a:pt x="653" y="1052"/>
                    <a:pt x="778" y="999"/>
                    <a:pt x="889" y="999"/>
                  </a:cubicBezTo>
                  <a:cubicBezTo>
                    <a:pt x="962" y="999"/>
                    <a:pt x="1030" y="1022"/>
                    <a:pt x="1086" y="1097"/>
                  </a:cubicBezTo>
                  <a:cubicBezTo>
                    <a:pt x="904" y="1158"/>
                    <a:pt x="721" y="1401"/>
                    <a:pt x="812" y="1614"/>
                  </a:cubicBezTo>
                  <a:cubicBezTo>
                    <a:pt x="914" y="1817"/>
                    <a:pt x="1137" y="1706"/>
                    <a:pt x="1249" y="1848"/>
                  </a:cubicBezTo>
                  <a:cubicBezTo>
                    <a:pt x="1432" y="2091"/>
                    <a:pt x="894" y="2030"/>
                    <a:pt x="924" y="2335"/>
                  </a:cubicBezTo>
                  <a:cubicBezTo>
                    <a:pt x="934" y="2426"/>
                    <a:pt x="995" y="2579"/>
                    <a:pt x="1076" y="2629"/>
                  </a:cubicBezTo>
                  <a:cubicBezTo>
                    <a:pt x="1084" y="2629"/>
                    <a:pt x="1196" y="2668"/>
                    <a:pt x="1236" y="2668"/>
                  </a:cubicBezTo>
                  <a:cubicBezTo>
                    <a:pt x="1246" y="2668"/>
                    <a:pt x="1251" y="2666"/>
                    <a:pt x="1249" y="2660"/>
                  </a:cubicBezTo>
                  <a:lnTo>
                    <a:pt x="1249" y="2660"/>
                  </a:lnTo>
                  <a:cubicBezTo>
                    <a:pt x="1330" y="2812"/>
                    <a:pt x="1137" y="2995"/>
                    <a:pt x="1188" y="3218"/>
                  </a:cubicBezTo>
                  <a:cubicBezTo>
                    <a:pt x="1229" y="3380"/>
                    <a:pt x="1371" y="3665"/>
                    <a:pt x="1533" y="3726"/>
                  </a:cubicBezTo>
                  <a:cubicBezTo>
                    <a:pt x="1582" y="3745"/>
                    <a:pt x="1630" y="3753"/>
                    <a:pt x="1677" y="3753"/>
                  </a:cubicBezTo>
                  <a:cubicBezTo>
                    <a:pt x="2048" y="3753"/>
                    <a:pt x="2302" y="3186"/>
                    <a:pt x="2203" y="2842"/>
                  </a:cubicBezTo>
                  <a:cubicBezTo>
                    <a:pt x="2172" y="2741"/>
                    <a:pt x="2061" y="2741"/>
                    <a:pt x="2071" y="2589"/>
                  </a:cubicBezTo>
                  <a:lnTo>
                    <a:pt x="2071" y="2589"/>
                  </a:lnTo>
                  <a:cubicBezTo>
                    <a:pt x="2129" y="2597"/>
                    <a:pt x="2186" y="2604"/>
                    <a:pt x="2239" y="2604"/>
                  </a:cubicBezTo>
                  <a:cubicBezTo>
                    <a:pt x="2373" y="2604"/>
                    <a:pt x="2484" y="2560"/>
                    <a:pt x="2528" y="2386"/>
                  </a:cubicBezTo>
                  <a:cubicBezTo>
                    <a:pt x="2536" y="2335"/>
                    <a:pt x="2198" y="1809"/>
                    <a:pt x="2400" y="1809"/>
                  </a:cubicBezTo>
                  <a:cubicBezTo>
                    <a:pt x="2439" y="1809"/>
                    <a:pt x="2500" y="1830"/>
                    <a:pt x="2589" y="1878"/>
                  </a:cubicBezTo>
                  <a:cubicBezTo>
                    <a:pt x="2592" y="1880"/>
                    <a:pt x="2596" y="1880"/>
                    <a:pt x="2599" y="1880"/>
                  </a:cubicBezTo>
                  <a:cubicBezTo>
                    <a:pt x="2676" y="1880"/>
                    <a:pt x="2833" y="1601"/>
                    <a:pt x="2842" y="1543"/>
                  </a:cubicBezTo>
                  <a:cubicBezTo>
                    <a:pt x="2863" y="1411"/>
                    <a:pt x="2741" y="1310"/>
                    <a:pt x="2751" y="1178"/>
                  </a:cubicBezTo>
                  <a:cubicBezTo>
                    <a:pt x="2757" y="1178"/>
                    <a:pt x="2763" y="1177"/>
                    <a:pt x="2769" y="1177"/>
                  </a:cubicBezTo>
                  <a:cubicBezTo>
                    <a:pt x="2916" y="1177"/>
                    <a:pt x="3107" y="1262"/>
                    <a:pt x="3268" y="1262"/>
                  </a:cubicBezTo>
                  <a:cubicBezTo>
                    <a:pt x="3327" y="1262"/>
                    <a:pt x="3383" y="1250"/>
                    <a:pt x="3431" y="1218"/>
                  </a:cubicBezTo>
                  <a:cubicBezTo>
                    <a:pt x="3614" y="1097"/>
                    <a:pt x="3807" y="589"/>
                    <a:pt x="3766" y="376"/>
                  </a:cubicBezTo>
                  <a:cubicBezTo>
                    <a:pt x="3738" y="211"/>
                    <a:pt x="3655" y="162"/>
                    <a:pt x="3547" y="162"/>
                  </a:cubicBezTo>
                  <a:cubicBezTo>
                    <a:pt x="3424" y="162"/>
                    <a:pt x="3268" y="227"/>
                    <a:pt x="3127" y="254"/>
                  </a:cubicBezTo>
                  <a:cubicBezTo>
                    <a:pt x="2924" y="285"/>
                    <a:pt x="2731" y="285"/>
                    <a:pt x="2528" y="285"/>
                  </a:cubicBezTo>
                  <a:cubicBezTo>
                    <a:pt x="2251" y="291"/>
                    <a:pt x="2004" y="332"/>
                    <a:pt x="1748" y="332"/>
                  </a:cubicBezTo>
                  <a:cubicBezTo>
                    <a:pt x="1610" y="332"/>
                    <a:pt x="1469" y="320"/>
                    <a:pt x="1320" y="285"/>
                  </a:cubicBezTo>
                  <a:cubicBezTo>
                    <a:pt x="934" y="193"/>
                    <a:pt x="518" y="21"/>
                    <a:pt x="132" y="0"/>
                  </a:cubicBezTo>
                  <a:close/>
                </a:path>
              </a:pathLst>
            </a:custGeom>
            <a:solidFill>
              <a:srgbClr val="CCCCCC"/>
            </a:solidFill>
            <a:ln w="1025" cap="flat" cmpd="sng">
              <a:solidFill>
                <a:srgbClr val="967348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3787000" y="2971050"/>
              <a:ext cx="58400" cy="83950"/>
            </a:xfrm>
            <a:custGeom>
              <a:avLst/>
              <a:gdLst/>
              <a:ahLst/>
              <a:cxnLst/>
              <a:rect l="l" t="t" r="r" b="b"/>
              <a:pathLst>
                <a:path w="2336" h="3358" extrusionOk="0">
                  <a:moveTo>
                    <a:pt x="1" y="0"/>
                  </a:moveTo>
                  <a:cubicBezTo>
                    <a:pt x="31" y="234"/>
                    <a:pt x="42" y="477"/>
                    <a:pt x="224" y="630"/>
                  </a:cubicBezTo>
                  <a:cubicBezTo>
                    <a:pt x="286" y="677"/>
                    <a:pt x="345" y="692"/>
                    <a:pt x="403" y="692"/>
                  </a:cubicBezTo>
                  <a:cubicBezTo>
                    <a:pt x="506" y="692"/>
                    <a:pt x="605" y="645"/>
                    <a:pt x="708" y="645"/>
                  </a:cubicBezTo>
                  <a:cubicBezTo>
                    <a:pt x="759" y="645"/>
                    <a:pt x="810" y="657"/>
                    <a:pt x="864" y="690"/>
                  </a:cubicBezTo>
                  <a:cubicBezTo>
                    <a:pt x="1117" y="863"/>
                    <a:pt x="975" y="853"/>
                    <a:pt x="864" y="1025"/>
                  </a:cubicBezTo>
                  <a:cubicBezTo>
                    <a:pt x="569" y="1492"/>
                    <a:pt x="1473" y="1360"/>
                    <a:pt x="1219" y="1837"/>
                  </a:cubicBezTo>
                  <a:cubicBezTo>
                    <a:pt x="1087" y="1848"/>
                    <a:pt x="884" y="1908"/>
                    <a:pt x="864" y="2071"/>
                  </a:cubicBezTo>
                  <a:cubicBezTo>
                    <a:pt x="843" y="2264"/>
                    <a:pt x="1077" y="2274"/>
                    <a:pt x="1148" y="2375"/>
                  </a:cubicBezTo>
                  <a:cubicBezTo>
                    <a:pt x="1229" y="2497"/>
                    <a:pt x="1138" y="2649"/>
                    <a:pt x="1148" y="2802"/>
                  </a:cubicBezTo>
                  <a:cubicBezTo>
                    <a:pt x="1148" y="2974"/>
                    <a:pt x="1249" y="3299"/>
                    <a:pt x="1432" y="3350"/>
                  </a:cubicBezTo>
                  <a:cubicBezTo>
                    <a:pt x="1450" y="3355"/>
                    <a:pt x="1468" y="3357"/>
                    <a:pt x="1486" y="3357"/>
                  </a:cubicBezTo>
                  <a:cubicBezTo>
                    <a:pt x="1672" y="3357"/>
                    <a:pt x="1863" y="3106"/>
                    <a:pt x="1804" y="2921"/>
                  </a:cubicBezTo>
                  <a:lnTo>
                    <a:pt x="1804" y="2921"/>
                  </a:lnTo>
                  <a:cubicBezTo>
                    <a:pt x="1808" y="2922"/>
                    <a:pt x="1813" y="2922"/>
                    <a:pt x="1818" y="2923"/>
                  </a:cubicBezTo>
                  <a:lnTo>
                    <a:pt x="1787" y="2883"/>
                  </a:lnTo>
                  <a:lnTo>
                    <a:pt x="1787" y="2883"/>
                  </a:lnTo>
                  <a:cubicBezTo>
                    <a:pt x="1794" y="2895"/>
                    <a:pt x="1800" y="2908"/>
                    <a:pt x="1804" y="2921"/>
                  </a:cubicBezTo>
                  <a:lnTo>
                    <a:pt x="1804" y="2921"/>
                  </a:lnTo>
                  <a:cubicBezTo>
                    <a:pt x="1789" y="2919"/>
                    <a:pt x="1776" y="2918"/>
                    <a:pt x="1763" y="2918"/>
                  </a:cubicBezTo>
                  <a:cubicBezTo>
                    <a:pt x="1577" y="2918"/>
                    <a:pt x="1616" y="3156"/>
                    <a:pt x="1510" y="3156"/>
                  </a:cubicBezTo>
                  <a:cubicBezTo>
                    <a:pt x="1484" y="3156"/>
                    <a:pt x="1450" y="3141"/>
                    <a:pt x="1402" y="3106"/>
                  </a:cubicBezTo>
                  <a:cubicBezTo>
                    <a:pt x="1219" y="2984"/>
                    <a:pt x="1310" y="2822"/>
                    <a:pt x="1503" y="2802"/>
                  </a:cubicBezTo>
                  <a:cubicBezTo>
                    <a:pt x="1402" y="2609"/>
                    <a:pt x="1584" y="2538"/>
                    <a:pt x="1716" y="2487"/>
                  </a:cubicBezTo>
                  <a:lnTo>
                    <a:pt x="1716" y="2487"/>
                  </a:lnTo>
                  <a:cubicBezTo>
                    <a:pt x="1658" y="2506"/>
                    <a:pt x="1575" y="2523"/>
                    <a:pt x="1494" y="2523"/>
                  </a:cubicBezTo>
                  <a:cubicBezTo>
                    <a:pt x="1362" y="2523"/>
                    <a:pt x="1235" y="2479"/>
                    <a:pt x="1229" y="2335"/>
                  </a:cubicBezTo>
                  <a:lnTo>
                    <a:pt x="1229" y="2335"/>
                  </a:lnTo>
                  <a:cubicBezTo>
                    <a:pt x="1244" y="2336"/>
                    <a:pt x="1258" y="2336"/>
                    <a:pt x="1272" y="2336"/>
                  </a:cubicBezTo>
                  <a:cubicBezTo>
                    <a:pt x="1414" y="2336"/>
                    <a:pt x="1528" y="2294"/>
                    <a:pt x="1676" y="2294"/>
                  </a:cubicBezTo>
                  <a:cubicBezTo>
                    <a:pt x="1381" y="2254"/>
                    <a:pt x="1341" y="2203"/>
                    <a:pt x="1199" y="2020"/>
                  </a:cubicBezTo>
                  <a:lnTo>
                    <a:pt x="1199" y="2020"/>
                  </a:lnTo>
                  <a:cubicBezTo>
                    <a:pt x="1204" y="2025"/>
                    <a:pt x="1209" y="2028"/>
                    <a:pt x="1214" y="2028"/>
                  </a:cubicBezTo>
                  <a:cubicBezTo>
                    <a:pt x="1219" y="2028"/>
                    <a:pt x="1224" y="2025"/>
                    <a:pt x="1229" y="2020"/>
                  </a:cubicBezTo>
                  <a:lnTo>
                    <a:pt x="1229" y="2020"/>
                  </a:lnTo>
                  <a:cubicBezTo>
                    <a:pt x="1227" y="2021"/>
                    <a:pt x="1226" y="2021"/>
                    <a:pt x="1224" y="2021"/>
                  </a:cubicBezTo>
                  <a:cubicBezTo>
                    <a:pt x="1208" y="2021"/>
                    <a:pt x="1225" y="1981"/>
                    <a:pt x="1229" y="1969"/>
                  </a:cubicBezTo>
                  <a:lnTo>
                    <a:pt x="1229" y="1969"/>
                  </a:lnTo>
                  <a:cubicBezTo>
                    <a:pt x="1341" y="1919"/>
                    <a:pt x="1341" y="1959"/>
                    <a:pt x="1371" y="1817"/>
                  </a:cubicBezTo>
                  <a:cubicBezTo>
                    <a:pt x="1666" y="1837"/>
                    <a:pt x="1594" y="1908"/>
                    <a:pt x="1686" y="2172"/>
                  </a:cubicBezTo>
                  <a:cubicBezTo>
                    <a:pt x="1676" y="1888"/>
                    <a:pt x="1808" y="1837"/>
                    <a:pt x="1990" y="1695"/>
                  </a:cubicBezTo>
                  <a:cubicBezTo>
                    <a:pt x="1919" y="1604"/>
                    <a:pt x="1655" y="1614"/>
                    <a:pt x="1513" y="1584"/>
                  </a:cubicBezTo>
                  <a:cubicBezTo>
                    <a:pt x="1513" y="1462"/>
                    <a:pt x="1513" y="1421"/>
                    <a:pt x="1635" y="1370"/>
                  </a:cubicBezTo>
                  <a:cubicBezTo>
                    <a:pt x="1402" y="1310"/>
                    <a:pt x="1036" y="1239"/>
                    <a:pt x="1199" y="893"/>
                  </a:cubicBezTo>
                  <a:cubicBezTo>
                    <a:pt x="1237" y="891"/>
                    <a:pt x="1275" y="891"/>
                    <a:pt x="1313" y="891"/>
                  </a:cubicBezTo>
                  <a:cubicBezTo>
                    <a:pt x="1482" y="891"/>
                    <a:pt x="1653" y="906"/>
                    <a:pt x="1820" y="906"/>
                  </a:cubicBezTo>
                  <a:cubicBezTo>
                    <a:pt x="2000" y="906"/>
                    <a:pt x="2174" y="888"/>
                    <a:pt x="2335" y="812"/>
                  </a:cubicBezTo>
                  <a:lnTo>
                    <a:pt x="2335" y="812"/>
                  </a:lnTo>
                  <a:cubicBezTo>
                    <a:pt x="2261" y="846"/>
                    <a:pt x="2177" y="859"/>
                    <a:pt x="2089" y="859"/>
                  </a:cubicBezTo>
                  <a:cubicBezTo>
                    <a:pt x="1829" y="859"/>
                    <a:pt x="1528" y="743"/>
                    <a:pt x="1300" y="690"/>
                  </a:cubicBezTo>
                  <a:cubicBezTo>
                    <a:pt x="1320" y="609"/>
                    <a:pt x="1310" y="538"/>
                    <a:pt x="1331" y="447"/>
                  </a:cubicBezTo>
                  <a:lnTo>
                    <a:pt x="1331" y="447"/>
                  </a:lnTo>
                  <a:cubicBezTo>
                    <a:pt x="1300" y="528"/>
                    <a:pt x="1229" y="609"/>
                    <a:pt x="1199" y="660"/>
                  </a:cubicBezTo>
                  <a:cubicBezTo>
                    <a:pt x="1178" y="630"/>
                    <a:pt x="1158" y="589"/>
                    <a:pt x="1148" y="569"/>
                  </a:cubicBezTo>
                  <a:cubicBezTo>
                    <a:pt x="1101" y="612"/>
                    <a:pt x="1056" y="631"/>
                    <a:pt x="1015" y="631"/>
                  </a:cubicBezTo>
                  <a:cubicBezTo>
                    <a:pt x="827" y="631"/>
                    <a:pt x="708" y="240"/>
                    <a:pt x="691" y="81"/>
                  </a:cubicBezTo>
                  <a:cubicBezTo>
                    <a:pt x="632" y="267"/>
                    <a:pt x="678" y="522"/>
                    <a:pt x="504" y="522"/>
                  </a:cubicBezTo>
                  <a:cubicBezTo>
                    <a:pt x="468" y="522"/>
                    <a:pt x="423" y="512"/>
                    <a:pt x="366" y="487"/>
                  </a:cubicBezTo>
                  <a:cubicBezTo>
                    <a:pt x="265" y="447"/>
                    <a:pt x="21" y="122"/>
                    <a:pt x="1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3842575" y="2972800"/>
              <a:ext cx="21850" cy="12975"/>
            </a:xfrm>
            <a:custGeom>
              <a:avLst/>
              <a:gdLst/>
              <a:ahLst/>
              <a:cxnLst/>
              <a:rect l="l" t="t" r="r" b="b"/>
              <a:pathLst>
                <a:path w="874" h="519" extrusionOk="0">
                  <a:moveTo>
                    <a:pt x="789" y="11"/>
                  </a:moveTo>
                  <a:lnTo>
                    <a:pt x="874" y="42"/>
                  </a:lnTo>
                  <a:cubicBezTo>
                    <a:pt x="844" y="27"/>
                    <a:pt x="816" y="17"/>
                    <a:pt x="789" y="11"/>
                  </a:cubicBezTo>
                  <a:close/>
                  <a:moveTo>
                    <a:pt x="719" y="0"/>
                  </a:moveTo>
                  <a:cubicBezTo>
                    <a:pt x="487" y="0"/>
                    <a:pt x="240" y="72"/>
                    <a:pt x="1" y="72"/>
                  </a:cubicBezTo>
                  <a:cubicBezTo>
                    <a:pt x="119" y="79"/>
                    <a:pt x="218" y="96"/>
                    <a:pt x="323" y="96"/>
                  </a:cubicBezTo>
                  <a:cubicBezTo>
                    <a:pt x="373" y="96"/>
                    <a:pt x="423" y="92"/>
                    <a:pt x="478" y="82"/>
                  </a:cubicBezTo>
                  <a:lnTo>
                    <a:pt x="478" y="82"/>
                  </a:lnTo>
                  <a:cubicBezTo>
                    <a:pt x="437" y="225"/>
                    <a:pt x="346" y="357"/>
                    <a:pt x="326" y="519"/>
                  </a:cubicBezTo>
                  <a:cubicBezTo>
                    <a:pt x="412" y="347"/>
                    <a:pt x="520" y="6"/>
                    <a:pt x="743" y="6"/>
                  </a:cubicBezTo>
                  <a:cubicBezTo>
                    <a:pt x="758" y="6"/>
                    <a:pt x="773" y="8"/>
                    <a:pt x="789" y="11"/>
                  </a:cubicBezTo>
                  <a:lnTo>
                    <a:pt x="789" y="11"/>
                  </a:lnTo>
                  <a:lnTo>
                    <a:pt x="762" y="1"/>
                  </a:lnTo>
                  <a:cubicBezTo>
                    <a:pt x="748" y="1"/>
                    <a:pt x="733" y="0"/>
                    <a:pt x="719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3811625" y="2992625"/>
              <a:ext cx="28950" cy="7875"/>
            </a:xfrm>
            <a:custGeom>
              <a:avLst/>
              <a:gdLst/>
              <a:ahLst/>
              <a:cxnLst/>
              <a:rect l="l" t="t" r="r" b="b"/>
              <a:pathLst>
                <a:path w="1158" h="315" extrusionOk="0">
                  <a:moveTo>
                    <a:pt x="1039" y="84"/>
                  </a:moveTo>
                  <a:cubicBezTo>
                    <a:pt x="967" y="84"/>
                    <a:pt x="893" y="91"/>
                    <a:pt x="819" y="101"/>
                  </a:cubicBezTo>
                  <a:lnTo>
                    <a:pt x="819" y="101"/>
                  </a:lnTo>
                  <a:cubicBezTo>
                    <a:pt x="923" y="131"/>
                    <a:pt x="1018" y="160"/>
                    <a:pt x="1087" y="173"/>
                  </a:cubicBezTo>
                  <a:lnTo>
                    <a:pt x="1158" y="91"/>
                  </a:lnTo>
                  <a:cubicBezTo>
                    <a:pt x="1119" y="86"/>
                    <a:pt x="1079" y="84"/>
                    <a:pt x="1039" y="84"/>
                  </a:cubicBezTo>
                  <a:close/>
                  <a:moveTo>
                    <a:pt x="324" y="1"/>
                  </a:moveTo>
                  <a:cubicBezTo>
                    <a:pt x="278" y="1"/>
                    <a:pt x="236" y="6"/>
                    <a:pt x="203" y="20"/>
                  </a:cubicBezTo>
                  <a:cubicBezTo>
                    <a:pt x="61" y="81"/>
                    <a:pt x="0" y="223"/>
                    <a:pt x="193" y="315"/>
                  </a:cubicBezTo>
                  <a:cubicBezTo>
                    <a:pt x="183" y="264"/>
                    <a:pt x="214" y="193"/>
                    <a:pt x="203" y="152"/>
                  </a:cubicBezTo>
                  <a:lnTo>
                    <a:pt x="203" y="152"/>
                  </a:lnTo>
                  <a:cubicBezTo>
                    <a:pt x="241" y="157"/>
                    <a:pt x="279" y="160"/>
                    <a:pt x="319" y="160"/>
                  </a:cubicBezTo>
                  <a:cubicBezTo>
                    <a:pt x="478" y="160"/>
                    <a:pt x="650" y="123"/>
                    <a:pt x="819" y="101"/>
                  </a:cubicBezTo>
                  <a:lnTo>
                    <a:pt x="819" y="101"/>
                  </a:lnTo>
                  <a:cubicBezTo>
                    <a:pt x="653" y="53"/>
                    <a:pt x="464" y="1"/>
                    <a:pt x="324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3813150" y="3013425"/>
              <a:ext cx="20325" cy="5600"/>
            </a:xfrm>
            <a:custGeom>
              <a:avLst/>
              <a:gdLst/>
              <a:ahLst/>
              <a:cxnLst/>
              <a:rect l="l" t="t" r="r" b="b"/>
              <a:pathLst>
                <a:path w="813" h="224" extrusionOk="0">
                  <a:moveTo>
                    <a:pt x="285" y="0"/>
                  </a:moveTo>
                  <a:lnTo>
                    <a:pt x="285" y="0"/>
                  </a:lnTo>
                  <a:cubicBezTo>
                    <a:pt x="173" y="61"/>
                    <a:pt x="21" y="102"/>
                    <a:pt x="0" y="224"/>
                  </a:cubicBezTo>
                  <a:cubicBezTo>
                    <a:pt x="74" y="181"/>
                    <a:pt x="153" y="169"/>
                    <a:pt x="233" y="169"/>
                  </a:cubicBezTo>
                  <a:cubicBezTo>
                    <a:pt x="344" y="169"/>
                    <a:pt x="458" y="193"/>
                    <a:pt x="564" y="193"/>
                  </a:cubicBezTo>
                  <a:cubicBezTo>
                    <a:pt x="654" y="193"/>
                    <a:pt x="739" y="176"/>
                    <a:pt x="812" y="112"/>
                  </a:cubicBezTo>
                  <a:cubicBezTo>
                    <a:pt x="725" y="68"/>
                    <a:pt x="588" y="32"/>
                    <a:pt x="452" y="32"/>
                  </a:cubicBezTo>
                  <a:cubicBezTo>
                    <a:pt x="368" y="32"/>
                    <a:pt x="284" y="46"/>
                    <a:pt x="214" y="81"/>
                  </a:cubicBezTo>
                  <a:lnTo>
                    <a:pt x="28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3819225" y="3030175"/>
              <a:ext cx="12975" cy="8400"/>
            </a:xfrm>
            <a:custGeom>
              <a:avLst/>
              <a:gdLst/>
              <a:ahLst/>
              <a:cxnLst/>
              <a:rect l="l" t="t" r="r" b="b"/>
              <a:pathLst>
                <a:path w="519" h="336" extrusionOk="0">
                  <a:moveTo>
                    <a:pt x="113" y="0"/>
                  </a:moveTo>
                  <a:lnTo>
                    <a:pt x="1" y="71"/>
                  </a:lnTo>
                  <a:cubicBezTo>
                    <a:pt x="22" y="69"/>
                    <a:pt x="42" y="68"/>
                    <a:pt x="62" y="68"/>
                  </a:cubicBezTo>
                  <a:cubicBezTo>
                    <a:pt x="77" y="68"/>
                    <a:pt x="91" y="68"/>
                    <a:pt x="106" y="69"/>
                  </a:cubicBezTo>
                  <a:lnTo>
                    <a:pt x="106" y="69"/>
                  </a:lnTo>
                  <a:cubicBezTo>
                    <a:pt x="108" y="47"/>
                    <a:pt x="111" y="24"/>
                    <a:pt x="113" y="0"/>
                  </a:cubicBezTo>
                  <a:close/>
                  <a:moveTo>
                    <a:pt x="106" y="69"/>
                  </a:moveTo>
                  <a:lnTo>
                    <a:pt x="106" y="69"/>
                  </a:lnTo>
                  <a:cubicBezTo>
                    <a:pt x="95" y="159"/>
                    <a:pt x="82" y="237"/>
                    <a:pt x="82" y="335"/>
                  </a:cubicBezTo>
                  <a:cubicBezTo>
                    <a:pt x="224" y="264"/>
                    <a:pt x="387" y="203"/>
                    <a:pt x="519" y="112"/>
                  </a:cubicBezTo>
                  <a:lnTo>
                    <a:pt x="519" y="112"/>
                  </a:lnTo>
                  <a:cubicBezTo>
                    <a:pt x="499" y="114"/>
                    <a:pt x="480" y="115"/>
                    <a:pt x="461" y="115"/>
                  </a:cubicBezTo>
                  <a:cubicBezTo>
                    <a:pt x="342" y="115"/>
                    <a:pt x="228" y="77"/>
                    <a:pt x="106" y="6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3657850" y="2701100"/>
              <a:ext cx="343850" cy="277875"/>
            </a:xfrm>
            <a:custGeom>
              <a:avLst/>
              <a:gdLst/>
              <a:ahLst/>
              <a:cxnLst/>
              <a:rect l="l" t="t" r="r" b="b"/>
              <a:pathLst>
                <a:path w="13754" h="11115" extrusionOk="0">
                  <a:moveTo>
                    <a:pt x="10242" y="5358"/>
                  </a:moveTo>
                  <a:cubicBezTo>
                    <a:pt x="10242" y="5358"/>
                    <a:pt x="10243" y="5358"/>
                    <a:pt x="10243" y="5358"/>
                  </a:cubicBezTo>
                  <a:lnTo>
                    <a:pt x="10243" y="5358"/>
                  </a:lnTo>
                  <a:cubicBezTo>
                    <a:pt x="10243" y="5358"/>
                    <a:pt x="10242" y="5358"/>
                    <a:pt x="10242" y="5358"/>
                  </a:cubicBezTo>
                  <a:close/>
                  <a:moveTo>
                    <a:pt x="9792" y="5124"/>
                  </a:moveTo>
                  <a:cubicBezTo>
                    <a:pt x="10212" y="5124"/>
                    <a:pt x="10642" y="5386"/>
                    <a:pt x="10861" y="5754"/>
                  </a:cubicBezTo>
                  <a:cubicBezTo>
                    <a:pt x="10679" y="5561"/>
                    <a:pt x="10426" y="5470"/>
                    <a:pt x="10243" y="5358"/>
                  </a:cubicBezTo>
                  <a:lnTo>
                    <a:pt x="10243" y="5358"/>
                  </a:lnTo>
                  <a:cubicBezTo>
                    <a:pt x="10289" y="5392"/>
                    <a:pt x="9725" y="5963"/>
                    <a:pt x="9388" y="5963"/>
                  </a:cubicBezTo>
                  <a:cubicBezTo>
                    <a:pt x="9347" y="5963"/>
                    <a:pt x="9310" y="5955"/>
                    <a:pt x="9278" y="5936"/>
                  </a:cubicBezTo>
                  <a:cubicBezTo>
                    <a:pt x="8882" y="5713"/>
                    <a:pt x="9278" y="5205"/>
                    <a:pt x="9592" y="5145"/>
                  </a:cubicBezTo>
                  <a:cubicBezTo>
                    <a:pt x="9658" y="5131"/>
                    <a:pt x="9725" y="5124"/>
                    <a:pt x="9792" y="5124"/>
                  </a:cubicBezTo>
                  <a:close/>
                  <a:moveTo>
                    <a:pt x="4202" y="5111"/>
                  </a:moveTo>
                  <a:cubicBezTo>
                    <a:pt x="4321" y="5111"/>
                    <a:pt x="4432" y="5132"/>
                    <a:pt x="4527" y="5185"/>
                  </a:cubicBezTo>
                  <a:cubicBezTo>
                    <a:pt x="4720" y="5297"/>
                    <a:pt x="4923" y="5622"/>
                    <a:pt x="4751" y="5855"/>
                  </a:cubicBezTo>
                  <a:cubicBezTo>
                    <a:pt x="4687" y="5947"/>
                    <a:pt x="4597" y="5981"/>
                    <a:pt x="4495" y="5981"/>
                  </a:cubicBezTo>
                  <a:cubicBezTo>
                    <a:pt x="4362" y="5981"/>
                    <a:pt x="4209" y="5923"/>
                    <a:pt x="4072" y="5865"/>
                  </a:cubicBezTo>
                  <a:lnTo>
                    <a:pt x="4072" y="5865"/>
                  </a:lnTo>
                  <a:cubicBezTo>
                    <a:pt x="3891" y="5649"/>
                    <a:pt x="3662" y="5548"/>
                    <a:pt x="3462" y="5358"/>
                  </a:cubicBezTo>
                  <a:cubicBezTo>
                    <a:pt x="3279" y="5480"/>
                    <a:pt x="2985" y="5683"/>
                    <a:pt x="2751" y="5804"/>
                  </a:cubicBezTo>
                  <a:cubicBezTo>
                    <a:pt x="2853" y="5713"/>
                    <a:pt x="3035" y="5530"/>
                    <a:pt x="3157" y="5449"/>
                  </a:cubicBezTo>
                  <a:cubicBezTo>
                    <a:pt x="3409" y="5312"/>
                    <a:pt x="3840" y="5111"/>
                    <a:pt x="4202" y="5111"/>
                  </a:cubicBezTo>
                  <a:close/>
                  <a:moveTo>
                    <a:pt x="4238" y="6341"/>
                  </a:moveTo>
                  <a:cubicBezTo>
                    <a:pt x="4276" y="6341"/>
                    <a:pt x="4312" y="6344"/>
                    <a:pt x="4345" y="6352"/>
                  </a:cubicBezTo>
                  <a:cubicBezTo>
                    <a:pt x="4724" y="6452"/>
                    <a:pt x="4936" y="7003"/>
                    <a:pt x="4433" y="7003"/>
                  </a:cubicBezTo>
                  <a:cubicBezTo>
                    <a:pt x="4424" y="7003"/>
                    <a:pt x="4415" y="7002"/>
                    <a:pt x="4406" y="7002"/>
                  </a:cubicBezTo>
                  <a:cubicBezTo>
                    <a:pt x="4024" y="6982"/>
                    <a:pt x="3713" y="6585"/>
                    <a:pt x="3343" y="6488"/>
                  </a:cubicBezTo>
                  <a:lnTo>
                    <a:pt x="3343" y="6488"/>
                  </a:lnTo>
                  <a:cubicBezTo>
                    <a:pt x="3369" y="6494"/>
                    <a:pt x="3397" y="6496"/>
                    <a:pt x="3427" y="6496"/>
                  </a:cubicBezTo>
                  <a:cubicBezTo>
                    <a:pt x="3657" y="6496"/>
                    <a:pt x="3990" y="6341"/>
                    <a:pt x="4238" y="6341"/>
                  </a:cubicBezTo>
                  <a:close/>
                  <a:moveTo>
                    <a:pt x="9658" y="6341"/>
                  </a:moveTo>
                  <a:cubicBezTo>
                    <a:pt x="9905" y="6341"/>
                    <a:pt x="10232" y="6496"/>
                    <a:pt x="10467" y="6496"/>
                  </a:cubicBezTo>
                  <a:cubicBezTo>
                    <a:pt x="10499" y="6496"/>
                    <a:pt x="10529" y="6493"/>
                    <a:pt x="10557" y="6487"/>
                  </a:cubicBezTo>
                  <a:lnTo>
                    <a:pt x="10557" y="6487"/>
                  </a:lnTo>
                  <a:cubicBezTo>
                    <a:pt x="10186" y="6583"/>
                    <a:pt x="9873" y="6982"/>
                    <a:pt x="9491" y="7002"/>
                  </a:cubicBezTo>
                  <a:cubicBezTo>
                    <a:pt x="9481" y="7002"/>
                    <a:pt x="9472" y="7003"/>
                    <a:pt x="9463" y="7003"/>
                  </a:cubicBezTo>
                  <a:cubicBezTo>
                    <a:pt x="8960" y="7003"/>
                    <a:pt x="9173" y="6452"/>
                    <a:pt x="9552" y="6352"/>
                  </a:cubicBezTo>
                  <a:cubicBezTo>
                    <a:pt x="9585" y="6344"/>
                    <a:pt x="9620" y="6341"/>
                    <a:pt x="9658" y="6341"/>
                  </a:cubicBezTo>
                  <a:close/>
                  <a:moveTo>
                    <a:pt x="9955" y="7499"/>
                  </a:moveTo>
                  <a:cubicBezTo>
                    <a:pt x="9960" y="7499"/>
                    <a:pt x="9964" y="7499"/>
                    <a:pt x="9968" y="7499"/>
                  </a:cubicBezTo>
                  <a:lnTo>
                    <a:pt x="9955" y="7504"/>
                  </a:lnTo>
                  <a:lnTo>
                    <a:pt x="9955" y="7504"/>
                  </a:lnTo>
                  <a:cubicBezTo>
                    <a:pt x="10014" y="7506"/>
                    <a:pt x="10070" y="7517"/>
                    <a:pt x="10120" y="7540"/>
                  </a:cubicBezTo>
                  <a:cubicBezTo>
                    <a:pt x="9835" y="7659"/>
                    <a:pt x="9409" y="8461"/>
                    <a:pt x="9045" y="8461"/>
                  </a:cubicBezTo>
                  <a:cubicBezTo>
                    <a:pt x="9007" y="8461"/>
                    <a:pt x="8969" y="8452"/>
                    <a:pt x="8933" y="8433"/>
                  </a:cubicBezTo>
                  <a:cubicBezTo>
                    <a:pt x="8502" y="8199"/>
                    <a:pt x="8892" y="7898"/>
                    <a:pt x="9316" y="7702"/>
                  </a:cubicBezTo>
                  <a:lnTo>
                    <a:pt x="9316" y="7702"/>
                  </a:lnTo>
                  <a:cubicBezTo>
                    <a:pt x="9483" y="7617"/>
                    <a:pt x="9698" y="7520"/>
                    <a:pt x="9891" y="7505"/>
                  </a:cubicBezTo>
                  <a:lnTo>
                    <a:pt x="9891" y="7505"/>
                  </a:lnTo>
                  <a:cubicBezTo>
                    <a:pt x="9763" y="7527"/>
                    <a:pt x="9535" y="7600"/>
                    <a:pt x="9316" y="7702"/>
                  </a:cubicBezTo>
                  <a:lnTo>
                    <a:pt x="9316" y="7702"/>
                  </a:lnTo>
                  <a:cubicBezTo>
                    <a:pt x="9281" y="7720"/>
                    <a:pt x="9247" y="7737"/>
                    <a:pt x="9217" y="7753"/>
                  </a:cubicBezTo>
                  <a:lnTo>
                    <a:pt x="9955" y="7504"/>
                  </a:lnTo>
                  <a:lnTo>
                    <a:pt x="9955" y="7504"/>
                  </a:lnTo>
                  <a:cubicBezTo>
                    <a:pt x="9949" y="7504"/>
                    <a:pt x="9944" y="7504"/>
                    <a:pt x="9938" y="7504"/>
                  </a:cubicBezTo>
                  <a:cubicBezTo>
                    <a:pt x="9923" y="7504"/>
                    <a:pt x="9907" y="7504"/>
                    <a:pt x="9891" y="7505"/>
                  </a:cubicBezTo>
                  <a:lnTo>
                    <a:pt x="9891" y="7505"/>
                  </a:lnTo>
                  <a:cubicBezTo>
                    <a:pt x="9917" y="7501"/>
                    <a:pt x="9938" y="7499"/>
                    <a:pt x="9955" y="7499"/>
                  </a:cubicBezTo>
                  <a:close/>
                  <a:moveTo>
                    <a:pt x="3941" y="7499"/>
                  </a:moveTo>
                  <a:cubicBezTo>
                    <a:pt x="3958" y="7499"/>
                    <a:pt x="3980" y="7501"/>
                    <a:pt x="4007" y="7506"/>
                  </a:cubicBezTo>
                  <a:lnTo>
                    <a:pt x="4007" y="7506"/>
                  </a:lnTo>
                  <a:cubicBezTo>
                    <a:pt x="3989" y="7505"/>
                    <a:pt x="3971" y="7504"/>
                    <a:pt x="3954" y="7504"/>
                  </a:cubicBezTo>
                  <a:cubicBezTo>
                    <a:pt x="3949" y="7504"/>
                    <a:pt x="3945" y="7504"/>
                    <a:pt x="3941" y="7504"/>
                  </a:cubicBezTo>
                  <a:lnTo>
                    <a:pt x="3941" y="7504"/>
                  </a:lnTo>
                  <a:lnTo>
                    <a:pt x="4680" y="7763"/>
                  </a:lnTo>
                  <a:cubicBezTo>
                    <a:pt x="4630" y="7735"/>
                    <a:pt x="4571" y="7703"/>
                    <a:pt x="4507" y="7671"/>
                  </a:cubicBezTo>
                  <a:lnTo>
                    <a:pt x="4507" y="7671"/>
                  </a:lnTo>
                  <a:cubicBezTo>
                    <a:pt x="4312" y="7587"/>
                    <a:pt x="4120" y="7526"/>
                    <a:pt x="4007" y="7506"/>
                  </a:cubicBezTo>
                  <a:lnTo>
                    <a:pt x="4007" y="7506"/>
                  </a:lnTo>
                  <a:cubicBezTo>
                    <a:pt x="4171" y="7520"/>
                    <a:pt x="4354" y="7594"/>
                    <a:pt x="4507" y="7671"/>
                  </a:cubicBezTo>
                  <a:lnTo>
                    <a:pt x="4507" y="7671"/>
                  </a:lnTo>
                  <a:cubicBezTo>
                    <a:pt x="4956" y="7865"/>
                    <a:pt x="5418" y="8187"/>
                    <a:pt x="4964" y="8433"/>
                  </a:cubicBezTo>
                  <a:cubicBezTo>
                    <a:pt x="4927" y="8453"/>
                    <a:pt x="4889" y="8461"/>
                    <a:pt x="4851" y="8461"/>
                  </a:cubicBezTo>
                  <a:cubicBezTo>
                    <a:pt x="4487" y="8461"/>
                    <a:pt x="4061" y="7669"/>
                    <a:pt x="3776" y="7540"/>
                  </a:cubicBezTo>
                  <a:cubicBezTo>
                    <a:pt x="3826" y="7516"/>
                    <a:pt x="3882" y="7505"/>
                    <a:pt x="3941" y="7504"/>
                  </a:cubicBezTo>
                  <a:lnTo>
                    <a:pt x="3941" y="7504"/>
                  </a:lnTo>
                  <a:lnTo>
                    <a:pt x="3929" y="7499"/>
                  </a:lnTo>
                  <a:cubicBezTo>
                    <a:pt x="3932" y="7499"/>
                    <a:pt x="3936" y="7499"/>
                    <a:pt x="3941" y="7499"/>
                  </a:cubicBezTo>
                  <a:close/>
                  <a:moveTo>
                    <a:pt x="4569" y="8754"/>
                  </a:moveTo>
                  <a:cubicBezTo>
                    <a:pt x="4730" y="8754"/>
                    <a:pt x="4918" y="8876"/>
                    <a:pt x="4923" y="9123"/>
                  </a:cubicBezTo>
                  <a:cubicBezTo>
                    <a:pt x="4928" y="9301"/>
                    <a:pt x="4840" y="9372"/>
                    <a:pt x="4732" y="9372"/>
                  </a:cubicBezTo>
                  <a:cubicBezTo>
                    <a:pt x="4611" y="9372"/>
                    <a:pt x="4465" y="9283"/>
                    <a:pt x="4396" y="9154"/>
                  </a:cubicBezTo>
                  <a:cubicBezTo>
                    <a:pt x="4260" y="8889"/>
                    <a:pt x="4400" y="8754"/>
                    <a:pt x="4569" y="8754"/>
                  </a:cubicBezTo>
                  <a:close/>
                  <a:moveTo>
                    <a:pt x="9328" y="8754"/>
                  </a:moveTo>
                  <a:cubicBezTo>
                    <a:pt x="9497" y="8754"/>
                    <a:pt x="9636" y="8889"/>
                    <a:pt x="9501" y="9154"/>
                  </a:cubicBezTo>
                  <a:cubicBezTo>
                    <a:pt x="9431" y="9283"/>
                    <a:pt x="9285" y="9372"/>
                    <a:pt x="9164" y="9372"/>
                  </a:cubicBezTo>
                  <a:cubicBezTo>
                    <a:pt x="9056" y="9372"/>
                    <a:pt x="8968" y="9301"/>
                    <a:pt x="8973" y="9123"/>
                  </a:cubicBezTo>
                  <a:cubicBezTo>
                    <a:pt x="8978" y="8876"/>
                    <a:pt x="9167" y="8754"/>
                    <a:pt x="9328" y="8754"/>
                  </a:cubicBezTo>
                  <a:close/>
                  <a:moveTo>
                    <a:pt x="1677" y="1"/>
                  </a:moveTo>
                  <a:cubicBezTo>
                    <a:pt x="1160" y="1"/>
                    <a:pt x="750" y="620"/>
                    <a:pt x="549" y="1216"/>
                  </a:cubicBezTo>
                  <a:cubicBezTo>
                    <a:pt x="143" y="2394"/>
                    <a:pt x="1" y="3713"/>
                    <a:pt x="275" y="4942"/>
                  </a:cubicBezTo>
                  <a:cubicBezTo>
                    <a:pt x="376" y="5388"/>
                    <a:pt x="417" y="5804"/>
                    <a:pt x="853" y="5957"/>
                  </a:cubicBezTo>
                  <a:cubicBezTo>
                    <a:pt x="1219" y="6078"/>
                    <a:pt x="1696" y="6017"/>
                    <a:pt x="2041" y="6200"/>
                  </a:cubicBezTo>
                  <a:cubicBezTo>
                    <a:pt x="2264" y="6322"/>
                    <a:pt x="2447" y="6657"/>
                    <a:pt x="2568" y="6880"/>
                  </a:cubicBezTo>
                  <a:cubicBezTo>
                    <a:pt x="2853" y="7428"/>
                    <a:pt x="2782" y="7916"/>
                    <a:pt x="2975" y="8464"/>
                  </a:cubicBezTo>
                  <a:cubicBezTo>
                    <a:pt x="3137" y="8971"/>
                    <a:pt x="3482" y="9357"/>
                    <a:pt x="3969" y="9590"/>
                  </a:cubicBezTo>
                  <a:cubicBezTo>
                    <a:pt x="4416" y="9793"/>
                    <a:pt x="4933" y="10220"/>
                    <a:pt x="5370" y="10352"/>
                  </a:cubicBezTo>
                  <a:cubicBezTo>
                    <a:pt x="5542" y="10859"/>
                    <a:pt x="5492" y="11062"/>
                    <a:pt x="6040" y="11082"/>
                  </a:cubicBezTo>
                  <a:cubicBezTo>
                    <a:pt x="6354" y="11095"/>
                    <a:pt x="6665" y="11115"/>
                    <a:pt x="6974" y="11115"/>
                  </a:cubicBezTo>
                  <a:cubicBezTo>
                    <a:pt x="7174" y="11115"/>
                    <a:pt x="7373" y="11106"/>
                    <a:pt x="7572" y="11082"/>
                  </a:cubicBezTo>
                  <a:cubicBezTo>
                    <a:pt x="8090" y="11022"/>
                    <a:pt x="8222" y="10950"/>
                    <a:pt x="8486" y="10534"/>
                  </a:cubicBezTo>
                  <a:cubicBezTo>
                    <a:pt x="8933" y="9834"/>
                    <a:pt x="10222" y="10250"/>
                    <a:pt x="10506" y="9306"/>
                  </a:cubicBezTo>
                  <a:cubicBezTo>
                    <a:pt x="10780" y="8393"/>
                    <a:pt x="10475" y="7367"/>
                    <a:pt x="11074" y="6535"/>
                  </a:cubicBezTo>
                  <a:cubicBezTo>
                    <a:pt x="11382" y="6122"/>
                    <a:pt x="11780" y="6021"/>
                    <a:pt x="12224" y="6021"/>
                  </a:cubicBezTo>
                  <a:cubicBezTo>
                    <a:pt x="12293" y="6021"/>
                    <a:pt x="12363" y="6024"/>
                    <a:pt x="12434" y="6028"/>
                  </a:cubicBezTo>
                  <a:cubicBezTo>
                    <a:pt x="12547" y="6035"/>
                    <a:pt x="12649" y="6042"/>
                    <a:pt x="12742" y="6042"/>
                  </a:cubicBezTo>
                  <a:cubicBezTo>
                    <a:pt x="13043" y="6042"/>
                    <a:pt x="13244" y="5967"/>
                    <a:pt x="13368" y="5571"/>
                  </a:cubicBezTo>
                  <a:cubicBezTo>
                    <a:pt x="13754" y="4312"/>
                    <a:pt x="13571" y="2810"/>
                    <a:pt x="12962" y="1663"/>
                  </a:cubicBezTo>
                  <a:cubicBezTo>
                    <a:pt x="12663" y="1114"/>
                    <a:pt x="12048" y="695"/>
                    <a:pt x="11455" y="695"/>
                  </a:cubicBezTo>
                  <a:cubicBezTo>
                    <a:pt x="11204" y="695"/>
                    <a:pt x="10957" y="770"/>
                    <a:pt x="10739" y="942"/>
                  </a:cubicBezTo>
                  <a:cubicBezTo>
                    <a:pt x="9678" y="1783"/>
                    <a:pt x="8509" y="2140"/>
                    <a:pt x="7172" y="2140"/>
                  </a:cubicBezTo>
                  <a:cubicBezTo>
                    <a:pt x="7153" y="2140"/>
                    <a:pt x="7135" y="2140"/>
                    <a:pt x="7116" y="2140"/>
                  </a:cubicBezTo>
                  <a:cubicBezTo>
                    <a:pt x="6568" y="2140"/>
                    <a:pt x="5969" y="2079"/>
                    <a:pt x="5380" y="1947"/>
                  </a:cubicBezTo>
                  <a:cubicBezTo>
                    <a:pt x="4639" y="1795"/>
                    <a:pt x="3908" y="1541"/>
                    <a:pt x="3299" y="1196"/>
                  </a:cubicBezTo>
                  <a:cubicBezTo>
                    <a:pt x="2903" y="973"/>
                    <a:pt x="2589" y="557"/>
                    <a:pt x="2274" y="272"/>
                  </a:cubicBezTo>
                  <a:cubicBezTo>
                    <a:pt x="2064" y="81"/>
                    <a:pt x="1864" y="1"/>
                    <a:pt x="167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3657850" y="2689875"/>
              <a:ext cx="343850" cy="289825"/>
            </a:xfrm>
            <a:custGeom>
              <a:avLst/>
              <a:gdLst/>
              <a:ahLst/>
              <a:cxnLst/>
              <a:rect l="l" t="t" r="r" b="b"/>
              <a:pathLst>
                <a:path w="13754" h="11593" fill="none" extrusionOk="0">
                  <a:moveTo>
                    <a:pt x="3299" y="1645"/>
                  </a:moveTo>
                  <a:cubicBezTo>
                    <a:pt x="2903" y="1422"/>
                    <a:pt x="2589" y="1006"/>
                    <a:pt x="2274" y="721"/>
                  </a:cubicBezTo>
                  <a:cubicBezTo>
                    <a:pt x="1482" y="1"/>
                    <a:pt x="823" y="853"/>
                    <a:pt x="549" y="1665"/>
                  </a:cubicBezTo>
                  <a:cubicBezTo>
                    <a:pt x="143" y="2843"/>
                    <a:pt x="1" y="4162"/>
                    <a:pt x="275" y="5391"/>
                  </a:cubicBezTo>
                  <a:cubicBezTo>
                    <a:pt x="376" y="5837"/>
                    <a:pt x="417" y="6253"/>
                    <a:pt x="853" y="6406"/>
                  </a:cubicBezTo>
                  <a:cubicBezTo>
                    <a:pt x="1219" y="6527"/>
                    <a:pt x="1696" y="6466"/>
                    <a:pt x="2041" y="6649"/>
                  </a:cubicBezTo>
                  <a:cubicBezTo>
                    <a:pt x="2264" y="6771"/>
                    <a:pt x="2447" y="7106"/>
                    <a:pt x="2568" y="7329"/>
                  </a:cubicBezTo>
                  <a:cubicBezTo>
                    <a:pt x="2853" y="7877"/>
                    <a:pt x="2782" y="8365"/>
                    <a:pt x="2975" y="8913"/>
                  </a:cubicBezTo>
                  <a:cubicBezTo>
                    <a:pt x="3137" y="9420"/>
                    <a:pt x="3482" y="9806"/>
                    <a:pt x="3969" y="10039"/>
                  </a:cubicBezTo>
                  <a:cubicBezTo>
                    <a:pt x="4416" y="10242"/>
                    <a:pt x="4933" y="10669"/>
                    <a:pt x="5370" y="10801"/>
                  </a:cubicBezTo>
                  <a:cubicBezTo>
                    <a:pt x="5542" y="11308"/>
                    <a:pt x="5492" y="11511"/>
                    <a:pt x="6040" y="11531"/>
                  </a:cubicBezTo>
                  <a:cubicBezTo>
                    <a:pt x="6557" y="11552"/>
                    <a:pt x="7065" y="11592"/>
                    <a:pt x="7572" y="11531"/>
                  </a:cubicBezTo>
                  <a:cubicBezTo>
                    <a:pt x="8090" y="11471"/>
                    <a:pt x="8222" y="11399"/>
                    <a:pt x="8486" y="10983"/>
                  </a:cubicBezTo>
                  <a:cubicBezTo>
                    <a:pt x="8933" y="10283"/>
                    <a:pt x="10222" y="10699"/>
                    <a:pt x="10506" y="9755"/>
                  </a:cubicBezTo>
                  <a:cubicBezTo>
                    <a:pt x="10780" y="8842"/>
                    <a:pt x="10475" y="7816"/>
                    <a:pt x="11074" y="6984"/>
                  </a:cubicBezTo>
                  <a:cubicBezTo>
                    <a:pt x="11430" y="6507"/>
                    <a:pt x="11907" y="6446"/>
                    <a:pt x="12434" y="6477"/>
                  </a:cubicBezTo>
                  <a:cubicBezTo>
                    <a:pt x="12911" y="6507"/>
                    <a:pt x="13206" y="6538"/>
                    <a:pt x="13368" y="6020"/>
                  </a:cubicBezTo>
                  <a:cubicBezTo>
                    <a:pt x="13754" y="4761"/>
                    <a:pt x="13571" y="3259"/>
                    <a:pt x="12962" y="2112"/>
                  </a:cubicBezTo>
                  <a:cubicBezTo>
                    <a:pt x="12536" y="1330"/>
                    <a:pt x="11470" y="813"/>
                    <a:pt x="10739" y="1391"/>
                  </a:cubicBezTo>
                  <a:cubicBezTo>
                    <a:pt x="9663" y="2244"/>
                    <a:pt x="8476" y="2599"/>
                    <a:pt x="7116" y="2589"/>
                  </a:cubicBezTo>
                  <a:cubicBezTo>
                    <a:pt x="6568" y="2589"/>
                    <a:pt x="5969" y="2528"/>
                    <a:pt x="5380" y="2396"/>
                  </a:cubicBezTo>
                  <a:cubicBezTo>
                    <a:pt x="4639" y="2244"/>
                    <a:pt x="3908" y="1990"/>
                    <a:pt x="3299" y="1645"/>
                  </a:cubicBezTo>
                  <a:close/>
                  <a:moveTo>
                    <a:pt x="9592" y="5594"/>
                  </a:moveTo>
                  <a:cubicBezTo>
                    <a:pt x="10069" y="5492"/>
                    <a:pt x="10607" y="5776"/>
                    <a:pt x="10861" y="6203"/>
                  </a:cubicBezTo>
                  <a:cubicBezTo>
                    <a:pt x="10678" y="6010"/>
                    <a:pt x="10425" y="5918"/>
                    <a:pt x="10242" y="5807"/>
                  </a:cubicBezTo>
                  <a:cubicBezTo>
                    <a:pt x="10303" y="5837"/>
                    <a:pt x="9582" y="6558"/>
                    <a:pt x="9278" y="6385"/>
                  </a:cubicBezTo>
                  <a:cubicBezTo>
                    <a:pt x="8882" y="6162"/>
                    <a:pt x="9278" y="5654"/>
                    <a:pt x="9592" y="5594"/>
                  </a:cubicBezTo>
                  <a:close/>
                  <a:moveTo>
                    <a:pt x="9491" y="7451"/>
                  </a:moveTo>
                  <a:cubicBezTo>
                    <a:pt x="8953" y="7471"/>
                    <a:pt x="9166" y="6903"/>
                    <a:pt x="9552" y="6801"/>
                  </a:cubicBezTo>
                  <a:cubicBezTo>
                    <a:pt x="9836" y="6730"/>
                    <a:pt x="10303" y="7004"/>
                    <a:pt x="10567" y="6933"/>
                  </a:cubicBezTo>
                  <a:cubicBezTo>
                    <a:pt x="10191" y="7025"/>
                    <a:pt x="9877" y="7431"/>
                    <a:pt x="9491" y="7451"/>
                  </a:cubicBezTo>
                  <a:close/>
                  <a:moveTo>
                    <a:pt x="9217" y="8202"/>
                  </a:moveTo>
                  <a:cubicBezTo>
                    <a:pt x="9450" y="8080"/>
                    <a:pt x="9856" y="7867"/>
                    <a:pt x="10120" y="7989"/>
                  </a:cubicBezTo>
                  <a:cubicBezTo>
                    <a:pt x="9806" y="8121"/>
                    <a:pt x="9318" y="9085"/>
                    <a:pt x="8933" y="8882"/>
                  </a:cubicBezTo>
                  <a:cubicBezTo>
                    <a:pt x="8222" y="8497"/>
                    <a:pt x="9745" y="7928"/>
                    <a:pt x="9968" y="7948"/>
                  </a:cubicBezTo>
                  <a:moveTo>
                    <a:pt x="8973" y="9572"/>
                  </a:moveTo>
                  <a:cubicBezTo>
                    <a:pt x="8983" y="9065"/>
                    <a:pt x="9765" y="9085"/>
                    <a:pt x="9501" y="9603"/>
                  </a:cubicBezTo>
                  <a:cubicBezTo>
                    <a:pt x="9369" y="9846"/>
                    <a:pt x="8963" y="9948"/>
                    <a:pt x="8973" y="9572"/>
                  </a:cubicBezTo>
                  <a:close/>
                  <a:moveTo>
                    <a:pt x="4081" y="6324"/>
                  </a:moveTo>
                  <a:cubicBezTo>
                    <a:pt x="3898" y="6101"/>
                    <a:pt x="3665" y="6000"/>
                    <a:pt x="3462" y="5807"/>
                  </a:cubicBezTo>
                  <a:cubicBezTo>
                    <a:pt x="3279" y="5929"/>
                    <a:pt x="2985" y="6132"/>
                    <a:pt x="2751" y="6253"/>
                  </a:cubicBezTo>
                  <a:cubicBezTo>
                    <a:pt x="2853" y="6162"/>
                    <a:pt x="3035" y="5979"/>
                    <a:pt x="3157" y="5898"/>
                  </a:cubicBezTo>
                  <a:cubicBezTo>
                    <a:pt x="3492" y="5715"/>
                    <a:pt x="4142" y="5421"/>
                    <a:pt x="4527" y="5634"/>
                  </a:cubicBezTo>
                  <a:cubicBezTo>
                    <a:pt x="4720" y="5746"/>
                    <a:pt x="4923" y="6071"/>
                    <a:pt x="4751" y="6304"/>
                  </a:cubicBezTo>
                  <a:cubicBezTo>
                    <a:pt x="4548" y="6598"/>
                    <a:pt x="4071" y="6294"/>
                    <a:pt x="3827" y="6213"/>
                  </a:cubicBezTo>
                  <a:moveTo>
                    <a:pt x="3330" y="6933"/>
                  </a:moveTo>
                  <a:cubicBezTo>
                    <a:pt x="3584" y="7004"/>
                    <a:pt x="4061" y="6730"/>
                    <a:pt x="4345" y="6801"/>
                  </a:cubicBezTo>
                  <a:cubicBezTo>
                    <a:pt x="4730" y="6903"/>
                    <a:pt x="4944" y="7471"/>
                    <a:pt x="4406" y="7451"/>
                  </a:cubicBezTo>
                  <a:cubicBezTo>
                    <a:pt x="4020" y="7431"/>
                    <a:pt x="3705" y="7025"/>
                    <a:pt x="3330" y="6933"/>
                  </a:cubicBezTo>
                  <a:close/>
                  <a:moveTo>
                    <a:pt x="3929" y="7948"/>
                  </a:moveTo>
                  <a:cubicBezTo>
                    <a:pt x="4142" y="7928"/>
                    <a:pt x="5674" y="8497"/>
                    <a:pt x="4964" y="8882"/>
                  </a:cubicBezTo>
                  <a:cubicBezTo>
                    <a:pt x="4578" y="9085"/>
                    <a:pt x="4091" y="8131"/>
                    <a:pt x="3776" y="7989"/>
                  </a:cubicBezTo>
                  <a:cubicBezTo>
                    <a:pt x="4030" y="7867"/>
                    <a:pt x="4446" y="8080"/>
                    <a:pt x="4680" y="8212"/>
                  </a:cubicBezTo>
                  <a:moveTo>
                    <a:pt x="4396" y="9603"/>
                  </a:moveTo>
                  <a:cubicBezTo>
                    <a:pt x="4132" y="9085"/>
                    <a:pt x="4913" y="9065"/>
                    <a:pt x="4923" y="9572"/>
                  </a:cubicBezTo>
                  <a:cubicBezTo>
                    <a:pt x="4933" y="9948"/>
                    <a:pt x="4527" y="9846"/>
                    <a:pt x="4396" y="9603"/>
                  </a:cubicBezTo>
                  <a:close/>
                </a:path>
              </a:pathLst>
            </a:custGeom>
            <a:noFill/>
            <a:ln w="1025" cap="flat" cmpd="sng">
              <a:solidFill>
                <a:srgbClr val="967348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716725" y="2782500"/>
              <a:ext cx="223075" cy="190350"/>
            </a:xfrm>
            <a:custGeom>
              <a:avLst/>
              <a:gdLst/>
              <a:ahLst/>
              <a:cxnLst/>
              <a:rect l="l" t="t" r="r" b="b"/>
              <a:pathLst>
                <a:path w="8923" h="7614" extrusionOk="0">
                  <a:moveTo>
                    <a:pt x="6730" y="549"/>
                  </a:moveTo>
                  <a:cubicBezTo>
                    <a:pt x="6730" y="549"/>
                    <a:pt x="6729" y="550"/>
                    <a:pt x="6729" y="550"/>
                  </a:cubicBezTo>
                  <a:lnTo>
                    <a:pt x="6729" y="550"/>
                  </a:lnTo>
                  <a:cubicBezTo>
                    <a:pt x="6729" y="550"/>
                    <a:pt x="6730" y="549"/>
                    <a:pt x="6730" y="549"/>
                  </a:cubicBezTo>
                  <a:close/>
                  <a:moveTo>
                    <a:pt x="5522" y="2670"/>
                  </a:moveTo>
                  <a:cubicBezTo>
                    <a:pt x="5522" y="2671"/>
                    <a:pt x="5522" y="2672"/>
                    <a:pt x="5522" y="2673"/>
                  </a:cubicBezTo>
                  <a:lnTo>
                    <a:pt x="5522" y="2673"/>
                  </a:lnTo>
                  <a:cubicBezTo>
                    <a:pt x="5522" y="2672"/>
                    <a:pt x="5522" y="2671"/>
                    <a:pt x="5522" y="2670"/>
                  </a:cubicBezTo>
                  <a:close/>
                  <a:moveTo>
                    <a:pt x="7166" y="3063"/>
                  </a:moveTo>
                  <a:cubicBezTo>
                    <a:pt x="7224" y="3067"/>
                    <a:pt x="7276" y="3071"/>
                    <a:pt x="7319" y="3076"/>
                  </a:cubicBezTo>
                  <a:cubicBezTo>
                    <a:pt x="7269" y="3070"/>
                    <a:pt x="7218" y="3066"/>
                    <a:pt x="7166" y="3063"/>
                  </a:cubicBezTo>
                  <a:close/>
                  <a:moveTo>
                    <a:pt x="955" y="4851"/>
                  </a:moveTo>
                  <a:lnTo>
                    <a:pt x="955" y="4851"/>
                  </a:lnTo>
                  <a:cubicBezTo>
                    <a:pt x="955" y="4852"/>
                    <a:pt x="955" y="4852"/>
                    <a:pt x="954" y="4852"/>
                  </a:cubicBezTo>
                  <a:cubicBezTo>
                    <a:pt x="955" y="4852"/>
                    <a:pt x="955" y="4852"/>
                    <a:pt x="955" y="4851"/>
                  </a:cubicBezTo>
                  <a:close/>
                  <a:moveTo>
                    <a:pt x="1909" y="1"/>
                  </a:moveTo>
                  <a:cubicBezTo>
                    <a:pt x="2041" y="214"/>
                    <a:pt x="2223" y="620"/>
                    <a:pt x="2233" y="884"/>
                  </a:cubicBezTo>
                  <a:cubicBezTo>
                    <a:pt x="2244" y="1361"/>
                    <a:pt x="1919" y="1371"/>
                    <a:pt x="1533" y="1493"/>
                  </a:cubicBezTo>
                  <a:cubicBezTo>
                    <a:pt x="1026" y="1655"/>
                    <a:pt x="213" y="1909"/>
                    <a:pt x="0" y="2477"/>
                  </a:cubicBezTo>
                  <a:cubicBezTo>
                    <a:pt x="213" y="2416"/>
                    <a:pt x="396" y="2295"/>
                    <a:pt x="569" y="2183"/>
                  </a:cubicBezTo>
                  <a:lnTo>
                    <a:pt x="569" y="2183"/>
                  </a:lnTo>
                  <a:cubicBezTo>
                    <a:pt x="386" y="2406"/>
                    <a:pt x="193" y="2690"/>
                    <a:pt x="61" y="2964"/>
                  </a:cubicBezTo>
                  <a:cubicBezTo>
                    <a:pt x="457" y="2751"/>
                    <a:pt x="721" y="2264"/>
                    <a:pt x="1127" y="2061"/>
                  </a:cubicBezTo>
                  <a:cubicBezTo>
                    <a:pt x="1342" y="1947"/>
                    <a:pt x="1753" y="1827"/>
                    <a:pt x="2095" y="1827"/>
                  </a:cubicBezTo>
                  <a:cubicBezTo>
                    <a:pt x="2238" y="1827"/>
                    <a:pt x="2368" y="1848"/>
                    <a:pt x="2467" y="1899"/>
                  </a:cubicBezTo>
                  <a:cubicBezTo>
                    <a:pt x="2954" y="2163"/>
                    <a:pt x="2507" y="2548"/>
                    <a:pt x="2619" y="2883"/>
                  </a:cubicBezTo>
                  <a:cubicBezTo>
                    <a:pt x="2486" y="3047"/>
                    <a:pt x="2297" y="3094"/>
                    <a:pt x="2085" y="3094"/>
                  </a:cubicBezTo>
                  <a:cubicBezTo>
                    <a:pt x="1803" y="3094"/>
                    <a:pt x="1482" y="3012"/>
                    <a:pt x="1198" y="3012"/>
                  </a:cubicBezTo>
                  <a:cubicBezTo>
                    <a:pt x="927" y="3012"/>
                    <a:pt x="691" y="3087"/>
                    <a:pt x="559" y="3381"/>
                  </a:cubicBezTo>
                  <a:cubicBezTo>
                    <a:pt x="924" y="3208"/>
                    <a:pt x="1279" y="3096"/>
                    <a:pt x="1675" y="3076"/>
                  </a:cubicBezTo>
                  <a:cubicBezTo>
                    <a:pt x="1680" y="3076"/>
                    <a:pt x="1685" y="3076"/>
                    <a:pt x="1691" y="3076"/>
                  </a:cubicBezTo>
                  <a:cubicBezTo>
                    <a:pt x="1971" y="3076"/>
                    <a:pt x="2811" y="3336"/>
                    <a:pt x="2244" y="3665"/>
                  </a:cubicBezTo>
                  <a:cubicBezTo>
                    <a:pt x="2274" y="3695"/>
                    <a:pt x="2315" y="3766"/>
                    <a:pt x="2335" y="3797"/>
                  </a:cubicBezTo>
                  <a:cubicBezTo>
                    <a:pt x="2183" y="3848"/>
                    <a:pt x="2132" y="3959"/>
                    <a:pt x="2183" y="4101"/>
                  </a:cubicBezTo>
                  <a:cubicBezTo>
                    <a:pt x="1998" y="4077"/>
                    <a:pt x="1760" y="4033"/>
                    <a:pt x="1536" y="4033"/>
                  </a:cubicBezTo>
                  <a:cubicBezTo>
                    <a:pt x="1379" y="4033"/>
                    <a:pt x="1228" y="4055"/>
                    <a:pt x="1107" y="4122"/>
                  </a:cubicBezTo>
                  <a:cubicBezTo>
                    <a:pt x="630" y="4395"/>
                    <a:pt x="1095" y="4628"/>
                    <a:pt x="955" y="4851"/>
                  </a:cubicBezTo>
                  <a:lnTo>
                    <a:pt x="955" y="4851"/>
                  </a:lnTo>
                  <a:cubicBezTo>
                    <a:pt x="1177" y="4500"/>
                    <a:pt x="1449" y="4183"/>
                    <a:pt x="1864" y="4183"/>
                  </a:cubicBezTo>
                  <a:cubicBezTo>
                    <a:pt x="1905" y="4183"/>
                    <a:pt x="1946" y="4186"/>
                    <a:pt x="1990" y="4193"/>
                  </a:cubicBezTo>
                  <a:cubicBezTo>
                    <a:pt x="2274" y="4233"/>
                    <a:pt x="2944" y="4578"/>
                    <a:pt x="2842" y="4964"/>
                  </a:cubicBezTo>
                  <a:cubicBezTo>
                    <a:pt x="2751" y="5269"/>
                    <a:pt x="2335" y="5177"/>
                    <a:pt x="2101" y="5238"/>
                  </a:cubicBezTo>
                  <a:cubicBezTo>
                    <a:pt x="1955" y="5277"/>
                    <a:pt x="1413" y="5646"/>
                    <a:pt x="1273" y="5646"/>
                  </a:cubicBezTo>
                  <a:cubicBezTo>
                    <a:pt x="1268" y="5646"/>
                    <a:pt x="1263" y="5645"/>
                    <a:pt x="1259" y="5644"/>
                  </a:cubicBezTo>
                  <a:lnTo>
                    <a:pt x="1259" y="5644"/>
                  </a:lnTo>
                  <a:cubicBezTo>
                    <a:pt x="1391" y="5685"/>
                    <a:pt x="1513" y="5756"/>
                    <a:pt x="1604" y="5847"/>
                  </a:cubicBezTo>
                  <a:cubicBezTo>
                    <a:pt x="1735" y="5640"/>
                    <a:pt x="2121" y="5493"/>
                    <a:pt x="2456" y="5493"/>
                  </a:cubicBezTo>
                  <a:cubicBezTo>
                    <a:pt x="2794" y="5493"/>
                    <a:pt x="3081" y="5642"/>
                    <a:pt x="3005" y="6030"/>
                  </a:cubicBezTo>
                  <a:cubicBezTo>
                    <a:pt x="2940" y="6348"/>
                    <a:pt x="2655" y="6482"/>
                    <a:pt x="2361" y="6482"/>
                  </a:cubicBezTo>
                  <a:cubicBezTo>
                    <a:pt x="2149" y="6482"/>
                    <a:pt x="1931" y="6413"/>
                    <a:pt x="1787" y="6294"/>
                  </a:cubicBezTo>
                  <a:lnTo>
                    <a:pt x="1787" y="6294"/>
                  </a:lnTo>
                  <a:cubicBezTo>
                    <a:pt x="2203" y="6639"/>
                    <a:pt x="2710" y="6781"/>
                    <a:pt x="3127" y="7085"/>
                  </a:cubicBezTo>
                  <a:cubicBezTo>
                    <a:pt x="3167" y="7085"/>
                    <a:pt x="3187" y="7065"/>
                    <a:pt x="3228" y="7065"/>
                  </a:cubicBezTo>
                  <a:cubicBezTo>
                    <a:pt x="3299" y="7238"/>
                    <a:pt x="3309" y="7441"/>
                    <a:pt x="3299" y="7613"/>
                  </a:cubicBezTo>
                  <a:cubicBezTo>
                    <a:pt x="3654" y="7502"/>
                    <a:pt x="3593" y="6690"/>
                    <a:pt x="3492" y="6385"/>
                  </a:cubicBezTo>
                  <a:cubicBezTo>
                    <a:pt x="3517" y="6380"/>
                    <a:pt x="3540" y="6378"/>
                    <a:pt x="3562" y="6378"/>
                  </a:cubicBezTo>
                  <a:cubicBezTo>
                    <a:pt x="3686" y="6378"/>
                    <a:pt x="3771" y="6450"/>
                    <a:pt x="3796" y="6588"/>
                  </a:cubicBezTo>
                  <a:cubicBezTo>
                    <a:pt x="3817" y="6558"/>
                    <a:pt x="3827" y="6537"/>
                    <a:pt x="3847" y="6487"/>
                  </a:cubicBezTo>
                  <a:cubicBezTo>
                    <a:pt x="3888" y="6547"/>
                    <a:pt x="3999" y="6639"/>
                    <a:pt x="4030" y="6740"/>
                  </a:cubicBezTo>
                  <a:cubicBezTo>
                    <a:pt x="4010" y="6619"/>
                    <a:pt x="4040" y="6487"/>
                    <a:pt x="4010" y="6375"/>
                  </a:cubicBezTo>
                  <a:cubicBezTo>
                    <a:pt x="4248" y="6375"/>
                    <a:pt x="4645" y="6445"/>
                    <a:pt x="4998" y="6445"/>
                  </a:cubicBezTo>
                  <a:cubicBezTo>
                    <a:pt x="5245" y="6445"/>
                    <a:pt x="5469" y="6411"/>
                    <a:pt x="5603" y="6294"/>
                  </a:cubicBezTo>
                  <a:cubicBezTo>
                    <a:pt x="5624" y="6426"/>
                    <a:pt x="5654" y="6578"/>
                    <a:pt x="5674" y="6720"/>
                  </a:cubicBezTo>
                  <a:cubicBezTo>
                    <a:pt x="5766" y="6537"/>
                    <a:pt x="5725" y="6324"/>
                    <a:pt x="5745" y="6121"/>
                  </a:cubicBezTo>
                  <a:cubicBezTo>
                    <a:pt x="5877" y="6091"/>
                    <a:pt x="5989" y="5989"/>
                    <a:pt x="6070" y="5857"/>
                  </a:cubicBezTo>
                  <a:lnTo>
                    <a:pt x="6070" y="5857"/>
                  </a:lnTo>
                  <a:cubicBezTo>
                    <a:pt x="5669" y="6019"/>
                    <a:pt x="5253" y="6203"/>
                    <a:pt x="4793" y="6203"/>
                  </a:cubicBezTo>
                  <a:cubicBezTo>
                    <a:pt x="4706" y="6203"/>
                    <a:pt x="4618" y="6197"/>
                    <a:pt x="4527" y="6182"/>
                  </a:cubicBezTo>
                  <a:cubicBezTo>
                    <a:pt x="4213" y="6131"/>
                    <a:pt x="3736" y="6101"/>
                    <a:pt x="3492" y="5857"/>
                  </a:cubicBezTo>
                  <a:cubicBezTo>
                    <a:pt x="3360" y="5725"/>
                    <a:pt x="3299" y="5624"/>
                    <a:pt x="3330" y="5421"/>
                  </a:cubicBezTo>
                  <a:cubicBezTo>
                    <a:pt x="3357" y="5267"/>
                    <a:pt x="3657" y="5066"/>
                    <a:pt x="3716" y="5066"/>
                  </a:cubicBezTo>
                  <a:cubicBezTo>
                    <a:pt x="3723" y="5066"/>
                    <a:pt x="3727" y="5069"/>
                    <a:pt x="3725" y="5076"/>
                  </a:cubicBezTo>
                  <a:cubicBezTo>
                    <a:pt x="3715" y="5238"/>
                    <a:pt x="3736" y="5380"/>
                    <a:pt x="3827" y="5482"/>
                  </a:cubicBezTo>
                  <a:cubicBezTo>
                    <a:pt x="3951" y="5037"/>
                    <a:pt x="4438" y="4982"/>
                    <a:pt x="4951" y="4982"/>
                  </a:cubicBezTo>
                  <a:cubicBezTo>
                    <a:pt x="5115" y="4982"/>
                    <a:pt x="5283" y="4988"/>
                    <a:pt x="5442" y="4988"/>
                  </a:cubicBezTo>
                  <a:cubicBezTo>
                    <a:pt x="5679" y="4988"/>
                    <a:pt x="5898" y="4976"/>
                    <a:pt x="6060" y="4913"/>
                  </a:cubicBezTo>
                  <a:cubicBezTo>
                    <a:pt x="5978" y="4438"/>
                    <a:pt x="7399" y="4120"/>
                    <a:pt x="7870" y="4120"/>
                  </a:cubicBezTo>
                  <a:cubicBezTo>
                    <a:pt x="7922" y="4120"/>
                    <a:pt x="7963" y="4124"/>
                    <a:pt x="7988" y="4132"/>
                  </a:cubicBezTo>
                  <a:cubicBezTo>
                    <a:pt x="7796" y="3989"/>
                    <a:pt x="7617" y="3935"/>
                    <a:pt x="7447" y="3935"/>
                  </a:cubicBezTo>
                  <a:cubicBezTo>
                    <a:pt x="6963" y="3935"/>
                    <a:pt x="6545" y="4371"/>
                    <a:pt x="6050" y="4446"/>
                  </a:cubicBezTo>
                  <a:cubicBezTo>
                    <a:pt x="6111" y="4213"/>
                    <a:pt x="6151" y="3969"/>
                    <a:pt x="6121" y="3716"/>
                  </a:cubicBezTo>
                  <a:lnTo>
                    <a:pt x="6121" y="3716"/>
                  </a:lnTo>
                  <a:cubicBezTo>
                    <a:pt x="6050" y="4020"/>
                    <a:pt x="5999" y="4467"/>
                    <a:pt x="5786" y="4660"/>
                  </a:cubicBezTo>
                  <a:cubicBezTo>
                    <a:pt x="5755" y="4609"/>
                    <a:pt x="5695" y="4558"/>
                    <a:pt x="5654" y="4528"/>
                  </a:cubicBezTo>
                  <a:cubicBezTo>
                    <a:pt x="5390" y="4817"/>
                    <a:pt x="5047" y="4878"/>
                    <a:pt x="4685" y="4878"/>
                  </a:cubicBezTo>
                  <a:cubicBezTo>
                    <a:pt x="4616" y="4878"/>
                    <a:pt x="4546" y="4876"/>
                    <a:pt x="4477" y="4873"/>
                  </a:cubicBezTo>
                  <a:cubicBezTo>
                    <a:pt x="4324" y="4863"/>
                    <a:pt x="2842" y="4396"/>
                    <a:pt x="2893" y="4325"/>
                  </a:cubicBezTo>
                  <a:cubicBezTo>
                    <a:pt x="3056" y="4071"/>
                    <a:pt x="3096" y="3716"/>
                    <a:pt x="2944" y="3452"/>
                  </a:cubicBezTo>
                  <a:lnTo>
                    <a:pt x="2944" y="3452"/>
                  </a:lnTo>
                  <a:cubicBezTo>
                    <a:pt x="2997" y="3478"/>
                    <a:pt x="3052" y="3494"/>
                    <a:pt x="3102" y="3494"/>
                  </a:cubicBezTo>
                  <a:cubicBezTo>
                    <a:pt x="3185" y="3494"/>
                    <a:pt x="3253" y="3452"/>
                    <a:pt x="3279" y="3350"/>
                  </a:cubicBezTo>
                  <a:cubicBezTo>
                    <a:pt x="3252" y="3350"/>
                    <a:pt x="3213" y="3346"/>
                    <a:pt x="3174" y="3343"/>
                  </a:cubicBezTo>
                  <a:lnTo>
                    <a:pt x="3174" y="3343"/>
                  </a:lnTo>
                  <a:cubicBezTo>
                    <a:pt x="3194" y="3340"/>
                    <a:pt x="3212" y="3335"/>
                    <a:pt x="3228" y="3330"/>
                  </a:cubicBezTo>
                  <a:cubicBezTo>
                    <a:pt x="3238" y="3299"/>
                    <a:pt x="3248" y="3269"/>
                    <a:pt x="3248" y="3239"/>
                  </a:cubicBezTo>
                  <a:cubicBezTo>
                    <a:pt x="3258" y="3229"/>
                    <a:pt x="3263" y="3224"/>
                    <a:pt x="3263" y="3224"/>
                  </a:cubicBezTo>
                  <a:lnTo>
                    <a:pt x="3263" y="3224"/>
                  </a:lnTo>
                  <a:cubicBezTo>
                    <a:pt x="3265" y="3224"/>
                    <a:pt x="3260" y="3232"/>
                    <a:pt x="3248" y="3249"/>
                  </a:cubicBezTo>
                  <a:cubicBezTo>
                    <a:pt x="3719" y="3348"/>
                    <a:pt x="4355" y="3582"/>
                    <a:pt x="4946" y="3582"/>
                  </a:cubicBezTo>
                  <a:cubicBezTo>
                    <a:pt x="5259" y="3582"/>
                    <a:pt x="5560" y="3516"/>
                    <a:pt x="5816" y="3330"/>
                  </a:cubicBezTo>
                  <a:lnTo>
                    <a:pt x="5816" y="3330"/>
                  </a:lnTo>
                  <a:cubicBezTo>
                    <a:pt x="5806" y="3350"/>
                    <a:pt x="5786" y="3360"/>
                    <a:pt x="5776" y="3370"/>
                  </a:cubicBezTo>
                  <a:cubicBezTo>
                    <a:pt x="6140" y="3184"/>
                    <a:pt x="6632" y="3061"/>
                    <a:pt x="7068" y="3061"/>
                  </a:cubicBezTo>
                  <a:cubicBezTo>
                    <a:pt x="7101" y="3061"/>
                    <a:pt x="7134" y="3062"/>
                    <a:pt x="7166" y="3063"/>
                  </a:cubicBezTo>
                  <a:lnTo>
                    <a:pt x="7166" y="3063"/>
                  </a:lnTo>
                  <a:cubicBezTo>
                    <a:pt x="6880" y="3046"/>
                    <a:pt x="6450" y="3037"/>
                    <a:pt x="6273" y="2944"/>
                  </a:cubicBezTo>
                  <a:cubicBezTo>
                    <a:pt x="5979" y="2792"/>
                    <a:pt x="6161" y="2579"/>
                    <a:pt x="6040" y="2295"/>
                  </a:cubicBezTo>
                  <a:lnTo>
                    <a:pt x="6040" y="2295"/>
                  </a:lnTo>
                  <a:cubicBezTo>
                    <a:pt x="6040" y="2538"/>
                    <a:pt x="6030" y="2893"/>
                    <a:pt x="5776" y="2975"/>
                  </a:cubicBezTo>
                  <a:cubicBezTo>
                    <a:pt x="5738" y="2986"/>
                    <a:pt x="5703" y="2992"/>
                    <a:pt x="5673" y="2992"/>
                  </a:cubicBezTo>
                  <a:cubicBezTo>
                    <a:pt x="5541" y="2992"/>
                    <a:pt x="5481" y="2885"/>
                    <a:pt x="5522" y="2673"/>
                  </a:cubicBezTo>
                  <a:lnTo>
                    <a:pt x="5522" y="2673"/>
                  </a:lnTo>
                  <a:cubicBezTo>
                    <a:pt x="5431" y="3143"/>
                    <a:pt x="5126" y="3263"/>
                    <a:pt x="4769" y="3263"/>
                  </a:cubicBezTo>
                  <a:cubicBezTo>
                    <a:pt x="4520" y="3263"/>
                    <a:pt x="4245" y="3205"/>
                    <a:pt x="3999" y="3167"/>
                  </a:cubicBezTo>
                  <a:cubicBezTo>
                    <a:pt x="3736" y="3137"/>
                    <a:pt x="3380" y="3036"/>
                    <a:pt x="3208" y="2812"/>
                  </a:cubicBezTo>
                  <a:cubicBezTo>
                    <a:pt x="2934" y="2467"/>
                    <a:pt x="3259" y="2183"/>
                    <a:pt x="3096" y="1828"/>
                  </a:cubicBezTo>
                  <a:lnTo>
                    <a:pt x="3096" y="1828"/>
                  </a:lnTo>
                  <a:cubicBezTo>
                    <a:pt x="3416" y="1941"/>
                    <a:pt x="3736" y="1983"/>
                    <a:pt x="4057" y="1983"/>
                  </a:cubicBezTo>
                  <a:cubicBezTo>
                    <a:pt x="4858" y="1983"/>
                    <a:pt x="5662" y="1723"/>
                    <a:pt x="6466" y="1665"/>
                  </a:cubicBezTo>
                  <a:cubicBezTo>
                    <a:pt x="6543" y="1659"/>
                    <a:pt x="6621" y="1656"/>
                    <a:pt x="6698" y="1656"/>
                  </a:cubicBezTo>
                  <a:cubicBezTo>
                    <a:pt x="7490" y="1656"/>
                    <a:pt x="8260" y="1983"/>
                    <a:pt x="8861" y="2538"/>
                  </a:cubicBezTo>
                  <a:cubicBezTo>
                    <a:pt x="8902" y="2487"/>
                    <a:pt x="8902" y="2447"/>
                    <a:pt x="8922" y="2396"/>
                  </a:cubicBezTo>
                  <a:cubicBezTo>
                    <a:pt x="8496" y="1970"/>
                    <a:pt x="7897" y="1787"/>
                    <a:pt x="7359" y="1584"/>
                  </a:cubicBezTo>
                  <a:cubicBezTo>
                    <a:pt x="7319" y="1564"/>
                    <a:pt x="7278" y="1554"/>
                    <a:pt x="7237" y="1543"/>
                  </a:cubicBezTo>
                  <a:cubicBezTo>
                    <a:pt x="7075" y="1483"/>
                    <a:pt x="6953" y="1432"/>
                    <a:pt x="6852" y="1259"/>
                  </a:cubicBezTo>
                  <a:cubicBezTo>
                    <a:pt x="6801" y="1168"/>
                    <a:pt x="6680" y="635"/>
                    <a:pt x="6729" y="550"/>
                  </a:cubicBezTo>
                  <a:lnTo>
                    <a:pt x="6729" y="550"/>
                  </a:lnTo>
                  <a:cubicBezTo>
                    <a:pt x="6578" y="804"/>
                    <a:pt x="6740" y="1158"/>
                    <a:pt x="6557" y="1391"/>
                  </a:cubicBezTo>
                  <a:cubicBezTo>
                    <a:pt x="6364" y="1645"/>
                    <a:pt x="5867" y="1645"/>
                    <a:pt x="5593" y="1675"/>
                  </a:cubicBezTo>
                  <a:cubicBezTo>
                    <a:pt x="5408" y="1700"/>
                    <a:pt x="5114" y="1746"/>
                    <a:pt x="4821" y="1746"/>
                  </a:cubicBezTo>
                  <a:cubicBezTo>
                    <a:pt x="4374" y="1746"/>
                    <a:pt x="3931" y="1638"/>
                    <a:pt x="3888" y="1178"/>
                  </a:cubicBezTo>
                  <a:cubicBezTo>
                    <a:pt x="3888" y="1351"/>
                    <a:pt x="3888" y="1533"/>
                    <a:pt x="3878" y="1706"/>
                  </a:cubicBezTo>
                  <a:cubicBezTo>
                    <a:pt x="3814" y="1719"/>
                    <a:pt x="3758" y="1725"/>
                    <a:pt x="3708" y="1725"/>
                  </a:cubicBezTo>
                  <a:cubicBezTo>
                    <a:pt x="3173" y="1725"/>
                    <a:pt x="3374" y="1037"/>
                    <a:pt x="3590" y="1037"/>
                  </a:cubicBezTo>
                  <a:cubicBezTo>
                    <a:pt x="3618" y="1037"/>
                    <a:pt x="3647" y="1049"/>
                    <a:pt x="3675" y="1077"/>
                  </a:cubicBezTo>
                  <a:cubicBezTo>
                    <a:pt x="3695" y="1046"/>
                    <a:pt x="3725" y="874"/>
                    <a:pt x="3736" y="843"/>
                  </a:cubicBezTo>
                  <a:cubicBezTo>
                    <a:pt x="3350" y="843"/>
                    <a:pt x="2964" y="549"/>
                    <a:pt x="2599" y="417"/>
                  </a:cubicBezTo>
                  <a:lnTo>
                    <a:pt x="2599" y="417"/>
                  </a:lnTo>
                  <a:cubicBezTo>
                    <a:pt x="2710" y="701"/>
                    <a:pt x="3451" y="742"/>
                    <a:pt x="3238" y="1117"/>
                  </a:cubicBezTo>
                  <a:cubicBezTo>
                    <a:pt x="3228" y="1087"/>
                    <a:pt x="3198" y="1016"/>
                    <a:pt x="3187" y="995"/>
                  </a:cubicBezTo>
                  <a:cubicBezTo>
                    <a:pt x="3187" y="1158"/>
                    <a:pt x="3127" y="1320"/>
                    <a:pt x="3025" y="1442"/>
                  </a:cubicBezTo>
                  <a:cubicBezTo>
                    <a:pt x="2792" y="1361"/>
                    <a:pt x="2934" y="1148"/>
                    <a:pt x="2924" y="934"/>
                  </a:cubicBezTo>
                  <a:lnTo>
                    <a:pt x="2924" y="934"/>
                  </a:lnTo>
                  <a:cubicBezTo>
                    <a:pt x="2903" y="1188"/>
                    <a:pt x="2680" y="1280"/>
                    <a:pt x="2447" y="1340"/>
                  </a:cubicBezTo>
                  <a:cubicBezTo>
                    <a:pt x="2446" y="1341"/>
                    <a:pt x="2446" y="1341"/>
                    <a:pt x="2445" y="1341"/>
                  </a:cubicBezTo>
                  <a:cubicBezTo>
                    <a:pt x="2395" y="1341"/>
                    <a:pt x="2355" y="619"/>
                    <a:pt x="2335" y="559"/>
                  </a:cubicBezTo>
                  <a:cubicBezTo>
                    <a:pt x="2254" y="346"/>
                    <a:pt x="2030" y="193"/>
                    <a:pt x="190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3676375" y="2710175"/>
              <a:ext cx="52550" cy="40625"/>
            </a:xfrm>
            <a:custGeom>
              <a:avLst/>
              <a:gdLst/>
              <a:ahLst/>
              <a:cxnLst/>
              <a:rect l="l" t="t" r="r" b="b"/>
              <a:pathLst>
                <a:path w="2102" h="1625" extrusionOk="0">
                  <a:moveTo>
                    <a:pt x="406" y="417"/>
                  </a:moveTo>
                  <a:cubicBezTo>
                    <a:pt x="409" y="418"/>
                    <a:pt x="411" y="420"/>
                    <a:pt x="413" y="421"/>
                  </a:cubicBezTo>
                  <a:lnTo>
                    <a:pt x="413" y="421"/>
                  </a:lnTo>
                  <a:cubicBezTo>
                    <a:pt x="413" y="421"/>
                    <a:pt x="413" y="421"/>
                    <a:pt x="413" y="421"/>
                  </a:cubicBezTo>
                  <a:lnTo>
                    <a:pt x="413" y="421"/>
                  </a:lnTo>
                  <a:lnTo>
                    <a:pt x="406" y="417"/>
                  </a:lnTo>
                  <a:close/>
                  <a:moveTo>
                    <a:pt x="904" y="1"/>
                  </a:moveTo>
                  <a:cubicBezTo>
                    <a:pt x="670" y="51"/>
                    <a:pt x="522" y="214"/>
                    <a:pt x="413" y="421"/>
                  </a:cubicBezTo>
                  <a:lnTo>
                    <a:pt x="413" y="421"/>
                  </a:lnTo>
                  <a:lnTo>
                    <a:pt x="559" y="518"/>
                  </a:lnTo>
                  <a:cubicBezTo>
                    <a:pt x="595" y="374"/>
                    <a:pt x="671" y="302"/>
                    <a:pt x="802" y="302"/>
                  </a:cubicBezTo>
                  <a:cubicBezTo>
                    <a:pt x="818" y="302"/>
                    <a:pt x="835" y="303"/>
                    <a:pt x="853" y="305"/>
                  </a:cubicBezTo>
                  <a:cubicBezTo>
                    <a:pt x="853" y="265"/>
                    <a:pt x="853" y="214"/>
                    <a:pt x="863" y="173"/>
                  </a:cubicBezTo>
                  <a:cubicBezTo>
                    <a:pt x="965" y="244"/>
                    <a:pt x="1107" y="255"/>
                    <a:pt x="1198" y="305"/>
                  </a:cubicBezTo>
                  <a:cubicBezTo>
                    <a:pt x="1097" y="204"/>
                    <a:pt x="995" y="102"/>
                    <a:pt x="904" y="1"/>
                  </a:cubicBezTo>
                  <a:close/>
                  <a:moveTo>
                    <a:pt x="413" y="421"/>
                  </a:moveTo>
                  <a:cubicBezTo>
                    <a:pt x="237" y="755"/>
                    <a:pt x="163" y="1205"/>
                    <a:pt x="0" y="1493"/>
                  </a:cubicBezTo>
                  <a:cubicBezTo>
                    <a:pt x="65" y="1441"/>
                    <a:pt x="128" y="1423"/>
                    <a:pt x="191" y="1423"/>
                  </a:cubicBezTo>
                  <a:cubicBezTo>
                    <a:pt x="325" y="1423"/>
                    <a:pt x="458" y="1503"/>
                    <a:pt x="609" y="1503"/>
                  </a:cubicBezTo>
                  <a:cubicBezTo>
                    <a:pt x="528" y="1412"/>
                    <a:pt x="437" y="1310"/>
                    <a:pt x="325" y="1249"/>
                  </a:cubicBezTo>
                  <a:lnTo>
                    <a:pt x="325" y="1249"/>
                  </a:lnTo>
                  <a:cubicBezTo>
                    <a:pt x="630" y="1402"/>
                    <a:pt x="1005" y="1605"/>
                    <a:pt x="1350" y="1625"/>
                  </a:cubicBezTo>
                  <a:cubicBezTo>
                    <a:pt x="1097" y="1412"/>
                    <a:pt x="782" y="1341"/>
                    <a:pt x="528" y="1138"/>
                  </a:cubicBezTo>
                  <a:cubicBezTo>
                    <a:pt x="538" y="1067"/>
                    <a:pt x="579" y="904"/>
                    <a:pt x="609" y="853"/>
                  </a:cubicBezTo>
                  <a:cubicBezTo>
                    <a:pt x="823" y="1239"/>
                    <a:pt x="1696" y="1503"/>
                    <a:pt x="2102" y="1615"/>
                  </a:cubicBezTo>
                  <a:cubicBezTo>
                    <a:pt x="1899" y="1503"/>
                    <a:pt x="1624" y="1422"/>
                    <a:pt x="1411" y="1270"/>
                  </a:cubicBezTo>
                  <a:cubicBezTo>
                    <a:pt x="1058" y="1017"/>
                    <a:pt x="775" y="675"/>
                    <a:pt x="413" y="42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3907800" y="2727100"/>
              <a:ext cx="82875" cy="83350"/>
            </a:xfrm>
            <a:custGeom>
              <a:avLst/>
              <a:gdLst/>
              <a:ahLst/>
              <a:cxnLst/>
              <a:rect l="l" t="t" r="r" b="b"/>
              <a:pathLst>
                <a:path w="3315" h="3334" extrusionOk="0">
                  <a:moveTo>
                    <a:pt x="929" y="1349"/>
                  </a:moveTo>
                  <a:cubicBezTo>
                    <a:pt x="838" y="1376"/>
                    <a:pt x="745" y="1397"/>
                    <a:pt x="650" y="1415"/>
                  </a:cubicBezTo>
                  <a:cubicBezTo>
                    <a:pt x="728" y="1407"/>
                    <a:pt x="825" y="1385"/>
                    <a:pt x="929" y="1349"/>
                  </a:cubicBezTo>
                  <a:close/>
                  <a:moveTo>
                    <a:pt x="1269" y="0"/>
                  </a:moveTo>
                  <a:cubicBezTo>
                    <a:pt x="843" y="0"/>
                    <a:pt x="493" y="372"/>
                    <a:pt x="0" y="633"/>
                  </a:cubicBezTo>
                  <a:cubicBezTo>
                    <a:pt x="366" y="633"/>
                    <a:pt x="792" y="369"/>
                    <a:pt x="1117" y="217"/>
                  </a:cubicBezTo>
                  <a:lnTo>
                    <a:pt x="1117" y="217"/>
                  </a:lnTo>
                  <a:cubicBezTo>
                    <a:pt x="1086" y="258"/>
                    <a:pt x="1066" y="319"/>
                    <a:pt x="1046" y="359"/>
                  </a:cubicBezTo>
                  <a:cubicBezTo>
                    <a:pt x="1125" y="302"/>
                    <a:pt x="1222" y="274"/>
                    <a:pt x="1316" y="274"/>
                  </a:cubicBezTo>
                  <a:cubicBezTo>
                    <a:pt x="1525" y="274"/>
                    <a:pt x="1720" y="412"/>
                    <a:pt x="1685" y="684"/>
                  </a:cubicBezTo>
                  <a:cubicBezTo>
                    <a:pt x="1647" y="993"/>
                    <a:pt x="1256" y="1237"/>
                    <a:pt x="929" y="1349"/>
                  </a:cubicBezTo>
                  <a:lnTo>
                    <a:pt x="929" y="1349"/>
                  </a:lnTo>
                  <a:cubicBezTo>
                    <a:pt x="1264" y="1253"/>
                    <a:pt x="1570" y="1097"/>
                    <a:pt x="1858" y="897"/>
                  </a:cubicBezTo>
                  <a:lnTo>
                    <a:pt x="1858" y="897"/>
                  </a:lnTo>
                  <a:cubicBezTo>
                    <a:pt x="1858" y="928"/>
                    <a:pt x="1848" y="948"/>
                    <a:pt x="1827" y="978"/>
                  </a:cubicBezTo>
                  <a:cubicBezTo>
                    <a:pt x="1849" y="976"/>
                    <a:pt x="1870" y="976"/>
                    <a:pt x="1890" y="976"/>
                  </a:cubicBezTo>
                  <a:cubicBezTo>
                    <a:pt x="2323" y="976"/>
                    <a:pt x="2625" y="1373"/>
                    <a:pt x="2751" y="1770"/>
                  </a:cubicBezTo>
                  <a:cubicBezTo>
                    <a:pt x="2842" y="2075"/>
                    <a:pt x="2863" y="2176"/>
                    <a:pt x="3035" y="2460"/>
                  </a:cubicBezTo>
                  <a:cubicBezTo>
                    <a:pt x="3101" y="2575"/>
                    <a:pt x="3175" y="2695"/>
                    <a:pt x="3225" y="2820"/>
                  </a:cubicBezTo>
                  <a:lnTo>
                    <a:pt x="3225" y="2820"/>
                  </a:lnTo>
                  <a:cubicBezTo>
                    <a:pt x="3195" y="2453"/>
                    <a:pt x="3094" y="2113"/>
                    <a:pt x="2857" y="1765"/>
                  </a:cubicBezTo>
                  <a:lnTo>
                    <a:pt x="2857" y="1765"/>
                  </a:lnTo>
                  <a:cubicBezTo>
                    <a:pt x="2731" y="1144"/>
                    <a:pt x="2257" y="490"/>
                    <a:pt x="1766" y="166"/>
                  </a:cubicBezTo>
                  <a:cubicBezTo>
                    <a:pt x="1584" y="48"/>
                    <a:pt x="1422" y="0"/>
                    <a:pt x="1269" y="0"/>
                  </a:cubicBezTo>
                  <a:close/>
                  <a:moveTo>
                    <a:pt x="3225" y="2820"/>
                  </a:moveTo>
                  <a:cubicBezTo>
                    <a:pt x="3238" y="2984"/>
                    <a:pt x="3237" y="3155"/>
                    <a:pt x="3228" y="3333"/>
                  </a:cubicBezTo>
                  <a:cubicBezTo>
                    <a:pt x="3314" y="3155"/>
                    <a:pt x="3290" y="2983"/>
                    <a:pt x="3225" y="282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3663425" y="2776925"/>
              <a:ext cx="14750" cy="52800"/>
            </a:xfrm>
            <a:custGeom>
              <a:avLst/>
              <a:gdLst/>
              <a:ahLst/>
              <a:cxnLst/>
              <a:rect l="l" t="t" r="r" b="b"/>
              <a:pathLst>
                <a:path w="590" h="2112" extrusionOk="0">
                  <a:moveTo>
                    <a:pt x="326" y="0"/>
                  </a:moveTo>
                  <a:lnTo>
                    <a:pt x="326" y="0"/>
                  </a:lnTo>
                  <a:cubicBezTo>
                    <a:pt x="1" y="559"/>
                    <a:pt x="133" y="1563"/>
                    <a:pt x="417" y="2112"/>
                  </a:cubicBezTo>
                  <a:cubicBezTo>
                    <a:pt x="336" y="1919"/>
                    <a:pt x="285" y="1462"/>
                    <a:pt x="275" y="1168"/>
                  </a:cubicBezTo>
                  <a:cubicBezTo>
                    <a:pt x="275" y="812"/>
                    <a:pt x="590" y="254"/>
                    <a:pt x="326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3905250" y="2852900"/>
              <a:ext cx="27175" cy="7275"/>
            </a:xfrm>
            <a:custGeom>
              <a:avLst/>
              <a:gdLst/>
              <a:ahLst/>
              <a:cxnLst/>
              <a:rect l="l" t="t" r="r" b="b"/>
              <a:pathLst>
                <a:path w="1087" h="291" extrusionOk="0">
                  <a:moveTo>
                    <a:pt x="617" y="0"/>
                  </a:moveTo>
                  <a:cubicBezTo>
                    <a:pt x="392" y="0"/>
                    <a:pt x="132" y="56"/>
                    <a:pt x="1" y="98"/>
                  </a:cubicBezTo>
                  <a:cubicBezTo>
                    <a:pt x="224" y="169"/>
                    <a:pt x="468" y="230"/>
                    <a:pt x="691" y="291"/>
                  </a:cubicBezTo>
                  <a:cubicBezTo>
                    <a:pt x="813" y="230"/>
                    <a:pt x="965" y="169"/>
                    <a:pt x="1087" y="108"/>
                  </a:cubicBezTo>
                  <a:lnTo>
                    <a:pt x="985" y="108"/>
                  </a:lnTo>
                  <a:cubicBezTo>
                    <a:pt x="918" y="28"/>
                    <a:pt x="776" y="0"/>
                    <a:pt x="61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3889025" y="2913775"/>
              <a:ext cx="27175" cy="11100"/>
            </a:xfrm>
            <a:custGeom>
              <a:avLst/>
              <a:gdLst/>
              <a:ahLst/>
              <a:cxnLst/>
              <a:rect l="l" t="t" r="r" b="b"/>
              <a:pathLst>
                <a:path w="1087" h="444" extrusionOk="0">
                  <a:moveTo>
                    <a:pt x="514" y="1"/>
                  </a:moveTo>
                  <a:cubicBezTo>
                    <a:pt x="325" y="1"/>
                    <a:pt x="132" y="46"/>
                    <a:pt x="0" y="119"/>
                  </a:cubicBezTo>
                  <a:cubicBezTo>
                    <a:pt x="16" y="118"/>
                    <a:pt x="32" y="117"/>
                    <a:pt x="49" y="117"/>
                  </a:cubicBezTo>
                  <a:cubicBezTo>
                    <a:pt x="255" y="117"/>
                    <a:pt x="454" y="237"/>
                    <a:pt x="548" y="444"/>
                  </a:cubicBezTo>
                  <a:cubicBezTo>
                    <a:pt x="741" y="403"/>
                    <a:pt x="873" y="231"/>
                    <a:pt x="1086" y="180"/>
                  </a:cubicBezTo>
                  <a:lnTo>
                    <a:pt x="1036" y="180"/>
                  </a:lnTo>
                  <a:cubicBezTo>
                    <a:pt x="920" y="53"/>
                    <a:pt x="719" y="1"/>
                    <a:pt x="51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3910075" y="2815500"/>
              <a:ext cx="72100" cy="30975"/>
            </a:xfrm>
            <a:custGeom>
              <a:avLst/>
              <a:gdLst/>
              <a:ahLst/>
              <a:cxnLst/>
              <a:rect l="l" t="t" r="r" b="b"/>
              <a:pathLst>
                <a:path w="2884" h="1239" extrusionOk="0">
                  <a:moveTo>
                    <a:pt x="1909" y="558"/>
                  </a:moveTo>
                  <a:cubicBezTo>
                    <a:pt x="1925" y="570"/>
                    <a:pt x="1943" y="582"/>
                    <a:pt x="1962" y="594"/>
                  </a:cubicBezTo>
                  <a:lnTo>
                    <a:pt x="1962" y="594"/>
                  </a:lnTo>
                  <a:cubicBezTo>
                    <a:pt x="1945" y="582"/>
                    <a:pt x="1927" y="570"/>
                    <a:pt x="1909" y="558"/>
                  </a:cubicBezTo>
                  <a:close/>
                  <a:moveTo>
                    <a:pt x="1" y="0"/>
                  </a:moveTo>
                  <a:cubicBezTo>
                    <a:pt x="518" y="315"/>
                    <a:pt x="1533" y="579"/>
                    <a:pt x="1797" y="1228"/>
                  </a:cubicBezTo>
                  <a:cubicBezTo>
                    <a:pt x="1929" y="1186"/>
                    <a:pt x="2128" y="1127"/>
                    <a:pt x="2301" y="1127"/>
                  </a:cubicBezTo>
                  <a:cubicBezTo>
                    <a:pt x="2420" y="1127"/>
                    <a:pt x="2527" y="1155"/>
                    <a:pt x="2589" y="1238"/>
                  </a:cubicBezTo>
                  <a:cubicBezTo>
                    <a:pt x="2698" y="1153"/>
                    <a:pt x="2760" y="1031"/>
                    <a:pt x="2782" y="891"/>
                  </a:cubicBezTo>
                  <a:lnTo>
                    <a:pt x="2782" y="891"/>
                  </a:lnTo>
                  <a:cubicBezTo>
                    <a:pt x="2847" y="811"/>
                    <a:pt x="2883" y="708"/>
                    <a:pt x="2883" y="599"/>
                  </a:cubicBezTo>
                  <a:lnTo>
                    <a:pt x="2883" y="599"/>
                  </a:lnTo>
                  <a:cubicBezTo>
                    <a:pt x="2808" y="731"/>
                    <a:pt x="2679" y="779"/>
                    <a:pt x="2535" y="779"/>
                  </a:cubicBezTo>
                  <a:cubicBezTo>
                    <a:pt x="2338" y="779"/>
                    <a:pt x="2114" y="688"/>
                    <a:pt x="1962" y="594"/>
                  </a:cubicBezTo>
                  <a:lnTo>
                    <a:pt x="1962" y="594"/>
                  </a:lnTo>
                  <a:cubicBezTo>
                    <a:pt x="2083" y="677"/>
                    <a:pt x="2189" y="772"/>
                    <a:pt x="2234" y="914"/>
                  </a:cubicBezTo>
                  <a:cubicBezTo>
                    <a:pt x="2191" y="922"/>
                    <a:pt x="2149" y="926"/>
                    <a:pt x="2108" y="926"/>
                  </a:cubicBezTo>
                  <a:cubicBezTo>
                    <a:pt x="1793" y="926"/>
                    <a:pt x="1537" y="702"/>
                    <a:pt x="1249" y="558"/>
                  </a:cubicBezTo>
                  <a:cubicBezTo>
                    <a:pt x="843" y="366"/>
                    <a:pt x="386" y="203"/>
                    <a:pt x="1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3825325" y="2803950"/>
              <a:ext cx="30975" cy="4675"/>
            </a:xfrm>
            <a:custGeom>
              <a:avLst/>
              <a:gdLst/>
              <a:ahLst/>
              <a:cxnLst/>
              <a:rect l="l" t="t" r="r" b="b"/>
              <a:pathLst>
                <a:path w="1239" h="187" extrusionOk="0">
                  <a:moveTo>
                    <a:pt x="607" y="0"/>
                  </a:moveTo>
                  <a:cubicBezTo>
                    <a:pt x="378" y="0"/>
                    <a:pt x="158" y="20"/>
                    <a:pt x="1" y="107"/>
                  </a:cubicBezTo>
                  <a:cubicBezTo>
                    <a:pt x="166" y="147"/>
                    <a:pt x="392" y="187"/>
                    <a:pt x="617" y="187"/>
                  </a:cubicBezTo>
                  <a:cubicBezTo>
                    <a:pt x="849" y="187"/>
                    <a:pt x="1079" y="144"/>
                    <a:pt x="1239" y="16"/>
                  </a:cubicBezTo>
                  <a:lnTo>
                    <a:pt x="1188" y="16"/>
                  </a:lnTo>
                  <a:cubicBezTo>
                    <a:pt x="1013" y="16"/>
                    <a:pt x="807" y="0"/>
                    <a:pt x="607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3875725" y="2832250"/>
              <a:ext cx="20425" cy="19975"/>
            </a:xfrm>
            <a:custGeom>
              <a:avLst/>
              <a:gdLst/>
              <a:ahLst/>
              <a:cxnLst/>
              <a:rect l="l" t="t" r="r" b="b"/>
              <a:pathLst>
                <a:path w="817" h="799" extrusionOk="0">
                  <a:moveTo>
                    <a:pt x="816" y="670"/>
                  </a:moveTo>
                  <a:lnTo>
                    <a:pt x="660" y="752"/>
                  </a:lnTo>
                  <a:lnTo>
                    <a:pt x="660" y="752"/>
                  </a:lnTo>
                  <a:cubicBezTo>
                    <a:pt x="709" y="732"/>
                    <a:pt x="762" y="705"/>
                    <a:pt x="816" y="670"/>
                  </a:cubicBezTo>
                  <a:close/>
                  <a:moveTo>
                    <a:pt x="502" y="0"/>
                  </a:moveTo>
                  <a:cubicBezTo>
                    <a:pt x="0" y="219"/>
                    <a:pt x="53" y="798"/>
                    <a:pt x="450" y="798"/>
                  </a:cubicBezTo>
                  <a:cubicBezTo>
                    <a:pt x="499" y="798"/>
                    <a:pt x="554" y="789"/>
                    <a:pt x="613" y="770"/>
                  </a:cubicBezTo>
                  <a:lnTo>
                    <a:pt x="613" y="770"/>
                  </a:lnTo>
                  <a:cubicBezTo>
                    <a:pt x="617" y="770"/>
                    <a:pt x="620" y="771"/>
                    <a:pt x="624" y="771"/>
                  </a:cubicBezTo>
                  <a:lnTo>
                    <a:pt x="660" y="752"/>
                  </a:lnTo>
                  <a:lnTo>
                    <a:pt x="660" y="752"/>
                  </a:lnTo>
                  <a:cubicBezTo>
                    <a:pt x="644" y="759"/>
                    <a:pt x="629" y="765"/>
                    <a:pt x="613" y="770"/>
                  </a:cubicBezTo>
                  <a:lnTo>
                    <a:pt x="613" y="770"/>
                  </a:lnTo>
                  <a:cubicBezTo>
                    <a:pt x="210" y="693"/>
                    <a:pt x="351" y="272"/>
                    <a:pt x="502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3771525" y="2830475"/>
              <a:ext cx="16025" cy="24125"/>
            </a:xfrm>
            <a:custGeom>
              <a:avLst/>
              <a:gdLst/>
              <a:ahLst/>
              <a:cxnLst/>
              <a:rect l="l" t="t" r="r" b="b"/>
              <a:pathLst>
                <a:path w="641" h="965" extrusionOk="0">
                  <a:moveTo>
                    <a:pt x="194" y="0"/>
                  </a:moveTo>
                  <a:lnTo>
                    <a:pt x="194" y="162"/>
                  </a:lnTo>
                  <a:cubicBezTo>
                    <a:pt x="376" y="406"/>
                    <a:pt x="346" y="842"/>
                    <a:pt x="1" y="853"/>
                  </a:cubicBezTo>
                  <a:cubicBezTo>
                    <a:pt x="59" y="931"/>
                    <a:pt x="120" y="964"/>
                    <a:pt x="179" y="964"/>
                  </a:cubicBezTo>
                  <a:cubicBezTo>
                    <a:pt x="439" y="964"/>
                    <a:pt x="641" y="306"/>
                    <a:pt x="194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3788950" y="2892375"/>
              <a:ext cx="46050" cy="11850"/>
            </a:xfrm>
            <a:custGeom>
              <a:avLst/>
              <a:gdLst/>
              <a:ahLst/>
              <a:cxnLst/>
              <a:rect l="l" t="t" r="r" b="b"/>
              <a:pathLst>
                <a:path w="1842" h="474" extrusionOk="0">
                  <a:moveTo>
                    <a:pt x="106" y="1"/>
                  </a:moveTo>
                  <a:lnTo>
                    <a:pt x="106" y="1"/>
                  </a:lnTo>
                  <a:cubicBezTo>
                    <a:pt x="0" y="369"/>
                    <a:pt x="437" y="473"/>
                    <a:pt x="831" y="473"/>
                  </a:cubicBezTo>
                  <a:cubicBezTo>
                    <a:pt x="1045" y="473"/>
                    <a:pt x="1247" y="442"/>
                    <a:pt x="1344" y="407"/>
                  </a:cubicBezTo>
                  <a:lnTo>
                    <a:pt x="1841" y="468"/>
                  </a:lnTo>
                  <a:cubicBezTo>
                    <a:pt x="1598" y="376"/>
                    <a:pt x="1253" y="376"/>
                    <a:pt x="1009" y="346"/>
                  </a:cubicBezTo>
                  <a:cubicBezTo>
                    <a:pt x="776" y="315"/>
                    <a:pt x="451" y="204"/>
                    <a:pt x="258" y="194"/>
                  </a:cubicBezTo>
                  <a:cubicBezTo>
                    <a:pt x="227" y="122"/>
                    <a:pt x="136" y="41"/>
                    <a:pt x="106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3786500" y="2855850"/>
              <a:ext cx="56875" cy="14100"/>
            </a:xfrm>
            <a:custGeom>
              <a:avLst/>
              <a:gdLst/>
              <a:ahLst/>
              <a:cxnLst/>
              <a:rect l="l" t="t" r="r" b="b"/>
              <a:pathLst>
                <a:path w="2275" h="564" extrusionOk="0">
                  <a:moveTo>
                    <a:pt x="41" y="0"/>
                  </a:moveTo>
                  <a:cubicBezTo>
                    <a:pt x="31" y="51"/>
                    <a:pt x="11" y="193"/>
                    <a:pt x="1" y="244"/>
                  </a:cubicBezTo>
                  <a:cubicBezTo>
                    <a:pt x="308" y="452"/>
                    <a:pt x="851" y="563"/>
                    <a:pt x="1252" y="563"/>
                  </a:cubicBezTo>
                  <a:cubicBezTo>
                    <a:pt x="1300" y="563"/>
                    <a:pt x="1347" y="562"/>
                    <a:pt x="1390" y="558"/>
                  </a:cubicBezTo>
                  <a:lnTo>
                    <a:pt x="1390" y="558"/>
                  </a:lnTo>
                  <a:cubicBezTo>
                    <a:pt x="1424" y="558"/>
                    <a:pt x="1457" y="559"/>
                    <a:pt x="1490" y="559"/>
                  </a:cubicBezTo>
                  <a:cubicBezTo>
                    <a:pt x="1762" y="559"/>
                    <a:pt x="2025" y="551"/>
                    <a:pt x="2274" y="457"/>
                  </a:cubicBezTo>
                  <a:cubicBezTo>
                    <a:pt x="2255" y="456"/>
                    <a:pt x="2234" y="456"/>
                    <a:pt x="2211" y="456"/>
                  </a:cubicBezTo>
                  <a:cubicBezTo>
                    <a:pt x="2014" y="456"/>
                    <a:pt x="1670" y="483"/>
                    <a:pt x="1313" y="483"/>
                  </a:cubicBezTo>
                  <a:cubicBezTo>
                    <a:pt x="719" y="483"/>
                    <a:pt x="90" y="407"/>
                    <a:pt x="41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3781675" y="2817775"/>
              <a:ext cx="64750" cy="14225"/>
            </a:xfrm>
            <a:custGeom>
              <a:avLst/>
              <a:gdLst/>
              <a:ahLst/>
              <a:cxnLst/>
              <a:rect l="l" t="t" r="r" b="b"/>
              <a:pathLst>
                <a:path w="2590" h="569" extrusionOk="0">
                  <a:moveTo>
                    <a:pt x="275" y="1"/>
                  </a:moveTo>
                  <a:cubicBezTo>
                    <a:pt x="1" y="569"/>
                    <a:pt x="1777" y="417"/>
                    <a:pt x="1990" y="508"/>
                  </a:cubicBezTo>
                  <a:lnTo>
                    <a:pt x="2538" y="457"/>
                  </a:lnTo>
                  <a:cubicBezTo>
                    <a:pt x="2579" y="417"/>
                    <a:pt x="2589" y="376"/>
                    <a:pt x="2548" y="346"/>
                  </a:cubicBezTo>
                  <a:lnTo>
                    <a:pt x="2548" y="346"/>
                  </a:lnTo>
                  <a:cubicBezTo>
                    <a:pt x="2287" y="397"/>
                    <a:pt x="1927" y="455"/>
                    <a:pt x="1570" y="455"/>
                  </a:cubicBezTo>
                  <a:cubicBezTo>
                    <a:pt x="1152" y="455"/>
                    <a:pt x="739" y="375"/>
                    <a:pt x="498" y="112"/>
                  </a:cubicBezTo>
                  <a:cubicBezTo>
                    <a:pt x="478" y="153"/>
                    <a:pt x="478" y="193"/>
                    <a:pt x="458" y="234"/>
                  </a:cubicBezTo>
                  <a:cubicBezTo>
                    <a:pt x="407" y="153"/>
                    <a:pt x="315" y="102"/>
                    <a:pt x="27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3697950" y="2705100"/>
              <a:ext cx="61925" cy="55850"/>
            </a:xfrm>
            <a:custGeom>
              <a:avLst/>
              <a:gdLst/>
              <a:ahLst/>
              <a:cxnLst/>
              <a:rect l="l" t="t" r="r" b="b"/>
              <a:pathLst>
                <a:path w="2477" h="2234" extrusionOk="0">
                  <a:moveTo>
                    <a:pt x="163" y="1"/>
                  </a:moveTo>
                  <a:cubicBezTo>
                    <a:pt x="81" y="52"/>
                    <a:pt x="21" y="153"/>
                    <a:pt x="0" y="244"/>
                  </a:cubicBezTo>
                  <a:cubicBezTo>
                    <a:pt x="335" y="315"/>
                    <a:pt x="1036" y="813"/>
                    <a:pt x="1188" y="1138"/>
                  </a:cubicBezTo>
                  <a:cubicBezTo>
                    <a:pt x="934" y="1128"/>
                    <a:pt x="630" y="975"/>
                    <a:pt x="355" y="935"/>
                  </a:cubicBezTo>
                  <a:lnTo>
                    <a:pt x="355" y="935"/>
                  </a:lnTo>
                  <a:cubicBezTo>
                    <a:pt x="1015" y="1259"/>
                    <a:pt x="1848" y="1615"/>
                    <a:pt x="2284" y="2234"/>
                  </a:cubicBezTo>
                  <a:cubicBezTo>
                    <a:pt x="2254" y="2071"/>
                    <a:pt x="2284" y="1990"/>
                    <a:pt x="2294" y="1828"/>
                  </a:cubicBezTo>
                  <a:lnTo>
                    <a:pt x="2294" y="1879"/>
                  </a:lnTo>
                  <a:cubicBezTo>
                    <a:pt x="2375" y="1818"/>
                    <a:pt x="2446" y="1767"/>
                    <a:pt x="2477" y="1655"/>
                  </a:cubicBezTo>
                  <a:cubicBezTo>
                    <a:pt x="2132" y="1523"/>
                    <a:pt x="1787" y="1259"/>
                    <a:pt x="1482" y="985"/>
                  </a:cubicBezTo>
                  <a:cubicBezTo>
                    <a:pt x="1066" y="620"/>
                    <a:pt x="558" y="366"/>
                    <a:pt x="163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3893850" y="2727050"/>
              <a:ext cx="59650" cy="28325"/>
            </a:xfrm>
            <a:custGeom>
              <a:avLst/>
              <a:gdLst/>
              <a:ahLst/>
              <a:cxnLst/>
              <a:rect l="l" t="t" r="r" b="b"/>
              <a:pathLst>
                <a:path w="2386" h="1133" extrusionOk="0">
                  <a:moveTo>
                    <a:pt x="2067" y="0"/>
                  </a:moveTo>
                  <a:cubicBezTo>
                    <a:pt x="2054" y="0"/>
                    <a:pt x="2030" y="10"/>
                    <a:pt x="2009" y="10"/>
                  </a:cubicBezTo>
                  <a:cubicBezTo>
                    <a:pt x="2002" y="10"/>
                    <a:pt x="1995" y="9"/>
                    <a:pt x="1990" y="6"/>
                  </a:cubicBezTo>
                  <a:lnTo>
                    <a:pt x="1888" y="107"/>
                  </a:lnTo>
                  <a:cubicBezTo>
                    <a:pt x="1939" y="83"/>
                    <a:pt x="1990" y="67"/>
                    <a:pt x="2039" y="60"/>
                  </a:cubicBezTo>
                  <a:lnTo>
                    <a:pt x="2039" y="60"/>
                  </a:lnTo>
                  <a:cubicBezTo>
                    <a:pt x="1413" y="266"/>
                    <a:pt x="717" y="757"/>
                    <a:pt x="51" y="798"/>
                  </a:cubicBezTo>
                  <a:cubicBezTo>
                    <a:pt x="31" y="879"/>
                    <a:pt x="0" y="1062"/>
                    <a:pt x="0" y="1133"/>
                  </a:cubicBezTo>
                  <a:cubicBezTo>
                    <a:pt x="303" y="1069"/>
                    <a:pt x="693" y="957"/>
                    <a:pt x="1003" y="776"/>
                  </a:cubicBezTo>
                  <a:lnTo>
                    <a:pt x="1003" y="776"/>
                  </a:lnTo>
                  <a:cubicBezTo>
                    <a:pt x="986" y="793"/>
                    <a:pt x="970" y="811"/>
                    <a:pt x="954" y="828"/>
                  </a:cubicBezTo>
                  <a:cubicBezTo>
                    <a:pt x="1441" y="645"/>
                    <a:pt x="1929" y="473"/>
                    <a:pt x="2385" y="199"/>
                  </a:cubicBezTo>
                  <a:cubicBezTo>
                    <a:pt x="2309" y="104"/>
                    <a:pt x="2209" y="56"/>
                    <a:pt x="2098" y="56"/>
                  </a:cubicBezTo>
                  <a:cubicBezTo>
                    <a:pt x="2079" y="56"/>
                    <a:pt x="2059" y="57"/>
                    <a:pt x="2039" y="60"/>
                  </a:cubicBezTo>
                  <a:lnTo>
                    <a:pt x="2039" y="60"/>
                  </a:lnTo>
                  <a:cubicBezTo>
                    <a:pt x="2043" y="59"/>
                    <a:pt x="2047" y="58"/>
                    <a:pt x="2050" y="57"/>
                  </a:cubicBezTo>
                  <a:cubicBezTo>
                    <a:pt x="2082" y="11"/>
                    <a:pt x="2082" y="0"/>
                    <a:pt x="2067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3800200" y="2932975"/>
              <a:ext cx="16275" cy="21850"/>
            </a:xfrm>
            <a:custGeom>
              <a:avLst/>
              <a:gdLst/>
              <a:ahLst/>
              <a:cxnLst/>
              <a:rect l="l" t="t" r="r" b="b"/>
              <a:pathLst>
                <a:path w="651" h="874" extrusionOk="0">
                  <a:moveTo>
                    <a:pt x="1" y="1"/>
                  </a:moveTo>
                  <a:cubicBezTo>
                    <a:pt x="102" y="254"/>
                    <a:pt x="51" y="589"/>
                    <a:pt x="51" y="874"/>
                  </a:cubicBezTo>
                  <a:cubicBezTo>
                    <a:pt x="72" y="742"/>
                    <a:pt x="92" y="417"/>
                    <a:pt x="163" y="315"/>
                  </a:cubicBezTo>
                  <a:cubicBezTo>
                    <a:pt x="207" y="245"/>
                    <a:pt x="260" y="238"/>
                    <a:pt x="313" y="238"/>
                  </a:cubicBezTo>
                  <a:cubicBezTo>
                    <a:pt x="328" y="238"/>
                    <a:pt x="343" y="238"/>
                    <a:pt x="358" y="238"/>
                  </a:cubicBezTo>
                  <a:cubicBezTo>
                    <a:pt x="397" y="238"/>
                    <a:pt x="434" y="234"/>
                    <a:pt x="466" y="202"/>
                  </a:cubicBezTo>
                  <a:lnTo>
                    <a:pt x="466" y="202"/>
                  </a:lnTo>
                  <a:cubicBezTo>
                    <a:pt x="526" y="223"/>
                    <a:pt x="587" y="241"/>
                    <a:pt x="650" y="254"/>
                  </a:cubicBezTo>
                  <a:lnTo>
                    <a:pt x="498" y="153"/>
                  </a:lnTo>
                  <a:cubicBezTo>
                    <a:pt x="488" y="174"/>
                    <a:pt x="477" y="190"/>
                    <a:pt x="466" y="202"/>
                  </a:cubicBezTo>
                  <a:lnTo>
                    <a:pt x="466" y="202"/>
                  </a:lnTo>
                  <a:cubicBezTo>
                    <a:pt x="303" y="145"/>
                    <a:pt x="149" y="67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963725" y="682700"/>
              <a:ext cx="1713950" cy="4569950"/>
            </a:xfrm>
            <a:custGeom>
              <a:avLst/>
              <a:gdLst/>
              <a:ahLst/>
              <a:cxnLst/>
              <a:rect l="l" t="t" r="r" b="b"/>
              <a:pathLst>
                <a:path w="68558" h="182798" extrusionOk="0">
                  <a:moveTo>
                    <a:pt x="34627" y="416"/>
                  </a:moveTo>
                  <a:cubicBezTo>
                    <a:pt x="34627" y="416"/>
                    <a:pt x="34627" y="416"/>
                    <a:pt x="34627" y="416"/>
                  </a:cubicBezTo>
                  <a:cubicBezTo>
                    <a:pt x="34624" y="422"/>
                    <a:pt x="34622" y="434"/>
                    <a:pt x="34620" y="452"/>
                  </a:cubicBezTo>
                  <a:lnTo>
                    <a:pt x="34620" y="452"/>
                  </a:lnTo>
                  <a:cubicBezTo>
                    <a:pt x="34626" y="430"/>
                    <a:pt x="34629" y="416"/>
                    <a:pt x="34627" y="416"/>
                  </a:cubicBezTo>
                  <a:close/>
                  <a:moveTo>
                    <a:pt x="33963" y="10252"/>
                  </a:moveTo>
                  <a:cubicBezTo>
                    <a:pt x="34045" y="10252"/>
                    <a:pt x="34094" y="10275"/>
                    <a:pt x="34028" y="10353"/>
                  </a:cubicBezTo>
                  <a:cubicBezTo>
                    <a:pt x="34180" y="10962"/>
                    <a:pt x="33947" y="11825"/>
                    <a:pt x="33957" y="12424"/>
                  </a:cubicBezTo>
                  <a:cubicBezTo>
                    <a:pt x="33348" y="12769"/>
                    <a:pt x="32313" y="13094"/>
                    <a:pt x="31633" y="13317"/>
                  </a:cubicBezTo>
                  <a:cubicBezTo>
                    <a:pt x="31237" y="13439"/>
                    <a:pt x="30851" y="13571"/>
                    <a:pt x="30465" y="13723"/>
                  </a:cubicBezTo>
                  <a:cubicBezTo>
                    <a:pt x="30729" y="13266"/>
                    <a:pt x="31014" y="12820"/>
                    <a:pt x="31288" y="12373"/>
                  </a:cubicBezTo>
                  <a:cubicBezTo>
                    <a:pt x="31815" y="11541"/>
                    <a:pt x="32983" y="10840"/>
                    <a:pt x="33642" y="10302"/>
                  </a:cubicBezTo>
                  <a:cubicBezTo>
                    <a:pt x="33648" y="10302"/>
                    <a:pt x="33842" y="10252"/>
                    <a:pt x="33963" y="10252"/>
                  </a:cubicBezTo>
                  <a:close/>
                  <a:moveTo>
                    <a:pt x="36158" y="10346"/>
                  </a:moveTo>
                  <a:cubicBezTo>
                    <a:pt x="36251" y="10346"/>
                    <a:pt x="36258" y="10394"/>
                    <a:pt x="36901" y="10394"/>
                  </a:cubicBezTo>
                  <a:cubicBezTo>
                    <a:pt x="36911" y="10394"/>
                    <a:pt x="36921" y="10384"/>
                    <a:pt x="36931" y="10384"/>
                  </a:cubicBezTo>
                  <a:cubicBezTo>
                    <a:pt x="37611" y="10739"/>
                    <a:pt x="37753" y="11318"/>
                    <a:pt x="38240" y="11876"/>
                  </a:cubicBezTo>
                  <a:cubicBezTo>
                    <a:pt x="38900" y="12627"/>
                    <a:pt x="39601" y="13601"/>
                    <a:pt x="39905" y="14596"/>
                  </a:cubicBezTo>
                  <a:cubicBezTo>
                    <a:pt x="39093" y="13896"/>
                    <a:pt x="36840" y="12942"/>
                    <a:pt x="35896" y="12424"/>
                  </a:cubicBezTo>
                  <a:cubicBezTo>
                    <a:pt x="35896" y="11835"/>
                    <a:pt x="36007" y="10962"/>
                    <a:pt x="35967" y="10374"/>
                  </a:cubicBezTo>
                  <a:cubicBezTo>
                    <a:pt x="36072" y="10354"/>
                    <a:pt x="36121" y="10346"/>
                    <a:pt x="36158" y="10346"/>
                  </a:cubicBezTo>
                  <a:close/>
                  <a:moveTo>
                    <a:pt x="34038" y="7704"/>
                  </a:moveTo>
                  <a:lnTo>
                    <a:pt x="34038" y="7704"/>
                  </a:lnTo>
                  <a:cubicBezTo>
                    <a:pt x="34191" y="7846"/>
                    <a:pt x="33988" y="8283"/>
                    <a:pt x="34048" y="8486"/>
                  </a:cubicBezTo>
                  <a:cubicBezTo>
                    <a:pt x="34069" y="8678"/>
                    <a:pt x="33927" y="9176"/>
                    <a:pt x="33947" y="9359"/>
                  </a:cubicBezTo>
                  <a:cubicBezTo>
                    <a:pt x="33582" y="9622"/>
                    <a:pt x="31998" y="10556"/>
                    <a:pt x="31328" y="11246"/>
                  </a:cubicBezTo>
                  <a:cubicBezTo>
                    <a:pt x="30333" y="12820"/>
                    <a:pt x="29369" y="14373"/>
                    <a:pt x="28608" y="16058"/>
                  </a:cubicBezTo>
                  <a:cubicBezTo>
                    <a:pt x="28141" y="15083"/>
                    <a:pt x="27796" y="14170"/>
                    <a:pt x="28324" y="13063"/>
                  </a:cubicBezTo>
                  <a:cubicBezTo>
                    <a:pt x="28760" y="12170"/>
                    <a:pt x="29247" y="11318"/>
                    <a:pt x="29653" y="10404"/>
                  </a:cubicBezTo>
                  <a:cubicBezTo>
                    <a:pt x="30049" y="9511"/>
                    <a:pt x="30496" y="8780"/>
                    <a:pt x="31369" y="8293"/>
                  </a:cubicBezTo>
                  <a:cubicBezTo>
                    <a:pt x="31836" y="8029"/>
                    <a:pt x="33510" y="7806"/>
                    <a:pt x="34038" y="7704"/>
                  </a:cubicBezTo>
                  <a:close/>
                  <a:moveTo>
                    <a:pt x="33977" y="13073"/>
                  </a:moveTo>
                  <a:lnTo>
                    <a:pt x="33977" y="13073"/>
                  </a:lnTo>
                  <a:cubicBezTo>
                    <a:pt x="33967" y="13530"/>
                    <a:pt x="33886" y="13906"/>
                    <a:pt x="33896" y="14363"/>
                  </a:cubicBezTo>
                  <a:cubicBezTo>
                    <a:pt x="32607" y="14911"/>
                    <a:pt x="30993" y="15560"/>
                    <a:pt x="29948" y="16525"/>
                  </a:cubicBezTo>
                  <a:cubicBezTo>
                    <a:pt x="29552" y="16890"/>
                    <a:pt x="29187" y="17296"/>
                    <a:pt x="28821" y="17712"/>
                  </a:cubicBezTo>
                  <a:cubicBezTo>
                    <a:pt x="28821" y="17458"/>
                    <a:pt x="28821" y="17205"/>
                    <a:pt x="28821" y="16951"/>
                  </a:cubicBezTo>
                  <a:cubicBezTo>
                    <a:pt x="28872" y="16900"/>
                    <a:pt x="28912" y="16839"/>
                    <a:pt x="28912" y="16768"/>
                  </a:cubicBezTo>
                  <a:cubicBezTo>
                    <a:pt x="29227" y="16017"/>
                    <a:pt x="29593" y="15286"/>
                    <a:pt x="29978" y="14586"/>
                  </a:cubicBezTo>
                  <a:cubicBezTo>
                    <a:pt x="30648" y="14200"/>
                    <a:pt x="31511" y="14038"/>
                    <a:pt x="32242" y="13794"/>
                  </a:cubicBezTo>
                  <a:cubicBezTo>
                    <a:pt x="32759" y="13632"/>
                    <a:pt x="33510" y="13358"/>
                    <a:pt x="33977" y="13073"/>
                  </a:cubicBezTo>
                  <a:close/>
                  <a:moveTo>
                    <a:pt x="35855" y="13266"/>
                  </a:moveTo>
                  <a:cubicBezTo>
                    <a:pt x="37479" y="13825"/>
                    <a:pt x="38880" y="14474"/>
                    <a:pt x="40128" y="15469"/>
                  </a:cubicBezTo>
                  <a:cubicBezTo>
                    <a:pt x="40138" y="15479"/>
                    <a:pt x="40149" y="15479"/>
                    <a:pt x="40159" y="15489"/>
                  </a:cubicBezTo>
                  <a:cubicBezTo>
                    <a:pt x="40504" y="16220"/>
                    <a:pt x="40545" y="17002"/>
                    <a:pt x="40575" y="17793"/>
                  </a:cubicBezTo>
                  <a:cubicBezTo>
                    <a:pt x="40372" y="17621"/>
                    <a:pt x="40138" y="17489"/>
                    <a:pt x="39885" y="17367"/>
                  </a:cubicBezTo>
                  <a:cubicBezTo>
                    <a:pt x="39266" y="17052"/>
                    <a:pt x="38738" y="16616"/>
                    <a:pt x="38210" y="16179"/>
                  </a:cubicBezTo>
                  <a:cubicBezTo>
                    <a:pt x="37418" y="15520"/>
                    <a:pt x="36799" y="14748"/>
                    <a:pt x="35794" y="14474"/>
                  </a:cubicBezTo>
                  <a:cubicBezTo>
                    <a:pt x="35804" y="14038"/>
                    <a:pt x="35845" y="13601"/>
                    <a:pt x="35855" y="13266"/>
                  </a:cubicBezTo>
                  <a:close/>
                  <a:moveTo>
                    <a:pt x="33785" y="17022"/>
                  </a:moveTo>
                  <a:cubicBezTo>
                    <a:pt x="33805" y="17580"/>
                    <a:pt x="33653" y="18108"/>
                    <a:pt x="33663" y="18666"/>
                  </a:cubicBezTo>
                  <a:cubicBezTo>
                    <a:pt x="32841" y="19559"/>
                    <a:pt x="31521" y="20118"/>
                    <a:pt x="30425" y="20493"/>
                  </a:cubicBezTo>
                  <a:cubicBezTo>
                    <a:pt x="29379" y="20849"/>
                    <a:pt x="28517" y="21610"/>
                    <a:pt x="27512" y="21975"/>
                  </a:cubicBezTo>
                  <a:cubicBezTo>
                    <a:pt x="27796" y="21711"/>
                    <a:pt x="28080" y="21427"/>
                    <a:pt x="28344" y="21123"/>
                  </a:cubicBezTo>
                  <a:cubicBezTo>
                    <a:pt x="28841" y="20564"/>
                    <a:pt x="29217" y="19925"/>
                    <a:pt x="29704" y="19367"/>
                  </a:cubicBezTo>
                  <a:cubicBezTo>
                    <a:pt x="30242" y="18758"/>
                    <a:pt x="31267" y="18534"/>
                    <a:pt x="31988" y="18230"/>
                  </a:cubicBezTo>
                  <a:cubicBezTo>
                    <a:pt x="32638" y="17946"/>
                    <a:pt x="33236" y="17519"/>
                    <a:pt x="33785" y="17022"/>
                  </a:cubicBezTo>
                  <a:close/>
                  <a:moveTo>
                    <a:pt x="35744" y="17600"/>
                  </a:moveTo>
                  <a:cubicBezTo>
                    <a:pt x="36860" y="18423"/>
                    <a:pt x="38078" y="18798"/>
                    <a:pt x="39266" y="19529"/>
                  </a:cubicBezTo>
                  <a:cubicBezTo>
                    <a:pt x="40128" y="20067"/>
                    <a:pt x="40778" y="20889"/>
                    <a:pt x="41448" y="21640"/>
                  </a:cubicBezTo>
                  <a:cubicBezTo>
                    <a:pt x="41519" y="21721"/>
                    <a:pt x="41590" y="21803"/>
                    <a:pt x="41671" y="21874"/>
                  </a:cubicBezTo>
                  <a:cubicBezTo>
                    <a:pt x="41671" y="22006"/>
                    <a:pt x="41691" y="22138"/>
                    <a:pt x="41712" y="22280"/>
                  </a:cubicBezTo>
                  <a:cubicBezTo>
                    <a:pt x="41499" y="22178"/>
                    <a:pt x="41265" y="22097"/>
                    <a:pt x="41022" y="22036"/>
                  </a:cubicBezTo>
                  <a:cubicBezTo>
                    <a:pt x="39966" y="21792"/>
                    <a:pt x="39032" y="21498"/>
                    <a:pt x="38088" y="20920"/>
                  </a:cubicBezTo>
                  <a:cubicBezTo>
                    <a:pt x="37195" y="20382"/>
                    <a:pt x="36393" y="19712"/>
                    <a:pt x="35581" y="19062"/>
                  </a:cubicBezTo>
                  <a:cubicBezTo>
                    <a:pt x="35571" y="18636"/>
                    <a:pt x="35744" y="18149"/>
                    <a:pt x="35744" y="17600"/>
                  </a:cubicBezTo>
                  <a:close/>
                  <a:moveTo>
                    <a:pt x="33612" y="21752"/>
                  </a:moveTo>
                  <a:lnTo>
                    <a:pt x="33612" y="21752"/>
                  </a:lnTo>
                  <a:cubicBezTo>
                    <a:pt x="33602" y="22371"/>
                    <a:pt x="33582" y="23041"/>
                    <a:pt x="33582" y="23691"/>
                  </a:cubicBezTo>
                  <a:cubicBezTo>
                    <a:pt x="33287" y="23812"/>
                    <a:pt x="33033" y="23985"/>
                    <a:pt x="32749" y="24168"/>
                  </a:cubicBezTo>
                  <a:cubicBezTo>
                    <a:pt x="32069" y="24624"/>
                    <a:pt x="31196" y="24624"/>
                    <a:pt x="30415" y="24797"/>
                  </a:cubicBezTo>
                  <a:cubicBezTo>
                    <a:pt x="29379" y="25020"/>
                    <a:pt x="28415" y="25426"/>
                    <a:pt x="27420" y="25751"/>
                  </a:cubicBezTo>
                  <a:cubicBezTo>
                    <a:pt x="27491" y="25690"/>
                    <a:pt x="27563" y="25629"/>
                    <a:pt x="27634" y="25578"/>
                  </a:cubicBezTo>
                  <a:cubicBezTo>
                    <a:pt x="28699" y="24807"/>
                    <a:pt x="29846" y="24208"/>
                    <a:pt x="30892" y="23416"/>
                  </a:cubicBezTo>
                  <a:cubicBezTo>
                    <a:pt x="31744" y="22777"/>
                    <a:pt x="32698" y="22300"/>
                    <a:pt x="33612" y="21752"/>
                  </a:cubicBezTo>
                  <a:close/>
                  <a:moveTo>
                    <a:pt x="35439" y="21529"/>
                  </a:moveTo>
                  <a:cubicBezTo>
                    <a:pt x="37012" y="23660"/>
                    <a:pt x="39946" y="24279"/>
                    <a:pt x="41823" y="26096"/>
                  </a:cubicBezTo>
                  <a:cubicBezTo>
                    <a:pt x="40605" y="25944"/>
                    <a:pt x="39469" y="25792"/>
                    <a:pt x="38311" y="25294"/>
                  </a:cubicBezTo>
                  <a:cubicBezTo>
                    <a:pt x="37276" y="24838"/>
                    <a:pt x="36312" y="24208"/>
                    <a:pt x="35327" y="23630"/>
                  </a:cubicBezTo>
                  <a:cubicBezTo>
                    <a:pt x="35358" y="22929"/>
                    <a:pt x="35398" y="22198"/>
                    <a:pt x="35439" y="21529"/>
                  </a:cubicBezTo>
                  <a:close/>
                  <a:moveTo>
                    <a:pt x="33673" y="19438"/>
                  </a:moveTo>
                  <a:cubicBezTo>
                    <a:pt x="33663" y="19722"/>
                    <a:pt x="33642" y="20321"/>
                    <a:pt x="33632" y="21072"/>
                  </a:cubicBezTo>
                  <a:cubicBezTo>
                    <a:pt x="32912" y="21518"/>
                    <a:pt x="32171" y="21914"/>
                    <a:pt x="31440" y="22341"/>
                  </a:cubicBezTo>
                  <a:cubicBezTo>
                    <a:pt x="30374" y="22970"/>
                    <a:pt x="29461" y="23812"/>
                    <a:pt x="28395" y="24442"/>
                  </a:cubicBezTo>
                  <a:cubicBezTo>
                    <a:pt x="27948" y="24706"/>
                    <a:pt x="27512" y="24959"/>
                    <a:pt x="27106" y="25264"/>
                  </a:cubicBezTo>
                  <a:cubicBezTo>
                    <a:pt x="26730" y="25538"/>
                    <a:pt x="26416" y="25873"/>
                    <a:pt x="26030" y="26096"/>
                  </a:cubicBezTo>
                  <a:cubicBezTo>
                    <a:pt x="25999" y="26106"/>
                    <a:pt x="25969" y="26116"/>
                    <a:pt x="25928" y="26116"/>
                  </a:cubicBezTo>
                  <a:cubicBezTo>
                    <a:pt x="25847" y="26127"/>
                    <a:pt x="25786" y="26177"/>
                    <a:pt x="25756" y="26228"/>
                  </a:cubicBezTo>
                  <a:cubicBezTo>
                    <a:pt x="25715" y="26248"/>
                    <a:pt x="25685" y="26259"/>
                    <a:pt x="25644" y="26269"/>
                  </a:cubicBezTo>
                  <a:cubicBezTo>
                    <a:pt x="25550" y="26298"/>
                    <a:pt x="25451" y="26310"/>
                    <a:pt x="25349" y="26310"/>
                  </a:cubicBezTo>
                  <a:cubicBezTo>
                    <a:pt x="24923" y="26310"/>
                    <a:pt x="24448" y="26095"/>
                    <a:pt x="24071" y="26005"/>
                  </a:cubicBezTo>
                  <a:cubicBezTo>
                    <a:pt x="23543" y="25873"/>
                    <a:pt x="22985" y="25832"/>
                    <a:pt x="22437" y="25761"/>
                  </a:cubicBezTo>
                  <a:cubicBezTo>
                    <a:pt x="22863" y="25233"/>
                    <a:pt x="23289" y="24706"/>
                    <a:pt x="23695" y="24157"/>
                  </a:cubicBezTo>
                  <a:cubicBezTo>
                    <a:pt x="24122" y="23975"/>
                    <a:pt x="24558" y="23802"/>
                    <a:pt x="24995" y="23609"/>
                  </a:cubicBezTo>
                  <a:cubicBezTo>
                    <a:pt x="25543" y="23366"/>
                    <a:pt x="26050" y="23071"/>
                    <a:pt x="26527" y="22747"/>
                  </a:cubicBezTo>
                  <a:cubicBezTo>
                    <a:pt x="27278" y="22716"/>
                    <a:pt x="27877" y="22533"/>
                    <a:pt x="28537" y="22138"/>
                  </a:cubicBezTo>
                  <a:cubicBezTo>
                    <a:pt x="28872" y="21935"/>
                    <a:pt x="29187" y="21691"/>
                    <a:pt x="29511" y="21468"/>
                  </a:cubicBezTo>
                  <a:cubicBezTo>
                    <a:pt x="29988" y="21163"/>
                    <a:pt x="30628" y="21031"/>
                    <a:pt x="31156" y="20838"/>
                  </a:cubicBezTo>
                  <a:cubicBezTo>
                    <a:pt x="32008" y="20514"/>
                    <a:pt x="32942" y="20057"/>
                    <a:pt x="33673" y="19438"/>
                  </a:cubicBezTo>
                  <a:close/>
                  <a:moveTo>
                    <a:pt x="42341" y="22412"/>
                  </a:moveTo>
                  <a:lnTo>
                    <a:pt x="42341" y="22412"/>
                  </a:lnTo>
                  <a:cubicBezTo>
                    <a:pt x="42717" y="22686"/>
                    <a:pt x="43123" y="22939"/>
                    <a:pt x="43498" y="23224"/>
                  </a:cubicBezTo>
                  <a:cubicBezTo>
                    <a:pt x="43508" y="23295"/>
                    <a:pt x="43559" y="23366"/>
                    <a:pt x="43640" y="23406"/>
                  </a:cubicBezTo>
                  <a:cubicBezTo>
                    <a:pt x="44808" y="23965"/>
                    <a:pt x="46117" y="24492"/>
                    <a:pt x="46929" y="25548"/>
                  </a:cubicBezTo>
                  <a:cubicBezTo>
                    <a:pt x="47122" y="25812"/>
                    <a:pt x="48624" y="26259"/>
                    <a:pt x="48807" y="26512"/>
                  </a:cubicBezTo>
                  <a:cubicBezTo>
                    <a:pt x="48431" y="26462"/>
                    <a:pt x="46716" y="26198"/>
                    <a:pt x="46340" y="26137"/>
                  </a:cubicBezTo>
                  <a:cubicBezTo>
                    <a:pt x="45741" y="26035"/>
                    <a:pt x="45183" y="25731"/>
                    <a:pt x="44594" y="25568"/>
                  </a:cubicBezTo>
                  <a:cubicBezTo>
                    <a:pt x="44046" y="24492"/>
                    <a:pt x="43356" y="23376"/>
                    <a:pt x="42392" y="22676"/>
                  </a:cubicBezTo>
                  <a:cubicBezTo>
                    <a:pt x="42402" y="22635"/>
                    <a:pt x="42402" y="22584"/>
                    <a:pt x="42382" y="22544"/>
                  </a:cubicBezTo>
                  <a:cubicBezTo>
                    <a:pt x="42361" y="22503"/>
                    <a:pt x="42351" y="22452"/>
                    <a:pt x="42341" y="22412"/>
                  </a:cubicBezTo>
                  <a:close/>
                  <a:moveTo>
                    <a:pt x="35551" y="19752"/>
                  </a:moveTo>
                  <a:cubicBezTo>
                    <a:pt x="36840" y="20777"/>
                    <a:pt x="38139" y="21792"/>
                    <a:pt x="39732" y="22320"/>
                  </a:cubicBezTo>
                  <a:cubicBezTo>
                    <a:pt x="40473" y="22564"/>
                    <a:pt x="41265" y="22584"/>
                    <a:pt x="41945" y="22990"/>
                  </a:cubicBezTo>
                  <a:cubicBezTo>
                    <a:pt x="42473" y="23295"/>
                    <a:pt x="42798" y="23883"/>
                    <a:pt x="43133" y="24371"/>
                  </a:cubicBezTo>
                  <a:cubicBezTo>
                    <a:pt x="43518" y="24898"/>
                    <a:pt x="43874" y="25416"/>
                    <a:pt x="44178" y="26005"/>
                  </a:cubicBezTo>
                  <a:cubicBezTo>
                    <a:pt x="44188" y="26248"/>
                    <a:pt x="44199" y="26492"/>
                    <a:pt x="44209" y="26736"/>
                  </a:cubicBezTo>
                  <a:cubicBezTo>
                    <a:pt x="43762" y="26462"/>
                    <a:pt x="43224" y="26319"/>
                    <a:pt x="42706" y="26218"/>
                  </a:cubicBezTo>
                  <a:cubicBezTo>
                    <a:pt x="42706" y="26208"/>
                    <a:pt x="42696" y="26198"/>
                    <a:pt x="42686" y="26187"/>
                  </a:cubicBezTo>
                  <a:cubicBezTo>
                    <a:pt x="40737" y="23792"/>
                    <a:pt x="36982" y="23406"/>
                    <a:pt x="35500" y="20554"/>
                  </a:cubicBezTo>
                  <a:cubicBezTo>
                    <a:pt x="35520" y="20239"/>
                    <a:pt x="35540" y="19965"/>
                    <a:pt x="35551" y="19752"/>
                  </a:cubicBezTo>
                  <a:close/>
                  <a:moveTo>
                    <a:pt x="47386" y="25254"/>
                  </a:moveTo>
                  <a:cubicBezTo>
                    <a:pt x="47741" y="25365"/>
                    <a:pt x="49639" y="25426"/>
                    <a:pt x="50015" y="25528"/>
                  </a:cubicBezTo>
                  <a:cubicBezTo>
                    <a:pt x="51162" y="25853"/>
                    <a:pt x="52359" y="26685"/>
                    <a:pt x="53192" y="27517"/>
                  </a:cubicBezTo>
                  <a:cubicBezTo>
                    <a:pt x="53486" y="27801"/>
                    <a:pt x="53750" y="28116"/>
                    <a:pt x="54024" y="28421"/>
                  </a:cubicBezTo>
                  <a:cubicBezTo>
                    <a:pt x="54095" y="28958"/>
                    <a:pt x="54095" y="29486"/>
                    <a:pt x="54176" y="30004"/>
                  </a:cubicBezTo>
                  <a:cubicBezTo>
                    <a:pt x="53476" y="29009"/>
                    <a:pt x="52390" y="28410"/>
                    <a:pt x="51436" y="27659"/>
                  </a:cubicBezTo>
                  <a:cubicBezTo>
                    <a:pt x="51436" y="27578"/>
                    <a:pt x="51395" y="27497"/>
                    <a:pt x="51314" y="27446"/>
                  </a:cubicBezTo>
                  <a:cubicBezTo>
                    <a:pt x="50887" y="27131"/>
                    <a:pt x="50410" y="26878"/>
                    <a:pt x="49994" y="26553"/>
                  </a:cubicBezTo>
                  <a:cubicBezTo>
                    <a:pt x="49964" y="26502"/>
                    <a:pt x="49913" y="26472"/>
                    <a:pt x="49862" y="26441"/>
                  </a:cubicBezTo>
                  <a:cubicBezTo>
                    <a:pt x="49791" y="26390"/>
                    <a:pt x="49730" y="26330"/>
                    <a:pt x="49669" y="26279"/>
                  </a:cubicBezTo>
                  <a:cubicBezTo>
                    <a:pt x="49375" y="25974"/>
                    <a:pt x="47629" y="25609"/>
                    <a:pt x="47386" y="25254"/>
                  </a:cubicBezTo>
                  <a:close/>
                  <a:moveTo>
                    <a:pt x="33663" y="59470"/>
                  </a:moveTo>
                  <a:cubicBezTo>
                    <a:pt x="33663" y="59724"/>
                    <a:pt x="33663" y="59988"/>
                    <a:pt x="33663" y="60241"/>
                  </a:cubicBezTo>
                  <a:cubicBezTo>
                    <a:pt x="32912" y="61632"/>
                    <a:pt x="32201" y="63043"/>
                    <a:pt x="31359" y="64393"/>
                  </a:cubicBezTo>
                  <a:cubicBezTo>
                    <a:pt x="31338" y="64393"/>
                    <a:pt x="31308" y="64403"/>
                    <a:pt x="31288" y="64413"/>
                  </a:cubicBezTo>
                  <a:cubicBezTo>
                    <a:pt x="30851" y="64667"/>
                    <a:pt x="30323" y="64697"/>
                    <a:pt x="29887" y="64951"/>
                  </a:cubicBezTo>
                  <a:cubicBezTo>
                    <a:pt x="30181" y="64423"/>
                    <a:pt x="30364" y="63804"/>
                    <a:pt x="30567" y="63266"/>
                  </a:cubicBezTo>
                  <a:cubicBezTo>
                    <a:pt x="30912" y="62332"/>
                    <a:pt x="31166" y="61388"/>
                    <a:pt x="31328" y="60404"/>
                  </a:cubicBezTo>
                  <a:cubicBezTo>
                    <a:pt x="32110" y="60099"/>
                    <a:pt x="32891" y="59795"/>
                    <a:pt x="33663" y="59470"/>
                  </a:cubicBezTo>
                  <a:close/>
                  <a:moveTo>
                    <a:pt x="35561" y="59602"/>
                  </a:moveTo>
                  <a:lnTo>
                    <a:pt x="35561" y="59602"/>
                  </a:lnTo>
                  <a:cubicBezTo>
                    <a:pt x="36190" y="60282"/>
                    <a:pt x="37012" y="60759"/>
                    <a:pt x="37794" y="61317"/>
                  </a:cubicBezTo>
                  <a:cubicBezTo>
                    <a:pt x="38778" y="62018"/>
                    <a:pt x="39225" y="63053"/>
                    <a:pt x="39672" y="64139"/>
                  </a:cubicBezTo>
                  <a:cubicBezTo>
                    <a:pt x="39956" y="64860"/>
                    <a:pt x="40352" y="65499"/>
                    <a:pt x="40697" y="66179"/>
                  </a:cubicBezTo>
                  <a:cubicBezTo>
                    <a:pt x="40260" y="66057"/>
                    <a:pt x="39814" y="65986"/>
                    <a:pt x="39398" y="65773"/>
                  </a:cubicBezTo>
                  <a:cubicBezTo>
                    <a:pt x="38849" y="65499"/>
                    <a:pt x="38393" y="64748"/>
                    <a:pt x="37997" y="64291"/>
                  </a:cubicBezTo>
                  <a:cubicBezTo>
                    <a:pt x="37185" y="63368"/>
                    <a:pt x="35794" y="62657"/>
                    <a:pt x="35571" y="61368"/>
                  </a:cubicBezTo>
                  <a:cubicBezTo>
                    <a:pt x="35561" y="60779"/>
                    <a:pt x="35561" y="60191"/>
                    <a:pt x="35561" y="59602"/>
                  </a:cubicBezTo>
                  <a:close/>
                  <a:moveTo>
                    <a:pt x="33673" y="61429"/>
                  </a:moveTo>
                  <a:cubicBezTo>
                    <a:pt x="33683" y="62444"/>
                    <a:pt x="33713" y="63459"/>
                    <a:pt x="33785" y="64474"/>
                  </a:cubicBezTo>
                  <a:cubicBezTo>
                    <a:pt x="33795" y="64525"/>
                    <a:pt x="33805" y="65326"/>
                    <a:pt x="33815" y="66453"/>
                  </a:cubicBezTo>
                  <a:cubicBezTo>
                    <a:pt x="33247" y="67336"/>
                    <a:pt x="32424" y="68077"/>
                    <a:pt x="31582" y="68778"/>
                  </a:cubicBezTo>
                  <a:cubicBezTo>
                    <a:pt x="30455" y="69711"/>
                    <a:pt x="29440" y="70716"/>
                    <a:pt x="28486" y="71802"/>
                  </a:cubicBezTo>
                  <a:cubicBezTo>
                    <a:pt x="28628" y="71386"/>
                    <a:pt x="28781" y="70970"/>
                    <a:pt x="28963" y="70574"/>
                  </a:cubicBezTo>
                  <a:cubicBezTo>
                    <a:pt x="29826" y="68706"/>
                    <a:pt x="30536" y="66748"/>
                    <a:pt x="31643" y="65002"/>
                  </a:cubicBezTo>
                  <a:cubicBezTo>
                    <a:pt x="32384" y="63845"/>
                    <a:pt x="33023" y="62637"/>
                    <a:pt x="33673" y="61429"/>
                  </a:cubicBezTo>
                  <a:close/>
                  <a:moveTo>
                    <a:pt x="35642" y="67123"/>
                  </a:moveTo>
                  <a:cubicBezTo>
                    <a:pt x="36495" y="68361"/>
                    <a:pt x="37885" y="69092"/>
                    <a:pt x="39022" y="70178"/>
                  </a:cubicBezTo>
                  <a:cubicBezTo>
                    <a:pt x="40981" y="72026"/>
                    <a:pt x="41306" y="74726"/>
                    <a:pt x="41864" y="77233"/>
                  </a:cubicBezTo>
                  <a:cubicBezTo>
                    <a:pt x="41560" y="76979"/>
                    <a:pt x="41255" y="76715"/>
                    <a:pt x="40961" y="76421"/>
                  </a:cubicBezTo>
                  <a:cubicBezTo>
                    <a:pt x="40433" y="75883"/>
                    <a:pt x="39986" y="75274"/>
                    <a:pt x="39458" y="74736"/>
                  </a:cubicBezTo>
                  <a:cubicBezTo>
                    <a:pt x="39012" y="74269"/>
                    <a:pt x="38423" y="73914"/>
                    <a:pt x="37895" y="73548"/>
                  </a:cubicBezTo>
                  <a:cubicBezTo>
                    <a:pt x="36657" y="72685"/>
                    <a:pt x="35947" y="71528"/>
                    <a:pt x="35601" y="70128"/>
                  </a:cubicBezTo>
                  <a:cubicBezTo>
                    <a:pt x="35612" y="69102"/>
                    <a:pt x="35632" y="68047"/>
                    <a:pt x="35642" y="67123"/>
                  </a:cubicBezTo>
                  <a:close/>
                  <a:moveTo>
                    <a:pt x="33825" y="67407"/>
                  </a:moveTo>
                  <a:cubicBezTo>
                    <a:pt x="33835" y="68514"/>
                    <a:pt x="33845" y="69772"/>
                    <a:pt x="33856" y="70919"/>
                  </a:cubicBezTo>
                  <a:cubicBezTo>
                    <a:pt x="33023" y="73579"/>
                    <a:pt x="30161" y="75091"/>
                    <a:pt x="28050" y="76644"/>
                  </a:cubicBezTo>
                  <a:cubicBezTo>
                    <a:pt x="26882" y="77497"/>
                    <a:pt x="25878" y="78552"/>
                    <a:pt x="24995" y="79709"/>
                  </a:cubicBezTo>
                  <a:cubicBezTo>
                    <a:pt x="25431" y="78542"/>
                    <a:pt x="26345" y="77456"/>
                    <a:pt x="26903" y="76421"/>
                  </a:cubicBezTo>
                  <a:cubicBezTo>
                    <a:pt x="27451" y="75395"/>
                    <a:pt x="27755" y="74269"/>
                    <a:pt x="28080" y="73152"/>
                  </a:cubicBezTo>
                  <a:cubicBezTo>
                    <a:pt x="29390" y="71589"/>
                    <a:pt x="30770" y="70199"/>
                    <a:pt x="32333" y="68879"/>
                  </a:cubicBezTo>
                  <a:cubicBezTo>
                    <a:pt x="32881" y="68422"/>
                    <a:pt x="33389" y="67935"/>
                    <a:pt x="33825" y="67407"/>
                  </a:cubicBezTo>
                  <a:close/>
                  <a:moveTo>
                    <a:pt x="35591" y="71812"/>
                  </a:moveTo>
                  <a:lnTo>
                    <a:pt x="35591" y="71812"/>
                  </a:lnTo>
                  <a:cubicBezTo>
                    <a:pt x="35835" y="72310"/>
                    <a:pt x="36139" y="72777"/>
                    <a:pt x="36515" y="73173"/>
                  </a:cubicBezTo>
                  <a:cubicBezTo>
                    <a:pt x="36962" y="73629"/>
                    <a:pt x="37530" y="73985"/>
                    <a:pt x="38048" y="74340"/>
                  </a:cubicBezTo>
                  <a:cubicBezTo>
                    <a:pt x="38697" y="74797"/>
                    <a:pt x="39225" y="75304"/>
                    <a:pt x="39743" y="75883"/>
                  </a:cubicBezTo>
                  <a:cubicBezTo>
                    <a:pt x="39732" y="75913"/>
                    <a:pt x="39732" y="75933"/>
                    <a:pt x="39743" y="75964"/>
                  </a:cubicBezTo>
                  <a:cubicBezTo>
                    <a:pt x="40067" y="78055"/>
                    <a:pt x="40504" y="80136"/>
                    <a:pt x="40646" y="82257"/>
                  </a:cubicBezTo>
                  <a:cubicBezTo>
                    <a:pt x="38910" y="79659"/>
                    <a:pt x="37215" y="77060"/>
                    <a:pt x="35622" y="74350"/>
                  </a:cubicBezTo>
                  <a:cubicBezTo>
                    <a:pt x="35612" y="74035"/>
                    <a:pt x="35601" y="73711"/>
                    <a:pt x="35601" y="73386"/>
                  </a:cubicBezTo>
                  <a:cubicBezTo>
                    <a:pt x="35591" y="72929"/>
                    <a:pt x="35591" y="72391"/>
                    <a:pt x="35591" y="71812"/>
                  </a:cubicBezTo>
                  <a:close/>
                  <a:moveTo>
                    <a:pt x="37743" y="86398"/>
                  </a:moveTo>
                  <a:lnTo>
                    <a:pt x="37743" y="86398"/>
                  </a:lnTo>
                  <a:cubicBezTo>
                    <a:pt x="38535" y="86449"/>
                    <a:pt x="39266" y="86733"/>
                    <a:pt x="40027" y="86977"/>
                  </a:cubicBezTo>
                  <a:cubicBezTo>
                    <a:pt x="40687" y="87190"/>
                    <a:pt x="40737" y="87525"/>
                    <a:pt x="41428" y="87606"/>
                  </a:cubicBezTo>
                  <a:cubicBezTo>
                    <a:pt x="41651" y="87921"/>
                    <a:pt x="41864" y="88225"/>
                    <a:pt x="42067" y="88540"/>
                  </a:cubicBezTo>
                  <a:cubicBezTo>
                    <a:pt x="41967" y="88545"/>
                    <a:pt x="41882" y="88547"/>
                    <a:pt x="41809" y="88547"/>
                  </a:cubicBezTo>
                  <a:cubicBezTo>
                    <a:pt x="41455" y="88547"/>
                    <a:pt x="41374" y="88498"/>
                    <a:pt x="41132" y="88498"/>
                  </a:cubicBezTo>
                  <a:cubicBezTo>
                    <a:pt x="41020" y="88498"/>
                    <a:pt x="40872" y="88509"/>
                    <a:pt x="40646" y="88540"/>
                  </a:cubicBezTo>
                  <a:cubicBezTo>
                    <a:pt x="40636" y="88541"/>
                    <a:pt x="40630" y="88541"/>
                    <a:pt x="40627" y="88541"/>
                  </a:cubicBezTo>
                  <a:cubicBezTo>
                    <a:pt x="40610" y="88541"/>
                    <a:pt x="40739" y="88524"/>
                    <a:pt x="40796" y="88517"/>
                  </a:cubicBezTo>
                  <a:lnTo>
                    <a:pt x="40796" y="88517"/>
                  </a:lnTo>
                  <a:cubicBezTo>
                    <a:pt x="40797" y="88518"/>
                    <a:pt x="40797" y="88519"/>
                    <a:pt x="40798" y="88520"/>
                  </a:cubicBezTo>
                  <a:cubicBezTo>
                    <a:pt x="40819" y="88516"/>
                    <a:pt x="40825" y="88515"/>
                    <a:pt x="40821" y="88515"/>
                  </a:cubicBezTo>
                  <a:cubicBezTo>
                    <a:pt x="40818" y="88515"/>
                    <a:pt x="40809" y="88516"/>
                    <a:pt x="40796" y="88517"/>
                  </a:cubicBezTo>
                  <a:lnTo>
                    <a:pt x="40796" y="88517"/>
                  </a:lnTo>
                  <a:cubicBezTo>
                    <a:pt x="40503" y="88214"/>
                    <a:pt x="40300" y="88021"/>
                    <a:pt x="39956" y="87657"/>
                  </a:cubicBezTo>
                  <a:cubicBezTo>
                    <a:pt x="39560" y="87170"/>
                    <a:pt x="38261" y="86672"/>
                    <a:pt x="37743" y="86398"/>
                  </a:cubicBezTo>
                  <a:close/>
                  <a:moveTo>
                    <a:pt x="30800" y="88103"/>
                  </a:moveTo>
                  <a:lnTo>
                    <a:pt x="30800" y="88103"/>
                  </a:lnTo>
                  <a:cubicBezTo>
                    <a:pt x="30354" y="88621"/>
                    <a:pt x="30252" y="88844"/>
                    <a:pt x="29938" y="89169"/>
                  </a:cubicBezTo>
                  <a:cubicBezTo>
                    <a:pt x="29430" y="89565"/>
                    <a:pt x="29075" y="90174"/>
                    <a:pt x="28425" y="90357"/>
                  </a:cubicBezTo>
                  <a:cubicBezTo>
                    <a:pt x="28709" y="89951"/>
                    <a:pt x="28841" y="89413"/>
                    <a:pt x="29014" y="88966"/>
                  </a:cubicBezTo>
                  <a:cubicBezTo>
                    <a:pt x="29115" y="88692"/>
                    <a:pt x="29278" y="88438"/>
                    <a:pt x="29450" y="88205"/>
                  </a:cubicBezTo>
                  <a:cubicBezTo>
                    <a:pt x="29535" y="88210"/>
                    <a:pt x="29611" y="88213"/>
                    <a:pt x="29679" y="88213"/>
                  </a:cubicBezTo>
                  <a:cubicBezTo>
                    <a:pt x="30128" y="88213"/>
                    <a:pt x="30281" y="88112"/>
                    <a:pt x="30800" y="88103"/>
                  </a:cubicBezTo>
                  <a:close/>
                  <a:moveTo>
                    <a:pt x="39601" y="88794"/>
                  </a:moveTo>
                  <a:cubicBezTo>
                    <a:pt x="39925" y="89078"/>
                    <a:pt x="40331" y="88966"/>
                    <a:pt x="40585" y="89027"/>
                  </a:cubicBezTo>
                  <a:cubicBezTo>
                    <a:pt x="41042" y="89524"/>
                    <a:pt x="40961" y="91006"/>
                    <a:pt x="40900" y="91311"/>
                  </a:cubicBezTo>
                  <a:cubicBezTo>
                    <a:pt x="40413" y="90621"/>
                    <a:pt x="40098" y="89717"/>
                    <a:pt x="39601" y="88794"/>
                  </a:cubicBezTo>
                  <a:close/>
                  <a:moveTo>
                    <a:pt x="33977" y="76197"/>
                  </a:moveTo>
                  <a:cubicBezTo>
                    <a:pt x="34038" y="77537"/>
                    <a:pt x="34099" y="78867"/>
                    <a:pt x="34130" y="80207"/>
                  </a:cubicBezTo>
                  <a:cubicBezTo>
                    <a:pt x="33663" y="80745"/>
                    <a:pt x="33033" y="81130"/>
                    <a:pt x="32455" y="81546"/>
                  </a:cubicBezTo>
                  <a:cubicBezTo>
                    <a:pt x="31846" y="81993"/>
                    <a:pt x="31409" y="82511"/>
                    <a:pt x="30973" y="83120"/>
                  </a:cubicBezTo>
                  <a:cubicBezTo>
                    <a:pt x="30354" y="83993"/>
                    <a:pt x="29755" y="84886"/>
                    <a:pt x="29136" y="85769"/>
                  </a:cubicBezTo>
                  <a:cubicBezTo>
                    <a:pt x="28750" y="86317"/>
                    <a:pt x="28405" y="86896"/>
                    <a:pt x="27938" y="87352"/>
                  </a:cubicBezTo>
                  <a:cubicBezTo>
                    <a:pt x="27908" y="87362"/>
                    <a:pt x="27887" y="87373"/>
                    <a:pt x="27867" y="87393"/>
                  </a:cubicBezTo>
                  <a:cubicBezTo>
                    <a:pt x="27796" y="87444"/>
                    <a:pt x="27735" y="87494"/>
                    <a:pt x="27674" y="87545"/>
                  </a:cubicBezTo>
                  <a:cubicBezTo>
                    <a:pt x="27613" y="87555"/>
                    <a:pt x="27573" y="87586"/>
                    <a:pt x="27542" y="87637"/>
                  </a:cubicBezTo>
                  <a:cubicBezTo>
                    <a:pt x="27380" y="87748"/>
                    <a:pt x="27207" y="87860"/>
                    <a:pt x="27045" y="87982"/>
                  </a:cubicBezTo>
                  <a:lnTo>
                    <a:pt x="27035" y="87982"/>
                  </a:lnTo>
                  <a:cubicBezTo>
                    <a:pt x="27004" y="88002"/>
                    <a:pt x="26984" y="88022"/>
                    <a:pt x="26964" y="88043"/>
                  </a:cubicBezTo>
                  <a:cubicBezTo>
                    <a:pt x="26761" y="88195"/>
                    <a:pt x="26558" y="88357"/>
                    <a:pt x="26375" y="88570"/>
                  </a:cubicBezTo>
                  <a:cubicBezTo>
                    <a:pt x="25878" y="89129"/>
                    <a:pt x="25573" y="89870"/>
                    <a:pt x="25086" y="90458"/>
                  </a:cubicBezTo>
                  <a:cubicBezTo>
                    <a:pt x="24619" y="90996"/>
                    <a:pt x="24568" y="91148"/>
                    <a:pt x="23980" y="91544"/>
                  </a:cubicBezTo>
                  <a:cubicBezTo>
                    <a:pt x="23980" y="89484"/>
                    <a:pt x="25675" y="86266"/>
                    <a:pt x="26811" y="84723"/>
                  </a:cubicBezTo>
                  <a:cubicBezTo>
                    <a:pt x="27278" y="84084"/>
                    <a:pt x="27654" y="83404"/>
                    <a:pt x="28070" y="82734"/>
                  </a:cubicBezTo>
                  <a:cubicBezTo>
                    <a:pt x="29004" y="81201"/>
                    <a:pt x="30496" y="80653"/>
                    <a:pt x="31795" y="79537"/>
                  </a:cubicBezTo>
                  <a:cubicBezTo>
                    <a:pt x="32658" y="78806"/>
                    <a:pt x="33257" y="77588"/>
                    <a:pt x="33774" y="76603"/>
                  </a:cubicBezTo>
                  <a:cubicBezTo>
                    <a:pt x="33845" y="76471"/>
                    <a:pt x="33906" y="76339"/>
                    <a:pt x="33977" y="76197"/>
                  </a:cubicBezTo>
                  <a:close/>
                  <a:moveTo>
                    <a:pt x="33876" y="72218"/>
                  </a:moveTo>
                  <a:cubicBezTo>
                    <a:pt x="33876" y="72503"/>
                    <a:pt x="33876" y="72777"/>
                    <a:pt x="33886" y="73020"/>
                  </a:cubicBezTo>
                  <a:cubicBezTo>
                    <a:pt x="33896" y="73650"/>
                    <a:pt x="33906" y="74279"/>
                    <a:pt x="33937" y="74908"/>
                  </a:cubicBezTo>
                  <a:cubicBezTo>
                    <a:pt x="33673" y="75649"/>
                    <a:pt x="33267" y="76360"/>
                    <a:pt x="32912" y="76989"/>
                  </a:cubicBezTo>
                  <a:cubicBezTo>
                    <a:pt x="32181" y="78298"/>
                    <a:pt x="31389" y="79253"/>
                    <a:pt x="30090" y="80024"/>
                  </a:cubicBezTo>
                  <a:cubicBezTo>
                    <a:pt x="28852" y="80765"/>
                    <a:pt x="28019" y="81699"/>
                    <a:pt x="27278" y="82927"/>
                  </a:cubicBezTo>
                  <a:cubicBezTo>
                    <a:pt x="25685" y="85180"/>
                    <a:pt x="24934" y="86550"/>
                    <a:pt x="23898" y="88875"/>
                  </a:cubicBezTo>
                  <a:cubicBezTo>
                    <a:pt x="23360" y="90073"/>
                    <a:pt x="23563" y="91961"/>
                    <a:pt x="23127" y="92813"/>
                  </a:cubicBezTo>
                  <a:cubicBezTo>
                    <a:pt x="23066" y="92884"/>
                    <a:pt x="23005" y="92955"/>
                    <a:pt x="22954" y="93026"/>
                  </a:cubicBezTo>
                  <a:cubicBezTo>
                    <a:pt x="22802" y="93047"/>
                    <a:pt x="22731" y="93179"/>
                    <a:pt x="22721" y="93300"/>
                  </a:cubicBezTo>
                  <a:cubicBezTo>
                    <a:pt x="22619" y="93432"/>
                    <a:pt x="22518" y="93554"/>
                    <a:pt x="22416" y="93686"/>
                  </a:cubicBezTo>
                  <a:cubicBezTo>
                    <a:pt x="21950" y="90956"/>
                    <a:pt x="21625" y="89453"/>
                    <a:pt x="21767" y="87170"/>
                  </a:cubicBezTo>
                  <a:cubicBezTo>
                    <a:pt x="21807" y="86134"/>
                    <a:pt x="22437" y="85150"/>
                    <a:pt x="22985" y="84185"/>
                  </a:cubicBezTo>
                  <a:cubicBezTo>
                    <a:pt x="23025" y="84165"/>
                    <a:pt x="23066" y="84125"/>
                    <a:pt x="23096" y="84064"/>
                  </a:cubicBezTo>
                  <a:cubicBezTo>
                    <a:pt x="23523" y="83140"/>
                    <a:pt x="24751" y="81120"/>
                    <a:pt x="24751" y="81100"/>
                  </a:cubicBezTo>
                  <a:cubicBezTo>
                    <a:pt x="26060" y="79151"/>
                    <a:pt x="27705" y="77486"/>
                    <a:pt x="29755" y="76167"/>
                  </a:cubicBezTo>
                  <a:cubicBezTo>
                    <a:pt x="31298" y="75172"/>
                    <a:pt x="32932" y="73863"/>
                    <a:pt x="33876" y="72218"/>
                  </a:cubicBezTo>
                  <a:close/>
                  <a:moveTo>
                    <a:pt x="41501" y="88881"/>
                  </a:moveTo>
                  <a:cubicBezTo>
                    <a:pt x="41674" y="88881"/>
                    <a:pt x="41708" y="88918"/>
                    <a:pt x="42124" y="88918"/>
                  </a:cubicBezTo>
                  <a:cubicBezTo>
                    <a:pt x="42182" y="88918"/>
                    <a:pt x="42247" y="88917"/>
                    <a:pt x="42321" y="88915"/>
                  </a:cubicBezTo>
                  <a:cubicBezTo>
                    <a:pt x="42778" y="89311"/>
                    <a:pt x="43498" y="90367"/>
                    <a:pt x="43813" y="91656"/>
                  </a:cubicBezTo>
                  <a:cubicBezTo>
                    <a:pt x="44412" y="94133"/>
                    <a:pt x="44249" y="97472"/>
                    <a:pt x="43112" y="98761"/>
                  </a:cubicBezTo>
                  <a:cubicBezTo>
                    <a:pt x="42361" y="96518"/>
                    <a:pt x="41387" y="93128"/>
                    <a:pt x="41174" y="91717"/>
                  </a:cubicBezTo>
                  <a:cubicBezTo>
                    <a:pt x="41407" y="91077"/>
                    <a:pt x="41255" y="89890"/>
                    <a:pt x="41164" y="89575"/>
                  </a:cubicBezTo>
                  <a:cubicBezTo>
                    <a:pt x="41123" y="89352"/>
                    <a:pt x="41123" y="89139"/>
                    <a:pt x="40930" y="88936"/>
                  </a:cubicBezTo>
                  <a:cubicBezTo>
                    <a:pt x="41244" y="88894"/>
                    <a:pt x="41397" y="88881"/>
                    <a:pt x="41501" y="88881"/>
                  </a:cubicBezTo>
                  <a:close/>
                  <a:moveTo>
                    <a:pt x="27857" y="88093"/>
                  </a:moveTo>
                  <a:cubicBezTo>
                    <a:pt x="27991" y="88135"/>
                    <a:pt x="28064" y="88146"/>
                    <a:pt x="28137" y="88146"/>
                  </a:cubicBezTo>
                  <a:cubicBezTo>
                    <a:pt x="28219" y="88146"/>
                    <a:pt x="28302" y="88132"/>
                    <a:pt x="28477" y="88132"/>
                  </a:cubicBezTo>
                  <a:cubicBezTo>
                    <a:pt x="28603" y="88132"/>
                    <a:pt x="28778" y="88139"/>
                    <a:pt x="29034" y="88164"/>
                  </a:cubicBezTo>
                  <a:cubicBezTo>
                    <a:pt x="28811" y="88469"/>
                    <a:pt x="28750" y="88621"/>
                    <a:pt x="28649" y="88865"/>
                  </a:cubicBezTo>
                  <a:cubicBezTo>
                    <a:pt x="28446" y="89342"/>
                    <a:pt x="28344" y="90022"/>
                    <a:pt x="27918" y="90357"/>
                  </a:cubicBezTo>
                  <a:cubicBezTo>
                    <a:pt x="24720" y="92235"/>
                    <a:pt x="26091" y="96386"/>
                    <a:pt x="23330" y="98781"/>
                  </a:cubicBezTo>
                  <a:cubicBezTo>
                    <a:pt x="23198" y="97350"/>
                    <a:pt x="22650" y="95929"/>
                    <a:pt x="22487" y="94488"/>
                  </a:cubicBezTo>
                  <a:cubicBezTo>
                    <a:pt x="22843" y="94021"/>
                    <a:pt x="23127" y="93635"/>
                    <a:pt x="23371" y="93310"/>
                  </a:cubicBezTo>
                  <a:cubicBezTo>
                    <a:pt x="23929" y="92549"/>
                    <a:pt x="24172" y="92164"/>
                    <a:pt x="24690" y="91626"/>
                  </a:cubicBezTo>
                  <a:cubicBezTo>
                    <a:pt x="25340" y="91108"/>
                    <a:pt x="25837" y="90458"/>
                    <a:pt x="26284" y="89768"/>
                  </a:cubicBezTo>
                  <a:cubicBezTo>
                    <a:pt x="26598" y="89281"/>
                    <a:pt x="26842" y="88814"/>
                    <a:pt x="27319" y="88469"/>
                  </a:cubicBezTo>
                  <a:cubicBezTo>
                    <a:pt x="27491" y="88337"/>
                    <a:pt x="27674" y="88215"/>
                    <a:pt x="27857" y="88093"/>
                  </a:cubicBezTo>
                  <a:close/>
                  <a:moveTo>
                    <a:pt x="35702" y="1"/>
                  </a:moveTo>
                  <a:cubicBezTo>
                    <a:pt x="35292" y="1"/>
                    <a:pt x="34842" y="230"/>
                    <a:pt x="34615" y="577"/>
                  </a:cubicBezTo>
                  <a:lnTo>
                    <a:pt x="34615" y="577"/>
                  </a:lnTo>
                  <a:cubicBezTo>
                    <a:pt x="34616" y="522"/>
                    <a:pt x="34617" y="480"/>
                    <a:pt x="34620" y="452"/>
                  </a:cubicBezTo>
                  <a:lnTo>
                    <a:pt x="34620" y="452"/>
                  </a:lnTo>
                  <a:cubicBezTo>
                    <a:pt x="34602" y="520"/>
                    <a:pt x="34561" y="660"/>
                    <a:pt x="34566" y="660"/>
                  </a:cubicBezTo>
                  <a:cubicBezTo>
                    <a:pt x="34566" y="660"/>
                    <a:pt x="34566" y="660"/>
                    <a:pt x="34566" y="660"/>
                  </a:cubicBezTo>
                  <a:cubicBezTo>
                    <a:pt x="34581" y="632"/>
                    <a:pt x="34597" y="604"/>
                    <a:pt x="34615" y="577"/>
                  </a:cubicBezTo>
                  <a:lnTo>
                    <a:pt x="34615" y="577"/>
                  </a:lnTo>
                  <a:cubicBezTo>
                    <a:pt x="34609" y="864"/>
                    <a:pt x="34618" y="1494"/>
                    <a:pt x="34556" y="2213"/>
                  </a:cubicBezTo>
                  <a:cubicBezTo>
                    <a:pt x="34394" y="4009"/>
                    <a:pt x="34170" y="6364"/>
                    <a:pt x="34130" y="6496"/>
                  </a:cubicBezTo>
                  <a:cubicBezTo>
                    <a:pt x="34079" y="6699"/>
                    <a:pt x="33856" y="7034"/>
                    <a:pt x="33734" y="7207"/>
                  </a:cubicBezTo>
                  <a:cubicBezTo>
                    <a:pt x="33135" y="7339"/>
                    <a:pt x="31420" y="7613"/>
                    <a:pt x="30882" y="7917"/>
                  </a:cubicBezTo>
                  <a:cubicBezTo>
                    <a:pt x="29907" y="8455"/>
                    <a:pt x="29450" y="9450"/>
                    <a:pt x="29024" y="10424"/>
                  </a:cubicBezTo>
                  <a:cubicBezTo>
                    <a:pt x="28547" y="11521"/>
                    <a:pt x="27786" y="12556"/>
                    <a:pt x="27481" y="13713"/>
                  </a:cubicBezTo>
                  <a:cubicBezTo>
                    <a:pt x="27197" y="14799"/>
                    <a:pt x="27938" y="15976"/>
                    <a:pt x="28395" y="16900"/>
                  </a:cubicBezTo>
                  <a:cubicBezTo>
                    <a:pt x="28405" y="16931"/>
                    <a:pt x="28425" y="16951"/>
                    <a:pt x="28446" y="16971"/>
                  </a:cubicBezTo>
                  <a:lnTo>
                    <a:pt x="28446" y="17519"/>
                  </a:lnTo>
                  <a:cubicBezTo>
                    <a:pt x="28446" y="17722"/>
                    <a:pt x="28466" y="17946"/>
                    <a:pt x="28435" y="18149"/>
                  </a:cubicBezTo>
                  <a:cubicBezTo>
                    <a:pt x="28243" y="18362"/>
                    <a:pt x="28060" y="18575"/>
                    <a:pt x="27857" y="18788"/>
                  </a:cubicBezTo>
                  <a:cubicBezTo>
                    <a:pt x="26984" y="19712"/>
                    <a:pt x="26273" y="20382"/>
                    <a:pt x="24964" y="20432"/>
                  </a:cubicBezTo>
                  <a:cubicBezTo>
                    <a:pt x="24605" y="20442"/>
                    <a:pt x="24599" y="21001"/>
                    <a:pt x="24946" y="21001"/>
                  </a:cubicBezTo>
                  <a:cubicBezTo>
                    <a:pt x="24952" y="21001"/>
                    <a:pt x="24958" y="21001"/>
                    <a:pt x="24964" y="21001"/>
                  </a:cubicBezTo>
                  <a:cubicBezTo>
                    <a:pt x="25604" y="20980"/>
                    <a:pt x="26152" y="20940"/>
                    <a:pt x="26710" y="20605"/>
                  </a:cubicBezTo>
                  <a:cubicBezTo>
                    <a:pt x="27583" y="20087"/>
                    <a:pt x="28293" y="19164"/>
                    <a:pt x="28963" y="18433"/>
                  </a:cubicBezTo>
                  <a:cubicBezTo>
                    <a:pt x="29775" y="17550"/>
                    <a:pt x="30516" y="16677"/>
                    <a:pt x="31521" y="16037"/>
                  </a:cubicBezTo>
                  <a:cubicBezTo>
                    <a:pt x="32161" y="15621"/>
                    <a:pt x="33206" y="15256"/>
                    <a:pt x="33906" y="14961"/>
                  </a:cubicBezTo>
                  <a:cubicBezTo>
                    <a:pt x="33916" y="15357"/>
                    <a:pt x="33937" y="15753"/>
                    <a:pt x="33947" y="16159"/>
                  </a:cubicBezTo>
                  <a:cubicBezTo>
                    <a:pt x="33176" y="16910"/>
                    <a:pt x="31907" y="17560"/>
                    <a:pt x="30892" y="17976"/>
                  </a:cubicBezTo>
                  <a:cubicBezTo>
                    <a:pt x="29552" y="18534"/>
                    <a:pt x="28994" y="19427"/>
                    <a:pt x="28111" y="20524"/>
                  </a:cubicBezTo>
                  <a:cubicBezTo>
                    <a:pt x="27258" y="21589"/>
                    <a:pt x="26192" y="22412"/>
                    <a:pt x="24954" y="23000"/>
                  </a:cubicBezTo>
                  <a:cubicBezTo>
                    <a:pt x="24243" y="23335"/>
                    <a:pt x="23513" y="23538"/>
                    <a:pt x="22822" y="23924"/>
                  </a:cubicBezTo>
                  <a:cubicBezTo>
                    <a:pt x="20569" y="25599"/>
                    <a:pt x="18103" y="26289"/>
                    <a:pt x="15961" y="27588"/>
                  </a:cubicBezTo>
                  <a:cubicBezTo>
                    <a:pt x="15311" y="27598"/>
                    <a:pt x="14814" y="27801"/>
                    <a:pt x="14185" y="28197"/>
                  </a:cubicBezTo>
                  <a:cubicBezTo>
                    <a:pt x="12459" y="29354"/>
                    <a:pt x="10287" y="30166"/>
                    <a:pt x="8724" y="31557"/>
                  </a:cubicBezTo>
                  <a:cubicBezTo>
                    <a:pt x="8581" y="31684"/>
                    <a:pt x="8719" y="31881"/>
                    <a:pt x="8873" y="31881"/>
                  </a:cubicBezTo>
                  <a:cubicBezTo>
                    <a:pt x="8915" y="31881"/>
                    <a:pt x="8959" y="31866"/>
                    <a:pt x="8998" y="31831"/>
                  </a:cubicBezTo>
                  <a:cubicBezTo>
                    <a:pt x="10460" y="30511"/>
                    <a:pt x="12723" y="29710"/>
                    <a:pt x="14317" y="28583"/>
                  </a:cubicBezTo>
                  <a:cubicBezTo>
                    <a:pt x="14837" y="28328"/>
                    <a:pt x="15113" y="28150"/>
                    <a:pt x="15174" y="28150"/>
                  </a:cubicBezTo>
                  <a:cubicBezTo>
                    <a:pt x="15218" y="28150"/>
                    <a:pt x="15152" y="28241"/>
                    <a:pt x="14987" y="28461"/>
                  </a:cubicBezTo>
                  <a:cubicBezTo>
                    <a:pt x="13860" y="29588"/>
                    <a:pt x="12216" y="30674"/>
                    <a:pt x="11312" y="32004"/>
                  </a:cubicBezTo>
                  <a:cubicBezTo>
                    <a:pt x="11213" y="32146"/>
                    <a:pt x="11347" y="32278"/>
                    <a:pt x="11482" y="32278"/>
                  </a:cubicBezTo>
                  <a:cubicBezTo>
                    <a:pt x="11540" y="32278"/>
                    <a:pt x="11598" y="32254"/>
                    <a:pt x="11637" y="32196"/>
                  </a:cubicBezTo>
                  <a:cubicBezTo>
                    <a:pt x="12459" y="30978"/>
                    <a:pt x="14195" y="29923"/>
                    <a:pt x="15210" y="28887"/>
                  </a:cubicBezTo>
                  <a:cubicBezTo>
                    <a:pt x="17382" y="27030"/>
                    <a:pt x="20214" y="26218"/>
                    <a:pt x="22477" y="24807"/>
                  </a:cubicBezTo>
                  <a:lnTo>
                    <a:pt x="22477" y="24807"/>
                  </a:lnTo>
                  <a:cubicBezTo>
                    <a:pt x="21584" y="25944"/>
                    <a:pt x="20640" y="27050"/>
                    <a:pt x="19666" y="28126"/>
                  </a:cubicBezTo>
                  <a:cubicBezTo>
                    <a:pt x="19656" y="28136"/>
                    <a:pt x="19645" y="28146"/>
                    <a:pt x="19625" y="28157"/>
                  </a:cubicBezTo>
                  <a:cubicBezTo>
                    <a:pt x="19605" y="28187"/>
                    <a:pt x="19585" y="28207"/>
                    <a:pt x="19564" y="28238"/>
                  </a:cubicBezTo>
                  <a:cubicBezTo>
                    <a:pt x="19513" y="28289"/>
                    <a:pt x="19463" y="28349"/>
                    <a:pt x="19402" y="28410"/>
                  </a:cubicBezTo>
                  <a:cubicBezTo>
                    <a:pt x="18529" y="29293"/>
                    <a:pt x="15271" y="29649"/>
                    <a:pt x="14306" y="30440"/>
                  </a:cubicBezTo>
                  <a:cubicBezTo>
                    <a:pt x="13231" y="31313"/>
                    <a:pt x="11789" y="32521"/>
                    <a:pt x="11180" y="33749"/>
                  </a:cubicBezTo>
                  <a:cubicBezTo>
                    <a:pt x="7678" y="40580"/>
                    <a:pt x="4735" y="47655"/>
                    <a:pt x="3994" y="55085"/>
                  </a:cubicBezTo>
                  <a:cubicBezTo>
                    <a:pt x="3994" y="55105"/>
                    <a:pt x="3984" y="55105"/>
                    <a:pt x="3984" y="55115"/>
                  </a:cubicBezTo>
                  <a:cubicBezTo>
                    <a:pt x="3862" y="55653"/>
                    <a:pt x="3608" y="56141"/>
                    <a:pt x="3476" y="56679"/>
                  </a:cubicBezTo>
                  <a:cubicBezTo>
                    <a:pt x="3324" y="57318"/>
                    <a:pt x="3273" y="57978"/>
                    <a:pt x="3060" y="58607"/>
                  </a:cubicBezTo>
                  <a:cubicBezTo>
                    <a:pt x="3017" y="58748"/>
                    <a:pt x="3134" y="58841"/>
                    <a:pt x="3250" y="58841"/>
                  </a:cubicBezTo>
                  <a:cubicBezTo>
                    <a:pt x="3327" y="58841"/>
                    <a:pt x="3404" y="58801"/>
                    <a:pt x="3436" y="58709"/>
                  </a:cubicBezTo>
                  <a:cubicBezTo>
                    <a:pt x="3608" y="58150"/>
                    <a:pt x="3700" y="57592"/>
                    <a:pt x="3791" y="57014"/>
                  </a:cubicBezTo>
                  <a:cubicBezTo>
                    <a:pt x="3892" y="56455"/>
                    <a:pt x="4146" y="55958"/>
                    <a:pt x="4298" y="55420"/>
                  </a:cubicBezTo>
                  <a:cubicBezTo>
                    <a:pt x="4329" y="55389"/>
                    <a:pt x="4349" y="55349"/>
                    <a:pt x="4359" y="55298"/>
                  </a:cubicBezTo>
                  <a:cubicBezTo>
                    <a:pt x="5161" y="47229"/>
                    <a:pt x="8054" y="40723"/>
                    <a:pt x="11505" y="33942"/>
                  </a:cubicBezTo>
                  <a:cubicBezTo>
                    <a:pt x="12124" y="32673"/>
                    <a:pt x="13606" y="31445"/>
                    <a:pt x="14743" y="30583"/>
                  </a:cubicBezTo>
                  <a:cubicBezTo>
                    <a:pt x="15382" y="30095"/>
                    <a:pt x="18143" y="29781"/>
                    <a:pt x="18813" y="29354"/>
                  </a:cubicBezTo>
                  <a:lnTo>
                    <a:pt x="18813" y="29354"/>
                  </a:lnTo>
                  <a:cubicBezTo>
                    <a:pt x="17433" y="31435"/>
                    <a:pt x="12794" y="33536"/>
                    <a:pt x="11485" y="35658"/>
                  </a:cubicBezTo>
                  <a:cubicBezTo>
                    <a:pt x="9658" y="39261"/>
                    <a:pt x="8084" y="43027"/>
                    <a:pt x="7090" y="46589"/>
                  </a:cubicBezTo>
                  <a:cubicBezTo>
                    <a:pt x="6694" y="48000"/>
                    <a:pt x="6197" y="49401"/>
                    <a:pt x="5902" y="50832"/>
                  </a:cubicBezTo>
                  <a:cubicBezTo>
                    <a:pt x="5841" y="51086"/>
                    <a:pt x="5811" y="51340"/>
                    <a:pt x="5780" y="51583"/>
                  </a:cubicBezTo>
                  <a:cubicBezTo>
                    <a:pt x="5770" y="51593"/>
                    <a:pt x="5760" y="51614"/>
                    <a:pt x="5760" y="51634"/>
                  </a:cubicBezTo>
                  <a:cubicBezTo>
                    <a:pt x="5161" y="53877"/>
                    <a:pt x="5334" y="56202"/>
                    <a:pt x="4583" y="58404"/>
                  </a:cubicBezTo>
                  <a:cubicBezTo>
                    <a:pt x="3791" y="60749"/>
                    <a:pt x="3486" y="63033"/>
                    <a:pt x="3111" y="65479"/>
                  </a:cubicBezTo>
                  <a:cubicBezTo>
                    <a:pt x="3080" y="65509"/>
                    <a:pt x="3060" y="65540"/>
                    <a:pt x="3060" y="65601"/>
                  </a:cubicBezTo>
                  <a:cubicBezTo>
                    <a:pt x="2999" y="68920"/>
                    <a:pt x="1781" y="71285"/>
                    <a:pt x="512" y="74157"/>
                  </a:cubicBezTo>
                  <a:cubicBezTo>
                    <a:pt x="453" y="74303"/>
                    <a:pt x="623" y="74419"/>
                    <a:pt x="774" y="74419"/>
                  </a:cubicBezTo>
                  <a:cubicBezTo>
                    <a:pt x="853" y="74419"/>
                    <a:pt x="928" y="74387"/>
                    <a:pt x="959" y="74309"/>
                  </a:cubicBezTo>
                  <a:cubicBezTo>
                    <a:pt x="1944" y="72086"/>
                    <a:pt x="2350" y="71234"/>
                    <a:pt x="3202" y="68970"/>
                  </a:cubicBezTo>
                  <a:lnTo>
                    <a:pt x="3202" y="68970"/>
                  </a:lnTo>
                  <a:cubicBezTo>
                    <a:pt x="3121" y="70574"/>
                    <a:pt x="3304" y="72229"/>
                    <a:pt x="2421" y="74401"/>
                  </a:cubicBezTo>
                  <a:cubicBezTo>
                    <a:pt x="1751" y="79435"/>
                    <a:pt x="2055" y="82440"/>
                    <a:pt x="594" y="86896"/>
                  </a:cubicBezTo>
                  <a:cubicBezTo>
                    <a:pt x="269" y="87880"/>
                    <a:pt x="452" y="88865"/>
                    <a:pt x="56" y="89829"/>
                  </a:cubicBezTo>
                  <a:cubicBezTo>
                    <a:pt x="0" y="89965"/>
                    <a:pt x="114" y="90056"/>
                    <a:pt x="232" y="90056"/>
                  </a:cubicBezTo>
                  <a:cubicBezTo>
                    <a:pt x="308" y="90056"/>
                    <a:pt x="385" y="90018"/>
                    <a:pt x="421" y="89930"/>
                  </a:cubicBezTo>
                  <a:cubicBezTo>
                    <a:pt x="868" y="88855"/>
                    <a:pt x="705" y="87758"/>
                    <a:pt x="1061" y="86662"/>
                  </a:cubicBezTo>
                  <a:cubicBezTo>
                    <a:pt x="3030" y="80958"/>
                    <a:pt x="2228" y="77628"/>
                    <a:pt x="2837" y="74431"/>
                  </a:cubicBezTo>
                  <a:cubicBezTo>
                    <a:pt x="3984" y="71599"/>
                    <a:pt x="3598" y="68706"/>
                    <a:pt x="3507" y="65601"/>
                  </a:cubicBezTo>
                  <a:cubicBezTo>
                    <a:pt x="3507" y="65570"/>
                    <a:pt x="3497" y="65540"/>
                    <a:pt x="3486" y="65519"/>
                  </a:cubicBezTo>
                  <a:cubicBezTo>
                    <a:pt x="3862" y="63104"/>
                    <a:pt x="4136" y="60820"/>
                    <a:pt x="4948" y="58506"/>
                  </a:cubicBezTo>
                  <a:cubicBezTo>
                    <a:pt x="5547" y="56800"/>
                    <a:pt x="5567" y="55034"/>
                    <a:pt x="5821" y="53278"/>
                  </a:cubicBezTo>
                  <a:cubicBezTo>
                    <a:pt x="5882" y="53664"/>
                    <a:pt x="5963" y="54050"/>
                    <a:pt x="6085" y="54435"/>
                  </a:cubicBezTo>
                  <a:cubicBezTo>
                    <a:pt x="6592" y="56059"/>
                    <a:pt x="5831" y="57623"/>
                    <a:pt x="5851" y="59287"/>
                  </a:cubicBezTo>
                  <a:cubicBezTo>
                    <a:pt x="5851" y="59409"/>
                    <a:pt x="5945" y="59470"/>
                    <a:pt x="6039" y="59470"/>
                  </a:cubicBezTo>
                  <a:cubicBezTo>
                    <a:pt x="6133" y="59470"/>
                    <a:pt x="6227" y="59409"/>
                    <a:pt x="6227" y="59287"/>
                  </a:cubicBezTo>
                  <a:cubicBezTo>
                    <a:pt x="6217" y="57907"/>
                    <a:pt x="6826" y="56770"/>
                    <a:pt x="6663" y="55389"/>
                  </a:cubicBezTo>
                  <a:cubicBezTo>
                    <a:pt x="6603" y="54811"/>
                    <a:pt x="6420" y="54263"/>
                    <a:pt x="6257" y="53705"/>
                  </a:cubicBezTo>
                  <a:cubicBezTo>
                    <a:pt x="6004" y="52821"/>
                    <a:pt x="6105" y="51827"/>
                    <a:pt x="6268" y="50934"/>
                  </a:cubicBezTo>
                  <a:cubicBezTo>
                    <a:pt x="6521" y="49502"/>
                    <a:pt x="7059" y="48092"/>
                    <a:pt x="7455" y="46691"/>
                  </a:cubicBezTo>
                  <a:cubicBezTo>
                    <a:pt x="8612" y="43179"/>
                    <a:pt x="10084" y="39098"/>
                    <a:pt x="11739" y="36084"/>
                  </a:cubicBezTo>
                  <a:cubicBezTo>
                    <a:pt x="13017" y="33820"/>
                    <a:pt x="17646" y="32146"/>
                    <a:pt x="19321" y="29273"/>
                  </a:cubicBezTo>
                  <a:cubicBezTo>
                    <a:pt x="20325" y="28380"/>
                    <a:pt x="21269" y="27182"/>
                    <a:pt x="22021" y="26269"/>
                  </a:cubicBezTo>
                  <a:cubicBezTo>
                    <a:pt x="22660" y="26380"/>
                    <a:pt x="23299" y="26431"/>
                    <a:pt x="23929" y="26553"/>
                  </a:cubicBezTo>
                  <a:cubicBezTo>
                    <a:pt x="24061" y="26573"/>
                    <a:pt x="24183" y="26604"/>
                    <a:pt x="24304" y="26644"/>
                  </a:cubicBezTo>
                  <a:cubicBezTo>
                    <a:pt x="23513" y="27365"/>
                    <a:pt x="22843" y="28228"/>
                    <a:pt x="22092" y="29019"/>
                  </a:cubicBezTo>
                  <a:cubicBezTo>
                    <a:pt x="21239" y="29923"/>
                    <a:pt x="20244" y="30643"/>
                    <a:pt x="19483" y="31648"/>
                  </a:cubicBezTo>
                  <a:cubicBezTo>
                    <a:pt x="17341" y="33871"/>
                    <a:pt x="13596" y="35424"/>
                    <a:pt x="12348" y="38165"/>
                  </a:cubicBezTo>
                  <a:cubicBezTo>
                    <a:pt x="12327" y="38175"/>
                    <a:pt x="12307" y="38195"/>
                    <a:pt x="12287" y="38226"/>
                  </a:cubicBezTo>
                  <a:cubicBezTo>
                    <a:pt x="11322" y="40002"/>
                    <a:pt x="10876" y="42133"/>
                    <a:pt x="10196" y="44031"/>
                  </a:cubicBezTo>
                  <a:cubicBezTo>
                    <a:pt x="9414" y="46224"/>
                    <a:pt x="8511" y="48650"/>
                    <a:pt x="8693" y="51015"/>
                  </a:cubicBezTo>
                  <a:cubicBezTo>
                    <a:pt x="8693" y="51045"/>
                    <a:pt x="8704" y="51076"/>
                    <a:pt x="8714" y="51096"/>
                  </a:cubicBezTo>
                  <a:cubicBezTo>
                    <a:pt x="8734" y="51888"/>
                    <a:pt x="8693" y="52669"/>
                    <a:pt x="8643" y="53451"/>
                  </a:cubicBezTo>
                  <a:cubicBezTo>
                    <a:pt x="7658" y="55836"/>
                    <a:pt x="7201" y="58424"/>
                    <a:pt x="6318" y="60850"/>
                  </a:cubicBezTo>
                  <a:cubicBezTo>
                    <a:pt x="5862" y="62078"/>
                    <a:pt x="5161" y="63307"/>
                    <a:pt x="4806" y="64565"/>
                  </a:cubicBezTo>
                  <a:cubicBezTo>
                    <a:pt x="4481" y="65732"/>
                    <a:pt x="4674" y="66951"/>
                    <a:pt x="4207" y="68087"/>
                  </a:cubicBezTo>
                  <a:cubicBezTo>
                    <a:pt x="4152" y="68221"/>
                    <a:pt x="4261" y="68307"/>
                    <a:pt x="4377" y="68307"/>
                  </a:cubicBezTo>
                  <a:cubicBezTo>
                    <a:pt x="4455" y="68307"/>
                    <a:pt x="4536" y="68268"/>
                    <a:pt x="4573" y="68179"/>
                  </a:cubicBezTo>
                  <a:cubicBezTo>
                    <a:pt x="4999" y="67143"/>
                    <a:pt x="4857" y="66037"/>
                    <a:pt x="5100" y="64951"/>
                  </a:cubicBezTo>
                  <a:cubicBezTo>
                    <a:pt x="5263" y="64220"/>
                    <a:pt x="5750" y="63510"/>
                    <a:pt x="6004" y="62799"/>
                  </a:cubicBezTo>
                  <a:lnTo>
                    <a:pt x="6004" y="62799"/>
                  </a:lnTo>
                  <a:cubicBezTo>
                    <a:pt x="5709" y="66392"/>
                    <a:pt x="5506" y="69894"/>
                    <a:pt x="5009" y="73041"/>
                  </a:cubicBezTo>
                  <a:cubicBezTo>
                    <a:pt x="4501" y="75761"/>
                    <a:pt x="3872" y="78278"/>
                    <a:pt x="3283" y="80156"/>
                  </a:cubicBezTo>
                  <a:cubicBezTo>
                    <a:pt x="2340" y="83028"/>
                    <a:pt x="3436" y="87058"/>
                    <a:pt x="3172" y="89656"/>
                  </a:cubicBezTo>
                  <a:cubicBezTo>
                    <a:pt x="3152" y="89656"/>
                    <a:pt x="3141" y="89667"/>
                    <a:pt x="3121" y="89677"/>
                  </a:cubicBezTo>
                  <a:cubicBezTo>
                    <a:pt x="1477" y="90925"/>
                    <a:pt x="817" y="93087"/>
                    <a:pt x="279" y="94995"/>
                  </a:cubicBezTo>
                  <a:cubicBezTo>
                    <a:pt x="242" y="95136"/>
                    <a:pt x="361" y="95229"/>
                    <a:pt x="474" y="95229"/>
                  </a:cubicBezTo>
                  <a:cubicBezTo>
                    <a:pt x="548" y="95229"/>
                    <a:pt x="620" y="95189"/>
                    <a:pt x="644" y="95097"/>
                  </a:cubicBezTo>
                  <a:cubicBezTo>
                    <a:pt x="1121" y="93392"/>
                    <a:pt x="1700" y="91402"/>
                    <a:pt x="3080" y="90205"/>
                  </a:cubicBezTo>
                  <a:lnTo>
                    <a:pt x="3080" y="90205"/>
                  </a:lnTo>
                  <a:cubicBezTo>
                    <a:pt x="2989" y="91524"/>
                    <a:pt x="2258" y="92712"/>
                    <a:pt x="2187" y="94051"/>
                  </a:cubicBezTo>
                  <a:cubicBezTo>
                    <a:pt x="2187" y="94194"/>
                    <a:pt x="2177" y="94336"/>
                    <a:pt x="2167" y="94468"/>
                  </a:cubicBezTo>
                  <a:cubicBezTo>
                    <a:pt x="1507" y="95889"/>
                    <a:pt x="817" y="97289"/>
                    <a:pt x="279" y="98761"/>
                  </a:cubicBezTo>
                  <a:cubicBezTo>
                    <a:pt x="230" y="98902"/>
                    <a:pt x="344" y="98995"/>
                    <a:pt x="460" y="98995"/>
                  </a:cubicBezTo>
                  <a:cubicBezTo>
                    <a:pt x="536" y="98995"/>
                    <a:pt x="612" y="98955"/>
                    <a:pt x="644" y="98863"/>
                  </a:cubicBezTo>
                  <a:cubicBezTo>
                    <a:pt x="1071" y="97685"/>
                    <a:pt x="1599" y="96559"/>
                    <a:pt x="2137" y="95432"/>
                  </a:cubicBezTo>
                  <a:lnTo>
                    <a:pt x="2137" y="95432"/>
                  </a:lnTo>
                  <a:cubicBezTo>
                    <a:pt x="2116" y="96092"/>
                    <a:pt x="2126" y="96751"/>
                    <a:pt x="2157" y="97411"/>
                  </a:cubicBezTo>
                  <a:cubicBezTo>
                    <a:pt x="1720" y="98193"/>
                    <a:pt x="1284" y="98984"/>
                    <a:pt x="979" y="99837"/>
                  </a:cubicBezTo>
                  <a:cubicBezTo>
                    <a:pt x="930" y="99978"/>
                    <a:pt x="1044" y="100071"/>
                    <a:pt x="1160" y="100071"/>
                  </a:cubicBezTo>
                  <a:cubicBezTo>
                    <a:pt x="1236" y="100071"/>
                    <a:pt x="1313" y="100031"/>
                    <a:pt x="1345" y="99939"/>
                  </a:cubicBezTo>
                  <a:cubicBezTo>
                    <a:pt x="1578" y="99299"/>
                    <a:pt x="1883" y="98700"/>
                    <a:pt x="2208" y="98101"/>
                  </a:cubicBezTo>
                  <a:cubicBezTo>
                    <a:pt x="2238" y="98365"/>
                    <a:pt x="2268" y="98619"/>
                    <a:pt x="2299" y="98873"/>
                  </a:cubicBezTo>
                  <a:lnTo>
                    <a:pt x="2299" y="100903"/>
                  </a:lnTo>
                  <a:cubicBezTo>
                    <a:pt x="2299" y="101025"/>
                    <a:pt x="2395" y="101085"/>
                    <a:pt x="2492" y="101085"/>
                  </a:cubicBezTo>
                  <a:cubicBezTo>
                    <a:pt x="2588" y="101085"/>
                    <a:pt x="2685" y="101025"/>
                    <a:pt x="2685" y="100903"/>
                  </a:cubicBezTo>
                  <a:lnTo>
                    <a:pt x="2685" y="98781"/>
                  </a:lnTo>
                  <a:cubicBezTo>
                    <a:pt x="2685" y="98741"/>
                    <a:pt x="2674" y="98710"/>
                    <a:pt x="2664" y="98690"/>
                  </a:cubicBezTo>
                  <a:cubicBezTo>
                    <a:pt x="2441" y="97157"/>
                    <a:pt x="2512" y="95594"/>
                    <a:pt x="2573" y="94051"/>
                  </a:cubicBezTo>
                  <a:cubicBezTo>
                    <a:pt x="2634" y="92610"/>
                    <a:pt x="3466" y="91372"/>
                    <a:pt x="3476" y="89941"/>
                  </a:cubicBezTo>
                  <a:cubicBezTo>
                    <a:pt x="4106" y="86216"/>
                    <a:pt x="3101" y="85129"/>
                    <a:pt x="3497" y="81577"/>
                  </a:cubicBezTo>
                  <a:cubicBezTo>
                    <a:pt x="3913" y="78390"/>
                    <a:pt x="5121" y="75436"/>
                    <a:pt x="5415" y="73568"/>
                  </a:cubicBezTo>
                  <a:cubicBezTo>
                    <a:pt x="6075" y="69864"/>
                    <a:pt x="6389" y="65174"/>
                    <a:pt x="6481" y="61571"/>
                  </a:cubicBezTo>
                  <a:cubicBezTo>
                    <a:pt x="6481" y="61551"/>
                    <a:pt x="6481" y="61530"/>
                    <a:pt x="6471" y="61520"/>
                  </a:cubicBezTo>
                  <a:cubicBezTo>
                    <a:pt x="6542" y="61327"/>
                    <a:pt x="6613" y="61134"/>
                    <a:pt x="6684" y="60952"/>
                  </a:cubicBezTo>
                  <a:cubicBezTo>
                    <a:pt x="7415" y="58952"/>
                    <a:pt x="7851" y="56851"/>
                    <a:pt x="8531" y="54841"/>
                  </a:cubicBezTo>
                  <a:lnTo>
                    <a:pt x="8531" y="54841"/>
                  </a:lnTo>
                  <a:cubicBezTo>
                    <a:pt x="8470" y="55471"/>
                    <a:pt x="8419" y="56090"/>
                    <a:pt x="8389" y="56719"/>
                  </a:cubicBezTo>
                  <a:cubicBezTo>
                    <a:pt x="8277" y="58607"/>
                    <a:pt x="8156" y="60505"/>
                    <a:pt x="8034" y="62393"/>
                  </a:cubicBezTo>
                  <a:cubicBezTo>
                    <a:pt x="8013" y="62413"/>
                    <a:pt x="8003" y="62454"/>
                    <a:pt x="8003" y="62495"/>
                  </a:cubicBezTo>
                  <a:lnTo>
                    <a:pt x="8257" y="65692"/>
                  </a:lnTo>
                  <a:cubicBezTo>
                    <a:pt x="8267" y="65814"/>
                    <a:pt x="8369" y="65875"/>
                    <a:pt x="8465" y="65875"/>
                  </a:cubicBezTo>
                  <a:cubicBezTo>
                    <a:pt x="8562" y="65875"/>
                    <a:pt x="8653" y="65814"/>
                    <a:pt x="8643" y="65692"/>
                  </a:cubicBezTo>
                  <a:lnTo>
                    <a:pt x="8389" y="62576"/>
                  </a:lnTo>
                  <a:cubicBezTo>
                    <a:pt x="8399" y="62555"/>
                    <a:pt x="8409" y="62525"/>
                    <a:pt x="8409" y="62495"/>
                  </a:cubicBezTo>
                  <a:cubicBezTo>
                    <a:pt x="8531" y="60576"/>
                    <a:pt x="8663" y="58648"/>
                    <a:pt x="8765" y="56719"/>
                  </a:cubicBezTo>
                  <a:cubicBezTo>
                    <a:pt x="8815" y="55653"/>
                    <a:pt x="8927" y="54598"/>
                    <a:pt x="9008" y="53542"/>
                  </a:cubicBezTo>
                  <a:cubicBezTo>
                    <a:pt x="9028" y="53481"/>
                    <a:pt x="9120" y="51746"/>
                    <a:pt x="9099" y="51015"/>
                  </a:cubicBezTo>
                  <a:cubicBezTo>
                    <a:pt x="9099" y="50974"/>
                    <a:pt x="9089" y="50954"/>
                    <a:pt x="9069" y="50923"/>
                  </a:cubicBezTo>
                  <a:cubicBezTo>
                    <a:pt x="8927" y="48731"/>
                    <a:pt x="9729" y="46508"/>
                    <a:pt x="10449" y="44458"/>
                  </a:cubicBezTo>
                  <a:cubicBezTo>
                    <a:pt x="10795" y="43473"/>
                    <a:pt x="11160" y="42509"/>
                    <a:pt x="11495" y="41514"/>
                  </a:cubicBezTo>
                  <a:cubicBezTo>
                    <a:pt x="11830" y="40489"/>
                    <a:pt x="12073" y="39444"/>
                    <a:pt x="12581" y="38489"/>
                  </a:cubicBezTo>
                  <a:cubicBezTo>
                    <a:pt x="12611" y="38469"/>
                    <a:pt x="12642" y="38439"/>
                    <a:pt x="12662" y="38398"/>
                  </a:cubicBezTo>
                  <a:cubicBezTo>
                    <a:pt x="14083" y="35312"/>
                    <a:pt x="18001" y="34257"/>
                    <a:pt x="19818" y="31841"/>
                  </a:cubicBezTo>
                  <a:cubicBezTo>
                    <a:pt x="20498" y="30846"/>
                    <a:pt x="21513" y="30126"/>
                    <a:pt x="22366" y="29283"/>
                  </a:cubicBezTo>
                  <a:cubicBezTo>
                    <a:pt x="23188" y="28461"/>
                    <a:pt x="23878" y="27527"/>
                    <a:pt x="24751" y="26756"/>
                  </a:cubicBezTo>
                  <a:cubicBezTo>
                    <a:pt x="24934" y="26807"/>
                    <a:pt x="25126" y="26847"/>
                    <a:pt x="25319" y="26868"/>
                  </a:cubicBezTo>
                  <a:cubicBezTo>
                    <a:pt x="25349" y="26871"/>
                    <a:pt x="25378" y="26872"/>
                    <a:pt x="25406" y="26872"/>
                  </a:cubicBezTo>
                  <a:cubicBezTo>
                    <a:pt x="25474" y="26872"/>
                    <a:pt x="25539" y="26865"/>
                    <a:pt x="25604" y="26857"/>
                  </a:cubicBezTo>
                  <a:lnTo>
                    <a:pt x="25604" y="26857"/>
                  </a:lnTo>
                  <a:cubicBezTo>
                    <a:pt x="24325" y="28441"/>
                    <a:pt x="22975" y="29973"/>
                    <a:pt x="21726" y="31587"/>
                  </a:cubicBezTo>
                  <a:cubicBezTo>
                    <a:pt x="18722" y="35455"/>
                    <a:pt x="13900" y="39748"/>
                    <a:pt x="12307" y="44275"/>
                  </a:cubicBezTo>
                  <a:cubicBezTo>
                    <a:pt x="11536" y="46599"/>
                    <a:pt x="10866" y="48964"/>
                    <a:pt x="10297" y="51350"/>
                  </a:cubicBezTo>
                  <a:cubicBezTo>
                    <a:pt x="10287" y="51370"/>
                    <a:pt x="10277" y="51390"/>
                    <a:pt x="10267" y="51421"/>
                  </a:cubicBezTo>
                  <a:cubicBezTo>
                    <a:pt x="9911" y="53217"/>
                    <a:pt x="10277" y="55024"/>
                    <a:pt x="10165" y="56841"/>
                  </a:cubicBezTo>
                  <a:cubicBezTo>
                    <a:pt x="10094" y="57897"/>
                    <a:pt x="9790" y="58932"/>
                    <a:pt x="9566" y="59967"/>
                  </a:cubicBezTo>
                  <a:cubicBezTo>
                    <a:pt x="9049" y="62505"/>
                    <a:pt x="9658" y="65316"/>
                    <a:pt x="8734" y="67631"/>
                  </a:cubicBezTo>
                  <a:cubicBezTo>
                    <a:pt x="8186" y="68991"/>
                    <a:pt x="8704" y="70361"/>
                    <a:pt x="8176" y="71731"/>
                  </a:cubicBezTo>
                  <a:cubicBezTo>
                    <a:pt x="7658" y="73091"/>
                    <a:pt x="7597" y="74431"/>
                    <a:pt x="7049" y="75781"/>
                  </a:cubicBezTo>
                  <a:cubicBezTo>
                    <a:pt x="5791" y="78309"/>
                    <a:pt x="5760" y="81536"/>
                    <a:pt x="5253" y="84216"/>
                  </a:cubicBezTo>
                  <a:cubicBezTo>
                    <a:pt x="4847" y="86327"/>
                    <a:pt x="5009" y="86520"/>
                    <a:pt x="4349" y="89139"/>
                  </a:cubicBezTo>
                  <a:cubicBezTo>
                    <a:pt x="3689" y="90560"/>
                    <a:pt x="3781" y="92042"/>
                    <a:pt x="3821" y="93564"/>
                  </a:cubicBezTo>
                  <a:cubicBezTo>
                    <a:pt x="3862" y="95351"/>
                    <a:pt x="3659" y="97127"/>
                    <a:pt x="3263" y="98863"/>
                  </a:cubicBezTo>
                  <a:cubicBezTo>
                    <a:pt x="3227" y="99002"/>
                    <a:pt x="3342" y="99094"/>
                    <a:pt x="3454" y="99094"/>
                  </a:cubicBezTo>
                  <a:cubicBezTo>
                    <a:pt x="3530" y="99094"/>
                    <a:pt x="3604" y="99052"/>
                    <a:pt x="3629" y="98954"/>
                  </a:cubicBezTo>
                  <a:cubicBezTo>
                    <a:pt x="3964" y="97513"/>
                    <a:pt x="4146" y="96071"/>
                    <a:pt x="4197" y="94589"/>
                  </a:cubicBezTo>
                  <a:cubicBezTo>
                    <a:pt x="4258" y="92651"/>
                    <a:pt x="3974" y="90844"/>
                    <a:pt x="4816" y="89027"/>
                  </a:cubicBezTo>
                  <a:cubicBezTo>
                    <a:pt x="6075" y="83840"/>
                    <a:pt x="6278" y="79100"/>
                    <a:pt x="7283" y="76218"/>
                  </a:cubicBezTo>
                  <a:cubicBezTo>
                    <a:pt x="7861" y="74756"/>
                    <a:pt x="7973" y="73305"/>
                    <a:pt x="8541" y="71833"/>
                  </a:cubicBezTo>
                  <a:cubicBezTo>
                    <a:pt x="9120" y="70351"/>
                    <a:pt x="8643" y="68869"/>
                    <a:pt x="9242" y="67397"/>
                  </a:cubicBezTo>
                  <a:cubicBezTo>
                    <a:pt x="9922" y="65042"/>
                    <a:pt x="9475" y="62698"/>
                    <a:pt x="9861" y="60394"/>
                  </a:cubicBezTo>
                  <a:cubicBezTo>
                    <a:pt x="10033" y="59439"/>
                    <a:pt x="10307" y="58506"/>
                    <a:pt x="10460" y="57541"/>
                  </a:cubicBezTo>
                  <a:cubicBezTo>
                    <a:pt x="10784" y="55572"/>
                    <a:pt x="10257" y="53562"/>
                    <a:pt x="10622" y="51593"/>
                  </a:cubicBezTo>
                  <a:cubicBezTo>
                    <a:pt x="10632" y="51583"/>
                    <a:pt x="10632" y="51583"/>
                    <a:pt x="10632" y="51563"/>
                  </a:cubicBezTo>
                  <a:cubicBezTo>
                    <a:pt x="11160" y="49370"/>
                    <a:pt x="11769" y="47198"/>
                    <a:pt x="12459" y="45046"/>
                  </a:cubicBezTo>
                  <a:cubicBezTo>
                    <a:pt x="14327" y="39971"/>
                    <a:pt x="18742" y="36256"/>
                    <a:pt x="21655" y="32308"/>
                  </a:cubicBezTo>
                  <a:cubicBezTo>
                    <a:pt x="23096" y="30339"/>
                    <a:pt x="24751" y="28542"/>
                    <a:pt x="26273" y="26634"/>
                  </a:cubicBezTo>
                  <a:cubicBezTo>
                    <a:pt x="26273" y="26634"/>
                    <a:pt x="26284" y="26634"/>
                    <a:pt x="26294" y="26624"/>
                  </a:cubicBezTo>
                  <a:cubicBezTo>
                    <a:pt x="27664" y="26370"/>
                    <a:pt x="28902" y="25781"/>
                    <a:pt x="30242" y="25426"/>
                  </a:cubicBezTo>
                  <a:cubicBezTo>
                    <a:pt x="30973" y="25223"/>
                    <a:pt x="31724" y="25183"/>
                    <a:pt x="32445" y="24959"/>
                  </a:cubicBezTo>
                  <a:cubicBezTo>
                    <a:pt x="32871" y="24827"/>
                    <a:pt x="33206" y="24553"/>
                    <a:pt x="33582" y="24340"/>
                  </a:cubicBezTo>
                  <a:lnTo>
                    <a:pt x="33582" y="24340"/>
                  </a:lnTo>
                  <a:cubicBezTo>
                    <a:pt x="33571" y="24878"/>
                    <a:pt x="33582" y="25375"/>
                    <a:pt x="33582" y="25792"/>
                  </a:cubicBezTo>
                  <a:cubicBezTo>
                    <a:pt x="33582" y="25812"/>
                    <a:pt x="33582" y="25934"/>
                    <a:pt x="33582" y="26137"/>
                  </a:cubicBezTo>
                  <a:cubicBezTo>
                    <a:pt x="33287" y="26238"/>
                    <a:pt x="33003" y="26370"/>
                    <a:pt x="32709" y="26502"/>
                  </a:cubicBezTo>
                  <a:cubicBezTo>
                    <a:pt x="32109" y="26789"/>
                    <a:pt x="31552" y="26866"/>
                    <a:pt x="30931" y="26866"/>
                  </a:cubicBezTo>
                  <a:cubicBezTo>
                    <a:pt x="30806" y="26866"/>
                    <a:pt x="30678" y="26863"/>
                    <a:pt x="30547" y="26857"/>
                  </a:cubicBezTo>
                  <a:cubicBezTo>
                    <a:pt x="30456" y="26854"/>
                    <a:pt x="30367" y="26853"/>
                    <a:pt x="30280" y="26853"/>
                  </a:cubicBezTo>
                  <a:cubicBezTo>
                    <a:pt x="29185" y="26853"/>
                    <a:pt x="28282" y="27087"/>
                    <a:pt x="27258" y="27548"/>
                  </a:cubicBezTo>
                  <a:cubicBezTo>
                    <a:pt x="26967" y="27680"/>
                    <a:pt x="27143" y="28064"/>
                    <a:pt x="27413" y="28064"/>
                  </a:cubicBezTo>
                  <a:cubicBezTo>
                    <a:pt x="27454" y="28064"/>
                    <a:pt x="27498" y="28055"/>
                    <a:pt x="27542" y="28035"/>
                  </a:cubicBezTo>
                  <a:cubicBezTo>
                    <a:pt x="28202" y="27740"/>
                    <a:pt x="28831" y="27487"/>
                    <a:pt x="29562" y="27426"/>
                  </a:cubicBezTo>
                  <a:cubicBezTo>
                    <a:pt x="29729" y="27410"/>
                    <a:pt x="29898" y="27405"/>
                    <a:pt x="30067" y="27405"/>
                  </a:cubicBezTo>
                  <a:cubicBezTo>
                    <a:pt x="30487" y="27405"/>
                    <a:pt x="30911" y="27439"/>
                    <a:pt x="31329" y="27439"/>
                  </a:cubicBezTo>
                  <a:cubicBezTo>
                    <a:pt x="31396" y="27439"/>
                    <a:pt x="31464" y="27438"/>
                    <a:pt x="31531" y="27436"/>
                  </a:cubicBezTo>
                  <a:cubicBezTo>
                    <a:pt x="32272" y="27416"/>
                    <a:pt x="32912" y="27020"/>
                    <a:pt x="33582" y="26756"/>
                  </a:cubicBezTo>
                  <a:cubicBezTo>
                    <a:pt x="33582" y="27152"/>
                    <a:pt x="33582" y="27649"/>
                    <a:pt x="33582" y="28197"/>
                  </a:cubicBezTo>
                  <a:cubicBezTo>
                    <a:pt x="32018" y="29425"/>
                    <a:pt x="29755" y="29070"/>
                    <a:pt x="27938" y="29801"/>
                  </a:cubicBezTo>
                  <a:cubicBezTo>
                    <a:pt x="27739" y="29873"/>
                    <a:pt x="27798" y="30181"/>
                    <a:pt x="27972" y="30181"/>
                  </a:cubicBezTo>
                  <a:cubicBezTo>
                    <a:pt x="27993" y="30181"/>
                    <a:pt x="28016" y="30176"/>
                    <a:pt x="28040" y="30166"/>
                  </a:cubicBezTo>
                  <a:cubicBezTo>
                    <a:pt x="29836" y="29446"/>
                    <a:pt x="31978" y="29740"/>
                    <a:pt x="33582" y="28664"/>
                  </a:cubicBezTo>
                  <a:cubicBezTo>
                    <a:pt x="33592" y="29050"/>
                    <a:pt x="33602" y="29456"/>
                    <a:pt x="33612" y="29852"/>
                  </a:cubicBezTo>
                  <a:cubicBezTo>
                    <a:pt x="32181" y="31171"/>
                    <a:pt x="30384" y="31526"/>
                    <a:pt x="28354" y="31526"/>
                  </a:cubicBezTo>
                  <a:cubicBezTo>
                    <a:pt x="27650" y="31526"/>
                    <a:pt x="26991" y="31481"/>
                    <a:pt x="26352" y="31481"/>
                  </a:cubicBezTo>
                  <a:cubicBezTo>
                    <a:pt x="25360" y="31481"/>
                    <a:pt x="24415" y="31590"/>
                    <a:pt x="23421" y="32146"/>
                  </a:cubicBezTo>
                  <a:cubicBezTo>
                    <a:pt x="23241" y="32249"/>
                    <a:pt x="23351" y="32497"/>
                    <a:pt x="23519" y="32497"/>
                  </a:cubicBezTo>
                  <a:cubicBezTo>
                    <a:pt x="23549" y="32497"/>
                    <a:pt x="23581" y="32489"/>
                    <a:pt x="23614" y="32470"/>
                  </a:cubicBezTo>
                  <a:cubicBezTo>
                    <a:pt x="24607" y="31919"/>
                    <a:pt x="25690" y="31803"/>
                    <a:pt x="26799" y="31803"/>
                  </a:cubicBezTo>
                  <a:cubicBezTo>
                    <a:pt x="27609" y="31803"/>
                    <a:pt x="28433" y="31865"/>
                    <a:pt x="29245" y="31865"/>
                  </a:cubicBezTo>
                  <a:cubicBezTo>
                    <a:pt x="29594" y="31865"/>
                    <a:pt x="29940" y="31854"/>
                    <a:pt x="30283" y="31821"/>
                  </a:cubicBezTo>
                  <a:cubicBezTo>
                    <a:pt x="31552" y="31699"/>
                    <a:pt x="32688" y="31161"/>
                    <a:pt x="33622" y="30349"/>
                  </a:cubicBezTo>
                  <a:cubicBezTo>
                    <a:pt x="33632" y="30694"/>
                    <a:pt x="33642" y="31029"/>
                    <a:pt x="33663" y="31344"/>
                  </a:cubicBezTo>
                  <a:cubicBezTo>
                    <a:pt x="33186" y="31882"/>
                    <a:pt x="32627" y="32338"/>
                    <a:pt x="31988" y="32704"/>
                  </a:cubicBezTo>
                  <a:cubicBezTo>
                    <a:pt x="31127" y="33187"/>
                    <a:pt x="30125" y="33261"/>
                    <a:pt x="29145" y="33261"/>
                  </a:cubicBezTo>
                  <a:cubicBezTo>
                    <a:pt x="28889" y="33261"/>
                    <a:pt x="28635" y="33256"/>
                    <a:pt x="28385" y="33252"/>
                  </a:cubicBezTo>
                  <a:cubicBezTo>
                    <a:pt x="27909" y="33244"/>
                    <a:pt x="27436" y="33226"/>
                    <a:pt x="26968" y="33226"/>
                  </a:cubicBezTo>
                  <a:cubicBezTo>
                    <a:pt x="25717" y="33226"/>
                    <a:pt x="24507" y="33355"/>
                    <a:pt x="23421" y="34145"/>
                  </a:cubicBezTo>
                  <a:cubicBezTo>
                    <a:pt x="23262" y="34263"/>
                    <a:pt x="23366" y="34505"/>
                    <a:pt x="23516" y="34505"/>
                  </a:cubicBezTo>
                  <a:cubicBezTo>
                    <a:pt x="23547" y="34505"/>
                    <a:pt x="23581" y="34495"/>
                    <a:pt x="23614" y="34470"/>
                  </a:cubicBezTo>
                  <a:cubicBezTo>
                    <a:pt x="24661" y="33705"/>
                    <a:pt x="25892" y="33563"/>
                    <a:pt x="27153" y="33563"/>
                  </a:cubicBezTo>
                  <a:cubicBezTo>
                    <a:pt x="27892" y="33563"/>
                    <a:pt x="28641" y="33612"/>
                    <a:pt x="29371" y="33612"/>
                  </a:cubicBezTo>
                  <a:cubicBezTo>
                    <a:pt x="29725" y="33612"/>
                    <a:pt x="30074" y="33601"/>
                    <a:pt x="30415" y="33567"/>
                  </a:cubicBezTo>
                  <a:cubicBezTo>
                    <a:pt x="31714" y="33435"/>
                    <a:pt x="32810" y="32765"/>
                    <a:pt x="33693" y="31861"/>
                  </a:cubicBezTo>
                  <a:cubicBezTo>
                    <a:pt x="33713" y="32044"/>
                    <a:pt x="33724" y="32217"/>
                    <a:pt x="33744" y="32379"/>
                  </a:cubicBezTo>
                  <a:cubicBezTo>
                    <a:pt x="33744" y="32379"/>
                    <a:pt x="33703" y="33353"/>
                    <a:pt x="33663" y="34511"/>
                  </a:cubicBezTo>
                  <a:cubicBezTo>
                    <a:pt x="32607" y="35617"/>
                    <a:pt x="31099" y="35827"/>
                    <a:pt x="29588" y="35827"/>
                  </a:cubicBezTo>
                  <a:cubicBezTo>
                    <a:pt x="28978" y="35827"/>
                    <a:pt x="28367" y="35793"/>
                    <a:pt x="27786" y="35769"/>
                  </a:cubicBezTo>
                  <a:cubicBezTo>
                    <a:pt x="27526" y="35761"/>
                    <a:pt x="27267" y="35756"/>
                    <a:pt x="27009" y="35756"/>
                  </a:cubicBezTo>
                  <a:cubicBezTo>
                    <a:pt x="26322" y="35756"/>
                    <a:pt x="25640" y="35793"/>
                    <a:pt x="24954" y="35911"/>
                  </a:cubicBezTo>
                  <a:cubicBezTo>
                    <a:pt x="23533" y="36165"/>
                    <a:pt x="22183" y="36805"/>
                    <a:pt x="20833" y="37312"/>
                  </a:cubicBezTo>
                  <a:cubicBezTo>
                    <a:pt x="20632" y="37385"/>
                    <a:pt x="20686" y="37689"/>
                    <a:pt x="20870" y="37689"/>
                  </a:cubicBezTo>
                  <a:cubicBezTo>
                    <a:pt x="20890" y="37689"/>
                    <a:pt x="20911" y="37685"/>
                    <a:pt x="20935" y="37677"/>
                  </a:cubicBezTo>
                  <a:cubicBezTo>
                    <a:pt x="22396" y="37129"/>
                    <a:pt x="23837" y="36500"/>
                    <a:pt x="25380" y="36226"/>
                  </a:cubicBezTo>
                  <a:cubicBezTo>
                    <a:pt x="25855" y="36141"/>
                    <a:pt x="26339" y="36114"/>
                    <a:pt x="26826" y="36114"/>
                  </a:cubicBezTo>
                  <a:cubicBezTo>
                    <a:pt x="27566" y="36114"/>
                    <a:pt x="28311" y="36177"/>
                    <a:pt x="29034" y="36196"/>
                  </a:cubicBezTo>
                  <a:cubicBezTo>
                    <a:pt x="29210" y="36201"/>
                    <a:pt x="29387" y="36204"/>
                    <a:pt x="29563" y="36204"/>
                  </a:cubicBezTo>
                  <a:cubicBezTo>
                    <a:pt x="31052" y="36204"/>
                    <a:pt x="32526" y="35982"/>
                    <a:pt x="33642" y="35038"/>
                  </a:cubicBezTo>
                  <a:lnTo>
                    <a:pt x="33642" y="35038"/>
                  </a:lnTo>
                  <a:cubicBezTo>
                    <a:pt x="33612" y="35861"/>
                    <a:pt x="33582" y="36723"/>
                    <a:pt x="33561" y="37343"/>
                  </a:cubicBezTo>
                  <a:cubicBezTo>
                    <a:pt x="33044" y="37820"/>
                    <a:pt x="32201" y="38043"/>
                    <a:pt x="31572" y="38226"/>
                  </a:cubicBezTo>
                  <a:cubicBezTo>
                    <a:pt x="30303" y="38581"/>
                    <a:pt x="29044" y="38713"/>
                    <a:pt x="27725" y="38723"/>
                  </a:cubicBezTo>
                  <a:cubicBezTo>
                    <a:pt x="27080" y="38723"/>
                    <a:pt x="26430" y="38692"/>
                    <a:pt x="25781" y="38692"/>
                  </a:cubicBezTo>
                  <a:cubicBezTo>
                    <a:pt x="25082" y="38692"/>
                    <a:pt x="24385" y="38728"/>
                    <a:pt x="23695" y="38875"/>
                  </a:cubicBezTo>
                  <a:cubicBezTo>
                    <a:pt x="22457" y="39139"/>
                    <a:pt x="21341" y="39880"/>
                    <a:pt x="20265" y="40509"/>
                  </a:cubicBezTo>
                  <a:cubicBezTo>
                    <a:pt x="20084" y="40621"/>
                    <a:pt x="20195" y="40871"/>
                    <a:pt x="20362" y="40871"/>
                  </a:cubicBezTo>
                  <a:cubicBezTo>
                    <a:pt x="20393" y="40871"/>
                    <a:pt x="20425" y="40863"/>
                    <a:pt x="20457" y="40844"/>
                  </a:cubicBezTo>
                  <a:cubicBezTo>
                    <a:pt x="21909" y="39982"/>
                    <a:pt x="23289" y="39180"/>
                    <a:pt x="25015" y="39088"/>
                  </a:cubicBezTo>
                  <a:cubicBezTo>
                    <a:pt x="25358" y="39073"/>
                    <a:pt x="25701" y="39068"/>
                    <a:pt x="26044" y="39068"/>
                  </a:cubicBezTo>
                  <a:cubicBezTo>
                    <a:pt x="26648" y="39068"/>
                    <a:pt x="27251" y="39083"/>
                    <a:pt x="27854" y="39083"/>
                  </a:cubicBezTo>
                  <a:cubicBezTo>
                    <a:pt x="28489" y="39083"/>
                    <a:pt x="29123" y="39066"/>
                    <a:pt x="29755" y="38997"/>
                  </a:cubicBezTo>
                  <a:cubicBezTo>
                    <a:pt x="30770" y="38895"/>
                    <a:pt x="32506" y="38611"/>
                    <a:pt x="33551" y="37850"/>
                  </a:cubicBezTo>
                  <a:cubicBezTo>
                    <a:pt x="33551" y="38053"/>
                    <a:pt x="33551" y="38195"/>
                    <a:pt x="33551" y="38226"/>
                  </a:cubicBezTo>
                  <a:cubicBezTo>
                    <a:pt x="33612" y="38692"/>
                    <a:pt x="33642" y="39261"/>
                    <a:pt x="33663" y="39870"/>
                  </a:cubicBezTo>
                  <a:cubicBezTo>
                    <a:pt x="33044" y="40682"/>
                    <a:pt x="32252" y="41250"/>
                    <a:pt x="31186" y="41535"/>
                  </a:cubicBezTo>
                  <a:cubicBezTo>
                    <a:pt x="30815" y="41630"/>
                    <a:pt x="30430" y="41658"/>
                    <a:pt x="30044" y="41658"/>
                  </a:cubicBezTo>
                  <a:cubicBezTo>
                    <a:pt x="29606" y="41658"/>
                    <a:pt x="29166" y="41622"/>
                    <a:pt x="28740" y="41606"/>
                  </a:cubicBezTo>
                  <a:cubicBezTo>
                    <a:pt x="28545" y="41595"/>
                    <a:pt x="28349" y="41592"/>
                    <a:pt x="28154" y="41592"/>
                  </a:cubicBezTo>
                  <a:cubicBezTo>
                    <a:pt x="27568" y="41592"/>
                    <a:pt x="26981" y="41626"/>
                    <a:pt x="26395" y="41626"/>
                  </a:cubicBezTo>
                  <a:cubicBezTo>
                    <a:pt x="26242" y="41626"/>
                    <a:pt x="26093" y="41625"/>
                    <a:pt x="25947" y="41625"/>
                  </a:cubicBezTo>
                  <a:cubicBezTo>
                    <a:pt x="24848" y="41625"/>
                    <a:pt x="23912" y="41657"/>
                    <a:pt x="22873" y="42194"/>
                  </a:cubicBezTo>
                  <a:cubicBezTo>
                    <a:pt x="21797" y="42753"/>
                    <a:pt x="20894" y="43636"/>
                    <a:pt x="19960" y="44397"/>
                  </a:cubicBezTo>
                  <a:cubicBezTo>
                    <a:pt x="19816" y="44517"/>
                    <a:pt x="19950" y="44707"/>
                    <a:pt x="20107" y="44707"/>
                  </a:cubicBezTo>
                  <a:cubicBezTo>
                    <a:pt x="20150" y="44707"/>
                    <a:pt x="20193" y="44693"/>
                    <a:pt x="20234" y="44661"/>
                  </a:cubicBezTo>
                  <a:cubicBezTo>
                    <a:pt x="21351" y="43747"/>
                    <a:pt x="22406" y="42732"/>
                    <a:pt x="23777" y="42194"/>
                  </a:cubicBezTo>
                  <a:cubicBezTo>
                    <a:pt x="24225" y="42020"/>
                    <a:pt x="24693" y="41983"/>
                    <a:pt x="25166" y="41983"/>
                  </a:cubicBezTo>
                  <a:cubicBezTo>
                    <a:pt x="25463" y="41983"/>
                    <a:pt x="25763" y="41998"/>
                    <a:pt x="26060" y="42001"/>
                  </a:cubicBezTo>
                  <a:cubicBezTo>
                    <a:pt x="26210" y="42003"/>
                    <a:pt x="26359" y="42004"/>
                    <a:pt x="26509" y="42004"/>
                  </a:cubicBezTo>
                  <a:cubicBezTo>
                    <a:pt x="27144" y="42004"/>
                    <a:pt x="27785" y="41989"/>
                    <a:pt x="28425" y="41981"/>
                  </a:cubicBezTo>
                  <a:cubicBezTo>
                    <a:pt x="28532" y="41978"/>
                    <a:pt x="28639" y="41976"/>
                    <a:pt x="28746" y="41976"/>
                  </a:cubicBezTo>
                  <a:cubicBezTo>
                    <a:pt x="29194" y="41976"/>
                    <a:pt x="29637" y="42001"/>
                    <a:pt x="30076" y="42001"/>
                  </a:cubicBezTo>
                  <a:cubicBezTo>
                    <a:pt x="30759" y="42001"/>
                    <a:pt x="31433" y="41941"/>
                    <a:pt x="32100" y="41636"/>
                  </a:cubicBezTo>
                  <a:cubicBezTo>
                    <a:pt x="32729" y="41342"/>
                    <a:pt x="33247" y="40936"/>
                    <a:pt x="33683" y="40448"/>
                  </a:cubicBezTo>
                  <a:lnTo>
                    <a:pt x="33683" y="40448"/>
                  </a:lnTo>
                  <a:cubicBezTo>
                    <a:pt x="33703" y="41555"/>
                    <a:pt x="33683" y="42732"/>
                    <a:pt x="33663" y="43686"/>
                  </a:cubicBezTo>
                  <a:cubicBezTo>
                    <a:pt x="31694" y="45199"/>
                    <a:pt x="29014" y="44742"/>
                    <a:pt x="26608" y="44915"/>
                  </a:cubicBezTo>
                  <a:cubicBezTo>
                    <a:pt x="24020" y="45087"/>
                    <a:pt x="22284" y="46396"/>
                    <a:pt x="20539" y="48193"/>
                  </a:cubicBezTo>
                  <a:cubicBezTo>
                    <a:pt x="20406" y="48334"/>
                    <a:pt x="20532" y="48523"/>
                    <a:pt x="20676" y="48523"/>
                  </a:cubicBezTo>
                  <a:cubicBezTo>
                    <a:pt x="20719" y="48523"/>
                    <a:pt x="20763" y="48507"/>
                    <a:pt x="20803" y="48467"/>
                  </a:cubicBezTo>
                  <a:cubicBezTo>
                    <a:pt x="21706" y="47533"/>
                    <a:pt x="22640" y="46630"/>
                    <a:pt x="23787" y="46001"/>
                  </a:cubicBezTo>
                  <a:cubicBezTo>
                    <a:pt x="25157" y="45249"/>
                    <a:pt x="26801" y="45239"/>
                    <a:pt x="28324" y="45229"/>
                  </a:cubicBezTo>
                  <a:cubicBezTo>
                    <a:pt x="30222" y="45219"/>
                    <a:pt x="32120" y="45199"/>
                    <a:pt x="33653" y="44163"/>
                  </a:cubicBezTo>
                  <a:lnTo>
                    <a:pt x="33653" y="44163"/>
                  </a:lnTo>
                  <a:cubicBezTo>
                    <a:pt x="33632" y="44975"/>
                    <a:pt x="33602" y="45524"/>
                    <a:pt x="33602" y="45554"/>
                  </a:cubicBezTo>
                  <a:cubicBezTo>
                    <a:pt x="33541" y="46061"/>
                    <a:pt x="33521" y="46579"/>
                    <a:pt x="33510" y="47097"/>
                  </a:cubicBezTo>
                  <a:cubicBezTo>
                    <a:pt x="31450" y="48274"/>
                    <a:pt x="28953" y="48051"/>
                    <a:pt x="26659" y="48680"/>
                  </a:cubicBezTo>
                  <a:cubicBezTo>
                    <a:pt x="24355" y="49310"/>
                    <a:pt x="22244" y="50629"/>
                    <a:pt x="20884" y="52608"/>
                  </a:cubicBezTo>
                  <a:cubicBezTo>
                    <a:pt x="20784" y="52750"/>
                    <a:pt x="20918" y="52887"/>
                    <a:pt x="21053" y="52887"/>
                  </a:cubicBezTo>
                  <a:cubicBezTo>
                    <a:pt x="21111" y="52887"/>
                    <a:pt x="21169" y="52862"/>
                    <a:pt x="21209" y="52801"/>
                  </a:cubicBezTo>
                  <a:cubicBezTo>
                    <a:pt x="22762" y="50548"/>
                    <a:pt x="25238" y="49320"/>
                    <a:pt x="27857" y="48782"/>
                  </a:cubicBezTo>
                  <a:cubicBezTo>
                    <a:pt x="29846" y="48376"/>
                    <a:pt x="31775" y="48416"/>
                    <a:pt x="33500" y="47523"/>
                  </a:cubicBezTo>
                  <a:cubicBezTo>
                    <a:pt x="33500" y="48183"/>
                    <a:pt x="33531" y="48853"/>
                    <a:pt x="33571" y="49513"/>
                  </a:cubicBezTo>
                  <a:cubicBezTo>
                    <a:pt x="32871" y="50457"/>
                    <a:pt x="32140" y="51045"/>
                    <a:pt x="30912" y="51461"/>
                  </a:cubicBezTo>
                  <a:cubicBezTo>
                    <a:pt x="29714" y="51867"/>
                    <a:pt x="28466" y="51908"/>
                    <a:pt x="27228" y="52070"/>
                  </a:cubicBezTo>
                  <a:cubicBezTo>
                    <a:pt x="25401" y="52314"/>
                    <a:pt x="23462" y="52821"/>
                    <a:pt x="22315" y="54354"/>
                  </a:cubicBezTo>
                  <a:cubicBezTo>
                    <a:pt x="21868" y="54669"/>
                    <a:pt x="21736" y="55278"/>
                    <a:pt x="21574" y="55765"/>
                  </a:cubicBezTo>
                  <a:cubicBezTo>
                    <a:pt x="21531" y="55911"/>
                    <a:pt x="21645" y="56002"/>
                    <a:pt x="21760" y="56002"/>
                  </a:cubicBezTo>
                  <a:cubicBezTo>
                    <a:pt x="21838" y="56002"/>
                    <a:pt x="21917" y="55960"/>
                    <a:pt x="21950" y="55867"/>
                  </a:cubicBezTo>
                  <a:cubicBezTo>
                    <a:pt x="22081" y="55440"/>
                    <a:pt x="22183" y="54841"/>
                    <a:pt x="22619" y="54608"/>
                  </a:cubicBezTo>
                  <a:cubicBezTo>
                    <a:pt x="22680" y="54567"/>
                    <a:pt x="22711" y="54517"/>
                    <a:pt x="22711" y="54466"/>
                  </a:cubicBezTo>
                  <a:cubicBezTo>
                    <a:pt x="24132" y="52669"/>
                    <a:pt x="26771" y="52466"/>
                    <a:pt x="28892" y="52273"/>
                  </a:cubicBezTo>
                  <a:cubicBezTo>
                    <a:pt x="30029" y="52172"/>
                    <a:pt x="31146" y="51837"/>
                    <a:pt x="32181" y="51360"/>
                  </a:cubicBezTo>
                  <a:cubicBezTo>
                    <a:pt x="32790" y="51076"/>
                    <a:pt x="33226" y="50639"/>
                    <a:pt x="33602" y="50142"/>
                  </a:cubicBezTo>
                  <a:cubicBezTo>
                    <a:pt x="33612" y="50193"/>
                    <a:pt x="33612" y="50254"/>
                    <a:pt x="33612" y="50304"/>
                  </a:cubicBezTo>
                  <a:cubicBezTo>
                    <a:pt x="33683" y="51502"/>
                    <a:pt x="33693" y="52690"/>
                    <a:pt x="33693" y="53877"/>
                  </a:cubicBezTo>
                  <a:cubicBezTo>
                    <a:pt x="31907" y="55735"/>
                    <a:pt x="28933" y="56293"/>
                    <a:pt x="26578" y="57085"/>
                  </a:cubicBezTo>
                  <a:cubicBezTo>
                    <a:pt x="25502" y="57440"/>
                    <a:pt x="24578" y="57785"/>
                    <a:pt x="23797" y="58648"/>
                  </a:cubicBezTo>
                  <a:cubicBezTo>
                    <a:pt x="23117" y="59409"/>
                    <a:pt x="22741" y="60414"/>
                    <a:pt x="22386" y="61358"/>
                  </a:cubicBezTo>
                  <a:cubicBezTo>
                    <a:pt x="22330" y="61494"/>
                    <a:pt x="22448" y="61584"/>
                    <a:pt x="22566" y="61584"/>
                  </a:cubicBezTo>
                  <a:cubicBezTo>
                    <a:pt x="22643" y="61584"/>
                    <a:pt x="22720" y="61547"/>
                    <a:pt x="22751" y="61459"/>
                  </a:cubicBezTo>
                  <a:cubicBezTo>
                    <a:pt x="23178" y="60333"/>
                    <a:pt x="23634" y="59247"/>
                    <a:pt x="24548" y="58435"/>
                  </a:cubicBezTo>
                  <a:cubicBezTo>
                    <a:pt x="25604" y="57501"/>
                    <a:pt x="27360" y="57217"/>
                    <a:pt x="28669" y="56780"/>
                  </a:cubicBezTo>
                  <a:cubicBezTo>
                    <a:pt x="30455" y="56161"/>
                    <a:pt x="32323" y="55643"/>
                    <a:pt x="33693" y="54395"/>
                  </a:cubicBezTo>
                  <a:lnTo>
                    <a:pt x="33693" y="55075"/>
                  </a:lnTo>
                  <a:cubicBezTo>
                    <a:pt x="33693" y="56333"/>
                    <a:pt x="33673" y="57592"/>
                    <a:pt x="33663" y="58851"/>
                  </a:cubicBezTo>
                  <a:cubicBezTo>
                    <a:pt x="32800" y="59226"/>
                    <a:pt x="31917" y="59571"/>
                    <a:pt x="31044" y="59906"/>
                  </a:cubicBezTo>
                  <a:cubicBezTo>
                    <a:pt x="30973" y="59906"/>
                    <a:pt x="30912" y="59927"/>
                    <a:pt x="30871" y="59977"/>
                  </a:cubicBezTo>
                  <a:cubicBezTo>
                    <a:pt x="30273" y="60211"/>
                    <a:pt x="29684" y="60444"/>
                    <a:pt x="29095" y="60678"/>
                  </a:cubicBezTo>
                  <a:cubicBezTo>
                    <a:pt x="27786" y="61216"/>
                    <a:pt x="26202" y="61764"/>
                    <a:pt x="25126" y="62698"/>
                  </a:cubicBezTo>
                  <a:cubicBezTo>
                    <a:pt x="24912" y="62888"/>
                    <a:pt x="25108" y="63179"/>
                    <a:pt x="25340" y="63179"/>
                  </a:cubicBezTo>
                  <a:cubicBezTo>
                    <a:pt x="25404" y="63179"/>
                    <a:pt x="25471" y="63156"/>
                    <a:pt x="25532" y="63104"/>
                  </a:cubicBezTo>
                  <a:cubicBezTo>
                    <a:pt x="26152" y="62566"/>
                    <a:pt x="26984" y="62271"/>
                    <a:pt x="27715" y="61906"/>
                  </a:cubicBezTo>
                  <a:cubicBezTo>
                    <a:pt x="28527" y="61510"/>
                    <a:pt x="29379" y="61175"/>
                    <a:pt x="30222" y="60840"/>
                  </a:cubicBezTo>
                  <a:cubicBezTo>
                    <a:pt x="30384" y="60769"/>
                    <a:pt x="30547" y="60708"/>
                    <a:pt x="30719" y="60647"/>
                  </a:cubicBezTo>
                  <a:lnTo>
                    <a:pt x="30719" y="60647"/>
                  </a:lnTo>
                  <a:cubicBezTo>
                    <a:pt x="30455" y="62038"/>
                    <a:pt x="29999" y="63439"/>
                    <a:pt x="29369" y="64697"/>
                  </a:cubicBezTo>
                  <a:cubicBezTo>
                    <a:pt x="29166" y="65093"/>
                    <a:pt x="28872" y="65398"/>
                    <a:pt x="28527" y="65651"/>
                  </a:cubicBezTo>
                  <a:cubicBezTo>
                    <a:pt x="28476" y="65661"/>
                    <a:pt x="28435" y="65692"/>
                    <a:pt x="28415" y="65732"/>
                  </a:cubicBezTo>
                  <a:cubicBezTo>
                    <a:pt x="27705" y="66220"/>
                    <a:pt x="26822" y="66545"/>
                    <a:pt x="26162" y="67052"/>
                  </a:cubicBezTo>
                  <a:cubicBezTo>
                    <a:pt x="25919" y="67236"/>
                    <a:pt x="26069" y="67606"/>
                    <a:pt x="26294" y="67606"/>
                  </a:cubicBezTo>
                  <a:cubicBezTo>
                    <a:pt x="26342" y="67606"/>
                    <a:pt x="26394" y="67589"/>
                    <a:pt x="26446" y="67549"/>
                  </a:cubicBezTo>
                  <a:cubicBezTo>
                    <a:pt x="27146" y="67011"/>
                    <a:pt x="27969" y="66687"/>
                    <a:pt x="28679" y="66210"/>
                  </a:cubicBezTo>
                  <a:cubicBezTo>
                    <a:pt x="28691" y="66210"/>
                    <a:pt x="28702" y="66210"/>
                    <a:pt x="28714" y="66210"/>
                  </a:cubicBezTo>
                  <a:cubicBezTo>
                    <a:pt x="29163" y="66210"/>
                    <a:pt x="29490" y="66019"/>
                    <a:pt x="29826" y="65722"/>
                  </a:cubicBezTo>
                  <a:cubicBezTo>
                    <a:pt x="30141" y="65448"/>
                    <a:pt x="30496" y="65326"/>
                    <a:pt x="30851" y="65205"/>
                  </a:cubicBezTo>
                  <a:lnTo>
                    <a:pt x="30851" y="65205"/>
                  </a:lnTo>
                  <a:cubicBezTo>
                    <a:pt x="29846" y="66910"/>
                    <a:pt x="29166" y="68798"/>
                    <a:pt x="28334" y="70594"/>
                  </a:cubicBezTo>
                  <a:cubicBezTo>
                    <a:pt x="27979" y="71356"/>
                    <a:pt x="27735" y="72147"/>
                    <a:pt x="27502" y="72949"/>
                  </a:cubicBezTo>
                  <a:cubicBezTo>
                    <a:pt x="27471" y="72990"/>
                    <a:pt x="27441" y="73030"/>
                    <a:pt x="27410" y="73061"/>
                  </a:cubicBezTo>
                  <a:cubicBezTo>
                    <a:pt x="27319" y="73173"/>
                    <a:pt x="27319" y="73294"/>
                    <a:pt x="27370" y="73396"/>
                  </a:cubicBezTo>
                  <a:cubicBezTo>
                    <a:pt x="27065" y="74482"/>
                    <a:pt x="26740" y="75558"/>
                    <a:pt x="26182" y="76542"/>
                  </a:cubicBezTo>
                  <a:cubicBezTo>
                    <a:pt x="25421" y="77882"/>
                    <a:pt x="24213" y="79273"/>
                    <a:pt x="24183" y="80887"/>
                  </a:cubicBezTo>
                  <a:cubicBezTo>
                    <a:pt x="24152" y="80927"/>
                    <a:pt x="24122" y="80978"/>
                    <a:pt x="24101" y="81029"/>
                  </a:cubicBezTo>
                  <a:cubicBezTo>
                    <a:pt x="22650" y="81526"/>
                    <a:pt x="21280" y="82277"/>
                    <a:pt x="20051" y="83181"/>
                  </a:cubicBezTo>
                  <a:cubicBezTo>
                    <a:pt x="19883" y="83299"/>
                    <a:pt x="19987" y="83550"/>
                    <a:pt x="20144" y="83550"/>
                  </a:cubicBezTo>
                  <a:cubicBezTo>
                    <a:pt x="20176" y="83550"/>
                    <a:pt x="20210" y="83540"/>
                    <a:pt x="20244" y="83516"/>
                  </a:cubicBezTo>
                  <a:cubicBezTo>
                    <a:pt x="21330" y="82714"/>
                    <a:pt x="22518" y="82034"/>
                    <a:pt x="23777" y="81546"/>
                  </a:cubicBezTo>
                  <a:lnTo>
                    <a:pt x="23777" y="81546"/>
                  </a:lnTo>
                  <a:cubicBezTo>
                    <a:pt x="23523" y="81983"/>
                    <a:pt x="23269" y="82430"/>
                    <a:pt x="23046" y="82886"/>
                  </a:cubicBezTo>
                  <a:cubicBezTo>
                    <a:pt x="20945" y="83130"/>
                    <a:pt x="18559" y="86165"/>
                    <a:pt x="18042" y="87911"/>
                  </a:cubicBezTo>
                  <a:cubicBezTo>
                    <a:pt x="17999" y="88052"/>
                    <a:pt x="18115" y="88144"/>
                    <a:pt x="18230" y="88144"/>
                  </a:cubicBezTo>
                  <a:cubicBezTo>
                    <a:pt x="18305" y="88144"/>
                    <a:pt x="18379" y="88105"/>
                    <a:pt x="18407" y="88012"/>
                  </a:cubicBezTo>
                  <a:cubicBezTo>
                    <a:pt x="18854" y="86510"/>
                    <a:pt x="21066" y="83739"/>
                    <a:pt x="22833" y="83313"/>
                  </a:cubicBezTo>
                  <a:lnTo>
                    <a:pt x="22833" y="83313"/>
                  </a:lnTo>
                  <a:cubicBezTo>
                    <a:pt x="22772" y="83434"/>
                    <a:pt x="22711" y="83556"/>
                    <a:pt x="22660" y="83668"/>
                  </a:cubicBezTo>
                  <a:cubicBezTo>
                    <a:pt x="22619" y="83698"/>
                    <a:pt x="22589" y="83729"/>
                    <a:pt x="22559" y="83769"/>
                  </a:cubicBezTo>
                  <a:cubicBezTo>
                    <a:pt x="22173" y="84449"/>
                    <a:pt x="21828" y="85129"/>
                    <a:pt x="21533" y="85840"/>
                  </a:cubicBezTo>
                  <a:cubicBezTo>
                    <a:pt x="19656" y="86205"/>
                    <a:pt x="18915" y="89870"/>
                    <a:pt x="18539" y="92519"/>
                  </a:cubicBezTo>
                  <a:cubicBezTo>
                    <a:pt x="18204" y="94874"/>
                    <a:pt x="17524" y="97574"/>
                    <a:pt x="16032" y="98446"/>
                  </a:cubicBezTo>
                  <a:cubicBezTo>
                    <a:pt x="15830" y="98548"/>
                    <a:pt x="16019" y="98990"/>
                    <a:pt x="16222" y="98990"/>
                  </a:cubicBezTo>
                  <a:cubicBezTo>
                    <a:pt x="16243" y="98990"/>
                    <a:pt x="16265" y="98985"/>
                    <a:pt x="16286" y="98974"/>
                  </a:cubicBezTo>
                  <a:cubicBezTo>
                    <a:pt x="17402" y="98375"/>
                    <a:pt x="17615" y="97472"/>
                    <a:pt x="18001" y="96528"/>
                  </a:cubicBezTo>
                  <a:cubicBezTo>
                    <a:pt x="18438" y="95452"/>
                    <a:pt x="18762" y="94508"/>
                    <a:pt x="18996" y="92945"/>
                  </a:cubicBezTo>
                  <a:cubicBezTo>
                    <a:pt x="19209" y="91534"/>
                    <a:pt x="19402" y="90316"/>
                    <a:pt x="19696" y="89179"/>
                  </a:cubicBezTo>
                  <a:cubicBezTo>
                    <a:pt x="19991" y="88367"/>
                    <a:pt x="20478" y="86997"/>
                    <a:pt x="21300" y="86398"/>
                  </a:cubicBezTo>
                  <a:lnTo>
                    <a:pt x="21300" y="86398"/>
                  </a:lnTo>
                  <a:cubicBezTo>
                    <a:pt x="20742" y="89301"/>
                    <a:pt x="21584" y="91595"/>
                    <a:pt x="21858" y="94407"/>
                  </a:cubicBezTo>
                  <a:cubicBezTo>
                    <a:pt x="21574" y="94792"/>
                    <a:pt x="21310" y="95188"/>
                    <a:pt x="21087" y="95604"/>
                  </a:cubicBezTo>
                  <a:cubicBezTo>
                    <a:pt x="19280" y="99096"/>
                    <a:pt x="19767" y="100649"/>
                    <a:pt x="20772" y="102801"/>
                  </a:cubicBezTo>
                  <a:cubicBezTo>
                    <a:pt x="21320" y="104699"/>
                    <a:pt x="23482" y="107947"/>
                    <a:pt x="23756" y="112707"/>
                  </a:cubicBezTo>
                  <a:cubicBezTo>
                    <a:pt x="23492" y="113702"/>
                    <a:pt x="22619" y="114606"/>
                    <a:pt x="22153" y="115509"/>
                  </a:cubicBezTo>
                  <a:cubicBezTo>
                    <a:pt x="21188" y="117387"/>
                    <a:pt x="21320" y="119132"/>
                    <a:pt x="21280" y="121193"/>
                  </a:cubicBezTo>
                  <a:cubicBezTo>
                    <a:pt x="21275" y="121315"/>
                    <a:pt x="21368" y="121376"/>
                    <a:pt x="21464" y="121376"/>
                  </a:cubicBezTo>
                  <a:cubicBezTo>
                    <a:pt x="21559" y="121376"/>
                    <a:pt x="21655" y="121315"/>
                    <a:pt x="21655" y="121193"/>
                  </a:cubicBezTo>
                  <a:cubicBezTo>
                    <a:pt x="21675" y="120259"/>
                    <a:pt x="21615" y="119335"/>
                    <a:pt x="21655" y="118412"/>
                  </a:cubicBezTo>
                  <a:cubicBezTo>
                    <a:pt x="21706" y="117234"/>
                    <a:pt x="22477" y="116169"/>
                    <a:pt x="23025" y="115143"/>
                  </a:cubicBezTo>
                  <a:cubicBezTo>
                    <a:pt x="23310" y="114606"/>
                    <a:pt x="23604" y="114078"/>
                    <a:pt x="23858" y="113519"/>
                  </a:cubicBezTo>
                  <a:lnTo>
                    <a:pt x="23858" y="113519"/>
                  </a:lnTo>
                  <a:cubicBezTo>
                    <a:pt x="23848" y="114453"/>
                    <a:pt x="23878" y="115387"/>
                    <a:pt x="23888" y="116331"/>
                  </a:cubicBezTo>
                  <a:cubicBezTo>
                    <a:pt x="23908" y="117671"/>
                    <a:pt x="23990" y="119072"/>
                    <a:pt x="23574" y="120361"/>
                  </a:cubicBezTo>
                  <a:cubicBezTo>
                    <a:pt x="23228" y="121426"/>
                    <a:pt x="22609" y="122025"/>
                    <a:pt x="22183" y="123061"/>
                  </a:cubicBezTo>
                  <a:cubicBezTo>
                    <a:pt x="21726" y="124167"/>
                    <a:pt x="21554" y="125821"/>
                    <a:pt x="21564" y="126989"/>
                  </a:cubicBezTo>
                  <a:cubicBezTo>
                    <a:pt x="21564" y="127111"/>
                    <a:pt x="21660" y="127171"/>
                    <a:pt x="21755" y="127171"/>
                  </a:cubicBezTo>
                  <a:cubicBezTo>
                    <a:pt x="21851" y="127171"/>
                    <a:pt x="21944" y="127111"/>
                    <a:pt x="21939" y="126989"/>
                  </a:cubicBezTo>
                  <a:cubicBezTo>
                    <a:pt x="21939" y="125598"/>
                    <a:pt x="22163" y="124289"/>
                    <a:pt x="22751" y="122990"/>
                  </a:cubicBezTo>
                  <a:cubicBezTo>
                    <a:pt x="23178" y="122046"/>
                    <a:pt x="23716" y="121163"/>
                    <a:pt x="24030" y="120178"/>
                  </a:cubicBezTo>
                  <a:cubicBezTo>
                    <a:pt x="24386" y="119082"/>
                    <a:pt x="24284" y="117823"/>
                    <a:pt x="24274" y="116696"/>
                  </a:cubicBezTo>
                  <a:cubicBezTo>
                    <a:pt x="24264" y="115357"/>
                    <a:pt x="24223" y="114017"/>
                    <a:pt x="24243" y="112677"/>
                  </a:cubicBezTo>
                  <a:cubicBezTo>
                    <a:pt x="24243" y="112667"/>
                    <a:pt x="24233" y="112647"/>
                    <a:pt x="24233" y="112636"/>
                  </a:cubicBezTo>
                  <a:cubicBezTo>
                    <a:pt x="24243" y="112565"/>
                    <a:pt x="24233" y="112494"/>
                    <a:pt x="24233" y="112423"/>
                  </a:cubicBezTo>
                  <a:cubicBezTo>
                    <a:pt x="24040" y="108871"/>
                    <a:pt x="22010" y="104638"/>
                    <a:pt x="20792" y="101806"/>
                  </a:cubicBezTo>
                  <a:cubicBezTo>
                    <a:pt x="19930" y="99796"/>
                    <a:pt x="20447" y="98233"/>
                    <a:pt x="21188" y="96335"/>
                  </a:cubicBezTo>
                  <a:cubicBezTo>
                    <a:pt x="21341" y="96021"/>
                    <a:pt x="21757" y="95554"/>
                    <a:pt x="21939" y="95269"/>
                  </a:cubicBezTo>
                  <a:cubicBezTo>
                    <a:pt x="21950" y="95371"/>
                    <a:pt x="21970" y="95472"/>
                    <a:pt x="21980" y="95574"/>
                  </a:cubicBezTo>
                  <a:cubicBezTo>
                    <a:pt x="22142" y="96812"/>
                    <a:pt x="22670" y="98010"/>
                    <a:pt x="22782" y="99238"/>
                  </a:cubicBezTo>
                  <a:cubicBezTo>
                    <a:pt x="23492" y="102425"/>
                    <a:pt x="24903" y="105257"/>
                    <a:pt x="25096" y="106871"/>
                  </a:cubicBezTo>
                  <a:cubicBezTo>
                    <a:pt x="25279" y="108597"/>
                    <a:pt x="25512" y="112261"/>
                    <a:pt x="25147" y="115275"/>
                  </a:cubicBezTo>
                  <a:cubicBezTo>
                    <a:pt x="25137" y="115306"/>
                    <a:pt x="25126" y="115346"/>
                    <a:pt x="25126" y="115387"/>
                  </a:cubicBezTo>
                  <a:lnTo>
                    <a:pt x="25126" y="115499"/>
                  </a:lnTo>
                  <a:cubicBezTo>
                    <a:pt x="25126" y="115519"/>
                    <a:pt x="25126" y="115539"/>
                    <a:pt x="25126" y="115560"/>
                  </a:cubicBezTo>
                  <a:cubicBezTo>
                    <a:pt x="25096" y="118473"/>
                    <a:pt x="25167" y="121396"/>
                    <a:pt x="25198" y="124309"/>
                  </a:cubicBezTo>
                  <a:cubicBezTo>
                    <a:pt x="25218" y="125761"/>
                    <a:pt x="25279" y="127222"/>
                    <a:pt x="25187" y="128674"/>
                  </a:cubicBezTo>
                  <a:cubicBezTo>
                    <a:pt x="25096" y="130105"/>
                    <a:pt x="24446" y="131516"/>
                    <a:pt x="24162" y="132916"/>
                  </a:cubicBezTo>
                  <a:cubicBezTo>
                    <a:pt x="23858" y="135139"/>
                    <a:pt x="23604" y="136266"/>
                    <a:pt x="23705" y="138255"/>
                  </a:cubicBezTo>
                  <a:cubicBezTo>
                    <a:pt x="23969" y="143006"/>
                    <a:pt x="25258" y="148253"/>
                    <a:pt x="25461" y="153136"/>
                  </a:cubicBezTo>
                  <a:cubicBezTo>
                    <a:pt x="25502" y="154546"/>
                    <a:pt x="25492" y="155957"/>
                    <a:pt x="25492" y="157368"/>
                  </a:cubicBezTo>
                  <a:cubicBezTo>
                    <a:pt x="25492" y="160271"/>
                    <a:pt x="26497" y="163174"/>
                    <a:pt x="26497" y="166077"/>
                  </a:cubicBezTo>
                  <a:lnTo>
                    <a:pt x="26497" y="166107"/>
                  </a:lnTo>
                  <a:cubicBezTo>
                    <a:pt x="26507" y="168077"/>
                    <a:pt x="26608" y="170036"/>
                    <a:pt x="26548" y="172005"/>
                  </a:cubicBezTo>
                  <a:cubicBezTo>
                    <a:pt x="26476" y="174228"/>
                    <a:pt x="25928" y="176369"/>
                    <a:pt x="25360" y="178511"/>
                  </a:cubicBezTo>
                  <a:cubicBezTo>
                    <a:pt x="25323" y="178652"/>
                    <a:pt x="25442" y="178745"/>
                    <a:pt x="25555" y="178745"/>
                  </a:cubicBezTo>
                  <a:cubicBezTo>
                    <a:pt x="25629" y="178745"/>
                    <a:pt x="25701" y="178705"/>
                    <a:pt x="25725" y="178612"/>
                  </a:cubicBezTo>
                  <a:cubicBezTo>
                    <a:pt x="26243" y="176664"/>
                    <a:pt x="26740" y="174715"/>
                    <a:pt x="26893" y="172705"/>
                  </a:cubicBezTo>
                  <a:cubicBezTo>
                    <a:pt x="27055" y="170502"/>
                    <a:pt x="26882" y="168280"/>
                    <a:pt x="26872" y="166077"/>
                  </a:cubicBezTo>
                  <a:cubicBezTo>
                    <a:pt x="26872" y="163418"/>
                    <a:pt x="25857" y="160758"/>
                    <a:pt x="25867" y="158099"/>
                  </a:cubicBezTo>
                  <a:cubicBezTo>
                    <a:pt x="25878" y="156759"/>
                    <a:pt x="25878" y="155429"/>
                    <a:pt x="25857" y="154090"/>
                  </a:cubicBezTo>
                  <a:cubicBezTo>
                    <a:pt x="26162" y="149248"/>
                    <a:pt x="23401" y="140143"/>
                    <a:pt x="24304" y="134327"/>
                  </a:cubicBezTo>
                  <a:cubicBezTo>
                    <a:pt x="24548" y="132937"/>
                    <a:pt x="25187" y="130805"/>
                    <a:pt x="25685" y="129364"/>
                  </a:cubicBezTo>
                  <a:cubicBezTo>
                    <a:pt x="25705" y="129212"/>
                    <a:pt x="25725" y="129049"/>
                    <a:pt x="25736" y="128897"/>
                  </a:cubicBezTo>
                  <a:cubicBezTo>
                    <a:pt x="26091" y="131942"/>
                    <a:pt x="26862" y="135078"/>
                    <a:pt x="27603" y="138073"/>
                  </a:cubicBezTo>
                  <a:lnTo>
                    <a:pt x="30648" y="150436"/>
                  </a:lnTo>
                  <a:cubicBezTo>
                    <a:pt x="30668" y="150507"/>
                    <a:pt x="31389" y="156363"/>
                    <a:pt x="30912" y="158911"/>
                  </a:cubicBezTo>
                  <a:cubicBezTo>
                    <a:pt x="30171" y="162920"/>
                    <a:pt x="29623" y="167518"/>
                    <a:pt x="29400" y="173750"/>
                  </a:cubicBezTo>
                  <a:cubicBezTo>
                    <a:pt x="29511" y="176410"/>
                    <a:pt x="29440" y="179069"/>
                    <a:pt x="29440" y="181729"/>
                  </a:cubicBezTo>
                  <a:cubicBezTo>
                    <a:pt x="29440" y="181850"/>
                    <a:pt x="29537" y="181911"/>
                    <a:pt x="29633" y="181911"/>
                  </a:cubicBezTo>
                  <a:cubicBezTo>
                    <a:pt x="29730" y="181911"/>
                    <a:pt x="29826" y="181850"/>
                    <a:pt x="29826" y="181729"/>
                  </a:cubicBezTo>
                  <a:cubicBezTo>
                    <a:pt x="29816" y="179181"/>
                    <a:pt x="29907" y="176623"/>
                    <a:pt x="29796" y="174065"/>
                  </a:cubicBezTo>
                  <a:cubicBezTo>
                    <a:pt x="30049" y="168472"/>
                    <a:pt x="30273" y="163895"/>
                    <a:pt x="31277" y="159012"/>
                  </a:cubicBezTo>
                  <a:cubicBezTo>
                    <a:pt x="31978" y="156353"/>
                    <a:pt x="31247" y="150537"/>
                    <a:pt x="31217" y="150436"/>
                  </a:cubicBezTo>
                  <a:lnTo>
                    <a:pt x="28172" y="138073"/>
                  </a:lnTo>
                  <a:cubicBezTo>
                    <a:pt x="27187" y="134084"/>
                    <a:pt x="26771" y="131617"/>
                    <a:pt x="25939" y="127567"/>
                  </a:cubicBezTo>
                  <a:cubicBezTo>
                    <a:pt x="25939" y="127527"/>
                    <a:pt x="25807" y="125811"/>
                    <a:pt x="25796" y="125781"/>
                  </a:cubicBezTo>
                  <a:cubicBezTo>
                    <a:pt x="25786" y="125415"/>
                    <a:pt x="25786" y="125050"/>
                    <a:pt x="25776" y="124685"/>
                  </a:cubicBezTo>
                  <a:cubicBezTo>
                    <a:pt x="25746" y="121619"/>
                    <a:pt x="25664" y="118554"/>
                    <a:pt x="25695" y="115489"/>
                  </a:cubicBezTo>
                  <a:cubicBezTo>
                    <a:pt x="26070" y="112647"/>
                    <a:pt x="25776" y="109916"/>
                    <a:pt x="25614" y="106749"/>
                  </a:cubicBezTo>
                  <a:cubicBezTo>
                    <a:pt x="25096" y="103867"/>
                    <a:pt x="24010" y="102760"/>
                    <a:pt x="23442" y="99258"/>
                  </a:cubicBezTo>
                  <a:cubicBezTo>
                    <a:pt x="24639" y="98528"/>
                    <a:pt x="25807" y="96021"/>
                    <a:pt x="26081" y="93828"/>
                  </a:cubicBezTo>
                  <a:cubicBezTo>
                    <a:pt x="26273" y="94569"/>
                    <a:pt x="26974" y="95929"/>
                    <a:pt x="27491" y="97665"/>
                  </a:cubicBezTo>
                  <a:cubicBezTo>
                    <a:pt x="28923" y="102304"/>
                    <a:pt x="29684" y="106140"/>
                    <a:pt x="30161" y="110535"/>
                  </a:cubicBezTo>
                  <a:cubicBezTo>
                    <a:pt x="30333" y="114626"/>
                    <a:pt x="30405" y="118117"/>
                    <a:pt x="30800" y="121761"/>
                  </a:cubicBezTo>
                  <a:cubicBezTo>
                    <a:pt x="30983" y="123365"/>
                    <a:pt x="31389" y="124857"/>
                    <a:pt x="31917" y="126532"/>
                  </a:cubicBezTo>
                  <a:cubicBezTo>
                    <a:pt x="31105" y="128115"/>
                    <a:pt x="30608" y="129283"/>
                    <a:pt x="29948" y="130937"/>
                  </a:cubicBezTo>
                  <a:cubicBezTo>
                    <a:pt x="29318" y="132500"/>
                    <a:pt x="29450" y="134277"/>
                    <a:pt x="29450" y="135931"/>
                  </a:cubicBezTo>
                  <a:cubicBezTo>
                    <a:pt x="29456" y="136053"/>
                    <a:pt x="29552" y="136114"/>
                    <a:pt x="29647" y="136114"/>
                  </a:cubicBezTo>
                  <a:cubicBezTo>
                    <a:pt x="29742" y="136114"/>
                    <a:pt x="29836" y="136053"/>
                    <a:pt x="29836" y="135931"/>
                  </a:cubicBezTo>
                  <a:cubicBezTo>
                    <a:pt x="29826" y="134266"/>
                    <a:pt x="29765" y="132632"/>
                    <a:pt x="30313" y="131028"/>
                  </a:cubicBezTo>
                  <a:cubicBezTo>
                    <a:pt x="30790" y="129648"/>
                    <a:pt x="31328" y="128369"/>
                    <a:pt x="32008" y="127039"/>
                  </a:cubicBezTo>
                  <a:lnTo>
                    <a:pt x="32008" y="127039"/>
                  </a:lnTo>
                  <a:cubicBezTo>
                    <a:pt x="31978" y="127425"/>
                    <a:pt x="32008" y="127496"/>
                    <a:pt x="32089" y="128095"/>
                  </a:cubicBezTo>
                  <a:cubicBezTo>
                    <a:pt x="31876" y="130704"/>
                    <a:pt x="31359" y="133272"/>
                    <a:pt x="31115" y="135880"/>
                  </a:cubicBezTo>
                  <a:cubicBezTo>
                    <a:pt x="31105" y="136002"/>
                    <a:pt x="31196" y="136063"/>
                    <a:pt x="31293" y="136063"/>
                  </a:cubicBezTo>
                  <a:cubicBezTo>
                    <a:pt x="31389" y="136063"/>
                    <a:pt x="31491" y="136002"/>
                    <a:pt x="31501" y="135880"/>
                  </a:cubicBezTo>
                  <a:cubicBezTo>
                    <a:pt x="31724" y="133393"/>
                    <a:pt x="32191" y="130937"/>
                    <a:pt x="32435" y="128450"/>
                  </a:cubicBezTo>
                  <a:cubicBezTo>
                    <a:pt x="32506" y="127943"/>
                    <a:pt x="32668" y="127131"/>
                    <a:pt x="31653" y="123974"/>
                  </a:cubicBezTo>
                  <a:cubicBezTo>
                    <a:pt x="31460" y="123020"/>
                    <a:pt x="31074" y="121234"/>
                    <a:pt x="30973" y="118767"/>
                  </a:cubicBezTo>
                  <a:cubicBezTo>
                    <a:pt x="30861" y="115935"/>
                    <a:pt x="30790" y="113022"/>
                    <a:pt x="30567" y="110393"/>
                  </a:cubicBezTo>
                  <a:cubicBezTo>
                    <a:pt x="30344" y="107714"/>
                    <a:pt x="29978" y="105328"/>
                    <a:pt x="29613" y="103511"/>
                  </a:cubicBezTo>
                  <a:cubicBezTo>
                    <a:pt x="29044" y="101217"/>
                    <a:pt x="28608" y="99939"/>
                    <a:pt x="27979" y="97848"/>
                  </a:cubicBezTo>
                  <a:cubicBezTo>
                    <a:pt x="27441" y="95239"/>
                    <a:pt x="24812" y="92803"/>
                    <a:pt x="28121" y="90885"/>
                  </a:cubicBezTo>
                  <a:cubicBezTo>
                    <a:pt x="28618" y="91118"/>
                    <a:pt x="28385" y="91047"/>
                    <a:pt x="28943" y="91138"/>
                  </a:cubicBezTo>
                  <a:cubicBezTo>
                    <a:pt x="28945" y="91139"/>
                    <a:pt x="28948" y="91139"/>
                    <a:pt x="28950" y="91139"/>
                  </a:cubicBezTo>
                  <a:cubicBezTo>
                    <a:pt x="29201" y="91139"/>
                    <a:pt x="30923" y="89707"/>
                    <a:pt x="31163" y="89707"/>
                  </a:cubicBezTo>
                  <a:cubicBezTo>
                    <a:pt x="31164" y="89707"/>
                    <a:pt x="31165" y="89707"/>
                    <a:pt x="31166" y="89707"/>
                  </a:cubicBezTo>
                  <a:cubicBezTo>
                    <a:pt x="30638" y="90194"/>
                    <a:pt x="30719" y="91443"/>
                    <a:pt x="30476" y="92103"/>
                  </a:cubicBezTo>
                  <a:cubicBezTo>
                    <a:pt x="30374" y="92346"/>
                    <a:pt x="30283" y="92600"/>
                    <a:pt x="30181" y="92844"/>
                  </a:cubicBezTo>
                  <a:cubicBezTo>
                    <a:pt x="30161" y="92874"/>
                    <a:pt x="30151" y="92894"/>
                    <a:pt x="30151" y="92925"/>
                  </a:cubicBezTo>
                  <a:cubicBezTo>
                    <a:pt x="29917" y="93493"/>
                    <a:pt x="29674" y="94062"/>
                    <a:pt x="29440" y="94630"/>
                  </a:cubicBezTo>
                  <a:cubicBezTo>
                    <a:pt x="29115" y="95412"/>
                    <a:pt x="29197" y="96487"/>
                    <a:pt x="28547" y="97066"/>
                  </a:cubicBezTo>
                  <a:cubicBezTo>
                    <a:pt x="28405" y="97193"/>
                    <a:pt x="28534" y="97381"/>
                    <a:pt x="28684" y="97381"/>
                  </a:cubicBezTo>
                  <a:cubicBezTo>
                    <a:pt x="28726" y="97381"/>
                    <a:pt x="28771" y="97366"/>
                    <a:pt x="28811" y="97330"/>
                  </a:cubicBezTo>
                  <a:cubicBezTo>
                    <a:pt x="29187" y="97005"/>
                    <a:pt x="29115" y="96609"/>
                    <a:pt x="29278" y="96142"/>
                  </a:cubicBezTo>
                  <a:cubicBezTo>
                    <a:pt x="29521" y="95442"/>
                    <a:pt x="29796" y="94752"/>
                    <a:pt x="30090" y="94062"/>
                  </a:cubicBezTo>
                  <a:cubicBezTo>
                    <a:pt x="30212" y="93757"/>
                    <a:pt x="30333" y="93453"/>
                    <a:pt x="30455" y="93148"/>
                  </a:cubicBezTo>
                  <a:cubicBezTo>
                    <a:pt x="31673" y="93087"/>
                    <a:pt x="31704" y="90539"/>
                    <a:pt x="32516" y="90052"/>
                  </a:cubicBezTo>
                  <a:cubicBezTo>
                    <a:pt x="32756" y="90042"/>
                    <a:pt x="32759" y="89677"/>
                    <a:pt x="32525" y="89677"/>
                  </a:cubicBezTo>
                  <a:cubicBezTo>
                    <a:pt x="32522" y="89677"/>
                    <a:pt x="32519" y="89677"/>
                    <a:pt x="32516" y="89677"/>
                  </a:cubicBezTo>
                  <a:cubicBezTo>
                    <a:pt x="31958" y="89697"/>
                    <a:pt x="31775" y="90570"/>
                    <a:pt x="31552" y="91088"/>
                  </a:cubicBezTo>
                  <a:cubicBezTo>
                    <a:pt x="31267" y="91697"/>
                    <a:pt x="31166" y="92620"/>
                    <a:pt x="30618" y="92752"/>
                  </a:cubicBezTo>
                  <a:cubicBezTo>
                    <a:pt x="30719" y="92498"/>
                    <a:pt x="30821" y="92255"/>
                    <a:pt x="30912" y="92011"/>
                  </a:cubicBezTo>
                  <a:cubicBezTo>
                    <a:pt x="31176" y="91321"/>
                    <a:pt x="30892" y="89849"/>
                    <a:pt x="31815" y="89372"/>
                  </a:cubicBezTo>
                  <a:cubicBezTo>
                    <a:pt x="32191" y="89190"/>
                    <a:pt x="32323" y="89108"/>
                    <a:pt x="32688" y="89108"/>
                  </a:cubicBezTo>
                  <a:cubicBezTo>
                    <a:pt x="32932" y="89108"/>
                    <a:pt x="32932" y="88733"/>
                    <a:pt x="32688" y="88733"/>
                  </a:cubicBezTo>
                  <a:cubicBezTo>
                    <a:pt x="31968" y="88733"/>
                    <a:pt x="31298" y="88976"/>
                    <a:pt x="30780" y="89393"/>
                  </a:cubicBezTo>
                  <a:cubicBezTo>
                    <a:pt x="30330" y="89655"/>
                    <a:pt x="29343" y="90663"/>
                    <a:pt x="28851" y="90663"/>
                  </a:cubicBezTo>
                  <a:cubicBezTo>
                    <a:pt x="28810" y="90663"/>
                    <a:pt x="28773" y="90656"/>
                    <a:pt x="28740" y="90641"/>
                  </a:cubicBezTo>
                  <a:cubicBezTo>
                    <a:pt x="29105" y="90468"/>
                    <a:pt x="29420" y="90194"/>
                    <a:pt x="29724" y="89920"/>
                  </a:cubicBezTo>
                  <a:cubicBezTo>
                    <a:pt x="30476" y="89240"/>
                    <a:pt x="30993" y="88134"/>
                    <a:pt x="31897" y="87697"/>
                  </a:cubicBezTo>
                  <a:cubicBezTo>
                    <a:pt x="32008" y="87697"/>
                    <a:pt x="32262" y="87626"/>
                    <a:pt x="32364" y="87626"/>
                  </a:cubicBezTo>
                  <a:cubicBezTo>
                    <a:pt x="32495" y="87586"/>
                    <a:pt x="32495" y="87403"/>
                    <a:pt x="32364" y="87241"/>
                  </a:cubicBezTo>
                  <a:cubicBezTo>
                    <a:pt x="31616" y="87251"/>
                    <a:pt x="30773" y="87852"/>
                    <a:pt x="29834" y="87852"/>
                  </a:cubicBezTo>
                  <a:cubicBezTo>
                    <a:pt x="29805" y="87852"/>
                    <a:pt x="29775" y="87851"/>
                    <a:pt x="29745" y="87850"/>
                  </a:cubicBezTo>
                  <a:cubicBezTo>
                    <a:pt x="29897" y="87677"/>
                    <a:pt x="30059" y="87515"/>
                    <a:pt x="30222" y="87352"/>
                  </a:cubicBezTo>
                  <a:cubicBezTo>
                    <a:pt x="30699" y="86865"/>
                    <a:pt x="31694" y="86632"/>
                    <a:pt x="32414" y="86388"/>
                  </a:cubicBezTo>
                  <a:cubicBezTo>
                    <a:pt x="32656" y="86267"/>
                    <a:pt x="32481" y="86037"/>
                    <a:pt x="32310" y="86037"/>
                  </a:cubicBezTo>
                  <a:cubicBezTo>
                    <a:pt x="32294" y="86037"/>
                    <a:pt x="32278" y="86039"/>
                    <a:pt x="32262" y="86043"/>
                  </a:cubicBezTo>
                  <a:cubicBezTo>
                    <a:pt x="31491" y="86144"/>
                    <a:pt x="29917" y="87007"/>
                    <a:pt x="29329" y="87768"/>
                  </a:cubicBezTo>
                  <a:cubicBezTo>
                    <a:pt x="29318" y="87789"/>
                    <a:pt x="29298" y="87809"/>
                    <a:pt x="29288" y="87819"/>
                  </a:cubicBezTo>
                  <a:cubicBezTo>
                    <a:pt x="29179" y="87816"/>
                    <a:pt x="29083" y="87815"/>
                    <a:pt x="28996" y="87815"/>
                  </a:cubicBezTo>
                  <a:cubicBezTo>
                    <a:pt x="28759" y="87815"/>
                    <a:pt x="28601" y="87824"/>
                    <a:pt x="28498" y="87824"/>
                  </a:cubicBezTo>
                  <a:cubicBezTo>
                    <a:pt x="28263" y="87824"/>
                    <a:pt x="28309" y="87780"/>
                    <a:pt x="28334" y="87494"/>
                  </a:cubicBezTo>
                  <a:cubicBezTo>
                    <a:pt x="28476" y="87342"/>
                    <a:pt x="28608" y="87180"/>
                    <a:pt x="28740" y="86997"/>
                  </a:cubicBezTo>
                  <a:cubicBezTo>
                    <a:pt x="29410" y="86084"/>
                    <a:pt x="30049" y="85129"/>
                    <a:pt x="30689" y="84196"/>
                  </a:cubicBezTo>
                  <a:cubicBezTo>
                    <a:pt x="31409" y="83150"/>
                    <a:pt x="32069" y="82287"/>
                    <a:pt x="33104" y="81546"/>
                  </a:cubicBezTo>
                  <a:cubicBezTo>
                    <a:pt x="33470" y="81293"/>
                    <a:pt x="33825" y="81039"/>
                    <a:pt x="34140" y="80734"/>
                  </a:cubicBezTo>
                  <a:cubicBezTo>
                    <a:pt x="34150" y="81019"/>
                    <a:pt x="34150" y="82846"/>
                    <a:pt x="34150" y="82846"/>
                  </a:cubicBezTo>
                  <a:lnTo>
                    <a:pt x="35865" y="82846"/>
                  </a:lnTo>
                  <a:cubicBezTo>
                    <a:pt x="35865" y="82846"/>
                    <a:pt x="35855" y="81130"/>
                    <a:pt x="35855" y="80907"/>
                  </a:cubicBezTo>
                  <a:lnTo>
                    <a:pt x="35855" y="80907"/>
                  </a:lnTo>
                  <a:cubicBezTo>
                    <a:pt x="36566" y="81800"/>
                    <a:pt x="37327" y="82653"/>
                    <a:pt x="38088" y="83505"/>
                  </a:cubicBezTo>
                  <a:cubicBezTo>
                    <a:pt x="39093" y="84632"/>
                    <a:pt x="39976" y="85850"/>
                    <a:pt x="40951" y="87007"/>
                  </a:cubicBezTo>
                  <a:cubicBezTo>
                    <a:pt x="41001" y="87058"/>
                    <a:pt x="41042" y="87119"/>
                    <a:pt x="41082" y="87170"/>
                  </a:cubicBezTo>
                  <a:cubicBezTo>
                    <a:pt x="40372" y="86997"/>
                    <a:pt x="40199" y="86622"/>
                    <a:pt x="39499" y="86429"/>
                  </a:cubicBezTo>
                  <a:cubicBezTo>
                    <a:pt x="38748" y="86216"/>
                    <a:pt x="37997" y="86013"/>
                    <a:pt x="37215" y="85992"/>
                  </a:cubicBezTo>
                  <a:cubicBezTo>
                    <a:pt x="37073" y="85992"/>
                    <a:pt x="36941" y="86114"/>
                    <a:pt x="36962" y="86226"/>
                  </a:cubicBezTo>
                  <a:cubicBezTo>
                    <a:pt x="36982" y="86347"/>
                    <a:pt x="37063" y="86327"/>
                    <a:pt x="37114" y="86368"/>
                  </a:cubicBezTo>
                  <a:cubicBezTo>
                    <a:pt x="37510" y="86662"/>
                    <a:pt x="38525" y="87149"/>
                    <a:pt x="39093" y="87484"/>
                  </a:cubicBezTo>
                  <a:cubicBezTo>
                    <a:pt x="39793" y="87890"/>
                    <a:pt x="40037" y="88154"/>
                    <a:pt x="40423" y="88631"/>
                  </a:cubicBezTo>
                  <a:cubicBezTo>
                    <a:pt x="40391" y="88637"/>
                    <a:pt x="40358" y="88639"/>
                    <a:pt x="40325" y="88639"/>
                  </a:cubicBezTo>
                  <a:cubicBezTo>
                    <a:pt x="39652" y="88639"/>
                    <a:pt x="38656" y="87622"/>
                    <a:pt x="38027" y="87525"/>
                  </a:cubicBezTo>
                  <a:cubicBezTo>
                    <a:pt x="37996" y="87493"/>
                    <a:pt x="37956" y="87477"/>
                    <a:pt x="37918" y="87477"/>
                  </a:cubicBezTo>
                  <a:cubicBezTo>
                    <a:pt x="37896" y="87477"/>
                    <a:pt x="37874" y="87483"/>
                    <a:pt x="37855" y="87494"/>
                  </a:cubicBezTo>
                  <a:cubicBezTo>
                    <a:pt x="37631" y="87444"/>
                    <a:pt x="37418" y="87362"/>
                    <a:pt x="37246" y="87251"/>
                  </a:cubicBezTo>
                  <a:cubicBezTo>
                    <a:pt x="37213" y="87229"/>
                    <a:pt x="37180" y="87220"/>
                    <a:pt x="37149" y="87220"/>
                  </a:cubicBezTo>
                  <a:cubicBezTo>
                    <a:pt x="36990" y="87220"/>
                    <a:pt x="36883" y="87465"/>
                    <a:pt x="37053" y="87576"/>
                  </a:cubicBezTo>
                  <a:cubicBezTo>
                    <a:pt x="37286" y="87738"/>
                    <a:pt x="37652" y="87860"/>
                    <a:pt x="37926" y="87911"/>
                  </a:cubicBezTo>
                  <a:cubicBezTo>
                    <a:pt x="38910" y="89403"/>
                    <a:pt x="38717" y="92610"/>
                    <a:pt x="38961" y="94397"/>
                  </a:cubicBezTo>
                  <a:cubicBezTo>
                    <a:pt x="38251" y="93148"/>
                    <a:pt x="39042" y="89179"/>
                    <a:pt x="36799" y="88723"/>
                  </a:cubicBezTo>
                  <a:cubicBezTo>
                    <a:pt x="36783" y="88719"/>
                    <a:pt x="36768" y="88718"/>
                    <a:pt x="36754" y="88718"/>
                  </a:cubicBezTo>
                  <a:cubicBezTo>
                    <a:pt x="36544" y="88718"/>
                    <a:pt x="36470" y="89041"/>
                    <a:pt x="36698" y="89088"/>
                  </a:cubicBezTo>
                  <a:cubicBezTo>
                    <a:pt x="38192" y="89323"/>
                    <a:pt x="38102" y="91647"/>
                    <a:pt x="38274" y="92682"/>
                  </a:cubicBezTo>
                  <a:lnTo>
                    <a:pt x="38274" y="92682"/>
                  </a:lnTo>
                  <a:cubicBezTo>
                    <a:pt x="38157" y="92137"/>
                    <a:pt x="37976" y="91346"/>
                    <a:pt x="37763" y="90895"/>
                  </a:cubicBezTo>
                  <a:cubicBezTo>
                    <a:pt x="37499" y="90326"/>
                    <a:pt x="37296" y="89870"/>
                    <a:pt x="36921" y="89687"/>
                  </a:cubicBezTo>
                  <a:cubicBezTo>
                    <a:pt x="36912" y="89686"/>
                    <a:pt x="36903" y="89685"/>
                    <a:pt x="36894" y="89685"/>
                  </a:cubicBezTo>
                  <a:cubicBezTo>
                    <a:pt x="36678" y="89685"/>
                    <a:pt x="36687" y="90043"/>
                    <a:pt x="36921" y="90062"/>
                  </a:cubicBezTo>
                  <a:cubicBezTo>
                    <a:pt x="37753" y="91159"/>
                    <a:pt x="38200" y="94691"/>
                    <a:pt x="38971" y="95097"/>
                  </a:cubicBezTo>
                  <a:cubicBezTo>
                    <a:pt x="38981" y="95107"/>
                    <a:pt x="38992" y="95127"/>
                    <a:pt x="39002" y="95148"/>
                  </a:cubicBezTo>
                  <a:cubicBezTo>
                    <a:pt x="39012" y="95158"/>
                    <a:pt x="39022" y="95178"/>
                    <a:pt x="39032" y="95188"/>
                  </a:cubicBezTo>
                  <a:cubicBezTo>
                    <a:pt x="39195" y="96538"/>
                    <a:pt x="39418" y="97787"/>
                    <a:pt x="39956" y="99116"/>
                  </a:cubicBezTo>
                  <a:cubicBezTo>
                    <a:pt x="39992" y="99204"/>
                    <a:pt x="40069" y="99241"/>
                    <a:pt x="40145" y="99241"/>
                  </a:cubicBezTo>
                  <a:cubicBezTo>
                    <a:pt x="40263" y="99241"/>
                    <a:pt x="40377" y="99151"/>
                    <a:pt x="40321" y="99015"/>
                  </a:cubicBezTo>
                  <a:cubicBezTo>
                    <a:pt x="39976" y="98162"/>
                    <a:pt x="39702" y="97279"/>
                    <a:pt x="39509" y="96386"/>
                  </a:cubicBezTo>
                  <a:cubicBezTo>
                    <a:pt x="39408" y="95960"/>
                    <a:pt x="39367" y="95523"/>
                    <a:pt x="39337" y="95087"/>
                  </a:cubicBezTo>
                  <a:cubicBezTo>
                    <a:pt x="39347" y="95046"/>
                    <a:pt x="39347" y="95006"/>
                    <a:pt x="39326" y="94965"/>
                  </a:cubicBezTo>
                  <a:cubicBezTo>
                    <a:pt x="39103" y="93026"/>
                    <a:pt x="39144" y="89047"/>
                    <a:pt x="38362" y="87941"/>
                  </a:cubicBezTo>
                  <a:lnTo>
                    <a:pt x="38362" y="87941"/>
                  </a:lnTo>
                  <a:cubicBezTo>
                    <a:pt x="39438" y="88631"/>
                    <a:pt x="40230" y="91585"/>
                    <a:pt x="40829" y="91940"/>
                  </a:cubicBezTo>
                  <a:cubicBezTo>
                    <a:pt x="41285" y="95280"/>
                    <a:pt x="41742" y="95960"/>
                    <a:pt x="42767" y="99289"/>
                  </a:cubicBezTo>
                  <a:cubicBezTo>
                    <a:pt x="40250" y="101735"/>
                    <a:pt x="39245" y="104466"/>
                    <a:pt x="38311" y="107439"/>
                  </a:cubicBezTo>
                  <a:cubicBezTo>
                    <a:pt x="37144" y="111165"/>
                    <a:pt x="36657" y="115519"/>
                    <a:pt x="36373" y="118777"/>
                  </a:cubicBezTo>
                  <a:cubicBezTo>
                    <a:pt x="36200" y="121548"/>
                    <a:pt x="36048" y="124847"/>
                    <a:pt x="36353" y="127537"/>
                  </a:cubicBezTo>
                  <a:cubicBezTo>
                    <a:pt x="36231" y="128978"/>
                    <a:pt x="36210" y="130419"/>
                    <a:pt x="36363" y="131861"/>
                  </a:cubicBezTo>
                  <a:cubicBezTo>
                    <a:pt x="36515" y="133353"/>
                    <a:pt x="37002" y="134774"/>
                    <a:pt x="37418" y="136205"/>
                  </a:cubicBezTo>
                  <a:cubicBezTo>
                    <a:pt x="37447" y="136299"/>
                    <a:pt x="37523" y="136340"/>
                    <a:pt x="37599" y="136340"/>
                  </a:cubicBezTo>
                  <a:cubicBezTo>
                    <a:pt x="37713" y="136340"/>
                    <a:pt x="37826" y="136249"/>
                    <a:pt x="37784" y="136104"/>
                  </a:cubicBezTo>
                  <a:cubicBezTo>
                    <a:pt x="37378" y="134703"/>
                    <a:pt x="36921" y="133322"/>
                    <a:pt x="36738" y="131861"/>
                  </a:cubicBezTo>
                  <a:cubicBezTo>
                    <a:pt x="36606" y="130775"/>
                    <a:pt x="36606" y="129668"/>
                    <a:pt x="36657" y="128572"/>
                  </a:cubicBezTo>
                  <a:lnTo>
                    <a:pt x="36657" y="128572"/>
                  </a:lnTo>
                  <a:cubicBezTo>
                    <a:pt x="37571" y="131485"/>
                    <a:pt x="37581" y="133576"/>
                    <a:pt x="38809" y="137423"/>
                  </a:cubicBezTo>
                  <a:cubicBezTo>
                    <a:pt x="38824" y="137545"/>
                    <a:pt x="38920" y="137606"/>
                    <a:pt x="39012" y="137606"/>
                  </a:cubicBezTo>
                  <a:cubicBezTo>
                    <a:pt x="39103" y="137606"/>
                    <a:pt x="39189" y="137545"/>
                    <a:pt x="39184" y="137423"/>
                  </a:cubicBezTo>
                  <a:cubicBezTo>
                    <a:pt x="38961" y="136611"/>
                    <a:pt x="38606" y="135586"/>
                    <a:pt x="38383" y="134490"/>
                  </a:cubicBezTo>
                  <a:cubicBezTo>
                    <a:pt x="38119" y="133221"/>
                    <a:pt x="37977" y="131871"/>
                    <a:pt x="37763" y="130947"/>
                  </a:cubicBezTo>
                  <a:cubicBezTo>
                    <a:pt x="37428" y="129557"/>
                    <a:pt x="37043" y="128724"/>
                    <a:pt x="36840" y="127537"/>
                  </a:cubicBezTo>
                  <a:cubicBezTo>
                    <a:pt x="36393" y="125009"/>
                    <a:pt x="36383" y="122309"/>
                    <a:pt x="36708" y="119386"/>
                  </a:cubicBezTo>
                  <a:cubicBezTo>
                    <a:pt x="37043" y="116209"/>
                    <a:pt x="37601" y="110698"/>
                    <a:pt x="38789" y="107216"/>
                  </a:cubicBezTo>
                  <a:cubicBezTo>
                    <a:pt x="39357" y="105775"/>
                    <a:pt x="40007" y="102913"/>
                    <a:pt x="42991" y="99746"/>
                  </a:cubicBezTo>
                  <a:lnTo>
                    <a:pt x="42991" y="99746"/>
                  </a:lnTo>
                  <a:cubicBezTo>
                    <a:pt x="43762" y="103065"/>
                    <a:pt x="43326" y="109124"/>
                    <a:pt x="42189" y="113327"/>
                  </a:cubicBezTo>
                  <a:cubicBezTo>
                    <a:pt x="41529" y="116656"/>
                    <a:pt x="41844" y="119640"/>
                    <a:pt x="41793" y="122787"/>
                  </a:cubicBezTo>
                  <a:cubicBezTo>
                    <a:pt x="41691" y="123365"/>
                    <a:pt x="41478" y="123934"/>
                    <a:pt x="41316" y="124482"/>
                  </a:cubicBezTo>
                  <a:cubicBezTo>
                    <a:pt x="40961" y="125608"/>
                    <a:pt x="40900" y="126786"/>
                    <a:pt x="40788" y="127953"/>
                  </a:cubicBezTo>
                  <a:cubicBezTo>
                    <a:pt x="40707" y="130572"/>
                    <a:pt x="40362" y="133627"/>
                    <a:pt x="40301" y="135555"/>
                  </a:cubicBezTo>
                  <a:cubicBezTo>
                    <a:pt x="40301" y="135576"/>
                    <a:pt x="40301" y="135586"/>
                    <a:pt x="40311" y="135596"/>
                  </a:cubicBezTo>
                  <a:cubicBezTo>
                    <a:pt x="40301" y="135616"/>
                    <a:pt x="40301" y="135626"/>
                    <a:pt x="40301" y="135647"/>
                  </a:cubicBezTo>
                  <a:cubicBezTo>
                    <a:pt x="40301" y="138814"/>
                    <a:pt x="38494" y="141970"/>
                    <a:pt x="38514" y="145137"/>
                  </a:cubicBezTo>
                  <a:cubicBezTo>
                    <a:pt x="38525" y="146507"/>
                    <a:pt x="37997" y="148131"/>
                    <a:pt x="37611" y="149471"/>
                  </a:cubicBezTo>
                  <a:cubicBezTo>
                    <a:pt x="37002" y="151511"/>
                    <a:pt x="36667" y="152486"/>
                    <a:pt x="36677" y="154252"/>
                  </a:cubicBezTo>
                  <a:cubicBezTo>
                    <a:pt x="36677" y="154293"/>
                    <a:pt x="36698" y="154333"/>
                    <a:pt x="36718" y="154354"/>
                  </a:cubicBezTo>
                  <a:cubicBezTo>
                    <a:pt x="36637" y="160159"/>
                    <a:pt x="34627" y="164544"/>
                    <a:pt x="35896" y="169863"/>
                  </a:cubicBezTo>
                  <a:cubicBezTo>
                    <a:pt x="35896" y="169873"/>
                    <a:pt x="35896" y="169873"/>
                    <a:pt x="35896" y="169873"/>
                  </a:cubicBezTo>
                  <a:cubicBezTo>
                    <a:pt x="36109" y="172055"/>
                    <a:pt x="35926" y="174238"/>
                    <a:pt x="35916" y="176420"/>
                  </a:cubicBezTo>
                  <a:cubicBezTo>
                    <a:pt x="35896" y="178633"/>
                    <a:pt x="36241" y="180622"/>
                    <a:pt x="37063" y="182672"/>
                  </a:cubicBezTo>
                  <a:cubicBezTo>
                    <a:pt x="37099" y="182760"/>
                    <a:pt x="37177" y="182798"/>
                    <a:pt x="37253" y="182798"/>
                  </a:cubicBezTo>
                  <a:cubicBezTo>
                    <a:pt x="37371" y="182798"/>
                    <a:pt x="37484" y="182707"/>
                    <a:pt x="37428" y="182571"/>
                  </a:cubicBezTo>
                  <a:cubicBezTo>
                    <a:pt x="36576" y="180429"/>
                    <a:pt x="36281" y="178369"/>
                    <a:pt x="36302" y="176075"/>
                  </a:cubicBezTo>
                  <a:cubicBezTo>
                    <a:pt x="36312" y="173964"/>
                    <a:pt x="36484" y="171863"/>
                    <a:pt x="36261" y="169751"/>
                  </a:cubicBezTo>
                  <a:cubicBezTo>
                    <a:pt x="36261" y="169721"/>
                    <a:pt x="36251" y="169690"/>
                    <a:pt x="36231" y="169670"/>
                  </a:cubicBezTo>
                  <a:cubicBezTo>
                    <a:pt x="35581" y="166341"/>
                    <a:pt x="36119" y="163448"/>
                    <a:pt x="36566" y="160596"/>
                  </a:cubicBezTo>
                  <a:cubicBezTo>
                    <a:pt x="36880" y="158515"/>
                    <a:pt x="37073" y="156444"/>
                    <a:pt x="37093" y="154282"/>
                  </a:cubicBezTo>
                  <a:cubicBezTo>
                    <a:pt x="37093" y="154242"/>
                    <a:pt x="37073" y="154211"/>
                    <a:pt x="37053" y="154181"/>
                  </a:cubicBezTo>
                  <a:cubicBezTo>
                    <a:pt x="37012" y="151207"/>
                    <a:pt x="38971" y="148446"/>
                    <a:pt x="38900" y="145472"/>
                  </a:cubicBezTo>
                  <a:cubicBezTo>
                    <a:pt x="38829" y="142204"/>
                    <a:pt x="40676" y="138925"/>
                    <a:pt x="40676" y="135647"/>
                  </a:cubicBezTo>
                  <a:cubicBezTo>
                    <a:pt x="40676" y="135637"/>
                    <a:pt x="40676" y="135626"/>
                    <a:pt x="40666" y="135606"/>
                  </a:cubicBezTo>
                  <a:cubicBezTo>
                    <a:pt x="40676" y="135596"/>
                    <a:pt x="40676" y="135576"/>
                    <a:pt x="40676" y="135555"/>
                  </a:cubicBezTo>
                  <a:cubicBezTo>
                    <a:pt x="40869" y="133079"/>
                    <a:pt x="40951" y="130612"/>
                    <a:pt x="41133" y="128308"/>
                  </a:cubicBezTo>
                  <a:cubicBezTo>
                    <a:pt x="41245" y="126938"/>
                    <a:pt x="41509" y="125547"/>
                    <a:pt x="41905" y="124228"/>
                  </a:cubicBezTo>
                  <a:cubicBezTo>
                    <a:pt x="42057" y="125892"/>
                    <a:pt x="42179" y="126897"/>
                    <a:pt x="42250" y="128257"/>
                  </a:cubicBezTo>
                  <a:cubicBezTo>
                    <a:pt x="42473" y="130866"/>
                    <a:pt x="43062" y="133871"/>
                    <a:pt x="43305" y="136307"/>
                  </a:cubicBezTo>
                  <a:cubicBezTo>
                    <a:pt x="42838" y="139737"/>
                    <a:pt x="43102" y="142194"/>
                    <a:pt x="43356" y="144356"/>
                  </a:cubicBezTo>
                  <a:cubicBezTo>
                    <a:pt x="43407" y="147096"/>
                    <a:pt x="42960" y="148243"/>
                    <a:pt x="43143" y="149948"/>
                  </a:cubicBezTo>
                  <a:cubicBezTo>
                    <a:pt x="43326" y="151491"/>
                    <a:pt x="41905" y="153064"/>
                    <a:pt x="41935" y="154617"/>
                  </a:cubicBezTo>
                  <a:cubicBezTo>
                    <a:pt x="41905" y="154648"/>
                    <a:pt x="41874" y="154699"/>
                    <a:pt x="41874" y="154760"/>
                  </a:cubicBezTo>
                  <a:cubicBezTo>
                    <a:pt x="42250" y="160302"/>
                    <a:pt x="38139" y="165092"/>
                    <a:pt x="38139" y="170645"/>
                  </a:cubicBezTo>
                  <a:cubicBezTo>
                    <a:pt x="38139" y="170645"/>
                    <a:pt x="38139" y="170655"/>
                    <a:pt x="38139" y="170655"/>
                  </a:cubicBezTo>
                  <a:cubicBezTo>
                    <a:pt x="38139" y="170665"/>
                    <a:pt x="38139" y="170665"/>
                    <a:pt x="38139" y="170675"/>
                  </a:cubicBezTo>
                  <a:cubicBezTo>
                    <a:pt x="38129" y="172461"/>
                    <a:pt x="38088" y="174177"/>
                    <a:pt x="38494" y="175933"/>
                  </a:cubicBezTo>
                  <a:cubicBezTo>
                    <a:pt x="38890" y="177628"/>
                    <a:pt x="39255" y="179333"/>
                    <a:pt x="40067" y="180876"/>
                  </a:cubicBezTo>
                  <a:cubicBezTo>
                    <a:pt x="40103" y="180946"/>
                    <a:pt x="40159" y="180975"/>
                    <a:pt x="40216" y="180975"/>
                  </a:cubicBezTo>
                  <a:cubicBezTo>
                    <a:pt x="40340" y="180975"/>
                    <a:pt x="40469" y="180836"/>
                    <a:pt x="40392" y="180683"/>
                  </a:cubicBezTo>
                  <a:cubicBezTo>
                    <a:pt x="39641" y="179262"/>
                    <a:pt x="39286" y="177679"/>
                    <a:pt x="38931" y="176126"/>
                  </a:cubicBezTo>
                  <a:cubicBezTo>
                    <a:pt x="38504" y="174288"/>
                    <a:pt x="38504" y="172543"/>
                    <a:pt x="38514" y="170675"/>
                  </a:cubicBezTo>
                  <a:cubicBezTo>
                    <a:pt x="38514" y="170665"/>
                    <a:pt x="38514" y="170665"/>
                    <a:pt x="38514" y="170655"/>
                  </a:cubicBezTo>
                  <a:cubicBezTo>
                    <a:pt x="38514" y="170655"/>
                    <a:pt x="38514" y="170645"/>
                    <a:pt x="38514" y="170645"/>
                  </a:cubicBezTo>
                  <a:cubicBezTo>
                    <a:pt x="38525" y="165153"/>
                    <a:pt x="42615" y="160413"/>
                    <a:pt x="42270" y="154932"/>
                  </a:cubicBezTo>
                  <a:cubicBezTo>
                    <a:pt x="42300" y="154902"/>
                    <a:pt x="42321" y="154851"/>
                    <a:pt x="42321" y="154790"/>
                  </a:cubicBezTo>
                  <a:cubicBezTo>
                    <a:pt x="42280" y="153288"/>
                    <a:pt x="43650" y="151786"/>
                    <a:pt x="43559" y="150283"/>
                  </a:cubicBezTo>
                  <a:cubicBezTo>
                    <a:pt x="43468" y="148781"/>
                    <a:pt x="43833" y="146203"/>
                    <a:pt x="43823" y="144224"/>
                  </a:cubicBezTo>
                  <a:cubicBezTo>
                    <a:pt x="43194" y="140681"/>
                    <a:pt x="43671" y="138712"/>
                    <a:pt x="43691" y="136317"/>
                  </a:cubicBezTo>
                  <a:cubicBezTo>
                    <a:pt x="43691" y="134906"/>
                    <a:pt x="42798" y="129333"/>
                    <a:pt x="42575" y="126268"/>
                  </a:cubicBezTo>
                  <a:cubicBezTo>
                    <a:pt x="42351" y="124208"/>
                    <a:pt x="41691" y="118239"/>
                    <a:pt x="42432" y="114463"/>
                  </a:cubicBezTo>
                  <a:cubicBezTo>
                    <a:pt x="43620" y="109876"/>
                    <a:pt x="44341" y="101755"/>
                    <a:pt x="43356" y="99370"/>
                  </a:cubicBezTo>
                  <a:cubicBezTo>
                    <a:pt x="44107" y="98487"/>
                    <a:pt x="44371" y="96762"/>
                    <a:pt x="44513" y="95533"/>
                  </a:cubicBezTo>
                  <a:cubicBezTo>
                    <a:pt x="45214" y="96569"/>
                    <a:pt x="45731" y="98538"/>
                    <a:pt x="46229" y="99573"/>
                  </a:cubicBezTo>
                  <a:cubicBezTo>
                    <a:pt x="46645" y="101877"/>
                    <a:pt x="45904" y="103166"/>
                    <a:pt x="45498" y="105988"/>
                  </a:cubicBezTo>
                  <a:cubicBezTo>
                    <a:pt x="45406" y="106678"/>
                    <a:pt x="45274" y="108586"/>
                    <a:pt x="45467" y="109307"/>
                  </a:cubicBezTo>
                  <a:cubicBezTo>
                    <a:pt x="46300" y="112535"/>
                    <a:pt x="46421" y="119021"/>
                    <a:pt x="45630" y="121741"/>
                  </a:cubicBezTo>
                  <a:cubicBezTo>
                    <a:pt x="45687" y="121867"/>
                    <a:pt x="45841" y="121938"/>
                    <a:pt x="45948" y="121938"/>
                  </a:cubicBezTo>
                  <a:cubicBezTo>
                    <a:pt x="46031" y="121938"/>
                    <a:pt x="46086" y="121895"/>
                    <a:pt x="46046" y="121802"/>
                  </a:cubicBezTo>
                  <a:cubicBezTo>
                    <a:pt x="46807" y="118463"/>
                    <a:pt x="46533" y="116057"/>
                    <a:pt x="46482" y="113327"/>
                  </a:cubicBezTo>
                  <a:cubicBezTo>
                    <a:pt x="46462" y="112038"/>
                    <a:pt x="46289" y="110779"/>
                    <a:pt x="45934" y="109530"/>
                  </a:cubicBezTo>
                  <a:cubicBezTo>
                    <a:pt x="45680" y="108049"/>
                    <a:pt x="45792" y="106668"/>
                    <a:pt x="46076" y="105156"/>
                  </a:cubicBezTo>
                  <a:cubicBezTo>
                    <a:pt x="46442" y="103176"/>
                    <a:pt x="47000" y="101085"/>
                    <a:pt x="46553" y="99390"/>
                  </a:cubicBezTo>
                  <a:cubicBezTo>
                    <a:pt x="45995" y="98183"/>
                    <a:pt x="45396" y="96051"/>
                    <a:pt x="44544" y="94935"/>
                  </a:cubicBezTo>
                  <a:cubicBezTo>
                    <a:pt x="44605" y="91646"/>
                    <a:pt x="43671" y="89951"/>
                    <a:pt x="42595" y="88652"/>
                  </a:cubicBezTo>
                  <a:cubicBezTo>
                    <a:pt x="42585" y="88631"/>
                    <a:pt x="42575" y="88601"/>
                    <a:pt x="42554" y="88591"/>
                  </a:cubicBezTo>
                  <a:cubicBezTo>
                    <a:pt x="42260" y="88114"/>
                    <a:pt x="41966" y="87637"/>
                    <a:pt x="41631" y="87220"/>
                  </a:cubicBezTo>
                  <a:cubicBezTo>
                    <a:pt x="40687" y="86063"/>
                    <a:pt x="39783" y="84866"/>
                    <a:pt x="38799" y="83739"/>
                  </a:cubicBezTo>
                  <a:cubicBezTo>
                    <a:pt x="37804" y="82592"/>
                    <a:pt x="36759" y="81486"/>
                    <a:pt x="35845" y="80268"/>
                  </a:cubicBezTo>
                  <a:cubicBezTo>
                    <a:pt x="35804" y="78694"/>
                    <a:pt x="35723" y="77121"/>
                    <a:pt x="35672" y="75548"/>
                  </a:cubicBezTo>
                  <a:lnTo>
                    <a:pt x="35672" y="75548"/>
                  </a:lnTo>
                  <a:cubicBezTo>
                    <a:pt x="37266" y="78207"/>
                    <a:pt x="38961" y="80775"/>
                    <a:pt x="40687" y="83353"/>
                  </a:cubicBezTo>
                  <a:cubicBezTo>
                    <a:pt x="40707" y="83434"/>
                    <a:pt x="40748" y="83505"/>
                    <a:pt x="40819" y="83536"/>
                  </a:cubicBezTo>
                  <a:cubicBezTo>
                    <a:pt x="41184" y="84074"/>
                    <a:pt x="41549" y="84622"/>
                    <a:pt x="41915" y="85160"/>
                  </a:cubicBezTo>
                  <a:cubicBezTo>
                    <a:pt x="41976" y="85251"/>
                    <a:pt x="43894" y="88134"/>
                    <a:pt x="44402" y="89585"/>
                  </a:cubicBezTo>
                  <a:cubicBezTo>
                    <a:pt x="44434" y="89674"/>
                    <a:pt x="44511" y="89713"/>
                    <a:pt x="44588" y="89713"/>
                  </a:cubicBezTo>
                  <a:cubicBezTo>
                    <a:pt x="44703" y="89713"/>
                    <a:pt x="44816" y="89624"/>
                    <a:pt x="44767" y="89484"/>
                  </a:cubicBezTo>
                  <a:cubicBezTo>
                    <a:pt x="44239" y="87971"/>
                    <a:pt x="42443" y="84926"/>
                    <a:pt x="42402" y="84876"/>
                  </a:cubicBezTo>
                  <a:cubicBezTo>
                    <a:pt x="42016" y="84307"/>
                    <a:pt x="41641" y="83739"/>
                    <a:pt x="41255" y="83170"/>
                  </a:cubicBezTo>
                  <a:cubicBezTo>
                    <a:pt x="41214" y="80958"/>
                    <a:pt x="40788" y="78796"/>
                    <a:pt x="40423" y="76624"/>
                  </a:cubicBezTo>
                  <a:lnTo>
                    <a:pt x="40423" y="76624"/>
                  </a:lnTo>
                  <a:cubicBezTo>
                    <a:pt x="40940" y="77121"/>
                    <a:pt x="41499" y="77557"/>
                    <a:pt x="42047" y="77994"/>
                  </a:cubicBezTo>
                  <a:cubicBezTo>
                    <a:pt x="42047" y="78004"/>
                    <a:pt x="42057" y="78024"/>
                    <a:pt x="42057" y="78045"/>
                  </a:cubicBezTo>
                  <a:cubicBezTo>
                    <a:pt x="42092" y="78178"/>
                    <a:pt x="42198" y="78241"/>
                    <a:pt x="42306" y="78241"/>
                  </a:cubicBezTo>
                  <a:cubicBezTo>
                    <a:pt x="42321" y="78241"/>
                    <a:pt x="42336" y="78240"/>
                    <a:pt x="42351" y="78237"/>
                  </a:cubicBezTo>
                  <a:cubicBezTo>
                    <a:pt x="42706" y="78522"/>
                    <a:pt x="43052" y="78816"/>
                    <a:pt x="43387" y="79141"/>
                  </a:cubicBezTo>
                  <a:cubicBezTo>
                    <a:pt x="44828" y="80552"/>
                    <a:pt x="45508" y="82328"/>
                    <a:pt x="46523" y="84023"/>
                  </a:cubicBezTo>
                  <a:cubicBezTo>
                    <a:pt x="46553" y="84074"/>
                    <a:pt x="47173" y="86195"/>
                    <a:pt x="47507" y="87180"/>
                  </a:cubicBezTo>
                  <a:cubicBezTo>
                    <a:pt x="48918" y="92610"/>
                    <a:pt x="49304" y="95533"/>
                    <a:pt x="50593" y="99604"/>
                  </a:cubicBezTo>
                  <a:cubicBezTo>
                    <a:pt x="50625" y="99696"/>
                    <a:pt x="50702" y="99736"/>
                    <a:pt x="50778" y="99736"/>
                  </a:cubicBezTo>
                  <a:cubicBezTo>
                    <a:pt x="50894" y="99736"/>
                    <a:pt x="51008" y="99643"/>
                    <a:pt x="50959" y="99502"/>
                  </a:cubicBezTo>
                  <a:cubicBezTo>
                    <a:pt x="49517" y="94346"/>
                    <a:pt x="48817" y="90205"/>
                    <a:pt x="47761" y="86743"/>
                  </a:cubicBezTo>
                  <a:cubicBezTo>
                    <a:pt x="47457" y="85860"/>
                    <a:pt x="47081" y="83840"/>
                    <a:pt x="47020" y="83729"/>
                  </a:cubicBezTo>
                  <a:cubicBezTo>
                    <a:pt x="46208" y="82379"/>
                    <a:pt x="45650" y="80907"/>
                    <a:pt x="44635" y="79669"/>
                  </a:cubicBezTo>
                  <a:cubicBezTo>
                    <a:pt x="44036" y="78938"/>
                    <a:pt x="43315" y="78369"/>
                    <a:pt x="42595" y="77811"/>
                  </a:cubicBezTo>
                  <a:cubicBezTo>
                    <a:pt x="42250" y="76431"/>
                    <a:pt x="42006" y="75040"/>
                    <a:pt x="41661" y="73670"/>
                  </a:cubicBezTo>
                  <a:cubicBezTo>
                    <a:pt x="41387" y="72594"/>
                    <a:pt x="40900" y="71518"/>
                    <a:pt x="40210" y="70655"/>
                  </a:cubicBezTo>
                  <a:cubicBezTo>
                    <a:pt x="38849" y="68930"/>
                    <a:pt x="36413" y="68047"/>
                    <a:pt x="35672" y="65915"/>
                  </a:cubicBezTo>
                  <a:cubicBezTo>
                    <a:pt x="35693" y="65093"/>
                    <a:pt x="35703" y="64535"/>
                    <a:pt x="35693" y="64474"/>
                  </a:cubicBezTo>
                  <a:cubicBezTo>
                    <a:pt x="35652" y="63905"/>
                    <a:pt x="35632" y="63327"/>
                    <a:pt x="35612" y="62748"/>
                  </a:cubicBezTo>
                  <a:lnTo>
                    <a:pt x="35612" y="62748"/>
                  </a:lnTo>
                  <a:cubicBezTo>
                    <a:pt x="35855" y="63073"/>
                    <a:pt x="36170" y="63357"/>
                    <a:pt x="36505" y="63642"/>
                  </a:cubicBezTo>
                  <a:cubicBezTo>
                    <a:pt x="37449" y="64433"/>
                    <a:pt x="38108" y="65570"/>
                    <a:pt x="39113" y="66270"/>
                  </a:cubicBezTo>
                  <a:cubicBezTo>
                    <a:pt x="39479" y="66534"/>
                    <a:pt x="39996" y="66595"/>
                    <a:pt x="40423" y="66697"/>
                  </a:cubicBezTo>
                  <a:cubicBezTo>
                    <a:pt x="41204" y="66879"/>
                    <a:pt x="41894" y="67296"/>
                    <a:pt x="42564" y="67722"/>
                  </a:cubicBezTo>
                  <a:cubicBezTo>
                    <a:pt x="43803" y="68524"/>
                    <a:pt x="45163" y="69143"/>
                    <a:pt x="46158" y="70270"/>
                  </a:cubicBezTo>
                  <a:cubicBezTo>
                    <a:pt x="46216" y="70338"/>
                    <a:pt x="46284" y="70366"/>
                    <a:pt x="46350" y="70366"/>
                  </a:cubicBezTo>
                  <a:cubicBezTo>
                    <a:pt x="46559" y="70366"/>
                    <a:pt x="46749" y="70082"/>
                    <a:pt x="46564" y="69874"/>
                  </a:cubicBezTo>
                  <a:cubicBezTo>
                    <a:pt x="45883" y="69092"/>
                    <a:pt x="45051" y="68534"/>
                    <a:pt x="44158" y="68026"/>
                  </a:cubicBezTo>
                  <a:cubicBezTo>
                    <a:pt x="43265" y="67499"/>
                    <a:pt x="42412" y="66890"/>
                    <a:pt x="41468" y="66463"/>
                  </a:cubicBezTo>
                  <a:cubicBezTo>
                    <a:pt x="41458" y="66433"/>
                    <a:pt x="41458" y="66402"/>
                    <a:pt x="41438" y="66382"/>
                  </a:cubicBezTo>
                  <a:cubicBezTo>
                    <a:pt x="41022" y="65479"/>
                    <a:pt x="40494" y="64657"/>
                    <a:pt x="40118" y="63723"/>
                  </a:cubicBezTo>
                  <a:cubicBezTo>
                    <a:pt x="39854" y="63083"/>
                    <a:pt x="39590" y="62403"/>
                    <a:pt x="39154" y="61855"/>
                  </a:cubicBezTo>
                  <a:cubicBezTo>
                    <a:pt x="38159" y="60597"/>
                    <a:pt x="36383" y="60069"/>
                    <a:pt x="35571" y="58688"/>
                  </a:cubicBezTo>
                  <a:cubicBezTo>
                    <a:pt x="35581" y="57572"/>
                    <a:pt x="35601" y="56445"/>
                    <a:pt x="35601" y="55339"/>
                  </a:cubicBezTo>
                  <a:cubicBezTo>
                    <a:pt x="35886" y="55572"/>
                    <a:pt x="36210" y="55765"/>
                    <a:pt x="36586" y="55917"/>
                  </a:cubicBezTo>
                  <a:cubicBezTo>
                    <a:pt x="37855" y="56445"/>
                    <a:pt x="39154" y="56902"/>
                    <a:pt x="40423" y="57440"/>
                  </a:cubicBezTo>
                  <a:cubicBezTo>
                    <a:pt x="41681" y="57968"/>
                    <a:pt x="43021" y="58333"/>
                    <a:pt x="44270" y="58912"/>
                  </a:cubicBezTo>
                  <a:cubicBezTo>
                    <a:pt x="45406" y="59429"/>
                    <a:pt x="46411" y="60231"/>
                    <a:pt x="47406" y="60982"/>
                  </a:cubicBezTo>
                  <a:cubicBezTo>
                    <a:pt x="47439" y="61007"/>
                    <a:pt x="47473" y="61017"/>
                    <a:pt x="47504" y="61017"/>
                  </a:cubicBezTo>
                  <a:cubicBezTo>
                    <a:pt x="47654" y="61017"/>
                    <a:pt x="47758" y="60775"/>
                    <a:pt x="47599" y="60657"/>
                  </a:cubicBezTo>
                  <a:cubicBezTo>
                    <a:pt x="46675" y="59957"/>
                    <a:pt x="45752" y="59267"/>
                    <a:pt x="44736" y="58719"/>
                  </a:cubicBezTo>
                  <a:cubicBezTo>
                    <a:pt x="43742" y="58181"/>
                    <a:pt x="42605" y="57907"/>
                    <a:pt x="41560" y="57491"/>
                  </a:cubicBezTo>
                  <a:cubicBezTo>
                    <a:pt x="40331" y="57014"/>
                    <a:pt x="39144" y="56465"/>
                    <a:pt x="37916" y="56009"/>
                  </a:cubicBezTo>
                  <a:cubicBezTo>
                    <a:pt x="37043" y="55674"/>
                    <a:pt x="36210" y="55420"/>
                    <a:pt x="35601" y="54801"/>
                  </a:cubicBezTo>
                  <a:cubicBezTo>
                    <a:pt x="35601" y="53522"/>
                    <a:pt x="35601" y="52243"/>
                    <a:pt x="35551" y="50964"/>
                  </a:cubicBezTo>
                  <a:lnTo>
                    <a:pt x="35551" y="50964"/>
                  </a:lnTo>
                  <a:cubicBezTo>
                    <a:pt x="36637" y="52152"/>
                    <a:pt x="38342" y="52547"/>
                    <a:pt x="40067" y="52761"/>
                  </a:cubicBezTo>
                  <a:cubicBezTo>
                    <a:pt x="41458" y="52933"/>
                    <a:pt x="42869" y="52994"/>
                    <a:pt x="44199" y="53471"/>
                  </a:cubicBezTo>
                  <a:cubicBezTo>
                    <a:pt x="46178" y="54182"/>
                    <a:pt x="47619" y="55917"/>
                    <a:pt x="48979" y="57430"/>
                  </a:cubicBezTo>
                  <a:cubicBezTo>
                    <a:pt x="49020" y="57473"/>
                    <a:pt x="49067" y="57491"/>
                    <a:pt x="49111" y="57491"/>
                  </a:cubicBezTo>
                  <a:cubicBezTo>
                    <a:pt x="49253" y="57491"/>
                    <a:pt x="49377" y="57305"/>
                    <a:pt x="49253" y="57166"/>
                  </a:cubicBezTo>
                  <a:cubicBezTo>
                    <a:pt x="48157" y="55948"/>
                    <a:pt x="47061" y="54730"/>
                    <a:pt x="45691" y="53806"/>
                  </a:cubicBezTo>
                  <a:cubicBezTo>
                    <a:pt x="44574" y="53065"/>
                    <a:pt x="43315" y="52771"/>
                    <a:pt x="41996" y="52598"/>
                  </a:cubicBezTo>
                  <a:cubicBezTo>
                    <a:pt x="39722" y="52294"/>
                    <a:pt x="36870" y="52304"/>
                    <a:pt x="35520" y="50335"/>
                  </a:cubicBezTo>
                  <a:lnTo>
                    <a:pt x="35520" y="50314"/>
                  </a:lnTo>
                  <a:cubicBezTo>
                    <a:pt x="35459" y="49279"/>
                    <a:pt x="35398" y="48254"/>
                    <a:pt x="35409" y="47219"/>
                  </a:cubicBezTo>
                  <a:lnTo>
                    <a:pt x="35409" y="47219"/>
                  </a:lnTo>
                  <a:cubicBezTo>
                    <a:pt x="36860" y="48782"/>
                    <a:pt x="39316" y="49320"/>
                    <a:pt x="41357" y="49675"/>
                  </a:cubicBezTo>
                  <a:cubicBezTo>
                    <a:pt x="42067" y="49797"/>
                    <a:pt x="42788" y="49756"/>
                    <a:pt x="43498" y="49787"/>
                  </a:cubicBezTo>
                  <a:cubicBezTo>
                    <a:pt x="44533" y="49817"/>
                    <a:pt x="45477" y="50203"/>
                    <a:pt x="46350" y="50731"/>
                  </a:cubicBezTo>
                  <a:cubicBezTo>
                    <a:pt x="47792" y="51583"/>
                    <a:pt x="48797" y="53035"/>
                    <a:pt x="49781" y="54354"/>
                  </a:cubicBezTo>
                  <a:cubicBezTo>
                    <a:pt x="49823" y="54411"/>
                    <a:pt x="49881" y="54434"/>
                    <a:pt x="49939" y="54434"/>
                  </a:cubicBezTo>
                  <a:cubicBezTo>
                    <a:pt x="50078" y="54434"/>
                    <a:pt x="50214" y="54298"/>
                    <a:pt x="50106" y="54161"/>
                  </a:cubicBezTo>
                  <a:cubicBezTo>
                    <a:pt x="48583" y="52111"/>
                    <a:pt x="46797" y="49766"/>
                    <a:pt x="44046" y="49452"/>
                  </a:cubicBezTo>
                  <a:cubicBezTo>
                    <a:pt x="43275" y="49360"/>
                    <a:pt x="42493" y="49401"/>
                    <a:pt x="41722" y="49340"/>
                  </a:cubicBezTo>
                  <a:cubicBezTo>
                    <a:pt x="40778" y="49259"/>
                    <a:pt x="39844" y="48944"/>
                    <a:pt x="38941" y="48701"/>
                  </a:cubicBezTo>
                  <a:cubicBezTo>
                    <a:pt x="37591" y="48335"/>
                    <a:pt x="36261" y="47746"/>
                    <a:pt x="35429" y="46660"/>
                  </a:cubicBezTo>
                  <a:cubicBezTo>
                    <a:pt x="35439" y="46295"/>
                    <a:pt x="35469" y="45919"/>
                    <a:pt x="35510" y="45554"/>
                  </a:cubicBezTo>
                  <a:cubicBezTo>
                    <a:pt x="35510" y="45483"/>
                    <a:pt x="35520" y="45077"/>
                    <a:pt x="35520" y="44478"/>
                  </a:cubicBezTo>
                  <a:cubicBezTo>
                    <a:pt x="36556" y="45554"/>
                    <a:pt x="38342" y="45990"/>
                    <a:pt x="39773" y="46173"/>
                  </a:cubicBezTo>
                  <a:cubicBezTo>
                    <a:pt x="40467" y="46261"/>
                    <a:pt x="41151" y="46292"/>
                    <a:pt x="41836" y="46292"/>
                  </a:cubicBezTo>
                  <a:cubicBezTo>
                    <a:pt x="42334" y="46292"/>
                    <a:pt x="42832" y="46276"/>
                    <a:pt x="43336" y="46254"/>
                  </a:cubicBezTo>
                  <a:cubicBezTo>
                    <a:pt x="43381" y="46253"/>
                    <a:pt x="43426" y="46252"/>
                    <a:pt x="43471" y="46252"/>
                  </a:cubicBezTo>
                  <a:cubicBezTo>
                    <a:pt x="45485" y="46252"/>
                    <a:pt x="47258" y="47790"/>
                    <a:pt x="48837" y="48843"/>
                  </a:cubicBezTo>
                  <a:cubicBezTo>
                    <a:pt x="48870" y="48864"/>
                    <a:pt x="48903" y="48874"/>
                    <a:pt x="48934" y="48874"/>
                  </a:cubicBezTo>
                  <a:cubicBezTo>
                    <a:pt x="49093" y="48874"/>
                    <a:pt x="49200" y="48628"/>
                    <a:pt x="49030" y="48518"/>
                  </a:cubicBezTo>
                  <a:cubicBezTo>
                    <a:pt x="47680" y="47614"/>
                    <a:pt x="46401" y="46630"/>
                    <a:pt x="44848" y="46112"/>
                  </a:cubicBezTo>
                  <a:cubicBezTo>
                    <a:pt x="44298" y="45927"/>
                    <a:pt x="43728" y="45882"/>
                    <a:pt x="43153" y="45882"/>
                  </a:cubicBezTo>
                  <a:cubicBezTo>
                    <a:pt x="42598" y="45882"/>
                    <a:pt x="42038" y="45924"/>
                    <a:pt x="41486" y="45924"/>
                  </a:cubicBezTo>
                  <a:cubicBezTo>
                    <a:pt x="41385" y="45924"/>
                    <a:pt x="41284" y="45923"/>
                    <a:pt x="41184" y="45919"/>
                  </a:cubicBezTo>
                  <a:cubicBezTo>
                    <a:pt x="39398" y="45848"/>
                    <a:pt x="36637" y="45503"/>
                    <a:pt x="35510" y="43879"/>
                  </a:cubicBezTo>
                  <a:cubicBezTo>
                    <a:pt x="35500" y="42976"/>
                    <a:pt x="35480" y="41809"/>
                    <a:pt x="35439" y="40712"/>
                  </a:cubicBezTo>
                  <a:lnTo>
                    <a:pt x="35439" y="40712"/>
                  </a:lnTo>
                  <a:cubicBezTo>
                    <a:pt x="36870" y="41890"/>
                    <a:pt x="38799" y="42286"/>
                    <a:pt x="40687" y="42478"/>
                  </a:cubicBezTo>
                  <a:cubicBezTo>
                    <a:pt x="42179" y="42631"/>
                    <a:pt x="43732" y="42489"/>
                    <a:pt x="45132" y="43128"/>
                  </a:cubicBezTo>
                  <a:cubicBezTo>
                    <a:pt x="46635" y="43808"/>
                    <a:pt x="47802" y="45138"/>
                    <a:pt x="48949" y="46275"/>
                  </a:cubicBezTo>
                  <a:cubicBezTo>
                    <a:pt x="48991" y="46314"/>
                    <a:pt x="49037" y="46331"/>
                    <a:pt x="49081" y="46331"/>
                  </a:cubicBezTo>
                  <a:cubicBezTo>
                    <a:pt x="49230" y="46331"/>
                    <a:pt x="49356" y="46144"/>
                    <a:pt x="49223" y="46011"/>
                  </a:cubicBezTo>
                  <a:cubicBezTo>
                    <a:pt x="48279" y="45077"/>
                    <a:pt x="47355" y="44133"/>
                    <a:pt x="46279" y="43362"/>
                  </a:cubicBezTo>
                  <a:cubicBezTo>
                    <a:pt x="45173" y="42570"/>
                    <a:pt x="44006" y="42306"/>
                    <a:pt x="42676" y="42235"/>
                  </a:cubicBezTo>
                  <a:cubicBezTo>
                    <a:pt x="40199" y="42093"/>
                    <a:pt x="37276" y="41971"/>
                    <a:pt x="35419" y="40195"/>
                  </a:cubicBezTo>
                  <a:cubicBezTo>
                    <a:pt x="35378" y="39454"/>
                    <a:pt x="35327" y="38764"/>
                    <a:pt x="35266" y="38236"/>
                  </a:cubicBezTo>
                  <a:lnTo>
                    <a:pt x="35266" y="37444"/>
                  </a:lnTo>
                  <a:cubicBezTo>
                    <a:pt x="36556" y="38906"/>
                    <a:pt x="38565" y="39504"/>
                    <a:pt x="40494" y="39718"/>
                  </a:cubicBezTo>
                  <a:cubicBezTo>
                    <a:pt x="40827" y="39756"/>
                    <a:pt x="41159" y="39770"/>
                    <a:pt x="41490" y="39770"/>
                  </a:cubicBezTo>
                  <a:cubicBezTo>
                    <a:pt x="42335" y="39770"/>
                    <a:pt x="43173" y="39680"/>
                    <a:pt x="44021" y="39680"/>
                  </a:cubicBezTo>
                  <a:cubicBezTo>
                    <a:pt x="44155" y="39680"/>
                    <a:pt x="44288" y="39682"/>
                    <a:pt x="44422" y="39687"/>
                  </a:cubicBezTo>
                  <a:cubicBezTo>
                    <a:pt x="46137" y="39758"/>
                    <a:pt x="47599" y="41017"/>
                    <a:pt x="48928" y="41961"/>
                  </a:cubicBezTo>
                  <a:cubicBezTo>
                    <a:pt x="48964" y="41985"/>
                    <a:pt x="48998" y="41996"/>
                    <a:pt x="49030" y="41996"/>
                  </a:cubicBezTo>
                  <a:cubicBezTo>
                    <a:pt x="49183" y="41996"/>
                    <a:pt x="49281" y="41754"/>
                    <a:pt x="49121" y="41636"/>
                  </a:cubicBezTo>
                  <a:cubicBezTo>
                    <a:pt x="47995" y="40824"/>
                    <a:pt x="46898" y="39992"/>
                    <a:pt x="45579" y="39535"/>
                  </a:cubicBezTo>
                  <a:cubicBezTo>
                    <a:pt x="45085" y="39360"/>
                    <a:pt x="44578" y="39309"/>
                    <a:pt x="44068" y="39309"/>
                  </a:cubicBezTo>
                  <a:cubicBezTo>
                    <a:pt x="43361" y="39309"/>
                    <a:pt x="42646" y="39407"/>
                    <a:pt x="41945" y="39413"/>
                  </a:cubicBezTo>
                  <a:cubicBezTo>
                    <a:pt x="41905" y="39413"/>
                    <a:pt x="41864" y="39414"/>
                    <a:pt x="41823" y="39414"/>
                  </a:cubicBezTo>
                  <a:cubicBezTo>
                    <a:pt x="39474" y="39414"/>
                    <a:pt x="36703" y="38831"/>
                    <a:pt x="35266" y="36845"/>
                  </a:cubicBezTo>
                  <a:lnTo>
                    <a:pt x="35266" y="34683"/>
                  </a:lnTo>
                  <a:cubicBezTo>
                    <a:pt x="35794" y="35150"/>
                    <a:pt x="36332" y="35576"/>
                    <a:pt x="36982" y="35891"/>
                  </a:cubicBezTo>
                  <a:cubicBezTo>
                    <a:pt x="37946" y="36348"/>
                    <a:pt x="39083" y="36480"/>
                    <a:pt x="40128" y="36571"/>
                  </a:cubicBezTo>
                  <a:cubicBezTo>
                    <a:pt x="40398" y="36596"/>
                    <a:pt x="40667" y="36604"/>
                    <a:pt x="40936" y="36604"/>
                  </a:cubicBezTo>
                  <a:cubicBezTo>
                    <a:pt x="41546" y="36604"/>
                    <a:pt x="42155" y="36560"/>
                    <a:pt x="42763" y="36560"/>
                  </a:cubicBezTo>
                  <a:cubicBezTo>
                    <a:pt x="43222" y="36560"/>
                    <a:pt x="43680" y="36585"/>
                    <a:pt x="44138" y="36673"/>
                  </a:cubicBezTo>
                  <a:cubicBezTo>
                    <a:pt x="45488" y="36926"/>
                    <a:pt x="46716" y="37698"/>
                    <a:pt x="47913" y="38347"/>
                  </a:cubicBezTo>
                  <a:cubicBezTo>
                    <a:pt x="47945" y="38366"/>
                    <a:pt x="47977" y="38374"/>
                    <a:pt x="48007" y="38374"/>
                  </a:cubicBezTo>
                  <a:cubicBezTo>
                    <a:pt x="48175" y="38374"/>
                    <a:pt x="48287" y="38117"/>
                    <a:pt x="48106" y="38023"/>
                  </a:cubicBezTo>
                  <a:cubicBezTo>
                    <a:pt x="46292" y="37036"/>
                    <a:pt x="44664" y="36195"/>
                    <a:pt x="42623" y="36195"/>
                  </a:cubicBezTo>
                  <a:cubicBezTo>
                    <a:pt x="42438" y="36195"/>
                    <a:pt x="42249" y="36202"/>
                    <a:pt x="42057" y="36216"/>
                  </a:cubicBezTo>
                  <a:cubicBezTo>
                    <a:pt x="41776" y="36235"/>
                    <a:pt x="41494" y="36244"/>
                    <a:pt x="41211" y="36244"/>
                  </a:cubicBezTo>
                  <a:cubicBezTo>
                    <a:pt x="40126" y="36244"/>
                    <a:pt x="39034" y="36106"/>
                    <a:pt x="37987" y="35840"/>
                  </a:cubicBezTo>
                  <a:cubicBezTo>
                    <a:pt x="36880" y="35556"/>
                    <a:pt x="36078" y="34896"/>
                    <a:pt x="35266" y="34166"/>
                  </a:cubicBezTo>
                  <a:lnTo>
                    <a:pt x="35266" y="32958"/>
                  </a:lnTo>
                  <a:cubicBezTo>
                    <a:pt x="36327" y="33850"/>
                    <a:pt x="37625" y="34089"/>
                    <a:pt x="39062" y="34089"/>
                  </a:cubicBezTo>
                  <a:cubicBezTo>
                    <a:pt x="39276" y="34089"/>
                    <a:pt x="39493" y="34083"/>
                    <a:pt x="39712" y="34074"/>
                  </a:cubicBezTo>
                  <a:cubicBezTo>
                    <a:pt x="40371" y="34048"/>
                    <a:pt x="41022" y="34002"/>
                    <a:pt x="41672" y="34002"/>
                  </a:cubicBezTo>
                  <a:cubicBezTo>
                    <a:pt x="42303" y="34002"/>
                    <a:pt x="42934" y="34046"/>
                    <a:pt x="43569" y="34196"/>
                  </a:cubicBezTo>
                  <a:cubicBezTo>
                    <a:pt x="45112" y="34561"/>
                    <a:pt x="46523" y="35465"/>
                    <a:pt x="47913" y="36196"/>
                  </a:cubicBezTo>
                  <a:cubicBezTo>
                    <a:pt x="47944" y="36212"/>
                    <a:pt x="47974" y="36219"/>
                    <a:pt x="48003" y="36219"/>
                  </a:cubicBezTo>
                  <a:cubicBezTo>
                    <a:pt x="48174" y="36219"/>
                    <a:pt x="48289" y="35966"/>
                    <a:pt x="48106" y="35871"/>
                  </a:cubicBezTo>
                  <a:cubicBezTo>
                    <a:pt x="46012" y="34769"/>
                    <a:pt x="44076" y="33617"/>
                    <a:pt x="41664" y="33617"/>
                  </a:cubicBezTo>
                  <a:cubicBezTo>
                    <a:pt x="41632" y="33617"/>
                    <a:pt x="41601" y="33617"/>
                    <a:pt x="41570" y="33617"/>
                  </a:cubicBezTo>
                  <a:cubicBezTo>
                    <a:pt x="40734" y="33625"/>
                    <a:pt x="39879" y="33696"/>
                    <a:pt x="39048" y="33696"/>
                  </a:cubicBezTo>
                  <a:cubicBezTo>
                    <a:pt x="37648" y="33696"/>
                    <a:pt x="36317" y="33495"/>
                    <a:pt x="35266" y="32450"/>
                  </a:cubicBezTo>
                  <a:cubicBezTo>
                    <a:pt x="35266" y="32430"/>
                    <a:pt x="35266" y="32410"/>
                    <a:pt x="35266" y="32389"/>
                  </a:cubicBezTo>
                  <a:lnTo>
                    <a:pt x="35266" y="32318"/>
                  </a:lnTo>
                  <a:cubicBezTo>
                    <a:pt x="35266" y="32257"/>
                    <a:pt x="35256" y="32196"/>
                    <a:pt x="35246" y="32135"/>
                  </a:cubicBezTo>
                  <a:cubicBezTo>
                    <a:pt x="35195" y="31628"/>
                    <a:pt x="35175" y="30978"/>
                    <a:pt x="35175" y="30288"/>
                  </a:cubicBezTo>
                  <a:lnTo>
                    <a:pt x="35175" y="30288"/>
                  </a:lnTo>
                  <a:cubicBezTo>
                    <a:pt x="36424" y="31334"/>
                    <a:pt x="37733" y="32217"/>
                    <a:pt x="39418" y="32389"/>
                  </a:cubicBezTo>
                  <a:cubicBezTo>
                    <a:pt x="39794" y="32429"/>
                    <a:pt x="40165" y="32437"/>
                    <a:pt x="40534" y="32437"/>
                  </a:cubicBezTo>
                  <a:cubicBezTo>
                    <a:pt x="40819" y="32437"/>
                    <a:pt x="41103" y="32432"/>
                    <a:pt x="41387" y="32432"/>
                  </a:cubicBezTo>
                  <a:cubicBezTo>
                    <a:pt x="41964" y="32432"/>
                    <a:pt x="42542" y="32453"/>
                    <a:pt x="43133" y="32582"/>
                  </a:cubicBezTo>
                  <a:cubicBezTo>
                    <a:pt x="44259" y="32826"/>
                    <a:pt x="45335" y="33323"/>
                    <a:pt x="46401" y="33739"/>
                  </a:cubicBezTo>
                  <a:cubicBezTo>
                    <a:pt x="46427" y="33749"/>
                    <a:pt x="46451" y="33754"/>
                    <a:pt x="46473" y="33754"/>
                  </a:cubicBezTo>
                  <a:cubicBezTo>
                    <a:pt x="46653" y="33754"/>
                    <a:pt x="46710" y="33455"/>
                    <a:pt x="46503" y="33374"/>
                  </a:cubicBezTo>
                  <a:cubicBezTo>
                    <a:pt x="44664" y="32650"/>
                    <a:pt x="42994" y="32011"/>
                    <a:pt x="41013" y="32011"/>
                  </a:cubicBezTo>
                  <a:cubicBezTo>
                    <a:pt x="40939" y="32011"/>
                    <a:pt x="40864" y="32012"/>
                    <a:pt x="40788" y="32014"/>
                  </a:cubicBezTo>
                  <a:cubicBezTo>
                    <a:pt x="40640" y="32018"/>
                    <a:pt x="40495" y="32021"/>
                    <a:pt x="40351" y="32021"/>
                  </a:cubicBezTo>
                  <a:cubicBezTo>
                    <a:pt x="39280" y="32021"/>
                    <a:pt x="38309" y="31873"/>
                    <a:pt x="37307" y="31354"/>
                  </a:cubicBezTo>
                  <a:cubicBezTo>
                    <a:pt x="36525" y="30948"/>
                    <a:pt x="35845" y="30379"/>
                    <a:pt x="35175" y="29801"/>
                  </a:cubicBezTo>
                  <a:cubicBezTo>
                    <a:pt x="35185" y="29436"/>
                    <a:pt x="35185" y="29060"/>
                    <a:pt x="35195" y="28695"/>
                  </a:cubicBezTo>
                  <a:cubicBezTo>
                    <a:pt x="36342" y="29618"/>
                    <a:pt x="37692" y="30136"/>
                    <a:pt x="39174" y="30379"/>
                  </a:cubicBezTo>
                  <a:cubicBezTo>
                    <a:pt x="39986" y="30511"/>
                    <a:pt x="40798" y="30542"/>
                    <a:pt x="41610" y="30552"/>
                  </a:cubicBezTo>
                  <a:cubicBezTo>
                    <a:pt x="42818" y="30572"/>
                    <a:pt x="43864" y="31161"/>
                    <a:pt x="44848" y="31790"/>
                  </a:cubicBezTo>
                  <a:cubicBezTo>
                    <a:pt x="44881" y="31812"/>
                    <a:pt x="44914" y="31821"/>
                    <a:pt x="44945" y="31821"/>
                  </a:cubicBezTo>
                  <a:cubicBezTo>
                    <a:pt x="45104" y="31821"/>
                    <a:pt x="45211" y="31576"/>
                    <a:pt x="45041" y="31466"/>
                  </a:cubicBezTo>
                  <a:cubicBezTo>
                    <a:pt x="44341" y="31019"/>
                    <a:pt x="43640" y="30633"/>
                    <a:pt x="42859" y="30369"/>
                  </a:cubicBezTo>
                  <a:cubicBezTo>
                    <a:pt x="42077" y="30116"/>
                    <a:pt x="41225" y="30176"/>
                    <a:pt x="40413" y="30136"/>
                  </a:cubicBezTo>
                  <a:cubicBezTo>
                    <a:pt x="38494" y="30014"/>
                    <a:pt x="36657" y="29476"/>
                    <a:pt x="35206" y="28207"/>
                  </a:cubicBezTo>
                  <a:cubicBezTo>
                    <a:pt x="35216" y="27801"/>
                    <a:pt x="35236" y="27416"/>
                    <a:pt x="35246" y="27081"/>
                  </a:cubicBezTo>
                  <a:cubicBezTo>
                    <a:pt x="35987" y="27537"/>
                    <a:pt x="36982" y="27700"/>
                    <a:pt x="37774" y="27872"/>
                  </a:cubicBezTo>
                  <a:cubicBezTo>
                    <a:pt x="38636" y="28055"/>
                    <a:pt x="39479" y="28086"/>
                    <a:pt x="40352" y="28096"/>
                  </a:cubicBezTo>
                  <a:cubicBezTo>
                    <a:pt x="41560" y="28116"/>
                    <a:pt x="42554" y="28349"/>
                    <a:pt x="43590" y="28969"/>
                  </a:cubicBezTo>
                  <a:cubicBezTo>
                    <a:pt x="43639" y="28999"/>
                    <a:pt x="43688" y="29012"/>
                    <a:pt x="43734" y="29012"/>
                  </a:cubicBezTo>
                  <a:cubicBezTo>
                    <a:pt x="43979" y="29012"/>
                    <a:pt x="44139" y="28635"/>
                    <a:pt x="43874" y="28481"/>
                  </a:cubicBezTo>
                  <a:cubicBezTo>
                    <a:pt x="42402" y="27588"/>
                    <a:pt x="41032" y="27558"/>
                    <a:pt x="39357" y="27507"/>
                  </a:cubicBezTo>
                  <a:cubicBezTo>
                    <a:pt x="38220" y="27477"/>
                    <a:pt x="36251" y="27213"/>
                    <a:pt x="35277" y="26380"/>
                  </a:cubicBezTo>
                  <a:cubicBezTo>
                    <a:pt x="35287" y="26045"/>
                    <a:pt x="35297" y="25832"/>
                    <a:pt x="35297" y="25792"/>
                  </a:cubicBezTo>
                  <a:cubicBezTo>
                    <a:pt x="35287" y="25375"/>
                    <a:pt x="35297" y="24848"/>
                    <a:pt x="35317" y="24279"/>
                  </a:cubicBezTo>
                  <a:cubicBezTo>
                    <a:pt x="37022" y="25264"/>
                    <a:pt x="38667" y="26279"/>
                    <a:pt x="40666" y="26543"/>
                  </a:cubicBezTo>
                  <a:cubicBezTo>
                    <a:pt x="41803" y="26695"/>
                    <a:pt x="42960" y="26695"/>
                    <a:pt x="43975" y="27263"/>
                  </a:cubicBezTo>
                  <a:cubicBezTo>
                    <a:pt x="45071" y="27883"/>
                    <a:pt x="45741" y="29507"/>
                    <a:pt x="46371" y="30603"/>
                  </a:cubicBezTo>
                  <a:cubicBezTo>
                    <a:pt x="46381" y="30684"/>
                    <a:pt x="46411" y="30765"/>
                    <a:pt x="46503" y="30826"/>
                  </a:cubicBezTo>
                  <a:cubicBezTo>
                    <a:pt x="47822" y="31699"/>
                    <a:pt x="50146" y="33140"/>
                    <a:pt x="50918" y="34480"/>
                  </a:cubicBezTo>
                  <a:cubicBezTo>
                    <a:pt x="51740" y="35921"/>
                    <a:pt x="52501" y="37353"/>
                    <a:pt x="53171" y="38875"/>
                  </a:cubicBezTo>
                  <a:cubicBezTo>
                    <a:pt x="53212" y="39048"/>
                    <a:pt x="53293" y="39200"/>
                    <a:pt x="53354" y="39373"/>
                  </a:cubicBezTo>
                  <a:cubicBezTo>
                    <a:pt x="53354" y="39373"/>
                    <a:pt x="53354" y="39373"/>
                    <a:pt x="53354" y="39383"/>
                  </a:cubicBezTo>
                  <a:lnTo>
                    <a:pt x="53354" y="39393"/>
                  </a:lnTo>
                  <a:cubicBezTo>
                    <a:pt x="53354" y="39444"/>
                    <a:pt x="53374" y="39474"/>
                    <a:pt x="53395" y="39494"/>
                  </a:cubicBezTo>
                  <a:cubicBezTo>
                    <a:pt x="53709" y="40692"/>
                    <a:pt x="54196" y="41819"/>
                    <a:pt x="54633" y="42976"/>
                  </a:cubicBezTo>
                  <a:cubicBezTo>
                    <a:pt x="55211" y="44519"/>
                    <a:pt x="55516" y="46163"/>
                    <a:pt x="55719" y="47797"/>
                  </a:cubicBezTo>
                  <a:cubicBezTo>
                    <a:pt x="56074" y="50741"/>
                    <a:pt x="56054" y="53674"/>
                    <a:pt x="56643" y="56587"/>
                  </a:cubicBezTo>
                  <a:cubicBezTo>
                    <a:pt x="56632" y="56608"/>
                    <a:pt x="56632" y="56638"/>
                    <a:pt x="56632" y="56668"/>
                  </a:cubicBezTo>
                  <a:cubicBezTo>
                    <a:pt x="56673" y="58089"/>
                    <a:pt x="57170" y="59409"/>
                    <a:pt x="57637" y="60739"/>
                  </a:cubicBezTo>
                  <a:cubicBezTo>
                    <a:pt x="58196" y="62302"/>
                    <a:pt x="58084" y="63916"/>
                    <a:pt x="58561" y="65499"/>
                  </a:cubicBezTo>
                  <a:cubicBezTo>
                    <a:pt x="59576" y="68838"/>
                    <a:pt x="59048" y="72127"/>
                    <a:pt x="60124" y="75446"/>
                  </a:cubicBezTo>
                  <a:cubicBezTo>
                    <a:pt x="60144" y="75497"/>
                    <a:pt x="60175" y="75527"/>
                    <a:pt x="60205" y="75548"/>
                  </a:cubicBezTo>
                  <a:cubicBezTo>
                    <a:pt x="61819" y="78207"/>
                    <a:pt x="61667" y="81222"/>
                    <a:pt x="62712" y="84135"/>
                  </a:cubicBezTo>
                  <a:cubicBezTo>
                    <a:pt x="63748" y="87048"/>
                    <a:pt x="63666" y="90326"/>
                    <a:pt x="63606" y="93422"/>
                  </a:cubicBezTo>
                  <a:cubicBezTo>
                    <a:pt x="63606" y="93422"/>
                    <a:pt x="63606" y="93432"/>
                    <a:pt x="63606" y="93432"/>
                  </a:cubicBezTo>
                  <a:cubicBezTo>
                    <a:pt x="63595" y="94153"/>
                    <a:pt x="63545" y="94863"/>
                    <a:pt x="63636" y="95584"/>
                  </a:cubicBezTo>
                  <a:cubicBezTo>
                    <a:pt x="63651" y="95706"/>
                    <a:pt x="63753" y="95767"/>
                    <a:pt x="63847" y="95767"/>
                  </a:cubicBezTo>
                  <a:cubicBezTo>
                    <a:pt x="63940" y="95767"/>
                    <a:pt x="64027" y="95706"/>
                    <a:pt x="64012" y="95584"/>
                  </a:cubicBezTo>
                  <a:cubicBezTo>
                    <a:pt x="63930" y="94904"/>
                    <a:pt x="63971" y="94214"/>
                    <a:pt x="63981" y="93534"/>
                  </a:cubicBezTo>
                  <a:cubicBezTo>
                    <a:pt x="63981" y="93534"/>
                    <a:pt x="63981" y="93524"/>
                    <a:pt x="63981" y="93524"/>
                  </a:cubicBezTo>
                  <a:cubicBezTo>
                    <a:pt x="64062" y="90448"/>
                    <a:pt x="64154" y="87251"/>
                    <a:pt x="63179" y="84348"/>
                  </a:cubicBezTo>
                  <a:cubicBezTo>
                    <a:pt x="62164" y="81272"/>
                    <a:pt x="62185" y="78075"/>
                    <a:pt x="60500" y="75304"/>
                  </a:cubicBezTo>
                  <a:cubicBezTo>
                    <a:pt x="60489" y="75284"/>
                    <a:pt x="60479" y="75263"/>
                    <a:pt x="60459" y="75253"/>
                  </a:cubicBezTo>
                  <a:cubicBezTo>
                    <a:pt x="59464" y="72188"/>
                    <a:pt x="60165" y="69153"/>
                    <a:pt x="59150" y="66098"/>
                  </a:cubicBezTo>
                  <a:cubicBezTo>
                    <a:pt x="58622" y="64494"/>
                    <a:pt x="58723" y="62850"/>
                    <a:pt x="58216" y="61236"/>
                  </a:cubicBezTo>
                  <a:cubicBezTo>
                    <a:pt x="57739" y="59744"/>
                    <a:pt x="57089" y="58323"/>
                    <a:pt x="57018" y="56739"/>
                  </a:cubicBezTo>
                  <a:cubicBezTo>
                    <a:pt x="57038" y="56709"/>
                    <a:pt x="57049" y="56668"/>
                    <a:pt x="57038" y="56618"/>
                  </a:cubicBezTo>
                  <a:cubicBezTo>
                    <a:pt x="56379" y="53471"/>
                    <a:pt x="56440" y="50294"/>
                    <a:pt x="56013" y="47127"/>
                  </a:cubicBezTo>
                  <a:cubicBezTo>
                    <a:pt x="55831" y="45798"/>
                    <a:pt x="55546" y="44478"/>
                    <a:pt x="55120" y="43199"/>
                  </a:cubicBezTo>
                  <a:cubicBezTo>
                    <a:pt x="54673" y="41890"/>
                    <a:pt x="54085" y="40651"/>
                    <a:pt x="53740" y="39312"/>
                  </a:cubicBezTo>
                  <a:cubicBezTo>
                    <a:pt x="53750" y="39129"/>
                    <a:pt x="53760" y="38926"/>
                    <a:pt x="53699" y="38753"/>
                  </a:cubicBezTo>
                  <a:cubicBezTo>
                    <a:pt x="53709" y="38713"/>
                    <a:pt x="53699" y="38662"/>
                    <a:pt x="53679" y="38611"/>
                  </a:cubicBezTo>
                  <a:cubicBezTo>
                    <a:pt x="52928" y="36906"/>
                    <a:pt x="52085" y="35576"/>
                    <a:pt x="51162" y="33963"/>
                  </a:cubicBezTo>
                  <a:cubicBezTo>
                    <a:pt x="50451" y="32744"/>
                    <a:pt x="48106" y="31273"/>
                    <a:pt x="46949" y="30451"/>
                  </a:cubicBezTo>
                  <a:cubicBezTo>
                    <a:pt x="46289" y="29364"/>
                    <a:pt x="45711" y="28146"/>
                    <a:pt x="44828" y="27233"/>
                  </a:cubicBezTo>
                  <a:cubicBezTo>
                    <a:pt x="44838" y="27213"/>
                    <a:pt x="44838" y="27202"/>
                    <a:pt x="44838" y="27192"/>
                  </a:cubicBezTo>
                  <a:cubicBezTo>
                    <a:pt x="47193" y="28999"/>
                    <a:pt x="50695" y="31567"/>
                    <a:pt x="52380" y="33963"/>
                  </a:cubicBezTo>
                  <a:cubicBezTo>
                    <a:pt x="53293" y="35262"/>
                    <a:pt x="54207" y="36591"/>
                    <a:pt x="55069" y="37931"/>
                  </a:cubicBezTo>
                  <a:cubicBezTo>
                    <a:pt x="55983" y="39352"/>
                    <a:pt x="56582" y="40956"/>
                    <a:pt x="57211" y="42519"/>
                  </a:cubicBezTo>
                  <a:cubicBezTo>
                    <a:pt x="57556" y="43615"/>
                    <a:pt x="57952" y="44701"/>
                    <a:pt x="58256" y="45818"/>
                  </a:cubicBezTo>
                  <a:cubicBezTo>
                    <a:pt x="58632" y="47168"/>
                    <a:pt x="58754" y="48579"/>
                    <a:pt x="58886" y="49969"/>
                  </a:cubicBezTo>
                  <a:cubicBezTo>
                    <a:pt x="59119" y="52578"/>
                    <a:pt x="59079" y="55207"/>
                    <a:pt x="59068" y="57826"/>
                  </a:cubicBezTo>
                  <a:cubicBezTo>
                    <a:pt x="59038" y="57856"/>
                    <a:pt x="59008" y="57897"/>
                    <a:pt x="59008" y="57968"/>
                  </a:cubicBezTo>
                  <a:cubicBezTo>
                    <a:pt x="58997" y="59115"/>
                    <a:pt x="58845" y="60282"/>
                    <a:pt x="59180" y="61409"/>
                  </a:cubicBezTo>
                  <a:cubicBezTo>
                    <a:pt x="59204" y="61501"/>
                    <a:pt x="59278" y="61541"/>
                    <a:pt x="59353" y="61541"/>
                  </a:cubicBezTo>
                  <a:cubicBezTo>
                    <a:pt x="59468" y="61541"/>
                    <a:pt x="59588" y="61448"/>
                    <a:pt x="59545" y="61307"/>
                  </a:cubicBezTo>
                  <a:cubicBezTo>
                    <a:pt x="59241" y="60282"/>
                    <a:pt x="59363" y="59216"/>
                    <a:pt x="59383" y="58171"/>
                  </a:cubicBezTo>
                  <a:cubicBezTo>
                    <a:pt x="59424" y="58140"/>
                    <a:pt x="59454" y="58089"/>
                    <a:pt x="59454" y="58029"/>
                  </a:cubicBezTo>
                  <a:cubicBezTo>
                    <a:pt x="59454" y="57338"/>
                    <a:pt x="59454" y="56648"/>
                    <a:pt x="59454" y="55968"/>
                  </a:cubicBezTo>
                  <a:cubicBezTo>
                    <a:pt x="59586" y="56445"/>
                    <a:pt x="59738" y="56922"/>
                    <a:pt x="59880" y="57409"/>
                  </a:cubicBezTo>
                  <a:cubicBezTo>
                    <a:pt x="60256" y="58709"/>
                    <a:pt x="60388" y="60059"/>
                    <a:pt x="60520" y="61398"/>
                  </a:cubicBezTo>
                  <a:cubicBezTo>
                    <a:pt x="60500" y="61449"/>
                    <a:pt x="60489" y="61510"/>
                    <a:pt x="60530" y="61581"/>
                  </a:cubicBezTo>
                  <a:cubicBezTo>
                    <a:pt x="60530" y="61591"/>
                    <a:pt x="60540" y="61601"/>
                    <a:pt x="60540" y="61612"/>
                  </a:cubicBezTo>
                  <a:cubicBezTo>
                    <a:pt x="60764" y="63905"/>
                    <a:pt x="60276" y="66098"/>
                    <a:pt x="61048" y="68311"/>
                  </a:cubicBezTo>
                  <a:cubicBezTo>
                    <a:pt x="61058" y="68351"/>
                    <a:pt x="61078" y="68382"/>
                    <a:pt x="61109" y="68402"/>
                  </a:cubicBezTo>
                  <a:cubicBezTo>
                    <a:pt x="61109" y="68412"/>
                    <a:pt x="61119" y="68422"/>
                    <a:pt x="61129" y="68432"/>
                  </a:cubicBezTo>
                  <a:cubicBezTo>
                    <a:pt x="61951" y="72086"/>
                    <a:pt x="62195" y="74817"/>
                    <a:pt x="62682" y="76542"/>
                  </a:cubicBezTo>
                  <a:cubicBezTo>
                    <a:pt x="63057" y="77578"/>
                    <a:pt x="63118" y="78532"/>
                    <a:pt x="63423" y="79598"/>
                  </a:cubicBezTo>
                  <a:cubicBezTo>
                    <a:pt x="63433" y="79628"/>
                    <a:pt x="63443" y="79648"/>
                    <a:pt x="63463" y="79669"/>
                  </a:cubicBezTo>
                  <a:cubicBezTo>
                    <a:pt x="63585" y="80887"/>
                    <a:pt x="63403" y="81993"/>
                    <a:pt x="63748" y="83150"/>
                  </a:cubicBezTo>
                  <a:cubicBezTo>
                    <a:pt x="64235" y="84815"/>
                    <a:pt x="63920" y="86469"/>
                    <a:pt x="64478" y="88114"/>
                  </a:cubicBezTo>
                  <a:cubicBezTo>
                    <a:pt x="64590" y="88438"/>
                    <a:pt x="64671" y="88763"/>
                    <a:pt x="64742" y="89088"/>
                  </a:cubicBezTo>
                  <a:cubicBezTo>
                    <a:pt x="64742" y="89108"/>
                    <a:pt x="64742" y="89139"/>
                    <a:pt x="64752" y="89169"/>
                  </a:cubicBezTo>
                  <a:cubicBezTo>
                    <a:pt x="64752" y="89179"/>
                    <a:pt x="64763" y="89190"/>
                    <a:pt x="64763" y="89200"/>
                  </a:cubicBezTo>
                  <a:cubicBezTo>
                    <a:pt x="64996" y="90357"/>
                    <a:pt x="64996" y="91463"/>
                    <a:pt x="64996" y="92691"/>
                  </a:cubicBezTo>
                  <a:cubicBezTo>
                    <a:pt x="65006" y="93727"/>
                    <a:pt x="65098" y="94752"/>
                    <a:pt x="65280" y="95757"/>
                  </a:cubicBezTo>
                  <a:cubicBezTo>
                    <a:pt x="65280" y="95777"/>
                    <a:pt x="65280" y="95807"/>
                    <a:pt x="65290" y="95828"/>
                  </a:cubicBezTo>
                  <a:cubicBezTo>
                    <a:pt x="65290" y="95828"/>
                    <a:pt x="65290" y="95838"/>
                    <a:pt x="65290" y="95838"/>
                  </a:cubicBezTo>
                  <a:cubicBezTo>
                    <a:pt x="65331" y="96010"/>
                    <a:pt x="65362" y="96193"/>
                    <a:pt x="65402" y="96366"/>
                  </a:cubicBezTo>
                  <a:cubicBezTo>
                    <a:pt x="64773" y="97939"/>
                    <a:pt x="64925" y="99573"/>
                    <a:pt x="64905" y="101228"/>
                  </a:cubicBezTo>
                  <a:cubicBezTo>
                    <a:pt x="64905" y="101349"/>
                    <a:pt x="64999" y="101410"/>
                    <a:pt x="65093" y="101410"/>
                  </a:cubicBezTo>
                  <a:cubicBezTo>
                    <a:pt x="65186" y="101410"/>
                    <a:pt x="65280" y="101349"/>
                    <a:pt x="65280" y="101228"/>
                  </a:cubicBezTo>
                  <a:cubicBezTo>
                    <a:pt x="65301" y="99959"/>
                    <a:pt x="65209" y="98690"/>
                    <a:pt x="65473" y="97462"/>
                  </a:cubicBezTo>
                  <a:cubicBezTo>
                    <a:pt x="65717" y="98518"/>
                    <a:pt x="66326" y="99431"/>
                    <a:pt x="66620" y="100487"/>
                  </a:cubicBezTo>
                  <a:cubicBezTo>
                    <a:pt x="66648" y="100579"/>
                    <a:pt x="66723" y="100619"/>
                    <a:pt x="66798" y="100619"/>
                  </a:cubicBezTo>
                  <a:cubicBezTo>
                    <a:pt x="66912" y="100619"/>
                    <a:pt x="67028" y="100526"/>
                    <a:pt x="66986" y="100385"/>
                  </a:cubicBezTo>
                  <a:cubicBezTo>
                    <a:pt x="66671" y="99258"/>
                    <a:pt x="65960" y="98274"/>
                    <a:pt x="65788" y="97117"/>
                  </a:cubicBezTo>
                  <a:cubicBezTo>
                    <a:pt x="65859" y="97096"/>
                    <a:pt x="65910" y="97036"/>
                    <a:pt x="65910" y="96954"/>
                  </a:cubicBezTo>
                  <a:cubicBezTo>
                    <a:pt x="66113" y="97239"/>
                    <a:pt x="66326" y="97513"/>
                    <a:pt x="66519" y="97807"/>
                  </a:cubicBezTo>
                  <a:cubicBezTo>
                    <a:pt x="66996" y="98558"/>
                    <a:pt x="67148" y="99553"/>
                    <a:pt x="67493" y="100375"/>
                  </a:cubicBezTo>
                  <a:cubicBezTo>
                    <a:pt x="67525" y="100445"/>
                    <a:pt x="67579" y="100474"/>
                    <a:pt x="67635" y="100474"/>
                  </a:cubicBezTo>
                  <a:cubicBezTo>
                    <a:pt x="67757" y="100474"/>
                    <a:pt x="67891" y="100335"/>
                    <a:pt x="67828" y="100182"/>
                  </a:cubicBezTo>
                  <a:cubicBezTo>
                    <a:pt x="67503" y="99431"/>
                    <a:pt x="67300" y="98639"/>
                    <a:pt x="66986" y="97888"/>
                  </a:cubicBezTo>
                  <a:cubicBezTo>
                    <a:pt x="66651" y="97107"/>
                    <a:pt x="65960" y="96559"/>
                    <a:pt x="65666" y="95747"/>
                  </a:cubicBezTo>
                  <a:cubicBezTo>
                    <a:pt x="65473" y="94630"/>
                    <a:pt x="65392" y="93503"/>
                    <a:pt x="65382" y="92356"/>
                  </a:cubicBezTo>
                  <a:cubicBezTo>
                    <a:pt x="65372" y="91656"/>
                    <a:pt x="65382" y="90996"/>
                    <a:pt x="65331" y="90336"/>
                  </a:cubicBezTo>
                  <a:lnTo>
                    <a:pt x="65331" y="90336"/>
                  </a:lnTo>
                  <a:cubicBezTo>
                    <a:pt x="65686" y="90945"/>
                    <a:pt x="66102" y="91504"/>
                    <a:pt x="66508" y="92082"/>
                  </a:cubicBezTo>
                  <a:cubicBezTo>
                    <a:pt x="67280" y="93168"/>
                    <a:pt x="67635" y="94447"/>
                    <a:pt x="68163" y="95645"/>
                  </a:cubicBezTo>
                  <a:cubicBezTo>
                    <a:pt x="68192" y="95715"/>
                    <a:pt x="68244" y="95744"/>
                    <a:pt x="68300" y="95744"/>
                  </a:cubicBezTo>
                  <a:cubicBezTo>
                    <a:pt x="68422" y="95744"/>
                    <a:pt x="68557" y="95605"/>
                    <a:pt x="68488" y="95452"/>
                  </a:cubicBezTo>
                  <a:cubicBezTo>
                    <a:pt x="67990" y="94336"/>
                    <a:pt x="67645" y="93168"/>
                    <a:pt x="66996" y="92123"/>
                  </a:cubicBezTo>
                  <a:cubicBezTo>
                    <a:pt x="66377" y="91138"/>
                    <a:pt x="65615" y="90276"/>
                    <a:pt x="65159" y="89190"/>
                  </a:cubicBezTo>
                  <a:cubicBezTo>
                    <a:pt x="65108" y="88915"/>
                    <a:pt x="65037" y="88641"/>
                    <a:pt x="64945" y="88357"/>
                  </a:cubicBezTo>
                  <a:cubicBezTo>
                    <a:pt x="64458" y="86825"/>
                    <a:pt x="64742" y="85302"/>
                    <a:pt x="64306" y="83759"/>
                  </a:cubicBezTo>
                  <a:cubicBezTo>
                    <a:pt x="63920" y="82379"/>
                    <a:pt x="63930" y="80978"/>
                    <a:pt x="63819" y="79547"/>
                  </a:cubicBezTo>
                  <a:cubicBezTo>
                    <a:pt x="63809" y="79486"/>
                    <a:pt x="63788" y="79445"/>
                    <a:pt x="63758" y="79415"/>
                  </a:cubicBezTo>
                  <a:cubicBezTo>
                    <a:pt x="63443" y="78380"/>
                    <a:pt x="63423" y="77446"/>
                    <a:pt x="63047" y="76431"/>
                  </a:cubicBezTo>
                  <a:cubicBezTo>
                    <a:pt x="62428" y="73010"/>
                    <a:pt x="62103" y="70676"/>
                    <a:pt x="61383" y="68158"/>
                  </a:cubicBezTo>
                  <a:cubicBezTo>
                    <a:pt x="60733" y="66260"/>
                    <a:pt x="61119" y="64311"/>
                    <a:pt x="60967" y="62342"/>
                  </a:cubicBezTo>
                  <a:lnTo>
                    <a:pt x="60967" y="62342"/>
                  </a:lnTo>
                  <a:cubicBezTo>
                    <a:pt x="61596" y="63428"/>
                    <a:pt x="61636" y="64494"/>
                    <a:pt x="62002" y="65732"/>
                  </a:cubicBezTo>
                  <a:cubicBezTo>
                    <a:pt x="62448" y="67255"/>
                    <a:pt x="62854" y="68838"/>
                    <a:pt x="63382" y="70341"/>
                  </a:cubicBezTo>
                  <a:cubicBezTo>
                    <a:pt x="63414" y="70433"/>
                    <a:pt x="63491" y="70473"/>
                    <a:pt x="63567" y="70473"/>
                  </a:cubicBezTo>
                  <a:cubicBezTo>
                    <a:pt x="63683" y="70473"/>
                    <a:pt x="63797" y="70380"/>
                    <a:pt x="63748" y="70239"/>
                  </a:cubicBezTo>
                  <a:cubicBezTo>
                    <a:pt x="63220" y="68737"/>
                    <a:pt x="62814" y="67154"/>
                    <a:pt x="62367" y="65631"/>
                  </a:cubicBezTo>
                  <a:cubicBezTo>
                    <a:pt x="61921" y="64108"/>
                    <a:pt x="61697" y="62819"/>
                    <a:pt x="60895" y="61469"/>
                  </a:cubicBezTo>
                  <a:cubicBezTo>
                    <a:pt x="60875" y="61216"/>
                    <a:pt x="60855" y="60952"/>
                    <a:pt x="60824" y="60698"/>
                  </a:cubicBezTo>
                  <a:cubicBezTo>
                    <a:pt x="60713" y="59653"/>
                    <a:pt x="60591" y="58627"/>
                    <a:pt x="60327" y="57612"/>
                  </a:cubicBezTo>
                  <a:cubicBezTo>
                    <a:pt x="60023" y="56476"/>
                    <a:pt x="59617" y="55369"/>
                    <a:pt x="59444" y="54202"/>
                  </a:cubicBezTo>
                  <a:cubicBezTo>
                    <a:pt x="59444" y="54202"/>
                    <a:pt x="59434" y="54202"/>
                    <a:pt x="59434" y="54192"/>
                  </a:cubicBezTo>
                  <a:cubicBezTo>
                    <a:pt x="59424" y="52781"/>
                    <a:pt x="59373" y="51370"/>
                    <a:pt x="59261" y="49969"/>
                  </a:cubicBezTo>
                  <a:cubicBezTo>
                    <a:pt x="59160" y="48772"/>
                    <a:pt x="59028" y="47554"/>
                    <a:pt x="58784" y="46376"/>
                  </a:cubicBezTo>
                  <a:cubicBezTo>
                    <a:pt x="58500" y="45026"/>
                    <a:pt x="57993" y="43727"/>
                    <a:pt x="57566" y="42407"/>
                  </a:cubicBezTo>
                  <a:cubicBezTo>
                    <a:pt x="56967" y="40915"/>
                    <a:pt x="56369" y="39423"/>
                    <a:pt x="55567" y="38023"/>
                  </a:cubicBezTo>
                  <a:cubicBezTo>
                    <a:pt x="54724" y="36551"/>
                    <a:pt x="53669" y="35160"/>
                    <a:pt x="52704" y="33770"/>
                  </a:cubicBezTo>
                  <a:cubicBezTo>
                    <a:pt x="50928" y="31212"/>
                    <a:pt x="47294" y="28522"/>
                    <a:pt x="44767" y="26675"/>
                  </a:cubicBezTo>
                  <a:cubicBezTo>
                    <a:pt x="44757" y="26512"/>
                    <a:pt x="44757" y="26360"/>
                    <a:pt x="44757" y="26208"/>
                  </a:cubicBezTo>
                  <a:lnTo>
                    <a:pt x="44757" y="26208"/>
                  </a:lnTo>
                  <a:cubicBezTo>
                    <a:pt x="45234" y="26360"/>
                    <a:pt x="45701" y="26563"/>
                    <a:pt x="46188" y="26685"/>
                  </a:cubicBezTo>
                  <a:cubicBezTo>
                    <a:pt x="46787" y="26837"/>
                    <a:pt x="48959" y="26898"/>
                    <a:pt x="49578" y="26969"/>
                  </a:cubicBezTo>
                  <a:cubicBezTo>
                    <a:pt x="49852" y="27213"/>
                    <a:pt x="50177" y="27406"/>
                    <a:pt x="50502" y="27598"/>
                  </a:cubicBezTo>
                  <a:cubicBezTo>
                    <a:pt x="50684" y="28674"/>
                    <a:pt x="51293" y="29557"/>
                    <a:pt x="51933" y="30430"/>
                  </a:cubicBezTo>
                  <a:cubicBezTo>
                    <a:pt x="52704" y="31476"/>
                    <a:pt x="53435" y="32541"/>
                    <a:pt x="54105" y="33658"/>
                  </a:cubicBezTo>
                  <a:cubicBezTo>
                    <a:pt x="55557" y="36094"/>
                    <a:pt x="56937" y="38692"/>
                    <a:pt x="57962" y="41342"/>
                  </a:cubicBezTo>
                  <a:cubicBezTo>
                    <a:pt x="57972" y="41362"/>
                    <a:pt x="57993" y="41382"/>
                    <a:pt x="58003" y="41403"/>
                  </a:cubicBezTo>
                  <a:cubicBezTo>
                    <a:pt x="59342" y="44448"/>
                    <a:pt x="60865" y="47554"/>
                    <a:pt x="61129" y="50913"/>
                  </a:cubicBezTo>
                  <a:cubicBezTo>
                    <a:pt x="61109" y="50944"/>
                    <a:pt x="61098" y="50974"/>
                    <a:pt x="61098" y="51015"/>
                  </a:cubicBezTo>
                  <a:cubicBezTo>
                    <a:pt x="61078" y="51746"/>
                    <a:pt x="60510" y="52365"/>
                    <a:pt x="60418" y="53106"/>
                  </a:cubicBezTo>
                  <a:cubicBezTo>
                    <a:pt x="60327" y="53837"/>
                    <a:pt x="60418" y="54679"/>
                    <a:pt x="60530" y="55400"/>
                  </a:cubicBezTo>
                  <a:cubicBezTo>
                    <a:pt x="60804" y="57145"/>
                    <a:pt x="60987" y="58922"/>
                    <a:pt x="61423" y="60637"/>
                  </a:cubicBezTo>
                  <a:cubicBezTo>
                    <a:pt x="61448" y="60735"/>
                    <a:pt x="61521" y="60777"/>
                    <a:pt x="61596" y="60777"/>
                  </a:cubicBezTo>
                  <a:cubicBezTo>
                    <a:pt x="61708" y="60777"/>
                    <a:pt x="61825" y="60682"/>
                    <a:pt x="61789" y="60536"/>
                  </a:cubicBezTo>
                  <a:cubicBezTo>
                    <a:pt x="61373" y="58922"/>
                    <a:pt x="61230" y="57267"/>
                    <a:pt x="60946" y="55623"/>
                  </a:cubicBezTo>
                  <a:cubicBezTo>
                    <a:pt x="60804" y="54801"/>
                    <a:pt x="60774" y="53948"/>
                    <a:pt x="60794" y="53106"/>
                  </a:cubicBezTo>
                  <a:cubicBezTo>
                    <a:pt x="60804" y="52740"/>
                    <a:pt x="60946" y="52436"/>
                    <a:pt x="61098" y="52141"/>
                  </a:cubicBezTo>
                  <a:lnTo>
                    <a:pt x="61098" y="52141"/>
                  </a:lnTo>
                  <a:cubicBezTo>
                    <a:pt x="61088" y="53106"/>
                    <a:pt x="61038" y="54070"/>
                    <a:pt x="61149" y="55034"/>
                  </a:cubicBezTo>
                  <a:cubicBezTo>
                    <a:pt x="61291" y="56202"/>
                    <a:pt x="61738" y="57369"/>
                    <a:pt x="62093" y="58485"/>
                  </a:cubicBezTo>
                  <a:cubicBezTo>
                    <a:pt x="62936" y="61165"/>
                    <a:pt x="63149" y="63885"/>
                    <a:pt x="63951" y="66585"/>
                  </a:cubicBezTo>
                  <a:cubicBezTo>
                    <a:pt x="63971" y="67478"/>
                    <a:pt x="63971" y="68372"/>
                    <a:pt x="64143" y="69255"/>
                  </a:cubicBezTo>
                  <a:cubicBezTo>
                    <a:pt x="64377" y="70462"/>
                    <a:pt x="64225" y="71650"/>
                    <a:pt x="64621" y="72817"/>
                  </a:cubicBezTo>
                  <a:cubicBezTo>
                    <a:pt x="65443" y="75253"/>
                    <a:pt x="64742" y="77689"/>
                    <a:pt x="65443" y="80166"/>
                  </a:cubicBezTo>
                  <a:cubicBezTo>
                    <a:pt x="65443" y="80176"/>
                    <a:pt x="65453" y="80186"/>
                    <a:pt x="65453" y="80196"/>
                  </a:cubicBezTo>
                  <a:cubicBezTo>
                    <a:pt x="65808" y="82470"/>
                    <a:pt x="66082" y="84531"/>
                    <a:pt x="66904" y="86662"/>
                  </a:cubicBezTo>
                  <a:cubicBezTo>
                    <a:pt x="66937" y="86751"/>
                    <a:pt x="67014" y="86790"/>
                    <a:pt x="67090" y="86790"/>
                  </a:cubicBezTo>
                  <a:cubicBezTo>
                    <a:pt x="67206" y="86790"/>
                    <a:pt x="67319" y="86701"/>
                    <a:pt x="67270" y="86561"/>
                  </a:cubicBezTo>
                  <a:cubicBezTo>
                    <a:pt x="66437" y="84399"/>
                    <a:pt x="66143" y="82308"/>
                    <a:pt x="65808" y="80004"/>
                  </a:cubicBezTo>
                  <a:cubicBezTo>
                    <a:pt x="65808" y="79963"/>
                    <a:pt x="65788" y="79933"/>
                    <a:pt x="65768" y="79912"/>
                  </a:cubicBezTo>
                  <a:cubicBezTo>
                    <a:pt x="65138" y="77710"/>
                    <a:pt x="65849" y="74878"/>
                    <a:pt x="65138" y="72716"/>
                  </a:cubicBezTo>
                  <a:cubicBezTo>
                    <a:pt x="64763" y="71599"/>
                    <a:pt x="64915" y="71396"/>
                    <a:pt x="64793" y="70077"/>
                  </a:cubicBezTo>
                  <a:cubicBezTo>
                    <a:pt x="64651" y="68909"/>
                    <a:pt x="64357" y="68087"/>
                    <a:pt x="64336" y="67052"/>
                  </a:cubicBezTo>
                  <a:lnTo>
                    <a:pt x="64336" y="67052"/>
                  </a:lnTo>
                  <a:cubicBezTo>
                    <a:pt x="64854" y="67702"/>
                    <a:pt x="65169" y="68493"/>
                    <a:pt x="65534" y="69234"/>
                  </a:cubicBezTo>
                  <a:cubicBezTo>
                    <a:pt x="66072" y="70320"/>
                    <a:pt x="66661" y="71376"/>
                    <a:pt x="67239" y="72442"/>
                  </a:cubicBezTo>
                  <a:cubicBezTo>
                    <a:pt x="67274" y="72512"/>
                    <a:pt x="67331" y="72541"/>
                    <a:pt x="67389" y="72541"/>
                  </a:cubicBezTo>
                  <a:cubicBezTo>
                    <a:pt x="67516" y="72541"/>
                    <a:pt x="67648" y="72402"/>
                    <a:pt x="67564" y="72249"/>
                  </a:cubicBezTo>
                  <a:cubicBezTo>
                    <a:pt x="66935" y="71082"/>
                    <a:pt x="66285" y="69904"/>
                    <a:pt x="65696" y="68706"/>
                  </a:cubicBezTo>
                  <a:cubicBezTo>
                    <a:pt x="65301" y="67905"/>
                    <a:pt x="64966" y="67103"/>
                    <a:pt x="64326" y="66473"/>
                  </a:cubicBezTo>
                  <a:cubicBezTo>
                    <a:pt x="64316" y="66433"/>
                    <a:pt x="64306" y="66392"/>
                    <a:pt x="64286" y="66372"/>
                  </a:cubicBezTo>
                  <a:cubicBezTo>
                    <a:pt x="63565" y="63936"/>
                    <a:pt x="63443" y="61469"/>
                    <a:pt x="62672" y="59054"/>
                  </a:cubicBezTo>
                  <a:cubicBezTo>
                    <a:pt x="62276" y="57815"/>
                    <a:pt x="61870" y="56587"/>
                    <a:pt x="61586" y="55318"/>
                  </a:cubicBezTo>
                  <a:cubicBezTo>
                    <a:pt x="61291" y="54060"/>
                    <a:pt x="61494" y="52700"/>
                    <a:pt x="61474" y="51411"/>
                  </a:cubicBezTo>
                  <a:cubicBezTo>
                    <a:pt x="61515" y="51380"/>
                    <a:pt x="61545" y="51340"/>
                    <a:pt x="61535" y="51269"/>
                  </a:cubicBezTo>
                  <a:cubicBezTo>
                    <a:pt x="61352" y="47686"/>
                    <a:pt x="59728" y="44397"/>
                    <a:pt x="58317" y="41159"/>
                  </a:cubicBezTo>
                  <a:cubicBezTo>
                    <a:pt x="58307" y="41139"/>
                    <a:pt x="58297" y="41129"/>
                    <a:pt x="58287" y="41118"/>
                  </a:cubicBezTo>
                  <a:cubicBezTo>
                    <a:pt x="57323" y="38672"/>
                    <a:pt x="56054" y="36338"/>
                    <a:pt x="54775" y="34054"/>
                  </a:cubicBezTo>
                  <a:cubicBezTo>
                    <a:pt x="54125" y="32897"/>
                    <a:pt x="53405" y="31780"/>
                    <a:pt x="52623" y="30714"/>
                  </a:cubicBezTo>
                  <a:cubicBezTo>
                    <a:pt x="51963" y="29821"/>
                    <a:pt x="51253" y="28948"/>
                    <a:pt x="50959" y="27883"/>
                  </a:cubicBezTo>
                  <a:lnTo>
                    <a:pt x="50959" y="27883"/>
                  </a:lnTo>
                  <a:cubicBezTo>
                    <a:pt x="50979" y="27903"/>
                    <a:pt x="51009" y="27923"/>
                    <a:pt x="51030" y="27933"/>
                  </a:cubicBezTo>
                  <a:cubicBezTo>
                    <a:pt x="51086" y="27976"/>
                    <a:pt x="51138" y="27994"/>
                    <a:pt x="51185" y="27994"/>
                  </a:cubicBezTo>
                  <a:cubicBezTo>
                    <a:pt x="51205" y="27994"/>
                    <a:pt x="51224" y="27990"/>
                    <a:pt x="51243" y="27984"/>
                  </a:cubicBezTo>
                  <a:cubicBezTo>
                    <a:pt x="52217" y="28745"/>
                    <a:pt x="53344" y="29354"/>
                    <a:pt x="53993" y="30420"/>
                  </a:cubicBezTo>
                  <a:cubicBezTo>
                    <a:pt x="53993" y="30461"/>
                    <a:pt x="53993" y="30501"/>
                    <a:pt x="54024" y="30542"/>
                  </a:cubicBezTo>
                  <a:cubicBezTo>
                    <a:pt x="54186" y="30796"/>
                    <a:pt x="54369" y="31019"/>
                    <a:pt x="54531" y="31273"/>
                  </a:cubicBezTo>
                  <a:cubicBezTo>
                    <a:pt x="54562" y="31313"/>
                    <a:pt x="54592" y="31344"/>
                    <a:pt x="54633" y="31354"/>
                  </a:cubicBezTo>
                  <a:cubicBezTo>
                    <a:pt x="54988" y="32044"/>
                    <a:pt x="55465" y="32694"/>
                    <a:pt x="55831" y="33364"/>
                  </a:cubicBezTo>
                  <a:cubicBezTo>
                    <a:pt x="56856" y="35272"/>
                    <a:pt x="57404" y="37424"/>
                    <a:pt x="58094" y="39464"/>
                  </a:cubicBezTo>
                  <a:cubicBezTo>
                    <a:pt x="58104" y="39494"/>
                    <a:pt x="58114" y="39515"/>
                    <a:pt x="58124" y="39535"/>
                  </a:cubicBezTo>
                  <a:cubicBezTo>
                    <a:pt x="58551" y="40641"/>
                    <a:pt x="59414" y="41555"/>
                    <a:pt x="59870" y="42681"/>
                  </a:cubicBezTo>
                  <a:cubicBezTo>
                    <a:pt x="60347" y="43869"/>
                    <a:pt x="60621" y="45138"/>
                    <a:pt x="60946" y="46376"/>
                  </a:cubicBezTo>
                  <a:cubicBezTo>
                    <a:pt x="60956" y="46417"/>
                    <a:pt x="60967" y="46437"/>
                    <a:pt x="60987" y="46457"/>
                  </a:cubicBezTo>
                  <a:cubicBezTo>
                    <a:pt x="61139" y="47351"/>
                    <a:pt x="61413" y="48203"/>
                    <a:pt x="61677" y="49076"/>
                  </a:cubicBezTo>
                  <a:cubicBezTo>
                    <a:pt x="62032" y="50203"/>
                    <a:pt x="62164" y="51360"/>
                    <a:pt x="62276" y="52537"/>
                  </a:cubicBezTo>
                  <a:cubicBezTo>
                    <a:pt x="62479" y="54608"/>
                    <a:pt x="63210" y="56465"/>
                    <a:pt x="63849" y="58424"/>
                  </a:cubicBezTo>
                  <a:cubicBezTo>
                    <a:pt x="63839" y="58465"/>
                    <a:pt x="63849" y="58516"/>
                    <a:pt x="63880" y="58566"/>
                  </a:cubicBezTo>
                  <a:cubicBezTo>
                    <a:pt x="64235" y="59094"/>
                    <a:pt x="64549" y="59673"/>
                    <a:pt x="65118" y="59998"/>
                  </a:cubicBezTo>
                  <a:cubicBezTo>
                    <a:pt x="65151" y="60016"/>
                    <a:pt x="65184" y="60024"/>
                    <a:pt x="65214" y="60024"/>
                  </a:cubicBezTo>
                  <a:cubicBezTo>
                    <a:pt x="65387" y="60024"/>
                    <a:pt x="65492" y="59766"/>
                    <a:pt x="65311" y="59663"/>
                  </a:cubicBezTo>
                  <a:cubicBezTo>
                    <a:pt x="64834" y="59389"/>
                    <a:pt x="64560" y="58901"/>
                    <a:pt x="64265" y="58445"/>
                  </a:cubicBezTo>
                  <a:cubicBezTo>
                    <a:pt x="63575" y="56344"/>
                    <a:pt x="62834" y="54395"/>
                    <a:pt x="62621" y="52172"/>
                  </a:cubicBezTo>
                  <a:cubicBezTo>
                    <a:pt x="62530" y="51208"/>
                    <a:pt x="62398" y="50254"/>
                    <a:pt x="62144" y="49310"/>
                  </a:cubicBezTo>
                  <a:cubicBezTo>
                    <a:pt x="61870" y="48295"/>
                    <a:pt x="61515" y="47320"/>
                    <a:pt x="61342" y="46275"/>
                  </a:cubicBezTo>
                  <a:cubicBezTo>
                    <a:pt x="61342" y="46234"/>
                    <a:pt x="61312" y="46193"/>
                    <a:pt x="61291" y="46173"/>
                  </a:cubicBezTo>
                  <a:cubicBezTo>
                    <a:pt x="60977" y="44965"/>
                    <a:pt x="60682" y="43757"/>
                    <a:pt x="60236" y="42580"/>
                  </a:cubicBezTo>
                  <a:cubicBezTo>
                    <a:pt x="60043" y="42062"/>
                    <a:pt x="59799" y="41565"/>
                    <a:pt x="59525" y="41088"/>
                  </a:cubicBezTo>
                  <a:cubicBezTo>
                    <a:pt x="59190" y="40479"/>
                    <a:pt x="58693" y="40002"/>
                    <a:pt x="58459" y="39332"/>
                  </a:cubicBezTo>
                  <a:cubicBezTo>
                    <a:pt x="58459" y="39322"/>
                    <a:pt x="58449" y="39312"/>
                    <a:pt x="58439" y="39291"/>
                  </a:cubicBezTo>
                  <a:cubicBezTo>
                    <a:pt x="57850" y="37535"/>
                    <a:pt x="57333" y="35759"/>
                    <a:pt x="56582" y="34054"/>
                  </a:cubicBezTo>
                  <a:cubicBezTo>
                    <a:pt x="56196" y="33171"/>
                    <a:pt x="55688" y="32338"/>
                    <a:pt x="55191" y="31516"/>
                  </a:cubicBezTo>
                  <a:cubicBezTo>
                    <a:pt x="54653" y="30633"/>
                    <a:pt x="54562" y="29831"/>
                    <a:pt x="54460" y="28898"/>
                  </a:cubicBezTo>
                  <a:lnTo>
                    <a:pt x="54460" y="28898"/>
                  </a:lnTo>
                  <a:cubicBezTo>
                    <a:pt x="54643" y="29080"/>
                    <a:pt x="54826" y="29263"/>
                    <a:pt x="55019" y="29425"/>
                  </a:cubicBezTo>
                  <a:cubicBezTo>
                    <a:pt x="55688" y="29994"/>
                    <a:pt x="56531" y="30359"/>
                    <a:pt x="57323" y="30704"/>
                  </a:cubicBezTo>
                  <a:cubicBezTo>
                    <a:pt x="57351" y="30717"/>
                    <a:pt x="57380" y="30723"/>
                    <a:pt x="57407" y="30723"/>
                  </a:cubicBezTo>
                  <a:cubicBezTo>
                    <a:pt x="57589" y="30723"/>
                    <a:pt x="57710" y="30459"/>
                    <a:pt x="57515" y="30379"/>
                  </a:cubicBezTo>
                  <a:cubicBezTo>
                    <a:pt x="56653" y="30004"/>
                    <a:pt x="55810" y="29598"/>
                    <a:pt x="55079" y="28979"/>
                  </a:cubicBezTo>
                  <a:cubicBezTo>
                    <a:pt x="54328" y="28339"/>
                    <a:pt x="53760" y="27507"/>
                    <a:pt x="53029" y="26837"/>
                  </a:cubicBezTo>
                  <a:cubicBezTo>
                    <a:pt x="52390" y="26238"/>
                    <a:pt x="51557" y="25822"/>
                    <a:pt x="50776" y="25436"/>
                  </a:cubicBezTo>
                  <a:cubicBezTo>
                    <a:pt x="49994" y="25051"/>
                    <a:pt x="47497" y="25081"/>
                    <a:pt x="46807" y="24543"/>
                  </a:cubicBezTo>
                  <a:lnTo>
                    <a:pt x="46797" y="24543"/>
                  </a:lnTo>
                  <a:cubicBezTo>
                    <a:pt x="46066" y="23853"/>
                    <a:pt x="45041" y="23427"/>
                    <a:pt x="44138" y="23010"/>
                  </a:cubicBezTo>
                  <a:cubicBezTo>
                    <a:pt x="44127" y="23000"/>
                    <a:pt x="44127" y="22990"/>
                    <a:pt x="44117" y="22990"/>
                  </a:cubicBezTo>
                  <a:cubicBezTo>
                    <a:pt x="43508" y="22483"/>
                    <a:pt x="42798" y="22117"/>
                    <a:pt x="42199" y="21600"/>
                  </a:cubicBezTo>
                  <a:cubicBezTo>
                    <a:pt x="42169" y="21539"/>
                    <a:pt x="42128" y="21508"/>
                    <a:pt x="42077" y="21488"/>
                  </a:cubicBezTo>
                  <a:cubicBezTo>
                    <a:pt x="42067" y="21478"/>
                    <a:pt x="42067" y="21478"/>
                    <a:pt x="42057" y="21468"/>
                  </a:cubicBezTo>
                  <a:cubicBezTo>
                    <a:pt x="41367" y="20808"/>
                    <a:pt x="40819" y="20036"/>
                    <a:pt x="40078" y="19427"/>
                  </a:cubicBezTo>
                  <a:cubicBezTo>
                    <a:pt x="38738" y="18311"/>
                    <a:pt x="37063" y="18027"/>
                    <a:pt x="35754" y="16880"/>
                  </a:cubicBezTo>
                  <a:cubicBezTo>
                    <a:pt x="35754" y="16291"/>
                    <a:pt x="35794" y="15611"/>
                    <a:pt x="35794" y="15053"/>
                  </a:cubicBezTo>
                  <a:cubicBezTo>
                    <a:pt x="36799" y="15357"/>
                    <a:pt x="37449" y="16291"/>
                    <a:pt x="38230" y="16920"/>
                  </a:cubicBezTo>
                  <a:cubicBezTo>
                    <a:pt x="38555" y="17184"/>
                    <a:pt x="38880" y="17448"/>
                    <a:pt x="39245" y="17672"/>
                  </a:cubicBezTo>
                  <a:cubicBezTo>
                    <a:pt x="39692" y="17946"/>
                    <a:pt x="40230" y="18057"/>
                    <a:pt x="40473" y="18585"/>
                  </a:cubicBezTo>
                  <a:cubicBezTo>
                    <a:pt x="40514" y="18666"/>
                    <a:pt x="40575" y="18717"/>
                    <a:pt x="40646" y="18727"/>
                  </a:cubicBezTo>
                  <a:cubicBezTo>
                    <a:pt x="40676" y="18808"/>
                    <a:pt x="40737" y="18879"/>
                    <a:pt x="40829" y="18900"/>
                  </a:cubicBezTo>
                  <a:cubicBezTo>
                    <a:pt x="41488" y="19042"/>
                    <a:pt x="41549" y="19712"/>
                    <a:pt x="41935" y="20138"/>
                  </a:cubicBezTo>
                  <a:cubicBezTo>
                    <a:pt x="42422" y="20676"/>
                    <a:pt x="43123" y="20920"/>
                    <a:pt x="43681" y="21366"/>
                  </a:cubicBezTo>
                  <a:cubicBezTo>
                    <a:pt x="43741" y="21412"/>
                    <a:pt x="43806" y="21431"/>
                    <a:pt x="43868" y="21431"/>
                  </a:cubicBezTo>
                  <a:cubicBezTo>
                    <a:pt x="44112" y="21431"/>
                    <a:pt x="44321" y="21138"/>
                    <a:pt x="44087" y="20960"/>
                  </a:cubicBezTo>
                  <a:cubicBezTo>
                    <a:pt x="43437" y="20453"/>
                    <a:pt x="42595" y="20168"/>
                    <a:pt x="42158" y="19438"/>
                  </a:cubicBezTo>
                  <a:cubicBezTo>
                    <a:pt x="41884" y="18991"/>
                    <a:pt x="41661" y="18585"/>
                    <a:pt x="41174" y="18412"/>
                  </a:cubicBezTo>
                  <a:cubicBezTo>
                    <a:pt x="41103" y="17235"/>
                    <a:pt x="41154" y="16108"/>
                    <a:pt x="40575" y="15043"/>
                  </a:cubicBezTo>
                  <a:cubicBezTo>
                    <a:pt x="40585" y="15012"/>
                    <a:pt x="40585" y="14972"/>
                    <a:pt x="40575" y="14941"/>
                  </a:cubicBezTo>
                  <a:cubicBezTo>
                    <a:pt x="40331" y="13490"/>
                    <a:pt x="39266" y="12130"/>
                    <a:pt x="38291" y="11074"/>
                  </a:cubicBezTo>
                  <a:cubicBezTo>
                    <a:pt x="37530" y="10252"/>
                    <a:pt x="37144" y="9450"/>
                    <a:pt x="36028" y="9409"/>
                  </a:cubicBezTo>
                  <a:cubicBezTo>
                    <a:pt x="35967" y="8810"/>
                    <a:pt x="36180" y="8069"/>
                    <a:pt x="36119" y="7471"/>
                  </a:cubicBezTo>
                  <a:cubicBezTo>
                    <a:pt x="36125" y="7449"/>
                    <a:pt x="36157" y="7442"/>
                    <a:pt x="36200" y="7442"/>
                  </a:cubicBezTo>
                  <a:cubicBezTo>
                    <a:pt x="36262" y="7442"/>
                    <a:pt x="36347" y="7456"/>
                    <a:pt x="36404" y="7456"/>
                  </a:cubicBezTo>
                  <a:cubicBezTo>
                    <a:pt x="36434" y="7456"/>
                    <a:pt x="36457" y="7452"/>
                    <a:pt x="36464" y="7440"/>
                  </a:cubicBezTo>
                  <a:cubicBezTo>
                    <a:pt x="36484" y="7400"/>
                    <a:pt x="36515" y="7369"/>
                    <a:pt x="36535" y="7339"/>
                  </a:cubicBezTo>
                  <a:cubicBezTo>
                    <a:pt x="37256" y="7714"/>
                    <a:pt x="37621" y="7846"/>
                    <a:pt x="38717" y="8790"/>
                  </a:cubicBezTo>
                  <a:cubicBezTo>
                    <a:pt x="39783" y="9633"/>
                    <a:pt x="40382" y="11419"/>
                    <a:pt x="40849" y="12617"/>
                  </a:cubicBezTo>
                  <a:cubicBezTo>
                    <a:pt x="40905" y="12749"/>
                    <a:pt x="41025" y="12807"/>
                    <a:pt x="41142" y="12807"/>
                  </a:cubicBezTo>
                  <a:cubicBezTo>
                    <a:pt x="41319" y="12807"/>
                    <a:pt x="41487" y="12673"/>
                    <a:pt x="41407" y="12464"/>
                  </a:cubicBezTo>
                  <a:cubicBezTo>
                    <a:pt x="40839" y="11043"/>
                    <a:pt x="40240" y="9470"/>
                    <a:pt x="39123" y="8384"/>
                  </a:cubicBezTo>
                  <a:cubicBezTo>
                    <a:pt x="38322" y="7836"/>
                    <a:pt x="36667" y="6567"/>
                    <a:pt x="36606" y="6547"/>
                  </a:cubicBezTo>
                  <a:cubicBezTo>
                    <a:pt x="36586" y="6506"/>
                    <a:pt x="36556" y="6466"/>
                    <a:pt x="36515" y="6445"/>
                  </a:cubicBezTo>
                  <a:cubicBezTo>
                    <a:pt x="36484" y="6425"/>
                    <a:pt x="36464" y="6415"/>
                    <a:pt x="36444" y="6395"/>
                  </a:cubicBezTo>
                  <a:cubicBezTo>
                    <a:pt x="36444" y="6395"/>
                    <a:pt x="36444" y="6395"/>
                    <a:pt x="36434" y="6385"/>
                  </a:cubicBezTo>
                  <a:cubicBezTo>
                    <a:pt x="36424" y="6374"/>
                    <a:pt x="36403" y="6354"/>
                    <a:pt x="36383" y="6344"/>
                  </a:cubicBezTo>
                  <a:cubicBezTo>
                    <a:pt x="36353" y="6313"/>
                    <a:pt x="36322" y="6283"/>
                    <a:pt x="36292" y="6253"/>
                  </a:cubicBezTo>
                  <a:cubicBezTo>
                    <a:pt x="36281" y="6242"/>
                    <a:pt x="36271" y="6242"/>
                    <a:pt x="36271" y="6232"/>
                  </a:cubicBezTo>
                  <a:cubicBezTo>
                    <a:pt x="36261" y="6222"/>
                    <a:pt x="36251" y="6212"/>
                    <a:pt x="36251" y="6202"/>
                  </a:cubicBezTo>
                  <a:cubicBezTo>
                    <a:pt x="36241" y="6182"/>
                    <a:pt x="36322" y="4070"/>
                    <a:pt x="36383" y="2396"/>
                  </a:cubicBezTo>
                  <a:cubicBezTo>
                    <a:pt x="36413" y="1320"/>
                    <a:pt x="36748" y="487"/>
                    <a:pt x="36434" y="416"/>
                  </a:cubicBezTo>
                  <a:cubicBezTo>
                    <a:pt x="36282" y="124"/>
                    <a:pt x="36003" y="1"/>
                    <a:pt x="35702" y="1"/>
                  </a:cubicBezTo>
                  <a:close/>
                </a:path>
              </a:pathLst>
            </a:custGeom>
            <a:solidFill>
              <a:srgbClr val="009EFF"/>
            </a:solidFill>
            <a:ln w="1025" cap="flat" cmpd="sng">
              <a:solidFill>
                <a:srgbClr val="213639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3757075" y="885725"/>
              <a:ext cx="36550" cy="38275"/>
            </a:xfrm>
            <a:custGeom>
              <a:avLst/>
              <a:gdLst/>
              <a:ahLst/>
              <a:cxnLst/>
              <a:rect l="l" t="t" r="r" b="b"/>
              <a:pathLst>
                <a:path w="1462" h="1531" extrusionOk="0">
                  <a:moveTo>
                    <a:pt x="917" y="0"/>
                  </a:moveTo>
                  <a:cubicBezTo>
                    <a:pt x="900" y="0"/>
                    <a:pt x="882" y="3"/>
                    <a:pt x="863" y="9"/>
                  </a:cubicBezTo>
                  <a:cubicBezTo>
                    <a:pt x="447" y="101"/>
                    <a:pt x="92" y="618"/>
                    <a:pt x="31" y="1024"/>
                  </a:cubicBezTo>
                  <a:cubicBezTo>
                    <a:pt x="0" y="1217"/>
                    <a:pt x="61" y="1441"/>
                    <a:pt x="274" y="1512"/>
                  </a:cubicBezTo>
                  <a:cubicBezTo>
                    <a:pt x="319" y="1525"/>
                    <a:pt x="361" y="1531"/>
                    <a:pt x="401" y="1531"/>
                  </a:cubicBezTo>
                  <a:cubicBezTo>
                    <a:pt x="544" y="1531"/>
                    <a:pt x="663" y="1454"/>
                    <a:pt x="782" y="1359"/>
                  </a:cubicBezTo>
                  <a:cubicBezTo>
                    <a:pt x="1076" y="1136"/>
                    <a:pt x="1462" y="659"/>
                    <a:pt x="1279" y="273"/>
                  </a:cubicBezTo>
                  <a:cubicBezTo>
                    <a:pt x="1239" y="172"/>
                    <a:pt x="1157" y="121"/>
                    <a:pt x="1066" y="91"/>
                  </a:cubicBezTo>
                  <a:cubicBezTo>
                    <a:pt x="1034" y="42"/>
                    <a:pt x="982" y="0"/>
                    <a:pt x="917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3877550" y="888450"/>
              <a:ext cx="38150" cy="33325"/>
            </a:xfrm>
            <a:custGeom>
              <a:avLst/>
              <a:gdLst/>
              <a:ahLst/>
              <a:cxnLst/>
              <a:rect l="l" t="t" r="r" b="b"/>
              <a:pathLst>
                <a:path w="1526" h="1333" extrusionOk="0">
                  <a:moveTo>
                    <a:pt x="529" y="0"/>
                  </a:moveTo>
                  <a:cubicBezTo>
                    <a:pt x="191" y="0"/>
                    <a:pt x="1" y="300"/>
                    <a:pt x="124" y="662"/>
                  </a:cubicBezTo>
                  <a:cubicBezTo>
                    <a:pt x="297" y="1139"/>
                    <a:pt x="855" y="1281"/>
                    <a:pt x="1312" y="1332"/>
                  </a:cubicBezTo>
                  <a:cubicBezTo>
                    <a:pt x="1317" y="1332"/>
                    <a:pt x="1321" y="1332"/>
                    <a:pt x="1326" y="1332"/>
                  </a:cubicBezTo>
                  <a:cubicBezTo>
                    <a:pt x="1421" y="1332"/>
                    <a:pt x="1495" y="1235"/>
                    <a:pt x="1495" y="1139"/>
                  </a:cubicBezTo>
                  <a:cubicBezTo>
                    <a:pt x="1525" y="763"/>
                    <a:pt x="1210" y="256"/>
                    <a:pt x="825" y="154"/>
                  </a:cubicBezTo>
                  <a:cubicBezTo>
                    <a:pt x="815" y="103"/>
                    <a:pt x="774" y="42"/>
                    <a:pt x="693" y="22"/>
                  </a:cubicBezTo>
                  <a:cubicBezTo>
                    <a:pt x="635" y="7"/>
                    <a:pt x="580" y="0"/>
                    <a:pt x="529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3760875" y="967850"/>
              <a:ext cx="37575" cy="31600"/>
            </a:xfrm>
            <a:custGeom>
              <a:avLst/>
              <a:gdLst/>
              <a:ahLst/>
              <a:cxnLst/>
              <a:rect l="l" t="t" r="r" b="b"/>
              <a:pathLst>
                <a:path w="1503" h="1264" extrusionOk="0">
                  <a:moveTo>
                    <a:pt x="855" y="0"/>
                  </a:moveTo>
                  <a:cubicBezTo>
                    <a:pt x="813" y="0"/>
                    <a:pt x="769" y="14"/>
                    <a:pt x="731" y="43"/>
                  </a:cubicBezTo>
                  <a:cubicBezTo>
                    <a:pt x="701" y="54"/>
                    <a:pt x="681" y="64"/>
                    <a:pt x="660" y="84"/>
                  </a:cubicBezTo>
                  <a:cubicBezTo>
                    <a:pt x="417" y="277"/>
                    <a:pt x="112" y="561"/>
                    <a:pt x="41" y="866"/>
                  </a:cubicBezTo>
                  <a:cubicBezTo>
                    <a:pt x="0" y="1048"/>
                    <a:pt x="102" y="1190"/>
                    <a:pt x="264" y="1241"/>
                  </a:cubicBezTo>
                  <a:cubicBezTo>
                    <a:pt x="313" y="1257"/>
                    <a:pt x="363" y="1264"/>
                    <a:pt x="413" y="1264"/>
                  </a:cubicBezTo>
                  <a:cubicBezTo>
                    <a:pt x="561" y="1264"/>
                    <a:pt x="709" y="1203"/>
                    <a:pt x="823" y="1119"/>
                  </a:cubicBezTo>
                  <a:cubicBezTo>
                    <a:pt x="1107" y="937"/>
                    <a:pt x="1503" y="419"/>
                    <a:pt x="1087" y="165"/>
                  </a:cubicBezTo>
                  <a:cubicBezTo>
                    <a:pt x="1066" y="125"/>
                    <a:pt x="1046" y="94"/>
                    <a:pt x="1005" y="74"/>
                  </a:cubicBezTo>
                  <a:cubicBezTo>
                    <a:pt x="970" y="27"/>
                    <a:pt x="914" y="0"/>
                    <a:pt x="855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878000" y="970175"/>
              <a:ext cx="37425" cy="33850"/>
            </a:xfrm>
            <a:custGeom>
              <a:avLst/>
              <a:gdLst/>
              <a:ahLst/>
              <a:cxnLst/>
              <a:rect l="l" t="t" r="r" b="b"/>
              <a:pathLst>
                <a:path w="1497" h="1354" extrusionOk="0">
                  <a:moveTo>
                    <a:pt x="220" y="1"/>
                  </a:moveTo>
                  <a:cubicBezTo>
                    <a:pt x="128" y="1"/>
                    <a:pt x="32" y="62"/>
                    <a:pt x="25" y="184"/>
                  </a:cubicBezTo>
                  <a:cubicBezTo>
                    <a:pt x="0" y="599"/>
                    <a:pt x="464" y="1354"/>
                    <a:pt x="934" y="1354"/>
                  </a:cubicBezTo>
                  <a:cubicBezTo>
                    <a:pt x="1038" y="1354"/>
                    <a:pt x="1143" y="1316"/>
                    <a:pt x="1243" y="1229"/>
                  </a:cubicBezTo>
                  <a:cubicBezTo>
                    <a:pt x="1497" y="1006"/>
                    <a:pt x="1223" y="681"/>
                    <a:pt x="1040" y="529"/>
                  </a:cubicBezTo>
                  <a:cubicBezTo>
                    <a:pt x="847" y="346"/>
                    <a:pt x="614" y="194"/>
                    <a:pt x="370" y="72"/>
                  </a:cubicBezTo>
                  <a:cubicBezTo>
                    <a:pt x="370" y="72"/>
                    <a:pt x="370" y="72"/>
                    <a:pt x="360" y="62"/>
                  </a:cubicBezTo>
                  <a:cubicBezTo>
                    <a:pt x="327" y="21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739550" y="1025500"/>
              <a:ext cx="53325" cy="33025"/>
            </a:xfrm>
            <a:custGeom>
              <a:avLst/>
              <a:gdLst/>
              <a:ahLst/>
              <a:cxnLst/>
              <a:rect l="l" t="t" r="r" b="b"/>
              <a:pathLst>
                <a:path w="2133" h="1321" extrusionOk="0">
                  <a:moveTo>
                    <a:pt x="1642" y="0"/>
                  </a:moveTo>
                  <a:cubicBezTo>
                    <a:pt x="1466" y="0"/>
                    <a:pt x="1283" y="106"/>
                    <a:pt x="1138" y="184"/>
                  </a:cubicBezTo>
                  <a:cubicBezTo>
                    <a:pt x="1067" y="224"/>
                    <a:pt x="985" y="275"/>
                    <a:pt x="925" y="316"/>
                  </a:cubicBezTo>
                  <a:cubicBezTo>
                    <a:pt x="691" y="326"/>
                    <a:pt x="468" y="387"/>
                    <a:pt x="316" y="539"/>
                  </a:cubicBezTo>
                  <a:cubicBezTo>
                    <a:pt x="163" y="661"/>
                    <a:pt x="11" y="783"/>
                    <a:pt x="11" y="996"/>
                  </a:cubicBezTo>
                  <a:cubicBezTo>
                    <a:pt x="1" y="1219"/>
                    <a:pt x="275" y="1310"/>
                    <a:pt x="458" y="1320"/>
                  </a:cubicBezTo>
                  <a:cubicBezTo>
                    <a:pt x="742" y="1320"/>
                    <a:pt x="965" y="1178"/>
                    <a:pt x="1199" y="1036"/>
                  </a:cubicBezTo>
                  <a:cubicBezTo>
                    <a:pt x="1381" y="914"/>
                    <a:pt x="1605" y="854"/>
                    <a:pt x="1787" y="732"/>
                  </a:cubicBezTo>
                  <a:cubicBezTo>
                    <a:pt x="2112" y="519"/>
                    <a:pt x="2132" y="11"/>
                    <a:pt x="1665" y="1"/>
                  </a:cubicBezTo>
                  <a:cubicBezTo>
                    <a:pt x="1658" y="1"/>
                    <a:pt x="1650" y="0"/>
                    <a:pt x="1642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3869225" y="1032625"/>
              <a:ext cx="42900" cy="26200"/>
            </a:xfrm>
            <a:custGeom>
              <a:avLst/>
              <a:gdLst/>
              <a:ahLst/>
              <a:cxnLst/>
              <a:rect l="l" t="t" r="r" b="b"/>
              <a:pathLst>
                <a:path w="1716" h="1048" extrusionOk="0">
                  <a:moveTo>
                    <a:pt x="264" y="0"/>
                  </a:moveTo>
                  <a:cubicBezTo>
                    <a:pt x="102" y="0"/>
                    <a:pt x="1" y="213"/>
                    <a:pt x="133" y="325"/>
                  </a:cubicBezTo>
                  <a:cubicBezTo>
                    <a:pt x="133" y="335"/>
                    <a:pt x="143" y="335"/>
                    <a:pt x="153" y="345"/>
                  </a:cubicBezTo>
                  <a:cubicBezTo>
                    <a:pt x="163" y="355"/>
                    <a:pt x="173" y="366"/>
                    <a:pt x="183" y="366"/>
                  </a:cubicBezTo>
                  <a:cubicBezTo>
                    <a:pt x="356" y="518"/>
                    <a:pt x="559" y="619"/>
                    <a:pt x="762" y="701"/>
                  </a:cubicBezTo>
                  <a:cubicBezTo>
                    <a:pt x="792" y="721"/>
                    <a:pt x="823" y="751"/>
                    <a:pt x="853" y="772"/>
                  </a:cubicBezTo>
                  <a:cubicBezTo>
                    <a:pt x="1015" y="914"/>
                    <a:pt x="1203" y="1048"/>
                    <a:pt x="1417" y="1048"/>
                  </a:cubicBezTo>
                  <a:cubicBezTo>
                    <a:pt x="1432" y="1048"/>
                    <a:pt x="1447" y="1047"/>
                    <a:pt x="1462" y="1046"/>
                  </a:cubicBezTo>
                  <a:cubicBezTo>
                    <a:pt x="1594" y="1035"/>
                    <a:pt x="1716" y="893"/>
                    <a:pt x="1635" y="761"/>
                  </a:cubicBezTo>
                  <a:cubicBezTo>
                    <a:pt x="1391" y="416"/>
                    <a:pt x="955" y="173"/>
                    <a:pt x="549" y="71"/>
                  </a:cubicBezTo>
                  <a:cubicBezTo>
                    <a:pt x="457" y="31"/>
                    <a:pt x="366" y="0"/>
                    <a:pt x="264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3743100" y="1082100"/>
              <a:ext cx="46725" cy="29625"/>
            </a:xfrm>
            <a:custGeom>
              <a:avLst/>
              <a:gdLst/>
              <a:ahLst/>
              <a:cxnLst/>
              <a:rect l="l" t="t" r="r" b="b"/>
              <a:pathLst>
                <a:path w="1869" h="1185" extrusionOk="0">
                  <a:moveTo>
                    <a:pt x="1452" y="0"/>
                  </a:moveTo>
                  <a:cubicBezTo>
                    <a:pt x="1331" y="21"/>
                    <a:pt x="1209" y="21"/>
                    <a:pt x="1087" y="31"/>
                  </a:cubicBezTo>
                  <a:cubicBezTo>
                    <a:pt x="1026" y="41"/>
                    <a:pt x="975" y="71"/>
                    <a:pt x="945" y="112"/>
                  </a:cubicBezTo>
                  <a:cubicBezTo>
                    <a:pt x="640" y="325"/>
                    <a:pt x="1" y="833"/>
                    <a:pt x="488" y="1137"/>
                  </a:cubicBezTo>
                  <a:cubicBezTo>
                    <a:pt x="540" y="1170"/>
                    <a:pt x="597" y="1184"/>
                    <a:pt x="655" y="1184"/>
                  </a:cubicBezTo>
                  <a:cubicBezTo>
                    <a:pt x="846" y="1184"/>
                    <a:pt x="1056" y="1035"/>
                    <a:pt x="1189" y="934"/>
                  </a:cubicBezTo>
                  <a:cubicBezTo>
                    <a:pt x="1402" y="782"/>
                    <a:pt x="1595" y="599"/>
                    <a:pt x="1777" y="406"/>
                  </a:cubicBezTo>
                  <a:cubicBezTo>
                    <a:pt x="1869" y="325"/>
                    <a:pt x="1848" y="173"/>
                    <a:pt x="1747" y="112"/>
                  </a:cubicBezTo>
                  <a:cubicBezTo>
                    <a:pt x="1686" y="82"/>
                    <a:pt x="1625" y="51"/>
                    <a:pt x="1564" y="41"/>
                  </a:cubicBezTo>
                  <a:cubicBezTo>
                    <a:pt x="1534" y="11"/>
                    <a:pt x="1493" y="0"/>
                    <a:pt x="1452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3884200" y="1102350"/>
              <a:ext cx="27675" cy="23175"/>
            </a:xfrm>
            <a:custGeom>
              <a:avLst/>
              <a:gdLst/>
              <a:ahLst/>
              <a:cxnLst/>
              <a:rect l="l" t="t" r="r" b="b"/>
              <a:pathLst>
                <a:path w="1107" h="927" extrusionOk="0">
                  <a:moveTo>
                    <a:pt x="316" y="1"/>
                  </a:moveTo>
                  <a:cubicBezTo>
                    <a:pt x="225" y="1"/>
                    <a:pt x="138" y="27"/>
                    <a:pt x="82" y="114"/>
                  </a:cubicBezTo>
                  <a:cubicBezTo>
                    <a:pt x="0" y="226"/>
                    <a:pt x="61" y="368"/>
                    <a:pt x="132" y="469"/>
                  </a:cubicBezTo>
                  <a:cubicBezTo>
                    <a:pt x="163" y="500"/>
                    <a:pt x="193" y="540"/>
                    <a:pt x="224" y="571"/>
                  </a:cubicBezTo>
                  <a:cubicBezTo>
                    <a:pt x="285" y="652"/>
                    <a:pt x="366" y="723"/>
                    <a:pt x="457" y="774"/>
                  </a:cubicBezTo>
                  <a:cubicBezTo>
                    <a:pt x="589" y="855"/>
                    <a:pt x="731" y="916"/>
                    <a:pt x="883" y="926"/>
                  </a:cubicBezTo>
                  <a:cubicBezTo>
                    <a:pt x="995" y="926"/>
                    <a:pt x="1056" y="835"/>
                    <a:pt x="1076" y="733"/>
                  </a:cubicBezTo>
                  <a:cubicBezTo>
                    <a:pt x="1107" y="439"/>
                    <a:pt x="873" y="226"/>
                    <a:pt x="609" y="124"/>
                  </a:cubicBezTo>
                  <a:cubicBezTo>
                    <a:pt x="589" y="84"/>
                    <a:pt x="559" y="43"/>
                    <a:pt x="488" y="23"/>
                  </a:cubicBezTo>
                  <a:cubicBezTo>
                    <a:pt x="433" y="11"/>
                    <a:pt x="374" y="1"/>
                    <a:pt x="316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3741075" y="1145550"/>
              <a:ext cx="35800" cy="26000"/>
            </a:xfrm>
            <a:custGeom>
              <a:avLst/>
              <a:gdLst/>
              <a:ahLst/>
              <a:cxnLst/>
              <a:rect l="l" t="t" r="r" b="b"/>
              <a:pathLst>
                <a:path w="1432" h="1040" extrusionOk="0">
                  <a:moveTo>
                    <a:pt x="775" y="0"/>
                  </a:moveTo>
                  <a:cubicBezTo>
                    <a:pt x="598" y="0"/>
                    <a:pt x="426" y="82"/>
                    <a:pt x="305" y="203"/>
                  </a:cubicBezTo>
                  <a:cubicBezTo>
                    <a:pt x="295" y="213"/>
                    <a:pt x="295" y="213"/>
                    <a:pt x="285" y="213"/>
                  </a:cubicBezTo>
                  <a:cubicBezTo>
                    <a:pt x="133" y="315"/>
                    <a:pt x="11" y="436"/>
                    <a:pt x="1" y="619"/>
                  </a:cubicBezTo>
                  <a:cubicBezTo>
                    <a:pt x="1" y="700"/>
                    <a:pt x="31" y="771"/>
                    <a:pt x="82" y="832"/>
                  </a:cubicBezTo>
                  <a:cubicBezTo>
                    <a:pt x="82" y="842"/>
                    <a:pt x="82" y="863"/>
                    <a:pt x="92" y="883"/>
                  </a:cubicBezTo>
                  <a:cubicBezTo>
                    <a:pt x="137" y="972"/>
                    <a:pt x="221" y="1007"/>
                    <a:pt x="316" y="1007"/>
                  </a:cubicBezTo>
                  <a:cubicBezTo>
                    <a:pt x="329" y="1007"/>
                    <a:pt x="343" y="1006"/>
                    <a:pt x="356" y="1005"/>
                  </a:cubicBezTo>
                  <a:cubicBezTo>
                    <a:pt x="426" y="1028"/>
                    <a:pt x="497" y="1039"/>
                    <a:pt x="568" y="1039"/>
                  </a:cubicBezTo>
                  <a:cubicBezTo>
                    <a:pt x="806" y="1039"/>
                    <a:pt x="1040" y="914"/>
                    <a:pt x="1188" y="710"/>
                  </a:cubicBezTo>
                  <a:cubicBezTo>
                    <a:pt x="1198" y="700"/>
                    <a:pt x="1198" y="680"/>
                    <a:pt x="1209" y="670"/>
                  </a:cubicBezTo>
                  <a:cubicBezTo>
                    <a:pt x="1229" y="660"/>
                    <a:pt x="1239" y="650"/>
                    <a:pt x="1249" y="629"/>
                  </a:cubicBezTo>
                  <a:cubicBezTo>
                    <a:pt x="1432" y="406"/>
                    <a:pt x="1300" y="193"/>
                    <a:pt x="1087" y="101"/>
                  </a:cubicBezTo>
                  <a:cubicBezTo>
                    <a:pt x="1046" y="81"/>
                    <a:pt x="1006" y="51"/>
                    <a:pt x="955" y="30"/>
                  </a:cubicBezTo>
                  <a:cubicBezTo>
                    <a:pt x="895" y="10"/>
                    <a:pt x="835" y="0"/>
                    <a:pt x="775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890550" y="1166600"/>
              <a:ext cx="38575" cy="28850"/>
            </a:xfrm>
            <a:custGeom>
              <a:avLst/>
              <a:gdLst/>
              <a:ahLst/>
              <a:cxnLst/>
              <a:rect l="l" t="t" r="r" b="b"/>
              <a:pathLst>
                <a:path w="1543" h="1154" extrusionOk="0">
                  <a:moveTo>
                    <a:pt x="406" y="0"/>
                  </a:moveTo>
                  <a:cubicBezTo>
                    <a:pt x="112" y="0"/>
                    <a:pt x="0" y="335"/>
                    <a:pt x="163" y="559"/>
                  </a:cubicBezTo>
                  <a:cubicBezTo>
                    <a:pt x="254" y="680"/>
                    <a:pt x="386" y="762"/>
                    <a:pt x="518" y="823"/>
                  </a:cubicBezTo>
                  <a:cubicBezTo>
                    <a:pt x="619" y="944"/>
                    <a:pt x="741" y="1046"/>
                    <a:pt x="873" y="1107"/>
                  </a:cubicBezTo>
                  <a:cubicBezTo>
                    <a:pt x="943" y="1137"/>
                    <a:pt x="1024" y="1153"/>
                    <a:pt x="1104" y="1153"/>
                  </a:cubicBezTo>
                  <a:cubicBezTo>
                    <a:pt x="1270" y="1153"/>
                    <a:pt x="1431" y="1082"/>
                    <a:pt x="1472" y="904"/>
                  </a:cubicBezTo>
                  <a:cubicBezTo>
                    <a:pt x="1543" y="650"/>
                    <a:pt x="1310" y="437"/>
                    <a:pt x="1127" y="305"/>
                  </a:cubicBezTo>
                  <a:cubicBezTo>
                    <a:pt x="934" y="153"/>
                    <a:pt x="660" y="11"/>
                    <a:pt x="406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3751475" y="1188825"/>
              <a:ext cx="44050" cy="36500"/>
            </a:xfrm>
            <a:custGeom>
              <a:avLst/>
              <a:gdLst/>
              <a:ahLst/>
              <a:cxnLst/>
              <a:rect l="l" t="t" r="r" b="b"/>
              <a:pathLst>
                <a:path w="1762" h="1460" extrusionOk="0">
                  <a:moveTo>
                    <a:pt x="1252" y="0"/>
                  </a:moveTo>
                  <a:cubicBezTo>
                    <a:pt x="1238" y="0"/>
                    <a:pt x="1224" y="2"/>
                    <a:pt x="1209" y="5"/>
                  </a:cubicBezTo>
                  <a:cubicBezTo>
                    <a:pt x="691" y="106"/>
                    <a:pt x="72" y="715"/>
                    <a:pt x="11" y="1253"/>
                  </a:cubicBezTo>
                  <a:cubicBezTo>
                    <a:pt x="1" y="1324"/>
                    <a:pt x="72" y="1416"/>
                    <a:pt x="153" y="1436"/>
                  </a:cubicBezTo>
                  <a:cubicBezTo>
                    <a:pt x="245" y="1452"/>
                    <a:pt x="335" y="1459"/>
                    <a:pt x="424" y="1459"/>
                  </a:cubicBezTo>
                  <a:cubicBezTo>
                    <a:pt x="905" y="1459"/>
                    <a:pt x="1338" y="1233"/>
                    <a:pt x="1655" y="847"/>
                  </a:cubicBezTo>
                  <a:cubicBezTo>
                    <a:pt x="1762" y="702"/>
                    <a:pt x="1638" y="511"/>
                    <a:pt x="1512" y="511"/>
                  </a:cubicBezTo>
                  <a:cubicBezTo>
                    <a:pt x="1505" y="511"/>
                    <a:pt x="1499" y="511"/>
                    <a:pt x="1493" y="512"/>
                  </a:cubicBezTo>
                  <a:cubicBezTo>
                    <a:pt x="1493" y="461"/>
                    <a:pt x="1483" y="400"/>
                    <a:pt x="1432" y="360"/>
                  </a:cubicBezTo>
                  <a:cubicBezTo>
                    <a:pt x="1432" y="340"/>
                    <a:pt x="1412" y="329"/>
                    <a:pt x="1402" y="319"/>
                  </a:cubicBezTo>
                  <a:cubicBezTo>
                    <a:pt x="1505" y="225"/>
                    <a:pt x="1425" y="0"/>
                    <a:pt x="1252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3887925" y="1221625"/>
              <a:ext cx="44500" cy="32975"/>
            </a:xfrm>
            <a:custGeom>
              <a:avLst/>
              <a:gdLst/>
              <a:ahLst/>
              <a:cxnLst/>
              <a:rect l="l" t="t" r="r" b="b"/>
              <a:pathLst>
                <a:path w="1780" h="1319" extrusionOk="0">
                  <a:moveTo>
                    <a:pt x="377" y="1"/>
                  </a:moveTo>
                  <a:cubicBezTo>
                    <a:pt x="343" y="1"/>
                    <a:pt x="310" y="11"/>
                    <a:pt x="278" y="32"/>
                  </a:cubicBezTo>
                  <a:cubicBezTo>
                    <a:pt x="261" y="29"/>
                    <a:pt x="243" y="27"/>
                    <a:pt x="226" y="27"/>
                  </a:cubicBezTo>
                  <a:cubicBezTo>
                    <a:pt x="110" y="27"/>
                    <a:pt x="0" y="114"/>
                    <a:pt x="44" y="256"/>
                  </a:cubicBezTo>
                  <a:cubicBezTo>
                    <a:pt x="217" y="794"/>
                    <a:pt x="917" y="1149"/>
                    <a:pt x="1415" y="1311"/>
                  </a:cubicBezTo>
                  <a:cubicBezTo>
                    <a:pt x="1429" y="1316"/>
                    <a:pt x="1445" y="1319"/>
                    <a:pt x="1460" y="1319"/>
                  </a:cubicBezTo>
                  <a:cubicBezTo>
                    <a:pt x="1542" y="1319"/>
                    <a:pt x="1631" y="1256"/>
                    <a:pt x="1648" y="1179"/>
                  </a:cubicBezTo>
                  <a:cubicBezTo>
                    <a:pt x="1780" y="641"/>
                    <a:pt x="1029" y="276"/>
                    <a:pt x="562" y="83"/>
                  </a:cubicBezTo>
                  <a:cubicBezTo>
                    <a:pt x="531" y="53"/>
                    <a:pt x="491" y="22"/>
                    <a:pt x="430" y="22"/>
                  </a:cubicBezTo>
                  <a:lnTo>
                    <a:pt x="471" y="22"/>
                  </a:lnTo>
                  <a:cubicBezTo>
                    <a:pt x="438" y="8"/>
                    <a:pt x="407" y="1"/>
                    <a:pt x="377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3747425" y="1253325"/>
              <a:ext cx="46225" cy="30575"/>
            </a:xfrm>
            <a:custGeom>
              <a:avLst/>
              <a:gdLst/>
              <a:ahLst/>
              <a:cxnLst/>
              <a:rect l="l" t="t" r="r" b="b"/>
              <a:pathLst>
                <a:path w="1849" h="1223" extrusionOk="0">
                  <a:moveTo>
                    <a:pt x="1215" y="1"/>
                  </a:moveTo>
                  <a:cubicBezTo>
                    <a:pt x="1206" y="1"/>
                    <a:pt x="1197" y="1"/>
                    <a:pt x="1188" y="3"/>
                  </a:cubicBezTo>
                  <a:cubicBezTo>
                    <a:pt x="650" y="54"/>
                    <a:pt x="112" y="409"/>
                    <a:pt x="21" y="977"/>
                  </a:cubicBezTo>
                  <a:cubicBezTo>
                    <a:pt x="1" y="1109"/>
                    <a:pt x="72" y="1211"/>
                    <a:pt x="204" y="1221"/>
                  </a:cubicBezTo>
                  <a:cubicBezTo>
                    <a:pt x="223" y="1222"/>
                    <a:pt x="244" y="1223"/>
                    <a:pt x="267" y="1223"/>
                  </a:cubicBezTo>
                  <a:cubicBezTo>
                    <a:pt x="732" y="1223"/>
                    <a:pt x="1849" y="927"/>
                    <a:pt x="1665" y="317"/>
                  </a:cubicBezTo>
                  <a:cubicBezTo>
                    <a:pt x="1614" y="135"/>
                    <a:pt x="1493" y="74"/>
                    <a:pt x="1340" y="74"/>
                  </a:cubicBezTo>
                  <a:cubicBezTo>
                    <a:pt x="1314" y="30"/>
                    <a:pt x="1272" y="1"/>
                    <a:pt x="1215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3869225" y="1264850"/>
              <a:ext cx="44425" cy="33525"/>
            </a:xfrm>
            <a:custGeom>
              <a:avLst/>
              <a:gdLst/>
              <a:ahLst/>
              <a:cxnLst/>
              <a:rect l="l" t="t" r="r" b="b"/>
              <a:pathLst>
                <a:path w="1777" h="1341" extrusionOk="0">
                  <a:moveTo>
                    <a:pt x="325" y="0"/>
                  </a:moveTo>
                  <a:cubicBezTo>
                    <a:pt x="215" y="0"/>
                    <a:pt x="105" y="30"/>
                    <a:pt x="51" y="130"/>
                  </a:cubicBezTo>
                  <a:cubicBezTo>
                    <a:pt x="1" y="212"/>
                    <a:pt x="11" y="283"/>
                    <a:pt x="41" y="344"/>
                  </a:cubicBezTo>
                  <a:cubicBezTo>
                    <a:pt x="41" y="344"/>
                    <a:pt x="41" y="354"/>
                    <a:pt x="51" y="354"/>
                  </a:cubicBezTo>
                  <a:cubicBezTo>
                    <a:pt x="143" y="648"/>
                    <a:pt x="467" y="851"/>
                    <a:pt x="711" y="993"/>
                  </a:cubicBezTo>
                  <a:cubicBezTo>
                    <a:pt x="914" y="1115"/>
                    <a:pt x="1168" y="1247"/>
                    <a:pt x="1422" y="1267"/>
                  </a:cubicBezTo>
                  <a:cubicBezTo>
                    <a:pt x="1452" y="1288"/>
                    <a:pt x="1493" y="1308"/>
                    <a:pt x="1533" y="1328"/>
                  </a:cubicBezTo>
                  <a:cubicBezTo>
                    <a:pt x="1556" y="1337"/>
                    <a:pt x="1577" y="1341"/>
                    <a:pt x="1597" y="1341"/>
                  </a:cubicBezTo>
                  <a:cubicBezTo>
                    <a:pt x="1694" y="1341"/>
                    <a:pt x="1757" y="1247"/>
                    <a:pt x="1757" y="1146"/>
                  </a:cubicBezTo>
                  <a:cubicBezTo>
                    <a:pt x="1777" y="1074"/>
                    <a:pt x="1757" y="993"/>
                    <a:pt x="1716" y="943"/>
                  </a:cubicBezTo>
                  <a:cubicBezTo>
                    <a:pt x="1543" y="740"/>
                    <a:pt x="1340" y="577"/>
                    <a:pt x="1117" y="425"/>
                  </a:cubicBezTo>
                  <a:cubicBezTo>
                    <a:pt x="945" y="303"/>
                    <a:pt x="711" y="70"/>
                    <a:pt x="488" y="19"/>
                  </a:cubicBezTo>
                  <a:cubicBezTo>
                    <a:pt x="439" y="8"/>
                    <a:pt x="382" y="0"/>
                    <a:pt x="325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3754275" y="1316950"/>
              <a:ext cx="31750" cy="22000"/>
            </a:xfrm>
            <a:custGeom>
              <a:avLst/>
              <a:gdLst/>
              <a:ahLst/>
              <a:cxnLst/>
              <a:rect l="l" t="t" r="r" b="b"/>
              <a:pathLst>
                <a:path w="1270" h="880" extrusionOk="0">
                  <a:moveTo>
                    <a:pt x="614" y="1"/>
                  </a:moveTo>
                  <a:cubicBezTo>
                    <a:pt x="442" y="1"/>
                    <a:pt x="272" y="48"/>
                    <a:pt x="153" y="168"/>
                  </a:cubicBezTo>
                  <a:cubicBezTo>
                    <a:pt x="1" y="300"/>
                    <a:pt x="21" y="523"/>
                    <a:pt x="163" y="665"/>
                  </a:cubicBezTo>
                  <a:cubicBezTo>
                    <a:pt x="315" y="817"/>
                    <a:pt x="569" y="858"/>
                    <a:pt x="772" y="878"/>
                  </a:cubicBezTo>
                  <a:cubicBezTo>
                    <a:pt x="787" y="879"/>
                    <a:pt x="801" y="880"/>
                    <a:pt x="816" y="880"/>
                  </a:cubicBezTo>
                  <a:cubicBezTo>
                    <a:pt x="953" y="880"/>
                    <a:pt x="1085" y="835"/>
                    <a:pt x="1168" y="716"/>
                  </a:cubicBezTo>
                  <a:cubicBezTo>
                    <a:pt x="1269" y="574"/>
                    <a:pt x="1208" y="401"/>
                    <a:pt x="1097" y="280"/>
                  </a:cubicBezTo>
                  <a:cubicBezTo>
                    <a:pt x="1097" y="208"/>
                    <a:pt x="1076" y="148"/>
                    <a:pt x="1026" y="97"/>
                  </a:cubicBezTo>
                  <a:cubicBezTo>
                    <a:pt x="974" y="30"/>
                    <a:pt x="895" y="7"/>
                    <a:pt x="817" y="7"/>
                  </a:cubicBezTo>
                  <a:cubicBezTo>
                    <a:pt x="788" y="7"/>
                    <a:pt x="759" y="10"/>
                    <a:pt x="731" y="16"/>
                  </a:cubicBezTo>
                  <a:cubicBezTo>
                    <a:pt x="721" y="16"/>
                    <a:pt x="711" y="5"/>
                    <a:pt x="711" y="5"/>
                  </a:cubicBezTo>
                  <a:cubicBezTo>
                    <a:pt x="679" y="2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3866950" y="1326200"/>
              <a:ext cx="37800" cy="27700"/>
            </a:xfrm>
            <a:custGeom>
              <a:avLst/>
              <a:gdLst/>
              <a:ahLst/>
              <a:cxnLst/>
              <a:rect l="l" t="t" r="r" b="b"/>
              <a:pathLst>
                <a:path w="1512" h="1108" extrusionOk="0">
                  <a:moveTo>
                    <a:pt x="335" y="1"/>
                  </a:moveTo>
                  <a:cubicBezTo>
                    <a:pt x="214" y="1"/>
                    <a:pt x="111" y="51"/>
                    <a:pt x="51" y="184"/>
                  </a:cubicBezTo>
                  <a:cubicBezTo>
                    <a:pt x="31" y="244"/>
                    <a:pt x="21" y="295"/>
                    <a:pt x="21" y="346"/>
                  </a:cubicBezTo>
                  <a:cubicBezTo>
                    <a:pt x="0" y="427"/>
                    <a:pt x="10" y="529"/>
                    <a:pt x="61" y="620"/>
                  </a:cubicBezTo>
                  <a:cubicBezTo>
                    <a:pt x="264" y="996"/>
                    <a:pt x="904" y="1107"/>
                    <a:pt x="1289" y="1107"/>
                  </a:cubicBezTo>
                  <a:cubicBezTo>
                    <a:pt x="1294" y="1108"/>
                    <a:pt x="1298" y="1108"/>
                    <a:pt x="1303" y="1108"/>
                  </a:cubicBezTo>
                  <a:cubicBezTo>
                    <a:pt x="1418" y="1108"/>
                    <a:pt x="1511" y="981"/>
                    <a:pt x="1472" y="874"/>
                  </a:cubicBezTo>
                  <a:cubicBezTo>
                    <a:pt x="1421" y="711"/>
                    <a:pt x="1289" y="559"/>
                    <a:pt x="1137" y="447"/>
                  </a:cubicBezTo>
                  <a:cubicBezTo>
                    <a:pt x="1096" y="407"/>
                    <a:pt x="1056" y="366"/>
                    <a:pt x="1015" y="326"/>
                  </a:cubicBezTo>
                  <a:cubicBezTo>
                    <a:pt x="893" y="204"/>
                    <a:pt x="741" y="92"/>
                    <a:pt x="599" y="62"/>
                  </a:cubicBezTo>
                  <a:cubicBezTo>
                    <a:pt x="508" y="25"/>
                    <a:pt x="417" y="1"/>
                    <a:pt x="335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3726375" y="1377375"/>
              <a:ext cx="46950" cy="22675"/>
            </a:xfrm>
            <a:custGeom>
              <a:avLst/>
              <a:gdLst/>
              <a:ahLst/>
              <a:cxnLst/>
              <a:rect l="l" t="t" r="r" b="b"/>
              <a:pathLst>
                <a:path w="1878" h="907" extrusionOk="0">
                  <a:moveTo>
                    <a:pt x="936" y="0"/>
                  </a:moveTo>
                  <a:cubicBezTo>
                    <a:pt x="837" y="0"/>
                    <a:pt x="739" y="18"/>
                    <a:pt x="650" y="55"/>
                  </a:cubicBezTo>
                  <a:cubicBezTo>
                    <a:pt x="325" y="106"/>
                    <a:pt x="0" y="288"/>
                    <a:pt x="152" y="664"/>
                  </a:cubicBezTo>
                  <a:cubicBezTo>
                    <a:pt x="240" y="865"/>
                    <a:pt x="508" y="907"/>
                    <a:pt x="764" y="907"/>
                  </a:cubicBezTo>
                  <a:cubicBezTo>
                    <a:pt x="921" y="907"/>
                    <a:pt x="1073" y="891"/>
                    <a:pt x="1177" y="887"/>
                  </a:cubicBezTo>
                  <a:cubicBezTo>
                    <a:pt x="1340" y="877"/>
                    <a:pt x="1594" y="867"/>
                    <a:pt x="1715" y="735"/>
                  </a:cubicBezTo>
                  <a:cubicBezTo>
                    <a:pt x="1756" y="694"/>
                    <a:pt x="1786" y="644"/>
                    <a:pt x="1797" y="593"/>
                  </a:cubicBezTo>
                  <a:cubicBezTo>
                    <a:pt x="1847" y="522"/>
                    <a:pt x="1878" y="441"/>
                    <a:pt x="1868" y="349"/>
                  </a:cubicBezTo>
                  <a:cubicBezTo>
                    <a:pt x="1847" y="146"/>
                    <a:pt x="1644" y="65"/>
                    <a:pt x="1472" y="35"/>
                  </a:cubicBezTo>
                  <a:cubicBezTo>
                    <a:pt x="1447" y="30"/>
                    <a:pt x="1414" y="28"/>
                    <a:pt x="1378" y="28"/>
                  </a:cubicBezTo>
                  <a:cubicBezTo>
                    <a:pt x="1327" y="28"/>
                    <a:pt x="1267" y="33"/>
                    <a:pt x="1208" y="45"/>
                  </a:cubicBezTo>
                  <a:cubicBezTo>
                    <a:pt x="1120" y="16"/>
                    <a:pt x="1028" y="0"/>
                    <a:pt x="936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3878375" y="1389225"/>
              <a:ext cx="44675" cy="30325"/>
            </a:xfrm>
            <a:custGeom>
              <a:avLst/>
              <a:gdLst/>
              <a:ahLst/>
              <a:cxnLst/>
              <a:rect l="l" t="t" r="r" b="b"/>
              <a:pathLst>
                <a:path w="1787" h="1213" extrusionOk="0">
                  <a:moveTo>
                    <a:pt x="774" y="1"/>
                  </a:moveTo>
                  <a:cubicBezTo>
                    <a:pt x="748" y="1"/>
                    <a:pt x="724" y="6"/>
                    <a:pt x="700" y="17"/>
                  </a:cubicBezTo>
                  <a:cubicBezTo>
                    <a:pt x="647" y="14"/>
                    <a:pt x="592" y="11"/>
                    <a:pt x="537" y="11"/>
                  </a:cubicBezTo>
                  <a:cubicBezTo>
                    <a:pt x="265" y="11"/>
                    <a:pt x="0" y="74"/>
                    <a:pt x="51" y="403"/>
                  </a:cubicBezTo>
                  <a:cubicBezTo>
                    <a:pt x="112" y="748"/>
                    <a:pt x="700" y="992"/>
                    <a:pt x="985" y="1093"/>
                  </a:cubicBezTo>
                  <a:cubicBezTo>
                    <a:pt x="1143" y="1160"/>
                    <a:pt x="1308" y="1213"/>
                    <a:pt x="1474" y="1213"/>
                  </a:cubicBezTo>
                  <a:cubicBezTo>
                    <a:pt x="1511" y="1213"/>
                    <a:pt x="1547" y="1210"/>
                    <a:pt x="1583" y="1205"/>
                  </a:cubicBezTo>
                  <a:cubicBezTo>
                    <a:pt x="1786" y="1164"/>
                    <a:pt x="1786" y="941"/>
                    <a:pt x="1705" y="789"/>
                  </a:cubicBezTo>
                  <a:cubicBezTo>
                    <a:pt x="1715" y="637"/>
                    <a:pt x="1624" y="494"/>
                    <a:pt x="1482" y="373"/>
                  </a:cubicBezTo>
                  <a:cubicBezTo>
                    <a:pt x="1370" y="220"/>
                    <a:pt x="1208" y="129"/>
                    <a:pt x="1025" y="68"/>
                  </a:cubicBezTo>
                  <a:cubicBezTo>
                    <a:pt x="1005" y="48"/>
                    <a:pt x="964" y="38"/>
                    <a:pt x="924" y="38"/>
                  </a:cubicBezTo>
                  <a:lnTo>
                    <a:pt x="913" y="38"/>
                  </a:lnTo>
                  <a:cubicBezTo>
                    <a:pt x="893" y="28"/>
                    <a:pt x="863" y="17"/>
                    <a:pt x="832" y="7"/>
                  </a:cubicBezTo>
                  <a:cubicBezTo>
                    <a:pt x="811" y="3"/>
                    <a:pt x="792" y="1"/>
                    <a:pt x="774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3708625" y="1427075"/>
              <a:ext cx="66750" cy="24650"/>
            </a:xfrm>
            <a:custGeom>
              <a:avLst/>
              <a:gdLst/>
              <a:ahLst/>
              <a:cxnLst/>
              <a:rect l="l" t="t" r="r" b="b"/>
              <a:pathLst>
                <a:path w="2670" h="986" extrusionOk="0">
                  <a:moveTo>
                    <a:pt x="2168" y="0"/>
                  </a:moveTo>
                  <a:cubicBezTo>
                    <a:pt x="1868" y="0"/>
                    <a:pt x="1525" y="97"/>
                    <a:pt x="1452" y="233"/>
                  </a:cubicBezTo>
                  <a:lnTo>
                    <a:pt x="1452" y="233"/>
                  </a:lnTo>
                  <a:cubicBezTo>
                    <a:pt x="1110" y="258"/>
                    <a:pt x="0" y="339"/>
                    <a:pt x="10" y="676"/>
                  </a:cubicBezTo>
                  <a:cubicBezTo>
                    <a:pt x="24" y="920"/>
                    <a:pt x="653" y="986"/>
                    <a:pt x="1120" y="986"/>
                  </a:cubicBezTo>
                  <a:cubicBezTo>
                    <a:pt x="1314" y="986"/>
                    <a:pt x="1479" y="975"/>
                    <a:pt x="1563" y="960"/>
                  </a:cubicBezTo>
                  <a:cubicBezTo>
                    <a:pt x="1816" y="909"/>
                    <a:pt x="2669" y="544"/>
                    <a:pt x="2649" y="229"/>
                  </a:cubicBezTo>
                  <a:cubicBezTo>
                    <a:pt x="2631" y="66"/>
                    <a:pt x="2414" y="0"/>
                    <a:pt x="216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3708600" y="1423400"/>
              <a:ext cx="66775" cy="29200"/>
            </a:xfrm>
            <a:custGeom>
              <a:avLst/>
              <a:gdLst/>
              <a:ahLst/>
              <a:cxnLst/>
              <a:rect l="l" t="t" r="r" b="b"/>
              <a:pathLst>
                <a:path w="2671" h="1168" fill="none" extrusionOk="0">
                  <a:moveTo>
                    <a:pt x="1503" y="376"/>
                  </a:moveTo>
                  <a:cubicBezTo>
                    <a:pt x="1239" y="396"/>
                    <a:pt x="1" y="467"/>
                    <a:pt x="11" y="823"/>
                  </a:cubicBezTo>
                  <a:cubicBezTo>
                    <a:pt x="31" y="1168"/>
                    <a:pt x="1279" y="1158"/>
                    <a:pt x="1564" y="1107"/>
                  </a:cubicBezTo>
                  <a:cubicBezTo>
                    <a:pt x="1817" y="1056"/>
                    <a:pt x="2670" y="691"/>
                    <a:pt x="2650" y="376"/>
                  </a:cubicBezTo>
                  <a:cubicBezTo>
                    <a:pt x="2609" y="0"/>
                    <a:pt x="1513" y="142"/>
                    <a:pt x="1442" y="406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3875325" y="1441625"/>
              <a:ext cx="48675" cy="23000"/>
            </a:xfrm>
            <a:custGeom>
              <a:avLst/>
              <a:gdLst/>
              <a:ahLst/>
              <a:cxnLst/>
              <a:rect l="l" t="t" r="r" b="b"/>
              <a:pathLst>
                <a:path w="1947" h="920" extrusionOk="0">
                  <a:moveTo>
                    <a:pt x="245" y="1"/>
                  </a:moveTo>
                  <a:cubicBezTo>
                    <a:pt x="228" y="1"/>
                    <a:pt x="211" y="1"/>
                    <a:pt x="193" y="2"/>
                  </a:cubicBezTo>
                  <a:cubicBezTo>
                    <a:pt x="0" y="337"/>
                    <a:pt x="741" y="763"/>
                    <a:pt x="1005" y="835"/>
                  </a:cubicBezTo>
                  <a:cubicBezTo>
                    <a:pt x="1152" y="879"/>
                    <a:pt x="1339" y="919"/>
                    <a:pt x="1504" y="919"/>
                  </a:cubicBezTo>
                  <a:cubicBezTo>
                    <a:pt x="1749" y="919"/>
                    <a:pt x="1947" y="831"/>
                    <a:pt x="1898" y="540"/>
                  </a:cubicBezTo>
                  <a:cubicBezTo>
                    <a:pt x="1851" y="531"/>
                    <a:pt x="1804" y="504"/>
                    <a:pt x="1757" y="500"/>
                  </a:cubicBezTo>
                  <a:lnTo>
                    <a:pt x="1757" y="500"/>
                  </a:lnTo>
                  <a:cubicBezTo>
                    <a:pt x="1762" y="500"/>
                    <a:pt x="1767" y="500"/>
                    <a:pt x="1773" y="500"/>
                  </a:cubicBezTo>
                  <a:cubicBezTo>
                    <a:pt x="1784" y="500"/>
                    <a:pt x="1795" y="500"/>
                    <a:pt x="1807" y="500"/>
                  </a:cubicBezTo>
                  <a:lnTo>
                    <a:pt x="1746" y="500"/>
                  </a:lnTo>
                  <a:cubicBezTo>
                    <a:pt x="1750" y="500"/>
                    <a:pt x="1753" y="500"/>
                    <a:pt x="1757" y="500"/>
                  </a:cubicBezTo>
                  <a:lnTo>
                    <a:pt x="1757" y="500"/>
                  </a:lnTo>
                  <a:cubicBezTo>
                    <a:pt x="1176" y="491"/>
                    <a:pt x="844" y="1"/>
                    <a:pt x="245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3875325" y="1440900"/>
              <a:ext cx="49500" cy="26425"/>
            </a:xfrm>
            <a:custGeom>
              <a:avLst/>
              <a:gdLst/>
              <a:ahLst/>
              <a:cxnLst/>
              <a:rect l="l" t="t" r="r" b="b"/>
              <a:pathLst>
                <a:path w="1980" h="1057" fill="none" extrusionOk="0">
                  <a:moveTo>
                    <a:pt x="1807" y="529"/>
                  </a:moveTo>
                  <a:cubicBezTo>
                    <a:pt x="1178" y="549"/>
                    <a:pt x="843" y="1"/>
                    <a:pt x="193" y="31"/>
                  </a:cubicBezTo>
                  <a:cubicBezTo>
                    <a:pt x="0" y="366"/>
                    <a:pt x="741" y="792"/>
                    <a:pt x="1005" y="864"/>
                  </a:cubicBezTo>
                  <a:cubicBezTo>
                    <a:pt x="1370" y="975"/>
                    <a:pt x="1979" y="1056"/>
                    <a:pt x="1898" y="569"/>
                  </a:cubicBezTo>
                  <a:cubicBezTo>
                    <a:pt x="1847" y="559"/>
                    <a:pt x="1797" y="529"/>
                    <a:pt x="1746" y="529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3706650" y="1480250"/>
              <a:ext cx="60075" cy="14850"/>
            </a:xfrm>
            <a:custGeom>
              <a:avLst/>
              <a:gdLst/>
              <a:ahLst/>
              <a:cxnLst/>
              <a:rect l="l" t="t" r="r" b="b"/>
              <a:pathLst>
                <a:path w="2403" h="594" extrusionOk="0">
                  <a:moveTo>
                    <a:pt x="2149" y="0"/>
                  </a:moveTo>
                  <a:lnTo>
                    <a:pt x="2027" y="10"/>
                  </a:lnTo>
                  <a:cubicBezTo>
                    <a:pt x="2031" y="10"/>
                    <a:pt x="2034" y="10"/>
                    <a:pt x="2037" y="10"/>
                  </a:cubicBezTo>
                  <a:lnTo>
                    <a:pt x="2037" y="10"/>
                  </a:lnTo>
                  <a:cubicBezTo>
                    <a:pt x="1525" y="48"/>
                    <a:pt x="1" y="105"/>
                    <a:pt x="38" y="477"/>
                  </a:cubicBezTo>
                  <a:cubicBezTo>
                    <a:pt x="55" y="476"/>
                    <a:pt x="72" y="475"/>
                    <a:pt x="90" y="475"/>
                  </a:cubicBezTo>
                  <a:cubicBezTo>
                    <a:pt x="297" y="475"/>
                    <a:pt x="514" y="579"/>
                    <a:pt x="748" y="579"/>
                  </a:cubicBezTo>
                  <a:cubicBezTo>
                    <a:pt x="892" y="579"/>
                    <a:pt x="1051" y="594"/>
                    <a:pt x="1207" y="594"/>
                  </a:cubicBezTo>
                  <a:cubicBezTo>
                    <a:pt x="1304" y="594"/>
                    <a:pt x="1400" y="588"/>
                    <a:pt x="1489" y="568"/>
                  </a:cubicBezTo>
                  <a:cubicBezTo>
                    <a:pt x="1723" y="518"/>
                    <a:pt x="2312" y="203"/>
                    <a:pt x="2403" y="10"/>
                  </a:cubicBezTo>
                  <a:cubicBezTo>
                    <a:pt x="2362" y="7"/>
                    <a:pt x="2321" y="6"/>
                    <a:pt x="2278" y="6"/>
                  </a:cubicBezTo>
                  <a:cubicBezTo>
                    <a:pt x="2198" y="6"/>
                    <a:pt x="2115" y="10"/>
                    <a:pt x="2037" y="10"/>
                  </a:cubicBezTo>
                  <a:lnTo>
                    <a:pt x="2037" y="10"/>
                  </a:lnTo>
                  <a:cubicBezTo>
                    <a:pt x="2083" y="7"/>
                    <a:pt x="2121" y="3"/>
                    <a:pt x="2149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3706575" y="1480250"/>
              <a:ext cx="60150" cy="15500"/>
            </a:xfrm>
            <a:custGeom>
              <a:avLst/>
              <a:gdLst/>
              <a:ahLst/>
              <a:cxnLst/>
              <a:rect l="l" t="t" r="r" b="b"/>
              <a:pathLst>
                <a:path w="2406" h="620" fill="none" extrusionOk="0">
                  <a:moveTo>
                    <a:pt x="2152" y="0"/>
                  </a:moveTo>
                  <a:cubicBezTo>
                    <a:pt x="1817" y="41"/>
                    <a:pt x="0" y="71"/>
                    <a:pt x="41" y="477"/>
                  </a:cubicBezTo>
                  <a:cubicBezTo>
                    <a:pt x="264" y="457"/>
                    <a:pt x="498" y="579"/>
                    <a:pt x="751" y="579"/>
                  </a:cubicBezTo>
                  <a:cubicBezTo>
                    <a:pt x="985" y="579"/>
                    <a:pt x="1259" y="619"/>
                    <a:pt x="1492" y="568"/>
                  </a:cubicBezTo>
                  <a:cubicBezTo>
                    <a:pt x="1726" y="518"/>
                    <a:pt x="2315" y="203"/>
                    <a:pt x="2406" y="10"/>
                  </a:cubicBezTo>
                  <a:cubicBezTo>
                    <a:pt x="2284" y="0"/>
                    <a:pt x="2152" y="10"/>
                    <a:pt x="2030" y="10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3866700" y="1482175"/>
              <a:ext cx="48225" cy="26775"/>
            </a:xfrm>
            <a:custGeom>
              <a:avLst/>
              <a:gdLst/>
              <a:ahLst/>
              <a:cxnLst/>
              <a:rect l="l" t="t" r="r" b="b"/>
              <a:pathLst>
                <a:path w="1929" h="1071" extrusionOk="0">
                  <a:moveTo>
                    <a:pt x="320" y="0"/>
                  </a:moveTo>
                  <a:cubicBezTo>
                    <a:pt x="265" y="0"/>
                    <a:pt x="217" y="22"/>
                    <a:pt x="183" y="75"/>
                  </a:cubicBezTo>
                  <a:cubicBezTo>
                    <a:pt x="0" y="370"/>
                    <a:pt x="650" y="725"/>
                    <a:pt x="843" y="847"/>
                  </a:cubicBezTo>
                  <a:cubicBezTo>
                    <a:pt x="1126" y="1020"/>
                    <a:pt x="1348" y="1071"/>
                    <a:pt x="1633" y="1071"/>
                  </a:cubicBezTo>
                  <a:cubicBezTo>
                    <a:pt x="1715" y="1071"/>
                    <a:pt x="1802" y="1067"/>
                    <a:pt x="1898" y="1060"/>
                  </a:cubicBezTo>
                  <a:cubicBezTo>
                    <a:pt x="1925" y="972"/>
                    <a:pt x="1913" y="883"/>
                    <a:pt x="1862" y="815"/>
                  </a:cubicBezTo>
                  <a:lnTo>
                    <a:pt x="1862" y="815"/>
                  </a:lnTo>
                  <a:cubicBezTo>
                    <a:pt x="1884" y="816"/>
                    <a:pt x="1906" y="816"/>
                    <a:pt x="1929" y="816"/>
                  </a:cubicBezTo>
                  <a:lnTo>
                    <a:pt x="1837" y="786"/>
                  </a:lnTo>
                  <a:lnTo>
                    <a:pt x="1837" y="786"/>
                  </a:lnTo>
                  <a:cubicBezTo>
                    <a:pt x="1846" y="795"/>
                    <a:pt x="1855" y="805"/>
                    <a:pt x="1862" y="815"/>
                  </a:cubicBezTo>
                  <a:lnTo>
                    <a:pt x="1862" y="815"/>
                  </a:lnTo>
                  <a:cubicBezTo>
                    <a:pt x="1447" y="799"/>
                    <a:pt x="1211" y="629"/>
                    <a:pt x="883" y="349"/>
                  </a:cubicBezTo>
                  <a:cubicBezTo>
                    <a:pt x="773" y="247"/>
                    <a:pt x="506" y="0"/>
                    <a:pt x="320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3866700" y="1478200"/>
              <a:ext cx="48225" cy="31250"/>
            </a:xfrm>
            <a:custGeom>
              <a:avLst/>
              <a:gdLst/>
              <a:ahLst/>
              <a:cxnLst/>
              <a:rect l="l" t="t" r="r" b="b"/>
              <a:pathLst>
                <a:path w="1929" h="1250" fill="none" extrusionOk="0">
                  <a:moveTo>
                    <a:pt x="1929" y="975"/>
                  </a:moveTo>
                  <a:cubicBezTo>
                    <a:pt x="1472" y="975"/>
                    <a:pt x="1228" y="803"/>
                    <a:pt x="883" y="508"/>
                  </a:cubicBezTo>
                  <a:cubicBezTo>
                    <a:pt x="741" y="376"/>
                    <a:pt x="335" y="1"/>
                    <a:pt x="183" y="234"/>
                  </a:cubicBezTo>
                  <a:cubicBezTo>
                    <a:pt x="0" y="529"/>
                    <a:pt x="650" y="884"/>
                    <a:pt x="843" y="1006"/>
                  </a:cubicBezTo>
                  <a:cubicBezTo>
                    <a:pt x="1208" y="1229"/>
                    <a:pt x="1472" y="1249"/>
                    <a:pt x="1898" y="1219"/>
                  </a:cubicBezTo>
                  <a:cubicBezTo>
                    <a:pt x="1929" y="1117"/>
                    <a:pt x="1908" y="1016"/>
                    <a:pt x="1837" y="945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3709100" y="1531025"/>
              <a:ext cx="73625" cy="29975"/>
            </a:xfrm>
            <a:custGeom>
              <a:avLst/>
              <a:gdLst/>
              <a:ahLst/>
              <a:cxnLst/>
              <a:rect l="l" t="t" r="r" b="b"/>
              <a:pathLst>
                <a:path w="2945" h="1199" extrusionOk="0">
                  <a:moveTo>
                    <a:pt x="2696" y="1"/>
                  </a:moveTo>
                  <a:cubicBezTo>
                    <a:pt x="2616" y="1"/>
                    <a:pt x="2537" y="24"/>
                    <a:pt x="2467" y="70"/>
                  </a:cubicBezTo>
                  <a:lnTo>
                    <a:pt x="2559" y="70"/>
                  </a:lnTo>
                  <a:cubicBezTo>
                    <a:pt x="2031" y="486"/>
                    <a:pt x="1219" y="334"/>
                    <a:pt x="539" y="395"/>
                  </a:cubicBezTo>
                  <a:cubicBezTo>
                    <a:pt x="630" y="436"/>
                    <a:pt x="985" y="537"/>
                    <a:pt x="1016" y="659"/>
                  </a:cubicBezTo>
                  <a:cubicBezTo>
                    <a:pt x="1067" y="862"/>
                    <a:pt x="671" y="801"/>
                    <a:pt x="498" y="831"/>
                  </a:cubicBezTo>
                  <a:cubicBezTo>
                    <a:pt x="407" y="852"/>
                    <a:pt x="1" y="933"/>
                    <a:pt x="52" y="1116"/>
                  </a:cubicBezTo>
                  <a:cubicBezTo>
                    <a:pt x="72" y="1176"/>
                    <a:pt x="214" y="1192"/>
                    <a:pt x="368" y="1192"/>
                  </a:cubicBezTo>
                  <a:cubicBezTo>
                    <a:pt x="521" y="1192"/>
                    <a:pt x="686" y="1176"/>
                    <a:pt x="752" y="1176"/>
                  </a:cubicBezTo>
                  <a:cubicBezTo>
                    <a:pt x="966" y="1176"/>
                    <a:pt x="1205" y="1199"/>
                    <a:pt x="1438" y="1199"/>
                  </a:cubicBezTo>
                  <a:cubicBezTo>
                    <a:pt x="1724" y="1199"/>
                    <a:pt x="2001" y="1165"/>
                    <a:pt x="2214" y="1014"/>
                  </a:cubicBezTo>
                  <a:cubicBezTo>
                    <a:pt x="2528" y="791"/>
                    <a:pt x="2944" y="466"/>
                    <a:pt x="2873" y="40"/>
                  </a:cubicBezTo>
                  <a:cubicBezTo>
                    <a:pt x="2817" y="14"/>
                    <a:pt x="2756" y="1"/>
                    <a:pt x="2696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3709100" y="1530475"/>
              <a:ext cx="73625" cy="32775"/>
            </a:xfrm>
            <a:custGeom>
              <a:avLst/>
              <a:gdLst/>
              <a:ahLst/>
              <a:cxnLst/>
              <a:rect l="l" t="t" r="r" b="b"/>
              <a:pathLst>
                <a:path w="2945" h="1311" fill="none" extrusionOk="0">
                  <a:moveTo>
                    <a:pt x="2559" y="92"/>
                  </a:moveTo>
                  <a:cubicBezTo>
                    <a:pt x="2031" y="508"/>
                    <a:pt x="1219" y="356"/>
                    <a:pt x="539" y="417"/>
                  </a:cubicBezTo>
                  <a:cubicBezTo>
                    <a:pt x="630" y="458"/>
                    <a:pt x="985" y="559"/>
                    <a:pt x="1016" y="681"/>
                  </a:cubicBezTo>
                  <a:cubicBezTo>
                    <a:pt x="1067" y="884"/>
                    <a:pt x="671" y="823"/>
                    <a:pt x="498" y="853"/>
                  </a:cubicBezTo>
                  <a:cubicBezTo>
                    <a:pt x="407" y="874"/>
                    <a:pt x="1" y="955"/>
                    <a:pt x="52" y="1138"/>
                  </a:cubicBezTo>
                  <a:cubicBezTo>
                    <a:pt x="92" y="1259"/>
                    <a:pt x="620" y="1198"/>
                    <a:pt x="752" y="1198"/>
                  </a:cubicBezTo>
                  <a:cubicBezTo>
                    <a:pt x="1229" y="1198"/>
                    <a:pt x="1828" y="1310"/>
                    <a:pt x="2214" y="1036"/>
                  </a:cubicBezTo>
                  <a:cubicBezTo>
                    <a:pt x="2528" y="813"/>
                    <a:pt x="2944" y="488"/>
                    <a:pt x="2873" y="62"/>
                  </a:cubicBezTo>
                  <a:cubicBezTo>
                    <a:pt x="2741" y="1"/>
                    <a:pt x="2589" y="11"/>
                    <a:pt x="2467" y="92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3875750" y="1541450"/>
              <a:ext cx="49575" cy="29125"/>
            </a:xfrm>
            <a:custGeom>
              <a:avLst/>
              <a:gdLst/>
              <a:ahLst/>
              <a:cxnLst/>
              <a:rect l="l" t="t" r="r" b="b"/>
              <a:pathLst>
                <a:path w="1983" h="1165" extrusionOk="0">
                  <a:moveTo>
                    <a:pt x="221" y="0"/>
                  </a:moveTo>
                  <a:cubicBezTo>
                    <a:pt x="76" y="0"/>
                    <a:pt x="0" y="71"/>
                    <a:pt x="135" y="293"/>
                  </a:cubicBezTo>
                  <a:cubicBezTo>
                    <a:pt x="420" y="753"/>
                    <a:pt x="1021" y="1164"/>
                    <a:pt x="1593" y="1164"/>
                  </a:cubicBezTo>
                  <a:cubicBezTo>
                    <a:pt x="1715" y="1164"/>
                    <a:pt x="1836" y="1146"/>
                    <a:pt x="1952" y="1105"/>
                  </a:cubicBezTo>
                  <a:cubicBezTo>
                    <a:pt x="1861" y="902"/>
                    <a:pt x="1496" y="1084"/>
                    <a:pt x="1536" y="820"/>
                  </a:cubicBezTo>
                  <a:cubicBezTo>
                    <a:pt x="1567" y="628"/>
                    <a:pt x="1952" y="567"/>
                    <a:pt x="1922" y="414"/>
                  </a:cubicBezTo>
                  <a:lnTo>
                    <a:pt x="1983" y="414"/>
                  </a:lnTo>
                  <a:cubicBezTo>
                    <a:pt x="1526" y="414"/>
                    <a:pt x="1171" y="343"/>
                    <a:pt x="765" y="150"/>
                  </a:cubicBezTo>
                  <a:cubicBezTo>
                    <a:pt x="626" y="87"/>
                    <a:pt x="381" y="0"/>
                    <a:pt x="221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872025" y="1537075"/>
              <a:ext cx="53300" cy="37850"/>
            </a:xfrm>
            <a:custGeom>
              <a:avLst/>
              <a:gdLst/>
              <a:ahLst/>
              <a:cxnLst/>
              <a:rect l="l" t="t" r="r" b="b"/>
              <a:pathLst>
                <a:path w="2132" h="1514" fill="none" extrusionOk="0">
                  <a:moveTo>
                    <a:pt x="2132" y="589"/>
                  </a:moveTo>
                  <a:cubicBezTo>
                    <a:pt x="1675" y="589"/>
                    <a:pt x="1320" y="518"/>
                    <a:pt x="914" y="325"/>
                  </a:cubicBezTo>
                  <a:cubicBezTo>
                    <a:pt x="650" y="204"/>
                    <a:pt x="0" y="1"/>
                    <a:pt x="284" y="468"/>
                  </a:cubicBezTo>
                  <a:cubicBezTo>
                    <a:pt x="630" y="1026"/>
                    <a:pt x="1442" y="1513"/>
                    <a:pt x="2101" y="1280"/>
                  </a:cubicBezTo>
                  <a:cubicBezTo>
                    <a:pt x="2010" y="1077"/>
                    <a:pt x="1645" y="1259"/>
                    <a:pt x="1685" y="995"/>
                  </a:cubicBezTo>
                  <a:cubicBezTo>
                    <a:pt x="1716" y="803"/>
                    <a:pt x="2101" y="742"/>
                    <a:pt x="2071" y="589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691225" y="1600275"/>
              <a:ext cx="91500" cy="34550"/>
            </a:xfrm>
            <a:custGeom>
              <a:avLst/>
              <a:gdLst/>
              <a:ahLst/>
              <a:cxnLst/>
              <a:rect l="l" t="t" r="r" b="b"/>
              <a:pathLst>
                <a:path w="3660" h="1382" extrusionOk="0">
                  <a:moveTo>
                    <a:pt x="1554" y="0"/>
                  </a:moveTo>
                  <a:cubicBezTo>
                    <a:pt x="1181" y="0"/>
                    <a:pt x="815" y="32"/>
                    <a:pt x="838" y="173"/>
                  </a:cubicBezTo>
                  <a:cubicBezTo>
                    <a:pt x="990" y="254"/>
                    <a:pt x="1142" y="335"/>
                    <a:pt x="1305" y="345"/>
                  </a:cubicBezTo>
                  <a:cubicBezTo>
                    <a:pt x="1386" y="721"/>
                    <a:pt x="797" y="731"/>
                    <a:pt x="574" y="771"/>
                  </a:cubicBezTo>
                  <a:cubicBezTo>
                    <a:pt x="472" y="792"/>
                    <a:pt x="137" y="802"/>
                    <a:pt x="97" y="934"/>
                  </a:cubicBezTo>
                  <a:cubicBezTo>
                    <a:pt x="0" y="1204"/>
                    <a:pt x="1569" y="1382"/>
                    <a:pt x="1902" y="1382"/>
                  </a:cubicBezTo>
                  <a:cubicBezTo>
                    <a:pt x="1919" y="1382"/>
                    <a:pt x="1934" y="1381"/>
                    <a:pt x="1944" y="1380"/>
                  </a:cubicBezTo>
                  <a:cubicBezTo>
                    <a:pt x="2279" y="1360"/>
                    <a:pt x="3061" y="924"/>
                    <a:pt x="3274" y="650"/>
                  </a:cubicBezTo>
                  <a:cubicBezTo>
                    <a:pt x="3659" y="152"/>
                    <a:pt x="2614" y="20"/>
                    <a:pt x="2269" y="20"/>
                  </a:cubicBezTo>
                  <a:cubicBezTo>
                    <a:pt x="2156" y="20"/>
                    <a:pt x="1853" y="0"/>
                    <a:pt x="1554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867325" y="1604975"/>
              <a:ext cx="79075" cy="33275"/>
            </a:xfrm>
            <a:custGeom>
              <a:avLst/>
              <a:gdLst/>
              <a:ahLst/>
              <a:cxnLst/>
              <a:rect l="l" t="t" r="r" b="b"/>
              <a:pathLst>
                <a:path w="3163" h="1331" extrusionOk="0">
                  <a:moveTo>
                    <a:pt x="618" y="1"/>
                  </a:moveTo>
                  <a:cubicBezTo>
                    <a:pt x="157" y="1"/>
                    <a:pt x="1" y="264"/>
                    <a:pt x="422" y="685"/>
                  </a:cubicBezTo>
                  <a:cubicBezTo>
                    <a:pt x="947" y="1210"/>
                    <a:pt x="1811" y="1331"/>
                    <a:pt x="2579" y="1331"/>
                  </a:cubicBezTo>
                  <a:cubicBezTo>
                    <a:pt x="2760" y="1331"/>
                    <a:pt x="2936" y="1324"/>
                    <a:pt x="3101" y="1314"/>
                  </a:cubicBezTo>
                  <a:cubicBezTo>
                    <a:pt x="3162" y="1040"/>
                    <a:pt x="2604" y="969"/>
                    <a:pt x="2472" y="797"/>
                  </a:cubicBezTo>
                  <a:cubicBezTo>
                    <a:pt x="2208" y="441"/>
                    <a:pt x="2624" y="431"/>
                    <a:pt x="2787" y="177"/>
                  </a:cubicBezTo>
                  <a:cubicBezTo>
                    <a:pt x="2696" y="119"/>
                    <a:pt x="2570" y="105"/>
                    <a:pt x="2439" y="105"/>
                  </a:cubicBezTo>
                  <a:cubicBezTo>
                    <a:pt x="2320" y="105"/>
                    <a:pt x="2198" y="117"/>
                    <a:pt x="2096" y="117"/>
                  </a:cubicBezTo>
                  <a:lnTo>
                    <a:pt x="2543" y="147"/>
                  </a:lnTo>
                  <a:cubicBezTo>
                    <a:pt x="1944" y="147"/>
                    <a:pt x="1396" y="96"/>
                    <a:pt x="818" y="15"/>
                  </a:cubicBezTo>
                  <a:cubicBezTo>
                    <a:pt x="746" y="6"/>
                    <a:pt x="679" y="1"/>
                    <a:pt x="618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3865925" y="1603300"/>
              <a:ext cx="80475" cy="35825"/>
            </a:xfrm>
            <a:custGeom>
              <a:avLst/>
              <a:gdLst/>
              <a:ahLst/>
              <a:cxnLst/>
              <a:rect l="l" t="t" r="r" b="b"/>
              <a:pathLst>
                <a:path w="3219" h="1433" fill="none" extrusionOk="0">
                  <a:moveTo>
                    <a:pt x="2599" y="214"/>
                  </a:moveTo>
                  <a:cubicBezTo>
                    <a:pt x="2000" y="214"/>
                    <a:pt x="1452" y="163"/>
                    <a:pt x="874" y="82"/>
                  </a:cubicBezTo>
                  <a:cubicBezTo>
                    <a:pt x="265" y="1"/>
                    <a:pt x="1" y="275"/>
                    <a:pt x="478" y="752"/>
                  </a:cubicBezTo>
                  <a:cubicBezTo>
                    <a:pt x="1127" y="1402"/>
                    <a:pt x="2295" y="1432"/>
                    <a:pt x="3157" y="1381"/>
                  </a:cubicBezTo>
                  <a:cubicBezTo>
                    <a:pt x="3218" y="1107"/>
                    <a:pt x="2660" y="1036"/>
                    <a:pt x="2528" y="864"/>
                  </a:cubicBezTo>
                  <a:cubicBezTo>
                    <a:pt x="2264" y="508"/>
                    <a:pt x="2680" y="498"/>
                    <a:pt x="2843" y="244"/>
                  </a:cubicBezTo>
                  <a:cubicBezTo>
                    <a:pt x="2670" y="133"/>
                    <a:pt x="2366" y="184"/>
                    <a:pt x="2152" y="184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3712150" y="1664850"/>
              <a:ext cx="74875" cy="37600"/>
            </a:xfrm>
            <a:custGeom>
              <a:avLst/>
              <a:gdLst/>
              <a:ahLst/>
              <a:cxnLst/>
              <a:rect l="l" t="t" r="r" b="b"/>
              <a:pathLst>
                <a:path w="2995" h="1504" extrusionOk="0">
                  <a:moveTo>
                    <a:pt x="2299" y="1"/>
                  </a:moveTo>
                  <a:cubicBezTo>
                    <a:pt x="2273" y="1"/>
                    <a:pt x="2248" y="2"/>
                    <a:pt x="2222" y="5"/>
                  </a:cubicBezTo>
                  <a:lnTo>
                    <a:pt x="2376" y="5"/>
                  </a:lnTo>
                  <a:cubicBezTo>
                    <a:pt x="2350" y="2"/>
                    <a:pt x="2325" y="1"/>
                    <a:pt x="2299" y="1"/>
                  </a:cubicBezTo>
                  <a:close/>
                  <a:moveTo>
                    <a:pt x="2213" y="5"/>
                  </a:moveTo>
                  <a:cubicBezTo>
                    <a:pt x="2214" y="6"/>
                    <a:pt x="2215" y="6"/>
                    <a:pt x="2216" y="6"/>
                  </a:cubicBezTo>
                  <a:lnTo>
                    <a:pt x="2216" y="6"/>
                  </a:lnTo>
                  <a:cubicBezTo>
                    <a:pt x="2218" y="6"/>
                    <a:pt x="2220" y="6"/>
                    <a:pt x="2222" y="5"/>
                  </a:cubicBezTo>
                  <a:close/>
                  <a:moveTo>
                    <a:pt x="2216" y="6"/>
                  </a:moveTo>
                  <a:lnTo>
                    <a:pt x="2216" y="6"/>
                  </a:lnTo>
                  <a:cubicBezTo>
                    <a:pt x="1757" y="62"/>
                    <a:pt x="1364" y="563"/>
                    <a:pt x="1036" y="828"/>
                  </a:cubicBezTo>
                  <a:cubicBezTo>
                    <a:pt x="742" y="1061"/>
                    <a:pt x="72" y="949"/>
                    <a:pt x="1" y="1396"/>
                  </a:cubicBezTo>
                  <a:cubicBezTo>
                    <a:pt x="266" y="1451"/>
                    <a:pt x="718" y="1504"/>
                    <a:pt x="1156" y="1504"/>
                  </a:cubicBezTo>
                  <a:cubicBezTo>
                    <a:pt x="1605" y="1504"/>
                    <a:pt x="2038" y="1449"/>
                    <a:pt x="2244" y="1284"/>
                  </a:cubicBezTo>
                  <a:cubicBezTo>
                    <a:pt x="2751" y="879"/>
                    <a:pt x="2994" y="210"/>
                    <a:pt x="2216" y="6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3712150" y="1663450"/>
              <a:ext cx="74875" cy="41650"/>
            </a:xfrm>
            <a:custGeom>
              <a:avLst/>
              <a:gdLst/>
              <a:ahLst/>
              <a:cxnLst/>
              <a:rect l="l" t="t" r="r" b="b"/>
              <a:pathLst>
                <a:path w="2995" h="1666" fill="none" extrusionOk="0">
                  <a:moveTo>
                    <a:pt x="2376" y="61"/>
                  </a:moveTo>
                  <a:cubicBezTo>
                    <a:pt x="1848" y="0"/>
                    <a:pt x="1401" y="589"/>
                    <a:pt x="1036" y="884"/>
                  </a:cubicBezTo>
                  <a:cubicBezTo>
                    <a:pt x="742" y="1117"/>
                    <a:pt x="72" y="1005"/>
                    <a:pt x="1" y="1452"/>
                  </a:cubicBezTo>
                  <a:cubicBezTo>
                    <a:pt x="539" y="1564"/>
                    <a:pt x="1838" y="1665"/>
                    <a:pt x="2244" y="1340"/>
                  </a:cubicBezTo>
                  <a:cubicBezTo>
                    <a:pt x="2751" y="934"/>
                    <a:pt x="2995" y="264"/>
                    <a:pt x="2213" y="61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3868475" y="1668950"/>
              <a:ext cx="81475" cy="48575"/>
            </a:xfrm>
            <a:custGeom>
              <a:avLst/>
              <a:gdLst/>
              <a:ahLst/>
              <a:cxnLst/>
              <a:rect l="l" t="t" r="r" b="b"/>
              <a:pathLst>
                <a:path w="3259" h="1943" extrusionOk="0">
                  <a:moveTo>
                    <a:pt x="3187" y="1810"/>
                  </a:moveTo>
                  <a:lnTo>
                    <a:pt x="3187" y="1810"/>
                  </a:lnTo>
                  <a:cubicBezTo>
                    <a:pt x="3199" y="1822"/>
                    <a:pt x="3216" y="1830"/>
                    <a:pt x="3224" y="1846"/>
                  </a:cubicBezTo>
                  <a:lnTo>
                    <a:pt x="3224" y="1846"/>
                  </a:lnTo>
                  <a:cubicBezTo>
                    <a:pt x="3236" y="1845"/>
                    <a:pt x="3247" y="1843"/>
                    <a:pt x="3258" y="1841"/>
                  </a:cubicBezTo>
                  <a:lnTo>
                    <a:pt x="3187" y="1810"/>
                  </a:lnTo>
                  <a:close/>
                  <a:moveTo>
                    <a:pt x="591" y="1"/>
                  </a:moveTo>
                  <a:cubicBezTo>
                    <a:pt x="432" y="1"/>
                    <a:pt x="285" y="18"/>
                    <a:pt x="223" y="75"/>
                  </a:cubicBezTo>
                  <a:cubicBezTo>
                    <a:pt x="0" y="257"/>
                    <a:pt x="163" y="664"/>
                    <a:pt x="274" y="856"/>
                  </a:cubicBezTo>
                  <a:cubicBezTo>
                    <a:pt x="599" y="1394"/>
                    <a:pt x="1218" y="1536"/>
                    <a:pt x="1797" y="1618"/>
                  </a:cubicBezTo>
                  <a:cubicBezTo>
                    <a:pt x="2010" y="1648"/>
                    <a:pt x="2253" y="1679"/>
                    <a:pt x="2456" y="1750"/>
                  </a:cubicBezTo>
                  <a:cubicBezTo>
                    <a:pt x="2583" y="1797"/>
                    <a:pt x="2814" y="1943"/>
                    <a:pt x="3006" y="1943"/>
                  </a:cubicBezTo>
                  <a:cubicBezTo>
                    <a:pt x="3060" y="1943"/>
                    <a:pt x="3112" y="1931"/>
                    <a:pt x="3157" y="1902"/>
                  </a:cubicBezTo>
                  <a:cubicBezTo>
                    <a:pt x="3164" y="1905"/>
                    <a:pt x="3170" y="1906"/>
                    <a:pt x="3177" y="1906"/>
                  </a:cubicBezTo>
                  <a:cubicBezTo>
                    <a:pt x="3191" y="1906"/>
                    <a:pt x="3204" y="1902"/>
                    <a:pt x="3218" y="1902"/>
                  </a:cubicBezTo>
                  <a:cubicBezTo>
                    <a:pt x="3231" y="1875"/>
                    <a:pt x="3231" y="1858"/>
                    <a:pt x="3224" y="1846"/>
                  </a:cubicBezTo>
                  <a:lnTo>
                    <a:pt x="3224" y="1846"/>
                  </a:lnTo>
                  <a:cubicBezTo>
                    <a:pt x="3213" y="1847"/>
                    <a:pt x="3202" y="1847"/>
                    <a:pt x="3190" y="1847"/>
                  </a:cubicBezTo>
                  <a:cubicBezTo>
                    <a:pt x="2797" y="1847"/>
                    <a:pt x="2034" y="1323"/>
                    <a:pt x="1929" y="988"/>
                  </a:cubicBezTo>
                  <a:cubicBezTo>
                    <a:pt x="1963" y="985"/>
                    <a:pt x="1998" y="983"/>
                    <a:pt x="2032" y="983"/>
                  </a:cubicBezTo>
                  <a:cubicBezTo>
                    <a:pt x="2338" y="983"/>
                    <a:pt x="2623" y="1111"/>
                    <a:pt x="2920" y="1111"/>
                  </a:cubicBezTo>
                  <a:cubicBezTo>
                    <a:pt x="2968" y="1111"/>
                    <a:pt x="3017" y="1108"/>
                    <a:pt x="3065" y="1100"/>
                  </a:cubicBezTo>
                  <a:cubicBezTo>
                    <a:pt x="3045" y="948"/>
                    <a:pt x="2852" y="907"/>
                    <a:pt x="2771" y="765"/>
                  </a:cubicBezTo>
                  <a:cubicBezTo>
                    <a:pt x="2193" y="613"/>
                    <a:pt x="1675" y="95"/>
                    <a:pt x="1066" y="34"/>
                  </a:cubicBezTo>
                  <a:cubicBezTo>
                    <a:pt x="968" y="23"/>
                    <a:pt x="772" y="1"/>
                    <a:pt x="591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3868475" y="1667750"/>
              <a:ext cx="81475" cy="52050"/>
            </a:xfrm>
            <a:custGeom>
              <a:avLst/>
              <a:gdLst/>
              <a:ahLst/>
              <a:cxnLst/>
              <a:rect l="l" t="t" r="r" b="b"/>
              <a:pathLst>
                <a:path w="3259" h="2082" fill="none" extrusionOk="0">
                  <a:moveTo>
                    <a:pt x="3258" y="1889"/>
                  </a:moveTo>
                  <a:cubicBezTo>
                    <a:pt x="2893" y="1960"/>
                    <a:pt x="2040" y="1392"/>
                    <a:pt x="1929" y="1036"/>
                  </a:cubicBezTo>
                  <a:cubicBezTo>
                    <a:pt x="2324" y="996"/>
                    <a:pt x="2680" y="1209"/>
                    <a:pt x="3065" y="1148"/>
                  </a:cubicBezTo>
                  <a:cubicBezTo>
                    <a:pt x="3045" y="996"/>
                    <a:pt x="2852" y="955"/>
                    <a:pt x="2771" y="813"/>
                  </a:cubicBezTo>
                  <a:cubicBezTo>
                    <a:pt x="2193" y="661"/>
                    <a:pt x="1675" y="143"/>
                    <a:pt x="1066" y="82"/>
                  </a:cubicBezTo>
                  <a:cubicBezTo>
                    <a:pt x="883" y="62"/>
                    <a:pt x="355" y="1"/>
                    <a:pt x="223" y="123"/>
                  </a:cubicBezTo>
                  <a:cubicBezTo>
                    <a:pt x="0" y="305"/>
                    <a:pt x="163" y="712"/>
                    <a:pt x="274" y="904"/>
                  </a:cubicBezTo>
                  <a:cubicBezTo>
                    <a:pt x="599" y="1442"/>
                    <a:pt x="1218" y="1584"/>
                    <a:pt x="1797" y="1666"/>
                  </a:cubicBezTo>
                  <a:cubicBezTo>
                    <a:pt x="2010" y="1696"/>
                    <a:pt x="2253" y="1727"/>
                    <a:pt x="2456" y="1798"/>
                  </a:cubicBezTo>
                  <a:cubicBezTo>
                    <a:pt x="2619" y="1858"/>
                    <a:pt x="2954" y="2082"/>
                    <a:pt x="3157" y="1950"/>
                  </a:cubicBezTo>
                  <a:cubicBezTo>
                    <a:pt x="3177" y="1960"/>
                    <a:pt x="3197" y="1950"/>
                    <a:pt x="3218" y="1950"/>
                  </a:cubicBezTo>
                  <a:cubicBezTo>
                    <a:pt x="3248" y="1889"/>
                    <a:pt x="3208" y="1879"/>
                    <a:pt x="3187" y="1858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3685500" y="1744375"/>
              <a:ext cx="114475" cy="44825"/>
            </a:xfrm>
            <a:custGeom>
              <a:avLst/>
              <a:gdLst/>
              <a:ahLst/>
              <a:cxnLst/>
              <a:rect l="l" t="t" r="r" b="b"/>
              <a:pathLst>
                <a:path w="4579" h="1793" extrusionOk="0">
                  <a:moveTo>
                    <a:pt x="3387" y="0"/>
                  </a:moveTo>
                  <a:cubicBezTo>
                    <a:pt x="3320" y="0"/>
                    <a:pt x="3251" y="9"/>
                    <a:pt x="3178" y="32"/>
                  </a:cubicBezTo>
                  <a:cubicBezTo>
                    <a:pt x="2762" y="164"/>
                    <a:pt x="2559" y="245"/>
                    <a:pt x="2102" y="245"/>
                  </a:cubicBezTo>
                  <a:cubicBezTo>
                    <a:pt x="1845" y="245"/>
                    <a:pt x="1544" y="217"/>
                    <a:pt x="1246" y="217"/>
                  </a:cubicBezTo>
                  <a:cubicBezTo>
                    <a:pt x="848" y="217"/>
                    <a:pt x="456" y="267"/>
                    <a:pt x="184" y="499"/>
                  </a:cubicBezTo>
                  <a:cubicBezTo>
                    <a:pt x="569" y="499"/>
                    <a:pt x="904" y="560"/>
                    <a:pt x="1290" y="560"/>
                  </a:cubicBezTo>
                  <a:cubicBezTo>
                    <a:pt x="1314" y="560"/>
                    <a:pt x="1339" y="561"/>
                    <a:pt x="1367" y="561"/>
                  </a:cubicBezTo>
                  <a:cubicBezTo>
                    <a:pt x="1472" y="561"/>
                    <a:pt x="1602" y="556"/>
                    <a:pt x="1736" y="556"/>
                  </a:cubicBezTo>
                  <a:cubicBezTo>
                    <a:pt x="1975" y="556"/>
                    <a:pt x="2225" y="572"/>
                    <a:pt x="2356" y="661"/>
                  </a:cubicBezTo>
                  <a:cubicBezTo>
                    <a:pt x="2490" y="1140"/>
                    <a:pt x="1504" y="1213"/>
                    <a:pt x="749" y="1213"/>
                  </a:cubicBezTo>
                  <a:cubicBezTo>
                    <a:pt x="416" y="1213"/>
                    <a:pt x="128" y="1199"/>
                    <a:pt x="1" y="1199"/>
                  </a:cubicBezTo>
                  <a:cubicBezTo>
                    <a:pt x="234" y="1209"/>
                    <a:pt x="336" y="1422"/>
                    <a:pt x="529" y="1514"/>
                  </a:cubicBezTo>
                  <a:cubicBezTo>
                    <a:pt x="752" y="1625"/>
                    <a:pt x="1026" y="1707"/>
                    <a:pt x="1259" y="1737"/>
                  </a:cubicBezTo>
                  <a:cubicBezTo>
                    <a:pt x="1457" y="1770"/>
                    <a:pt x="1670" y="1793"/>
                    <a:pt x="1881" y="1793"/>
                  </a:cubicBezTo>
                  <a:cubicBezTo>
                    <a:pt x="2190" y="1793"/>
                    <a:pt x="2494" y="1744"/>
                    <a:pt x="2741" y="1605"/>
                  </a:cubicBezTo>
                  <a:cubicBezTo>
                    <a:pt x="3066" y="1433"/>
                    <a:pt x="3350" y="1199"/>
                    <a:pt x="3635" y="976"/>
                  </a:cubicBezTo>
                  <a:cubicBezTo>
                    <a:pt x="3726" y="905"/>
                    <a:pt x="4579" y="174"/>
                    <a:pt x="4081" y="154"/>
                  </a:cubicBezTo>
                  <a:lnTo>
                    <a:pt x="4112" y="93"/>
                  </a:lnTo>
                  <a:lnTo>
                    <a:pt x="4112" y="93"/>
                  </a:lnTo>
                  <a:cubicBezTo>
                    <a:pt x="4080" y="98"/>
                    <a:pt x="4048" y="100"/>
                    <a:pt x="4017" y="100"/>
                  </a:cubicBezTo>
                  <a:cubicBezTo>
                    <a:pt x="3810" y="100"/>
                    <a:pt x="3612" y="0"/>
                    <a:pt x="3387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3685500" y="1742375"/>
              <a:ext cx="114475" cy="47975"/>
            </a:xfrm>
            <a:custGeom>
              <a:avLst/>
              <a:gdLst/>
              <a:ahLst/>
              <a:cxnLst/>
              <a:rect l="l" t="t" r="r" b="b"/>
              <a:pathLst>
                <a:path w="4579" h="1919" fill="none" extrusionOk="0">
                  <a:moveTo>
                    <a:pt x="4112" y="173"/>
                  </a:moveTo>
                  <a:cubicBezTo>
                    <a:pt x="3807" y="223"/>
                    <a:pt x="3533" y="0"/>
                    <a:pt x="3178" y="112"/>
                  </a:cubicBezTo>
                  <a:cubicBezTo>
                    <a:pt x="2762" y="244"/>
                    <a:pt x="2559" y="325"/>
                    <a:pt x="2102" y="325"/>
                  </a:cubicBezTo>
                  <a:cubicBezTo>
                    <a:pt x="1503" y="325"/>
                    <a:pt x="661" y="173"/>
                    <a:pt x="184" y="579"/>
                  </a:cubicBezTo>
                  <a:cubicBezTo>
                    <a:pt x="569" y="579"/>
                    <a:pt x="904" y="640"/>
                    <a:pt x="1290" y="640"/>
                  </a:cubicBezTo>
                  <a:cubicBezTo>
                    <a:pt x="1564" y="650"/>
                    <a:pt x="2132" y="589"/>
                    <a:pt x="2356" y="741"/>
                  </a:cubicBezTo>
                  <a:cubicBezTo>
                    <a:pt x="2549" y="1431"/>
                    <a:pt x="417" y="1279"/>
                    <a:pt x="1" y="1279"/>
                  </a:cubicBezTo>
                  <a:cubicBezTo>
                    <a:pt x="234" y="1289"/>
                    <a:pt x="336" y="1502"/>
                    <a:pt x="529" y="1594"/>
                  </a:cubicBezTo>
                  <a:cubicBezTo>
                    <a:pt x="752" y="1705"/>
                    <a:pt x="1026" y="1787"/>
                    <a:pt x="1259" y="1817"/>
                  </a:cubicBezTo>
                  <a:cubicBezTo>
                    <a:pt x="1747" y="1898"/>
                    <a:pt x="2325" y="1919"/>
                    <a:pt x="2741" y="1685"/>
                  </a:cubicBezTo>
                  <a:cubicBezTo>
                    <a:pt x="3066" y="1513"/>
                    <a:pt x="3350" y="1279"/>
                    <a:pt x="3635" y="1056"/>
                  </a:cubicBezTo>
                  <a:cubicBezTo>
                    <a:pt x="3726" y="985"/>
                    <a:pt x="4579" y="254"/>
                    <a:pt x="4081" y="234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3877275" y="1752775"/>
              <a:ext cx="76475" cy="54075"/>
            </a:xfrm>
            <a:custGeom>
              <a:avLst/>
              <a:gdLst/>
              <a:ahLst/>
              <a:cxnLst/>
              <a:rect l="l" t="t" r="r" b="b"/>
              <a:pathLst>
                <a:path w="3059" h="2163" extrusionOk="0">
                  <a:moveTo>
                    <a:pt x="703" y="0"/>
                  </a:moveTo>
                  <a:cubicBezTo>
                    <a:pt x="329" y="0"/>
                    <a:pt x="0" y="125"/>
                    <a:pt x="54" y="518"/>
                  </a:cubicBezTo>
                  <a:cubicBezTo>
                    <a:pt x="105" y="954"/>
                    <a:pt x="1089" y="1310"/>
                    <a:pt x="1445" y="1513"/>
                  </a:cubicBezTo>
                  <a:cubicBezTo>
                    <a:pt x="1709" y="1665"/>
                    <a:pt x="2013" y="1868"/>
                    <a:pt x="2307" y="1969"/>
                  </a:cubicBezTo>
                  <a:cubicBezTo>
                    <a:pt x="2461" y="2031"/>
                    <a:pt x="2737" y="2028"/>
                    <a:pt x="2920" y="2085"/>
                  </a:cubicBezTo>
                  <a:lnTo>
                    <a:pt x="2920" y="2085"/>
                  </a:lnTo>
                  <a:cubicBezTo>
                    <a:pt x="2647" y="1873"/>
                    <a:pt x="2501" y="1014"/>
                    <a:pt x="2927" y="1014"/>
                  </a:cubicBezTo>
                  <a:cubicBezTo>
                    <a:pt x="2955" y="1014"/>
                    <a:pt x="2985" y="1018"/>
                    <a:pt x="3018" y="1025"/>
                  </a:cubicBezTo>
                  <a:cubicBezTo>
                    <a:pt x="2470" y="863"/>
                    <a:pt x="2064" y="457"/>
                    <a:pt x="1566" y="193"/>
                  </a:cubicBezTo>
                  <a:cubicBezTo>
                    <a:pt x="1400" y="98"/>
                    <a:pt x="1034" y="0"/>
                    <a:pt x="703" y="0"/>
                  </a:cubicBezTo>
                  <a:close/>
                  <a:moveTo>
                    <a:pt x="2920" y="2085"/>
                  </a:moveTo>
                  <a:cubicBezTo>
                    <a:pt x="2952" y="2110"/>
                    <a:pt x="2986" y="2127"/>
                    <a:pt x="3021" y="2131"/>
                  </a:cubicBezTo>
                  <a:lnTo>
                    <a:pt x="3021" y="2131"/>
                  </a:lnTo>
                  <a:cubicBezTo>
                    <a:pt x="2993" y="2112"/>
                    <a:pt x="2959" y="2097"/>
                    <a:pt x="2920" y="2085"/>
                  </a:cubicBezTo>
                  <a:close/>
                  <a:moveTo>
                    <a:pt x="3021" y="2131"/>
                  </a:moveTo>
                  <a:lnTo>
                    <a:pt x="3021" y="2131"/>
                  </a:lnTo>
                  <a:cubicBezTo>
                    <a:pt x="3031" y="2138"/>
                    <a:pt x="3041" y="2145"/>
                    <a:pt x="3049" y="2153"/>
                  </a:cubicBezTo>
                  <a:lnTo>
                    <a:pt x="3049" y="2153"/>
                  </a:lnTo>
                  <a:lnTo>
                    <a:pt x="3028" y="2132"/>
                  </a:lnTo>
                  <a:cubicBezTo>
                    <a:pt x="3026" y="2132"/>
                    <a:pt x="3024" y="2131"/>
                    <a:pt x="3021" y="2131"/>
                  </a:cubicBezTo>
                  <a:close/>
                  <a:moveTo>
                    <a:pt x="3049" y="2153"/>
                  </a:moveTo>
                  <a:lnTo>
                    <a:pt x="3059" y="2162"/>
                  </a:lnTo>
                  <a:cubicBezTo>
                    <a:pt x="3056" y="2159"/>
                    <a:pt x="3052" y="2156"/>
                    <a:pt x="3049" y="2153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876075" y="1747175"/>
              <a:ext cx="77675" cy="59675"/>
            </a:xfrm>
            <a:custGeom>
              <a:avLst/>
              <a:gdLst/>
              <a:ahLst/>
              <a:cxnLst/>
              <a:rect l="l" t="t" r="r" b="b"/>
              <a:pathLst>
                <a:path w="3107" h="2387" fill="none" extrusionOk="0">
                  <a:moveTo>
                    <a:pt x="3107" y="2386"/>
                  </a:moveTo>
                  <a:cubicBezTo>
                    <a:pt x="2975" y="2244"/>
                    <a:pt x="2558" y="2275"/>
                    <a:pt x="2355" y="2193"/>
                  </a:cubicBezTo>
                  <a:cubicBezTo>
                    <a:pt x="2061" y="2092"/>
                    <a:pt x="1757" y="1889"/>
                    <a:pt x="1493" y="1737"/>
                  </a:cubicBezTo>
                  <a:cubicBezTo>
                    <a:pt x="1137" y="1534"/>
                    <a:pt x="153" y="1178"/>
                    <a:pt x="102" y="742"/>
                  </a:cubicBezTo>
                  <a:cubicBezTo>
                    <a:pt x="1" y="1"/>
                    <a:pt x="1259" y="214"/>
                    <a:pt x="1614" y="417"/>
                  </a:cubicBezTo>
                  <a:cubicBezTo>
                    <a:pt x="2112" y="681"/>
                    <a:pt x="2518" y="1087"/>
                    <a:pt x="3066" y="1249"/>
                  </a:cubicBezTo>
                  <a:cubicBezTo>
                    <a:pt x="2467" y="1107"/>
                    <a:pt x="2721" y="2325"/>
                    <a:pt x="3076" y="2356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3685500" y="1827375"/>
              <a:ext cx="101350" cy="45425"/>
            </a:xfrm>
            <a:custGeom>
              <a:avLst/>
              <a:gdLst/>
              <a:ahLst/>
              <a:cxnLst/>
              <a:rect l="l" t="t" r="r" b="b"/>
              <a:pathLst>
                <a:path w="4054" h="1817" extrusionOk="0">
                  <a:moveTo>
                    <a:pt x="3726" y="0"/>
                  </a:moveTo>
                  <a:cubicBezTo>
                    <a:pt x="3107" y="0"/>
                    <a:pt x="2528" y="163"/>
                    <a:pt x="1899" y="163"/>
                  </a:cubicBezTo>
                  <a:cubicBezTo>
                    <a:pt x="1785" y="163"/>
                    <a:pt x="1645" y="158"/>
                    <a:pt x="1496" y="158"/>
                  </a:cubicBezTo>
                  <a:cubicBezTo>
                    <a:pt x="1057" y="158"/>
                    <a:pt x="535" y="198"/>
                    <a:pt x="346" y="508"/>
                  </a:cubicBezTo>
                  <a:cubicBezTo>
                    <a:pt x="583" y="508"/>
                    <a:pt x="820" y="499"/>
                    <a:pt x="1056" y="499"/>
                  </a:cubicBezTo>
                  <a:cubicBezTo>
                    <a:pt x="1175" y="499"/>
                    <a:pt x="1293" y="501"/>
                    <a:pt x="1412" y="508"/>
                  </a:cubicBezTo>
                  <a:cubicBezTo>
                    <a:pt x="1434" y="509"/>
                    <a:pt x="1461" y="509"/>
                    <a:pt x="1492" y="509"/>
                  </a:cubicBezTo>
                  <a:cubicBezTo>
                    <a:pt x="1516" y="509"/>
                    <a:pt x="1542" y="509"/>
                    <a:pt x="1570" y="509"/>
                  </a:cubicBezTo>
                  <a:cubicBezTo>
                    <a:pt x="1876" y="509"/>
                    <a:pt x="2380" y="525"/>
                    <a:pt x="2203" y="894"/>
                  </a:cubicBezTo>
                  <a:cubicBezTo>
                    <a:pt x="2102" y="1087"/>
                    <a:pt x="1838" y="1046"/>
                    <a:pt x="1665" y="1076"/>
                  </a:cubicBezTo>
                  <a:cubicBezTo>
                    <a:pt x="1442" y="1117"/>
                    <a:pt x="1351" y="1188"/>
                    <a:pt x="1148" y="1290"/>
                  </a:cubicBezTo>
                  <a:cubicBezTo>
                    <a:pt x="793" y="1482"/>
                    <a:pt x="376" y="1685"/>
                    <a:pt x="1" y="1767"/>
                  </a:cubicBezTo>
                  <a:cubicBezTo>
                    <a:pt x="171" y="1783"/>
                    <a:pt x="347" y="1788"/>
                    <a:pt x="524" y="1788"/>
                  </a:cubicBezTo>
                  <a:cubicBezTo>
                    <a:pt x="789" y="1788"/>
                    <a:pt x="1059" y="1777"/>
                    <a:pt x="1320" y="1777"/>
                  </a:cubicBezTo>
                  <a:cubicBezTo>
                    <a:pt x="1568" y="1777"/>
                    <a:pt x="1887" y="1816"/>
                    <a:pt x="2180" y="1816"/>
                  </a:cubicBezTo>
                  <a:cubicBezTo>
                    <a:pt x="2356" y="1816"/>
                    <a:pt x="2523" y="1802"/>
                    <a:pt x="2660" y="1756"/>
                  </a:cubicBezTo>
                  <a:cubicBezTo>
                    <a:pt x="2965" y="1645"/>
                    <a:pt x="3482" y="1290"/>
                    <a:pt x="3685" y="1056"/>
                  </a:cubicBezTo>
                  <a:cubicBezTo>
                    <a:pt x="3835" y="886"/>
                    <a:pt x="4053" y="30"/>
                    <a:pt x="3656" y="30"/>
                  </a:cubicBezTo>
                  <a:cubicBezTo>
                    <a:pt x="3649" y="30"/>
                    <a:pt x="3642" y="30"/>
                    <a:pt x="3635" y="31"/>
                  </a:cubicBezTo>
                  <a:lnTo>
                    <a:pt x="372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3685500" y="1827375"/>
              <a:ext cx="101525" cy="46975"/>
            </a:xfrm>
            <a:custGeom>
              <a:avLst/>
              <a:gdLst/>
              <a:ahLst/>
              <a:cxnLst/>
              <a:rect l="l" t="t" r="r" b="b"/>
              <a:pathLst>
                <a:path w="4061" h="1879" fill="none" extrusionOk="0">
                  <a:moveTo>
                    <a:pt x="3726" y="0"/>
                  </a:moveTo>
                  <a:cubicBezTo>
                    <a:pt x="3107" y="0"/>
                    <a:pt x="2528" y="163"/>
                    <a:pt x="1899" y="163"/>
                  </a:cubicBezTo>
                  <a:cubicBezTo>
                    <a:pt x="1452" y="163"/>
                    <a:pt x="600" y="92"/>
                    <a:pt x="346" y="508"/>
                  </a:cubicBezTo>
                  <a:cubicBezTo>
                    <a:pt x="701" y="508"/>
                    <a:pt x="1056" y="488"/>
                    <a:pt x="1412" y="508"/>
                  </a:cubicBezTo>
                  <a:cubicBezTo>
                    <a:pt x="1635" y="518"/>
                    <a:pt x="2417" y="447"/>
                    <a:pt x="2203" y="894"/>
                  </a:cubicBezTo>
                  <a:cubicBezTo>
                    <a:pt x="2102" y="1087"/>
                    <a:pt x="1838" y="1046"/>
                    <a:pt x="1665" y="1076"/>
                  </a:cubicBezTo>
                  <a:cubicBezTo>
                    <a:pt x="1442" y="1117"/>
                    <a:pt x="1351" y="1188"/>
                    <a:pt x="1148" y="1290"/>
                  </a:cubicBezTo>
                  <a:cubicBezTo>
                    <a:pt x="793" y="1482"/>
                    <a:pt x="376" y="1685"/>
                    <a:pt x="1" y="1767"/>
                  </a:cubicBezTo>
                  <a:cubicBezTo>
                    <a:pt x="427" y="1807"/>
                    <a:pt x="884" y="1777"/>
                    <a:pt x="1320" y="1777"/>
                  </a:cubicBezTo>
                  <a:cubicBezTo>
                    <a:pt x="1716" y="1777"/>
                    <a:pt x="2295" y="1878"/>
                    <a:pt x="2660" y="1756"/>
                  </a:cubicBezTo>
                  <a:cubicBezTo>
                    <a:pt x="2965" y="1645"/>
                    <a:pt x="3482" y="1290"/>
                    <a:pt x="3685" y="1056"/>
                  </a:cubicBezTo>
                  <a:cubicBezTo>
                    <a:pt x="3838" y="884"/>
                    <a:pt x="4061" y="0"/>
                    <a:pt x="3635" y="31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3867950" y="1834525"/>
              <a:ext cx="83525" cy="46125"/>
            </a:xfrm>
            <a:custGeom>
              <a:avLst/>
              <a:gdLst/>
              <a:ahLst/>
              <a:cxnLst/>
              <a:rect l="l" t="t" r="r" b="b"/>
              <a:pathLst>
                <a:path w="3341" h="1845" extrusionOk="0">
                  <a:moveTo>
                    <a:pt x="523" y="0"/>
                  </a:moveTo>
                  <a:cubicBezTo>
                    <a:pt x="445" y="0"/>
                    <a:pt x="363" y="3"/>
                    <a:pt x="275" y="9"/>
                  </a:cubicBezTo>
                  <a:cubicBezTo>
                    <a:pt x="1" y="638"/>
                    <a:pt x="955" y="1237"/>
                    <a:pt x="1341" y="1491"/>
                  </a:cubicBezTo>
                  <a:cubicBezTo>
                    <a:pt x="1771" y="1769"/>
                    <a:pt x="2439" y="1844"/>
                    <a:pt x="3008" y="1844"/>
                  </a:cubicBezTo>
                  <a:cubicBezTo>
                    <a:pt x="3124" y="1844"/>
                    <a:pt x="3235" y="1841"/>
                    <a:pt x="3340" y="1836"/>
                  </a:cubicBezTo>
                  <a:cubicBezTo>
                    <a:pt x="3320" y="1785"/>
                    <a:pt x="3289" y="1775"/>
                    <a:pt x="3249" y="1744"/>
                  </a:cubicBezTo>
                  <a:lnTo>
                    <a:pt x="3249" y="1744"/>
                  </a:lnTo>
                  <a:lnTo>
                    <a:pt x="3279" y="1775"/>
                  </a:lnTo>
                  <a:cubicBezTo>
                    <a:pt x="3127" y="1684"/>
                    <a:pt x="2894" y="1643"/>
                    <a:pt x="2711" y="1521"/>
                  </a:cubicBezTo>
                  <a:cubicBezTo>
                    <a:pt x="2620" y="1460"/>
                    <a:pt x="2153" y="1217"/>
                    <a:pt x="2122" y="1115"/>
                  </a:cubicBezTo>
                  <a:cubicBezTo>
                    <a:pt x="2073" y="907"/>
                    <a:pt x="2422" y="869"/>
                    <a:pt x="2753" y="869"/>
                  </a:cubicBezTo>
                  <a:cubicBezTo>
                    <a:pt x="2949" y="869"/>
                    <a:pt x="3139" y="882"/>
                    <a:pt x="3238" y="882"/>
                  </a:cubicBezTo>
                  <a:cubicBezTo>
                    <a:pt x="3250" y="882"/>
                    <a:pt x="3260" y="882"/>
                    <a:pt x="3269" y="882"/>
                  </a:cubicBezTo>
                  <a:cubicBezTo>
                    <a:pt x="3076" y="679"/>
                    <a:pt x="2721" y="719"/>
                    <a:pt x="2457" y="638"/>
                  </a:cubicBezTo>
                  <a:cubicBezTo>
                    <a:pt x="2203" y="577"/>
                    <a:pt x="2011" y="486"/>
                    <a:pt x="1777" y="364"/>
                  </a:cubicBezTo>
                  <a:cubicBezTo>
                    <a:pt x="1332" y="111"/>
                    <a:pt x="1006" y="0"/>
                    <a:pt x="523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3867950" y="1833725"/>
              <a:ext cx="83525" cy="47475"/>
            </a:xfrm>
            <a:custGeom>
              <a:avLst/>
              <a:gdLst/>
              <a:ahLst/>
              <a:cxnLst/>
              <a:rect l="l" t="t" r="r" b="b"/>
              <a:pathLst>
                <a:path w="3341" h="1899" fill="none" extrusionOk="0">
                  <a:moveTo>
                    <a:pt x="3279" y="1807"/>
                  </a:moveTo>
                  <a:cubicBezTo>
                    <a:pt x="3127" y="1716"/>
                    <a:pt x="2894" y="1675"/>
                    <a:pt x="2711" y="1553"/>
                  </a:cubicBezTo>
                  <a:cubicBezTo>
                    <a:pt x="2620" y="1492"/>
                    <a:pt x="2153" y="1249"/>
                    <a:pt x="2122" y="1147"/>
                  </a:cubicBezTo>
                  <a:cubicBezTo>
                    <a:pt x="2041" y="802"/>
                    <a:pt x="3056" y="924"/>
                    <a:pt x="3269" y="914"/>
                  </a:cubicBezTo>
                  <a:cubicBezTo>
                    <a:pt x="3076" y="711"/>
                    <a:pt x="2721" y="751"/>
                    <a:pt x="2457" y="670"/>
                  </a:cubicBezTo>
                  <a:cubicBezTo>
                    <a:pt x="2203" y="609"/>
                    <a:pt x="2011" y="518"/>
                    <a:pt x="1777" y="396"/>
                  </a:cubicBezTo>
                  <a:cubicBezTo>
                    <a:pt x="1259" y="102"/>
                    <a:pt x="904" y="0"/>
                    <a:pt x="275" y="41"/>
                  </a:cubicBezTo>
                  <a:cubicBezTo>
                    <a:pt x="1" y="670"/>
                    <a:pt x="955" y="1269"/>
                    <a:pt x="1341" y="1523"/>
                  </a:cubicBezTo>
                  <a:cubicBezTo>
                    <a:pt x="1858" y="1858"/>
                    <a:pt x="2721" y="1898"/>
                    <a:pt x="3340" y="1868"/>
                  </a:cubicBezTo>
                  <a:cubicBezTo>
                    <a:pt x="3320" y="1817"/>
                    <a:pt x="3289" y="1807"/>
                    <a:pt x="3249" y="1776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3689825" y="1917450"/>
              <a:ext cx="89500" cy="37850"/>
            </a:xfrm>
            <a:custGeom>
              <a:avLst/>
              <a:gdLst/>
              <a:ahLst/>
              <a:cxnLst/>
              <a:rect l="l" t="t" r="r" b="b"/>
              <a:pathLst>
                <a:path w="3580" h="1514" extrusionOk="0">
                  <a:moveTo>
                    <a:pt x="0" y="1503"/>
                  </a:moveTo>
                  <a:cubicBezTo>
                    <a:pt x="29" y="1508"/>
                    <a:pt x="55" y="1510"/>
                    <a:pt x="80" y="1510"/>
                  </a:cubicBezTo>
                  <a:cubicBezTo>
                    <a:pt x="107" y="1510"/>
                    <a:pt x="133" y="1507"/>
                    <a:pt x="157" y="1503"/>
                  </a:cubicBezTo>
                  <a:lnTo>
                    <a:pt x="157" y="1503"/>
                  </a:lnTo>
                  <a:cubicBezTo>
                    <a:pt x="149" y="1503"/>
                    <a:pt x="141" y="1503"/>
                    <a:pt x="132" y="1503"/>
                  </a:cubicBezTo>
                  <a:close/>
                  <a:moveTo>
                    <a:pt x="2800" y="0"/>
                  </a:moveTo>
                  <a:cubicBezTo>
                    <a:pt x="2505" y="0"/>
                    <a:pt x="2194" y="37"/>
                    <a:pt x="2061" y="41"/>
                  </a:cubicBezTo>
                  <a:cubicBezTo>
                    <a:pt x="1635" y="62"/>
                    <a:pt x="711" y="163"/>
                    <a:pt x="386" y="447"/>
                  </a:cubicBezTo>
                  <a:cubicBezTo>
                    <a:pt x="782" y="468"/>
                    <a:pt x="1706" y="610"/>
                    <a:pt x="1147" y="1188"/>
                  </a:cubicBezTo>
                  <a:cubicBezTo>
                    <a:pt x="985" y="1351"/>
                    <a:pt x="762" y="1290"/>
                    <a:pt x="549" y="1341"/>
                  </a:cubicBezTo>
                  <a:cubicBezTo>
                    <a:pt x="410" y="1379"/>
                    <a:pt x="306" y="1476"/>
                    <a:pt x="157" y="1503"/>
                  </a:cubicBezTo>
                  <a:lnTo>
                    <a:pt x="157" y="1503"/>
                  </a:lnTo>
                  <a:cubicBezTo>
                    <a:pt x="390" y="1504"/>
                    <a:pt x="615" y="1514"/>
                    <a:pt x="833" y="1514"/>
                  </a:cubicBezTo>
                  <a:cubicBezTo>
                    <a:pt x="1274" y="1514"/>
                    <a:pt x="1689" y="1474"/>
                    <a:pt x="2091" y="1239"/>
                  </a:cubicBezTo>
                  <a:cubicBezTo>
                    <a:pt x="2426" y="1046"/>
                    <a:pt x="3238" y="752"/>
                    <a:pt x="3421" y="386"/>
                  </a:cubicBezTo>
                  <a:cubicBezTo>
                    <a:pt x="3580" y="69"/>
                    <a:pt x="3205" y="0"/>
                    <a:pt x="2800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3689825" y="1913400"/>
              <a:ext cx="92400" cy="43925"/>
            </a:xfrm>
            <a:custGeom>
              <a:avLst/>
              <a:gdLst/>
              <a:ahLst/>
              <a:cxnLst/>
              <a:rect l="l" t="t" r="r" b="b"/>
              <a:pathLst>
                <a:path w="3696" h="1757" fill="none" extrusionOk="0">
                  <a:moveTo>
                    <a:pt x="132" y="1665"/>
                  </a:moveTo>
                  <a:cubicBezTo>
                    <a:pt x="843" y="1665"/>
                    <a:pt x="1482" y="1756"/>
                    <a:pt x="2091" y="1401"/>
                  </a:cubicBezTo>
                  <a:cubicBezTo>
                    <a:pt x="2426" y="1208"/>
                    <a:pt x="3238" y="914"/>
                    <a:pt x="3421" y="548"/>
                  </a:cubicBezTo>
                  <a:cubicBezTo>
                    <a:pt x="3695" y="0"/>
                    <a:pt x="2376" y="193"/>
                    <a:pt x="2061" y="203"/>
                  </a:cubicBezTo>
                  <a:cubicBezTo>
                    <a:pt x="1635" y="224"/>
                    <a:pt x="711" y="325"/>
                    <a:pt x="386" y="609"/>
                  </a:cubicBezTo>
                  <a:cubicBezTo>
                    <a:pt x="782" y="630"/>
                    <a:pt x="1706" y="772"/>
                    <a:pt x="1147" y="1350"/>
                  </a:cubicBezTo>
                  <a:cubicBezTo>
                    <a:pt x="985" y="1513"/>
                    <a:pt x="762" y="1452"/>
                    <a:pt x="549" y="1503"/>
                  </a:cubicBezTo>
                  <a:cubicBezTo>
                    <a:pt x="366" y="1553"/>
                    <a:pt x="244" y="1706"/>
                    <a:pt x="0" y="1665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3875325" y="1913150"/>
              <a:ext cx="81725" cy="59900"/>
            </a:xfrm>
            <a:custGeom>
              <a:avLst/>
              <a:gdLst/>
              <a:ahLst/>
              <a:cxnLst/>
              <a:rect l="l" t="t" r="r" b="b"/>
              <a:pathLst>
                <a:path w="3269" h="2396" extrusionOk="0">
                  <a:moveTo>
                    <a:pt x="41" y="0"/>
                  </a:moveTo>
                  <a:cubicBezTo>
                    <a:pt x="41" y="69"/>
                    <a:pt x="3" y="128"/>
                    <a:pt x="0" y="178"/>
                  </a:cubicBezTo>
                  <a:lnTo>
                    <a:pt x="0" y="178"/>
                  </a:lnTo>
                  <a:cubicBezTo>
                    <a:pt x="0" y="169"/>
                    <a:pt x="0" y="161"/>
                    <a:pt x="0" y="152"/>
                  </a:cubicBezTo>
                  <a:lnTo>
                    <a:pt x="0" y="183"/>
                  </a:lnTo>
                  <a:cubicBezTo>
                    <a:pt x="0" y="181"/>
                    <a:pt x="0" y="180"/>
                    <a:pt x="0" y="178"/>
                  </a:cubicBezTo>
                  <a:lnTo>
                    <a:pt x="0" y="178"/>
                  </a:lnTo>
                  <a:cubicBezTo>
                    <a:pt x="7" y="892"/>
                    <a:pt x="314" y="1677"/>
                    <a:pt x="1076" y="1868"/>
                  </a:cubicBezTo>
                  <a:cubicBezTo>
                    <a:pt x="1421" y="1949"/>
                    <a:pt x="1787" y="1908"/>
                    <a:pt x="2152" y="2000"/>
                  </a:cubicBezTo>
                  <a:cubicBezTo>
                    <a:pt x="2538" y="2101"/>
                    <a:pt x="2903" y="2254"/>
                    <a:pt x="3268" y="2396"/>
                  </a:cubicBezTo>
                  <a:cubicBezTo>
                    <a:pt x="2822" y="1979"/>
                    <a:pt x="2122" y="1665"/>
                    <a:pt x="1685" y="1239"/>
                  </a:cubicBezTo>
                  <a:cubicBezTo>
                    <a:pt x="2122" y="1137"/>
                    <a:pt x="2588" y="1188"/>
                    <a:pt x="3045" y="1157"/>
                  </a:cubicBezTo>
                  <a:cubicBezTo>
                    <a:pt x="2619" y="873"/>
                    <a:pt x="1858" y="701"/>
                    <a:pt x="1330" y="569"/>
                  </a:cubicBezTo>
                  <a:cubicBezTo>
                    <a:pt x="1056" y="498"/>
                    <a:pt x="772" y="437"/>
                    <a:pt x="538" y="284"/>
                  </a:cubicBezTo>
                  <a:cubicBezTo>
                    <a:pt x="376" y="193"/>
                    <a:pt x="223" y="10"/>
                    <a:pt x="41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3875325" y="1913150"/>
              <a:ext cx="81725" cy="59900"/>
            </a:xfrm>
            <a:custGeom>
              <a:avLst/>
              <a:gdLst/>
              <a:ahLst/>
              <a:cxnLst/>
              <a:rect l="l" t="t" r="r" b="b"/>
              <a:pathLst>
                <a:path w="3269" h="2396" fill="none" extrusionOk="0">
                  <a:moveTo>
                    <a:pt x="0" y="152"/>
                  </a:moveTo>
                  <a:cubicBezTo>
                    <a:pt x="0" y="873"/>
                    <a:pt x="305" y="1675"/>
                    <a:pt x="1076" y="1868"/>
                  </a:cubicBezTo>
                  <a:cubicBezTo>
                    <a:pt x="1421" y="1949"/>
                    <a:pt x="1787" y="1908"/>
                    <a:pt x="2152" y="2000"/>
                  </a:cubicBezTo>
                  <a:cubicBezTo>
                    <a:pt x="2538" y="2101"/>
                    <a:pt x="2903" y="2254"/>
                    <a:pt x="3268" y="2396"/>
                  </a:cubicBezTo>
                  <a:cubicBezTo>
                    <a:pt x="2822" y="1979"/>
                    <a:pt x="2122" y="1665"/>
                    <a:pt x="1685" y="1239"/>
                  </a:cubicBezTo>
                  <a:cubicBezTo>
                    <a:pt x="2122" y="1137"/>
                    <a:pt x="2588" y="1188"/>
                    <a:pt x="3045" y="1157"/>
                  </a:cubicBezTo>
                  <a:cubicBezTo>
                    <a:pt x="2619" y="873"/>
                    <a:pt x="1858" y="701"/>
                    <a:pt x="1330" y="569"/>
                  </a:cubicBezTo>
                  <a:cubicBezTo>
                    <a:pt x="1056" y="498"/>
                    <a:pt x="772" y="437"/>
                    <a:pt x="538" y="284"/>
                  </a:cubicBezTo>
                  <a:cubicBezTo>
                    <a:pt x="376" y="193"/>
                    <a:pt x="223" y="10"/>
                    <a:pt x="41" y="0"/>
                  </a:cubicBezTo>
                  <a:cubicBezTo>
                    <a:pt x="41" y="71"/>
                    <a:pt x="0" y="132"/>
                    <a:pt x="0" y="183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3700475" y="1993825"/>
              <a:ext cx="96475" cy="76325"/>
            </a:xfrm>
            <a:custGeom>
              <a:avLst/>
              <a:gdLst/>
              <a:ahLst/>
              <a:cxnLst/>
              <a:rect l="l" t="t" r="r" b="b"/>
              <a:pathLst>
                <a:path w="3859" h="3053" extrusionOk="0">
                  <a:moveTo>
                    <a:pt x="2721" y="1"/>
                  </a:moveTo>
                  <a:cubicBezTo>
                    <a:pt x="2708" y="4"/>
                    <a:pt x="2695" y="8"/>
                    <a:pt x="2682" y="13"/>
                  </a:cubicBezTo>
                  <a:lnTo>
                    <a:pt x="2682" y="13"/>
                  </a:lnTo>
                  <a:lnTo>
                    <a:pt x="2721" y="1"/>
                  </a:lnTo>
                  <a:close/>
                  <a:moveTo>
                    <a:pt x="2682" y="13"/>
                  </a:moveTo>
                  <a:lnTo>
                    <a:pt x="2619" y="31"/>
                  </a:lnTo>
                  <a:cubicBezTo>
                    <a:pt x="2628" y="30"/>
                    <a:pt x="2636" y="29"/>
                    <a:pt x="2644" y="28"/>
                  </a:cubicBezTo>
                  <a:lnTo>
                    <a:pt x="2644" y="28"/>
                  </a:lnTo>
                  <a:cubicBezTo>
                    <a:pt x="2425" y="131"/>
                    <a:pt x="2241" y="423"/>
                    <a:pt x="2041" y="559"/>
                  </a:cubicBezTo>
                  <a:cubicBezTo>
                    <a:pt x="1797" y="722"/>
                    <a:pt x="1523" y="711"/>
                    <a:pt x="1270" y="833"/>
                  </a:cubicBezTo>
                  <a:cubicBezTo>
                    <a:pt x="1066" y="914"/>
                    <a:pt x="843" y="1097"/>
                    <a:pt x="660" y="1209"/>
                  </a:cubicBezTo>
                  <a:cubicBezTo>
                    <a:pt x="508" y="1290"/>
                    <a:pt x="315" y="1361"/>
                    <a:pt x="244" y="1513"/>
                  </a:cubicBezTo>
                  <a:cubicBezTo>
                    <a:pt x="334" y="1519"/>
                    <a:pt x="425" y="1521"/>
                    <a:pt x="516" y="1521"/>
                  </a:cubicBezTo>
                  <a:cubicBezTo>
                    <a:pt x="663" y="1521"/>
                    <a:pt x="811" y="1516"/>
                    <a:pt x="958" y="1516"/>
                  </a:cubicBezTo>
                  <a:cubicBezTo>
                    <a:pt x="1049" y="1516"/>
                    <a:pt x="1139" y="1518"/>
                    <a:pt x="1229" y="1523"/>
                  </a:cubicBezTo>
                  <a:cubicBezTo>
                    <a:pt x="1046" y="1838"/>
                    <a:pt x="853" y="2132"/>
                    <a:pt x="579" y="2366"/>
                  </a:cubicBezTo>
                  <a:cubicBezTo>
                    <a:pt x="397" y="2528"/>
                    <a:pt x="1" y="2752"/>
                    <a:pt x="1" y="3005"/>
                  </a:cubicBezTo>
                  <a:cubicBezTo>
                    <a:pt x="198" y="3032"/>
                    <a:pt x="380" y="3052"/>
                    <a:pt x="555" y="3052"/>
                  </a:cubicBezTo>
                  <a:cubicBezTo>
                    <a:pt x="838" y="3052"/>
                    <a:pt x="1101" y="3000"/>
                    <a:pt x="1371" y="2843"/>
                  </a:cubicBezTo>
                  <a:cubicBezTo>
                    <a:pt x="1838" y="2589"/>
                    <a:pt x="2345" y="2407"/>
                    <a:pt x="2731" y="2041"/>
                  </a:cubicBezTo>
                  <a:cubicBezTo>
                    <a:pt x="3272" y="1558"/>
                    <a:pt x="3859" y="19"/>
                    <a:pt x="2796" y="19"/>
                  </a:cubicBezTo>
                  <a:cubicBezTo>
                    <a:pt x="2748" y="19"/>
                    <a:pt x="2698" y="22"/>
                    <a:pt x="2644" y="28"/>
                  </a:cubicBezTo>
                  <a:lnTo>
                    <a:pt x="2644" y="28"/>
                  </a:lnTo>
                  <a:cubicBezTo>
                    <a:pt x="2656" y="23"/>
                    <a:pt x="2669" y="17"/>
                    <a:pt x="2682" y="13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3700475" y="1990275"/>
              <a:ext cx="97975" cy="80975"/>
            </a:xfrm>
            <a:custGeom>
              <a:avLst/>
              <a:gdLst/>
              <a:ahLst/>
              <a:cxnLst/>
              <a:rect l="l" t="t" r="r" b="b"/>
              <a:pathLst>
                <a:path w="3919" h="3239" fill="none" extrusionOk="0">
                  <a:moveTo>
                    <a:pt x="2721" y="143"/>
                  </a:moveTo>
                  <a:cubicBezTo>
                    <a:pt x="2467" y="204"/>
                    <a:pt x="2264" y="549"/>
                    <a:pt x="2041" y="701"/>
                  </a:cubicBezTo>
                  <a:cubicBezTo>
                    <a:pt x="1797" y="864"/>
                    <a:pt x="1523" y="853"/>
                    <a:pt x="1270" y="975"/>
                  </a:cubicBezTo>
                  <a:cubicBezTo>
                    <a:pt x="1066" y="1056"/>
                    <a:pt x="843" y="1239"/>
                    <a:pt x="660" y="1351"/>
                  </a:cubicBezTo>
                  <a:cubicBezTo>
                    <a:pt x="508" y="1432"/>
                    <a:pt x="315" y="1503"/>
                    <a:pt x="244" y="1655"/>
                  </a:cubicBezTo>
                  <a:cubicBezTo>
                    <a:pt x="569" y="1676"/>
                    <a:pt x="904" y="1645"/>
                    <a:pt x="1229" y="1665"/>
                  </a:cubicBezTo>
                  <a:cubicBezTo>
                    <a:pt x="1046" y="1980"/>
                    <a:pt x="853" y="2274"/>
                    <a:pt x="579" y="2508"/>
                  </a:cubicBezTo>
                  <a:cubicBezTo>
                    <a:pt x="397" y="2670"/>
                    <a:pt x="1" y="2894"/>
                    <a:pt x="1" y="3147"/>
                  </a:cubicBezTo>
                  <a:cubicBezTo>
                    <a:pt x="518" y="3218"/>
                    <a:pt x="935" y="3239"/>
                    <a:pt x="1371" y="2985"/>
                  </a:cubicBezTo>
                  <a:cubicBezTo>
                    <a:pt x="1838" y="2731"/>
                    <a:pt x="2345" y="2549"/>
                    <a:pt x="2731" y="2183"/>
                  </a:cubicBezTo>
                  <a:cubicBezTo>
                    <a:pt x="3300" y="1676"/>
                    <a:pt x="3919" y="1"/>
                    <a:pt x="2619" y="173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3879525" y="2011825"/>
              <a:ext cx="79800" cy="59175"/>
            </a:xfrm>
            <a:custGeom>
              <a:avLst/>
              <a:gdLst/>
              <a:ahLst/>
              <a:cxnLst/>
              <a:rect l="l" t="t" r="r" b="b"/>
              <a:pathLst>
                <a:path w="3192" h="2367" extrusionOk="0">
                  <a:moveTo>
                    <a:pt x="507" y="1"/>
                  </a:moveTo>
                  <a:cubicBezTo>
                    <a:pt x="215" y="1"/>
                    <a:pt x="0" y="151"/>
                    <a:pt x="55" y="621"/>
                  </a:cubicBezTo>
                  <a:cubicBezTo>
                    <a:pt x="116" y="1179"/>
                    <a:pt x="827" y="1676"/>
                    <a:pt x="1294" y="1950"/>
                  </a:cubicBezTo>
                  <a:cubicBezTo>
                    <a:pt x="1891" y="2319"/>
                    <a:pt x="2362" y="2326"/>
                    <a:pt x="3060" y="2326"/>
                  </a:cubicBezTo>
                  <a:lnTo>
                    <a:pt x="3060" y="2326"/>
                  </a:lnTo>
                  <a:cubicBezTo>
                    <a:pt x="2766" y="2103"/>
                    <a:pt x="1639" y="1666"/>
                    <a:pt x="1578" y="1331"/>
                  </a:cubicBezTo>
                  <a:cubicBezTo>
                    <a:pt x="1772" y="1264"/>
                    <a:pt x="1990" y="1245"/>
                    <a:pt x="2213" y="1245"/>
                  </a:cubicBezTo>
                  <a:cubicBezTo>
                    <a:pt x="2485" y="1245"/>
                    <a:pt x="2765" y="1273"/>
                    <a:pt x="3020" y="1273"/>
                  </a:cubicBezTo>
                  <a:cubicBezTo>
                    <a:pt x="3061" y="1273"/>
                    <a:pt x="3101" y="1272"/>
                    <a:pt x="3141" y="1270"/>
                  </a:cubicBezTo>
                  <a:cubicBezTo>
                    <a:pt x="3192" y="915"/>
                    <a:pt x="1903" y="540"/>
                    <a:pt x="1568" y="357"/>
                  </a:cubicBezTo>
                  <a:cubicBezTo>
                    <a:pt x="1324" y="218"/>
                    <a:pt x="859" y="1"/>
                    <a:pt x="507" y="1"/>
                  </a:cubicBezTo>
                  <a:close/>
                  <a:moveTo>
                    <a:pt x="3060" y="2326"/>
                  </a:moveTo>
                  <a:cubicBezTo>
                    <a:pt x="3060" y="2326"/>
                    <a:pt x="3060" y="2326"/>
                    <a:pt x="3060" y="2326"/>
                  </a:cubicBezTo>
                  <a:cubicBezTo>
                    <a:pt x="3059" y="2331"/>
                    <a:pt x="3058" y="2335"/>
                    <a:pt x="3056" y="2339"/>
                  </a:cubicBezTo>
                  <a:lnTo>
                    <a:pt x="3056" y="2339"/>
                  </a:lnTo>
                  <a:lnTo>
                    <a:pt x="3100" y="2326"/>
                  </a:lnTo>
                  <a:cubicBezTo>
                    <a:pt x="3087" y="2326"/>
                    <a:pt x="3073" y="2326"/>
                    <a:pt x="3060" y="2326"/>
                  </a:cubicBezTo>
                  <a:close/>
                  <a:moveTo>
                    <a:pt x="2986" y="2358"/>
                  </a:moveTo>
                  <a:cubicBezTo>
                    <a:pt x="2978" y="2358"/>
                    <a:pt x="2969" y="2361"/>
                    <a:pt x="2958" y="2367"/>
                  </a:cubicBezTo>
                  <a:lnTo>
                    <a:pt x="2987" y="2358"/>
                  </a:lnTo>
                  <a:lnTo>
                    <a:pt x="2987" y="2358"/>
                  </a:lnTo>
                  <a:cubicBezTo>
                    <a:pt x="2987" y="2358"/>
                    <a:pt x="2987" y="2358"/>
                    <a:pt x="2986" y="2358"/>
                  </a:cubicBezTo>
                  <a:close/>
                  <a:moveTo>
                    <a:pt x="3056" y="2339"/>
                  </a:moveTo>
                  <a:lnTo>
                    <a:pt x="2987" y="2358"/>
                  </a:lnTo>
                  <a:lnTo>
                    <a:pt x="2987" y="2358"/>
                  </a:lnTo>
                  <a:cubicBezTo>
                    <a:pt x="3004" y="2359"/>
                    <a:pt x="3018" y="2367"/>
                    <a:pt x="3030" y="2367"/>
                  </a:cubicBezTo>
                  <a:cubicBezTo>
                    <a:pt x="3040" y="2367"/>
                    <a:pt x="3049" y="2361"/>
                    <a:pt x="3056" y="2339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3877850" y="2001450"/>
              <a:ext cx="81475" cy="70575"/>
            </a:xfrm>
            <a:custGeom>
              <a:avLst/>
              <a:gdLst/>
              <a:ahLst/>
              <a:cxnLst/>
              <a:rect l="l" t="t" r="r" b="b"/>
              <a:pathLst>
                <a:path w="3259" h="2823" fill="none" extrusionOk="0">
                  <a:moveTo>
                    <a:pt x="3167" y="2741"/>
                  </a:moveTo>
                  <a:cubicBezTo>
                    <a:pt x="2447" y="2741"/>
                    <a:pt x="1970" y="2741"/>
                    <a:pt x="1361" y="2365"/>
                  </a:cubicBezTo>
                  <a:cubicBezTo>
                    <a:pt x="894" y="2091"/>
                    <a:pt x="183" y="1594"/>
                    <a:pt x="122" y="1036"/>
                  </a:cubicBezTo>
                  <a:cubicBezTo>
                    <a:pt x="1" y="0"/>
                    <a:pt x="1188" y="518"/>
                    <a:pt x="1635" y="772"/>
                  </a:cubicBezTo>
                  <a:cubicBezTo>
                    <a:pt x="1970" y="955"/>
                    <a:pt x="3259" y="1330"/>
                    <a:pt x="3208" y="1685"/>
                  </a:cubicBezTo>
                  <a:cubicBezTo>
                    <a:pt x="2721" y="1706"/>
                    <a:pt x="2112" y="1584"/>
                    <a:pt x="1645" y="1746"/>
                  </a:cubicBezTo>
                  <a:cubicBezTo>
                    <a:pt x="1706" y="2081"/>
                    <a:pt x="2833" y="2518"/>
                    <a:pt x="3127" y="2741"/>
                  </a:cubicBezTo>
                  <a:cubicBezTo>
                    <a:pt x="3107" y="2822"/>
                    <a:pt x="3076" y="2751"/>
                    <a:pt x="3025" y="2782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3705050" y="2100425"/>
              <a:ext cx="81850" cy="64625"/>
            </a:xfrm>
            <a:custGeom>
              <a:avLst/>
              <a:gdLst/>
              <a:ahLst/>
              <a:cxnLst/>
              <a:rect l="l" t="t" r="r" b="b"/>
              <a:pathLst>
                <a:path w="3274" h="2585" extrusionOk="0">
                  <a:moveTo>
                    <a:pt x="2222" y="0"/>
                  </a:moveTo>
                  <a:cubicBezTo>
                    <a:pt x="2165" y="0"/>
                    <a:pt x="2105" y="3"/>
                    <a:pt x="2041" y="10"/>
                  </a:cubicBezTo>
                  <a:lnTo>
                    <a:pt x="2376" y="61"/>
                  </a:lnTo>
                  <a:cubicBezTo>
                    <a:pt x="2355" y="59"/>
                    <a:pt x="2334" y="58"/>
                    <a:pt x="2314" y="58"/>
                  </a:cubicBezTo>
                  <a:cubicBezTo>
                    <a:pt x="1788" y="58"/>
                    <a:pt x="1538" y="680"/>
                    <a:pt x="1147" y="934"/>
                  </a:cubicBezTo>
                  <a:cubicBezTo>
                    <a:pt x="772" y="1177"/>
                    <a:pt x="31" y="1035"/>
                    <a:pt x="193" y="1675"/>
                  </a:cubicBezTo>
                  <a:cubicBezTo>
                    <a:pt x="308" y="1682"/>
                    <a:pt x="424" y="1684"/>
                    <a:pt x="541" y="1684"/>
                  </a:cubicBezTo>
                  <a:cubicBezTo>
                    <a:pt x="775" y="1684"/>
                    <a:pt x="1012" y="1675"/>
                    <a:pt x="1249" y="1675"/>
                  </a:cubicBezTo>
                  <a:cubicBezTo>
                    <a:pt x="1158" y="1766"/>
                    <a:pt x="843" y="2091"/>
                    <a:pt x="670" y="2192"/>
                  </a:cubicBezTo>
                  <a:cubicBezTo>
                    <a:pt x="437" y="2335"/>
                    <a:pt x="132" y="2324"/>
                    <a:pt x="0" y="2568"/>
                  </a:cubicBezTo>
                  <a:cubicBezTo>
                    <a:pt x="143" y="2579"/>
                    <a:pt x="279" y="2585"/>
                    <a:pt x="409" y="2585"/>
                  </a:cubicBezTo>
                  <a:cubicBezTo>
                    <a:pt x="1246" y="2585"/>
                    <a:pt x="1829" y="2344"/>
                    <a:pt x="2426" y="1685"/>
                  </a:cubicBezTo>
                  <a:cubicBezTo>
                    <a:pt x="2937" y="1126"/>
                    <a:pt x="3274" y="0"/>
                    <a:pt x="2222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3705050" y="2097375"/>
              <a:ext cx="82750" cy="69300"/>
            </a:xfrm>
            <a:custGeom>
              <a:avLst/>
              <a:gdLst/>
              <a:ahLst/>
              <a:cxnLst/>
              <a:rect l="l" t="t" r="r" b="b"/>
              <a:pathLst>
                <a:path w="3310" h="2772" fill="none" extrusionOk="0">
                  <a:moveTo>
                    <a:pt x="2376" y="183"/>
                  </a:moveTo>
                  <a:cubicBezTo>
                    <a:pt x="1807" y="132"/>
                    <a:pt x="1553" y="792"/>
                    <a:pt x="1147" y="1056"/>
                  </a:cubicBezTo>
                  <a:cubicBezTo>
                    <a:pt x="772" y="1299"/>
                    <a:pt x="31" y="1157"/>
                    <a:pt x="193" y="1797"/>
                  </a:cubicBezTo>
                  <a:cubicBezTo>
                    <a:pt x="538" y="1817"/>
                    <a:pt x="894" y="1797"/>
                    <a:pt x="1249" y="1797"/>
                  </a:cubicBezTo>
                  <a:cubicBezTo>
                    <a:pt x="1158" y="1888"/>
                    <a:pt x="843" y="2213"/>
                    <a:pt x="670" y="2314"/>
                  </a:cubicBezTo>
                  <a:cubicBezTo>
                    <a:pt x="437" y="2457"/>
                    <a:pt x="132" y="2446"/>
                    <a:pt x="0" y="2690"/>
                  </a:cubicBezTo>
                  <a:cubicBezTo>
                    <a:pt x="1066" y="2771"/>
                    <a:pt x="1736" y="2568"/>
                    <a:pt x="2426" y="1807"/>
                  </a:cubicBezTo>
                  <a:cubicBezTo>
                    <a:pt x="2964" y="1218"/>
                    <a:pt x="3309" y="0"/>
                    <a:pt x="2041" y="132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3875950" y="2113850"/>
              <a:ext cx="92775" cy="60675"/>
            </a:xfrm>
            <a:custGeom>
              <a:avLst/>
              <a:gdLst/>
              <a:ahLst/>
              <a:cxnLst/>
              <a:rect l="l" t="t" r="r" b="b"/>
              <a:pathLst>
                <a:path w="3711" h="2427" extrusionOk="0">
                  <a:moveTo>
                    <a:pt x="6" y="1"/>
                  </a:moveTo>
                  <a:lnTo>
                    <a:pt x="6" y="143"/>
                  </a:lnTo>
                  <a:cubicBezTo>
                    <a:pt x="22" y="126"/>
                    <a:pt x="39" y="122"/>
                    <a:pt x="51" y="109"/>
                  </a:cubicBezTo>
                  <a:lnTo>
                    <a:pt x="51" y="109"/>
                  </a:lnTo>
                  <a:cubicBezTo>
                    <a:pt x="40" y="72"/>
                    <a:pt x="25" y="36"/>
                    <a:pt x="6" y="1"/>
                  </a:cubicBezTo>
                  <a:close/>
                  <a:moveTo>
                    <a:pt x="591" y="36"/>
                  </a:moveTo>
                  <a:cubicBezTo>
                    <a:pt x="423" y="36"/>
                    <a:pt x="249" y="42"/>
                    <a:pt x="67" y="52"/>
                  </a:cubicBezTo>
                  <a:cubicBezTo>
                    <a:pt x="67" y="84"/>
                    <a:pt x="60" y="99"/>
                    <a:pt x="51" y="109"/>
                  </a:cubicBezTo>
                  <a:lnTo>
                    <a:pt x="51" y="109"/>
                  </a:lnTo>
                  <a:cubicBezTo>
                    <a:pt x="128" y="380"/>
                    <a:pt x="0" y="719"/>
                    <a:pt x="107" y="996"/>
                  </a:cubicBezTo>
                  <a:cubicBezTo>
                    <a:pt x="270" y="1452"/>
                    <a:pt x="635" y="1331"/>
                    <a:pt x="1041" y="1432"/>
                  </a:cubicBezTo>
                  <a:cubicBezTo>
                    <a:pt x="1731" y="1605"/>
                    <a:pt x="2350" y="2234"/>
                    <a:pt x="3040" y="2427"/>
                  </a:cubicBezTo>
                  <a:cubicBezTo>
                    <a:pt x="2746" y="2336"/>
                    <a:pt x="1335" y="955"/>
                    <a:pt x="1396" y="630"/>
                  </a:cubicBezTo>
                  <a:cubicBezTo>
                    <a:pt x="1475" y="617"/>
                    <a:pt x="1552" y="611"/>
                    <a:pt x="1628" y="611"/>
                  </a:cubicBezTo>
                  <a:cubicBezTo>
                    <a:pt x="2363" y="611"/>
                    <a:pt x="3012" y="1174"/>
                    <a:pt x="3710" y="1229"/>
                  </a:cubicBezTo>
                  <a:cubicBezTo>
                    <a:pt x="3203" y="854"/>
                    <a:pt x="2706" y="569"/>
                    <a:pt x="2147" y="326"/>
                  </a:cubicBezTo>
                  <a:cubicBezTo>
                    <a:pt x="1628" y="101"/>
                    <a:pt x="1138" y="36"/>
                    <a:pt x="591" y="36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3875575" y="2113850"/>
              <a:ext cx="93150" cy="60675"/>
            </a:xfrm>
            <a:custGeom>
              <a:avLst/>
              <a:gdLst/>
              <a:ahLst/>
              <a:cxnLst/>
              <a:rect l="l" t="t" r="r" b="b"/>
              <a:pathLst>
                <a:path w="3726" h="2427" fill="none" extrusionOk="0">
                  <a:moveTo>
                    <a:pt x="21" y="1"/>
                  </a:moveTo>
                  <a:cubicBezTo>
                    <a:pt x="183" y="285"/>
                    <a:pt x="0" y="681"/>
                    <a:pt x="122" y="996"/>
                  </a:cubicBezTo>
                  <a:cubicBezTo>
                    <a:pt x="285" y="1452"/>
                    <a:pt x="650" y="1331"/>
                    <a:pt x="1056" y="1432"/>
                  </a:cubicBezTo>
                  <a:cubicBezTo>
                    <a:pt x="1746" y="1605"/>
                    <a:pt x="2365" y="2234"/>
                    <a:pt x="3055" y="2427"/>
                  </a:cubicBezTo>
                  <a:cubicBezTo>
                    <a:pt x="2761" y="2336"/>
                    <a:pt x="1350" y="955"/>
                    <a:pt x="1411" y="630"/>
                  </a:cubicBezTo>
                  <a:cubicBezTo>
                    <a:pt x="2243" y="488"/>
                    <a:pt x="2954" y="1168"/>
                    <a:pt x="3725" y="1229"/>
                  </a:cubicBezTo>
                  <a:cubicBezTo>
                    <a:pt x="3218" y="854"/>
                    <a:pt x="2721" y="569"/>
                    <a:pt x="2162" y="326"/>
                  </a:cubicBezTo>
                  <a:cubicBezTo>
                    <a:pt x="1482" y="31"/>
                    <a:pt x="853" y="11"/>
                    <a:pt x="82" y="52"/>
                  </a:cubicBezTo>
                  <a:cubicBezTo>
                    <a:pt x="82" y="123"/>
                    <a:pt x="51" y="113"/>
                    <a:pt x="21" y="143"/>
                  </a:cubicBezTo>
                </a:path>
              </a:pathLst>
            </a:custGeom>
            <a:noFill/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3750975" y="2198000"/>
              <a:ext cx="29400" cy="40750"/>
            </a:xfrm>
            <a:custGeom>
              <a:avLst/>
              <a:gdLst/>
              <a:ahLst/>
              <a:cxnLst/>
              <a:rect l="l" t="t" r="r" b="b"/>
              <a:pathLst>
                <a:path w="1176" h="1630" extrusionOk="0">
                  <a:moveTo>
                    <a:pt x="924" y="0"/>
                  </a:moveTo>
                  <a:cubicBezTo>
                    <a:pt x="892" y="0"/>
                    <a:pt x="858" y="11"/>
                    <a:pt x="823" y="35"/>
                  </a:cubicBezTo>
                  <a:cubicBezTo>
                    <a:pt x="366" y="360"/>
                    <a:pt x="133" y="847"/>
                    <a:pt x="21" y="1385"/>
                  </a:cubicBezTo>
                  <a:cubicBezTo>
                    <a:pt x="1" y="1507"/>
                    <a:pt x="72" y="1619"/>
                    <a:pt x="204" y="1629"/>
                  </a:cubicBezTo>
                  <a:cubicBezTo>
                    <a:pt x="212" y="1629"/>
                    <a:pt x="221" y="1629"/>
                    <a:pt x="230" y="1629"/>
                  </a:cubicBezTo>
                  <a:cubicBezTo>
                    <a:pt x="870" y="1629"/>
                    <a:pt x="1096" y="901"/>
                    <a:pt x="1016" y="360"/>
                  </a:cubicBezTo>
                  <a:cubicBezTo>
                    <a:pt x="1175" y="243"/>
                    <a:pt x="1078" y="0"/>
                    <a:pt x="924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3872775" y="2216000"/>
              <a:ext cx="42150" cy="44075"/>
            </a:xfrm>
            <a:custGeom>
              <a:avLst/>
              <a:gdLst/>
              <a:ahLst/>
              <a:cxnLst/>
              <a:rect l="l" t="t" r="r" b="b"/>
              <a:pathLst>
                <a:path w="1686" h="1763" extrusionOk="0">
                  <a:moveTo>
                    <a:pt x="334" y="0"/>
                  </a:moveTo>
                  <a:cubicBezTo>
                    <a:pt x="281" y="0"/>
                    <a:pt x="226" y="27"/>
                    <a:pt x="194" y="66"/>
                  </a:cubicBezTo>
                  <a:cubicBezTo>
                    <a:pt x="92" y="87"/>
                    <a:pt x="1" y="168"/>
                    <a:pt x="51" y="290"/>
                  </a:cubicBezTo>
                  <a:cubicBezTo>
                    <a:pt x="265" y="949"/>
                    <a:pt x="630" y="1731"/>
                    <a:pt x="1422" y="1761"/>
                  </a:cubicBezTo>
                  <a:cubicBezTo>
                    <a:pt x="1427" y="1762"/>
                    <a:pt x="1432" y="1762"/>
                    <a:pt x="1437" y="1762"/>
                  </a:cubicBezTo>
                  <a:cubicBezTo>
                    <a:pt x="1539" y="1762"/>
                    <a:pt x="1595" y="1665"/>
                    <a:pt x="1604" y="1569"/>
                  </a:cubicBezTo>
                  <a:cubicBezTo>
                    <a:pt x="1686" y="838"/>
                    <a:pt x="924" y="411"/>
                    <a:pt x="417" y="26"/>
                  </a:cubicBezTo>
                  <a:cubicBezTo>
                    <a:pt x="392" y="8"/>
                    <a:pt x="363" y="0"/>
                    <a:pt x="334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3747425" y="2302700"/>
              <a:ext cx="52550" cy="60325"/>
            </a:xfrm>
            <a:custGeom>
              <a:avLst/>
              <a:gdLst/>
              <a:ahLst/>
              <a:cxnLst/>
              <a:rect l="l" t="t" r="r" b="b"/>
              <a:pathLst>
                <a:path w="2102" h="2413" extrusionOk="0">
                  <a:moveTo>
                    <a:pt x="1384" y="0"/>
                  </a:moveTo>
                  <a:cubicBezTo>
                    <a:pt x="1342" y="0"/>
                    <a:pt x="1298" y="14"/>
                    <a:pt x="1259" y="49"/>
                  </a:cubicBezTo>
                  <a:cubicBezTo>
                    <a:pt x="863" y="374"/>
                    <a:pt x="538" y="760"/>
                    <a:pt x="315" y="1217"/>
                  </a:cubicBezTo>
                  <a:cubicBezTo>
                    <a:pt x="183" y="1491"/>
                    <a:pt x="1" y="1978"/>
                    <a:pt x="234" y="2252"/>
                  </a:cubicBezTo>
                  <a:cubicBezTo>
                    <a:pt x="328" y="2366"/>
                    <a:pt x="429" y="2412"/>
                    <a:pt x="531" y="2412"/>
                  </a:cubicBezTo>
                  <a:cubicBezTo>
                    <a:pt x="896" y="2412"/>
                    <a:pt x="1281" y="1825"/>
                    <a:pt x="1432" y="1572"/>
                  </a:cubicBezTo>
                  <a:cubicBezTo>
                    <a:pt x="1625" y="1237"/>
                    <a:pt x="2102" y="445"/>
                    <a:pt x="1645" y="131"/>
                  </a:cubicBezTo>
                  <a:cubicBezTo>
                    <a:pt x="1614" y="110"/>
                    <a:pt x="1584" y="100"/>
                    <a:pt x="1553" y="80"/>
                  </a:cubicBezTo>
                  <a:cubicBezTo>
                    <a:pt x="1516" y="36"/>
                    <a:pt x="1452" y="0"/>
                    <a:pt x="1384" y="0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3712650" y="2570675"/>
              <a:ext cx="67800" cy="67500"/>
            </a:xfrm>
            <a:custGeom>
              <a:avLst/>
              <a:gdLst/>
              <a:ahLst/>
              <a:cxnLst/>
              <a:rect l="l" t="t" r="r" b="b"/>
              <a:pathLst>
                <a:path w="2712" h="2700" extrusionOk="0">
                  <a:moveTo>
                    <a:pt x="1778" y="1"/>
                  </a:moveTo>
                  <a:cubicBezTo>
                    <a:pt x="1727" y="1"/>
                    <a:pt x="1674" y="15"/>
                    <a:pt x="1625" y="49"/>
                  </a:cubicBezTo>
                  <a:cubicBezTo>
                    <a:pt x="1117" y="414"/>
                    <a:pt x="1280" y="831"/>
                    <a:pt x="996" y="1348"/>
                  </a:cubicBezTo>
                  <a:cubicBezTo>
                    <a:pt x="823" y="1653"/>
                    <a:pt x="1" y="2211"/>
                    <a:pt x="295" y="2515"/>
                  </a:cubicBezTo>
                  <a:cubicBezTo>
                    <a:pt x="419" y="2646"/>
                    <a:pt x="552" y="2699"/>
                    <a:pt x="687" y="2699"/>
                  </a:cubicBezTo>
                  <a:cubicBezTo>
                    <a:pt x="1161" y="2699"/>
                    <a:pt x="1656" y="2041"/>
                    <a:pt x="1838" y="1764"/>
                  </a:cubicBezTo>
                  <a:cubicBezTo>
                    <a:pt x="2092" y="1389"/>
                    <a:pt x="2711" y="496"/>
                    <a:pt x="2122" y="151"/>
                  </a:cubicBezTo>
                  <a:cubicBezTo>
                    <a:pt x="2082" y="130"/>
                    <a:pt x="2041" y="110"/>
                    <a:pt x="2001" y="100"/>
                  </a:cubicBezTo>
                  <a:cubicBezTo>
                    <a:pt x="1949" y="42"/>
                    <a:pt x="1866" y="1"/>
                    <a:pt x="1778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3890800" y="2566675"/>
              <a:ext cx="51275" cy="55150"/>
            </a:xfrm>
            <a:custGeom>
              <a:avLst/>
              <a:gdLst/>
              <a:ahLst/>
              <a:cxnLst/>
              <a:rect l="l" t="t" r="r" b="b"/>
              <a:pathLst>
                <a:path w="2051" h="2206" extrusionOk="0">
                  <a:moveTo>
                    <a:pt x="273" y="1"/>
                  </a:moveTo>
                  <a:cubicBezTo>
                    <a:pt x="204" y="1"/>
                    <a:pt x="173" y="68"/>
                    <a:pt x="173" y="148"/>
                  </a:cubicBezTo>
                  <a:cubicBezTo>
                    <a:pt x="153" y="168"/>
                    <a:pt x="142" y="189"/>
                    <a:pt x="132" y="219"/>
                  </a:cubicBezTo>
                  <a:cubicBezTo>
                    <a:pt x="0" y="676"/>
                    <a:pt x="680" y="1336"/>
                    <a:pt x="965" y="1610"/>
                  </a:cubicBezTo>
                  <a:cubicBezTo>
                    <a:pt x="1157" y="1795"/>
                    <a:pt x="1599" y="2205"/>
                    <a:pt x="1853" y="2205"/>
                  </a:cubicBezTo>
                  <a:cubicBezTo>
                    <a:pt x="1961" y="2205"/>
                    <a:pt x="2034" y="2131"/>
                    <a:pt x="2040" y="1935"/>
                  </a:cubicBezTo>
                  <a:cubicBezTo>
                    <a:pt x="2051" y="1589"/>
                    <a:pt x="1706" y="1163"/>
                    <a:pt x="1492" y="920"/>
                  </a:cubicBezTo>
                  <a:cubicBezTo>
                    <a:pt x="1127" y="524"/>
                    <a:pt x="741" y="229"/>
                    <a:pt x="335" y="16"/>
                  </a:cubicBezTo>
                  <a:cubicBezTo>
                    <a:pt x="312" y="5"/>
                    <a:pt x="291" y="1"/>
                    <a:pt x="273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3743100" y="2681200"/>
              <a:ext cx="38600" cy="30575"/>
            </a:xfrm>
            <a:custGeom>
              <a:avLst/>
              <a:gdLst/>
              <a:ahLst/>
              <a:cxnLst/>
              <a:rect l="l" t="t" r="r" b="b"/>
              <a:pathLst>
                <a:path w="1544" h="1223" extrusionOk="0">
                  <a:moveTo>
                    <a:pt x="1019" y="1"/>
                  </a:moveTo>
                  <a:cubicBezTo>
                    <a:pt x="988" y="1"/>
                    <a:pt x="956" y="8"/>
                    <a:pt x="925" y="23"/>
                  </a:cubicBezTo>
                  <a:cubicBezTo>
                    <a:pt x="630" y="185"/>
                    <a:pt x="387" y="388"/>
                    <a:pt x="224" y="622"/>
                  </a:cubicBezTo>
                  <a:cubicBezTo>
                    <a:pt x="133" y="764"/>
                    <a:pt x="1" y="1008"/>
                    <a:pt x="163" y="1140"/>
                  </a:cubicBezTo>
                  <a:cubicBezTo>
                    <a:pt x="236" y="1198"/>
                    <a:pt x="313" y="1222"/>
                    <a:pt x="391" y="1222"/>
                  </a:cubicBezTo>
                  <a:cubicBezTo>
                    <a:pt x="664" y="1222"/>
                    <a:pt x="944" y="931"/>
                    <a:pt x="1046" y="805"/>
                  </a:cubicBezTo>
                  <a:cubicBezTo>
                    <a:pt x="1189" y="632"/>
                    <a:pt x="1544" y="226"/>
                    <a:pt x="1209" y="74"/>
                  </a:cubicBezTo>
                  <a:cubicBezTo>
                    <a:pt x="1189" y="53"/>
                    <a:pt x="1168" y="53"/>
                    <a:pt x="1138" y="43"/>
                  </a:cubicBezTo>
                  <a:cubicBezTo>
                    <a:pt x="1113" y="18"/>
                    <a:pt x="1068" y="1"/>
                    <a:pt x="1019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882925" y="2684750"/>
              <a:ext cx="37075" cy="30800"/>
            </a:xfrm>
            <a:custGeom>
              <a:avLst/>
              <a:gdLst/>
              <a:ahLst/>
              <a:cxnLst/>
              <a:rect l="l" t="t" r="r" b="b"/>
              <a:pathLst>
                <a:path w="1483" h="1232" extrusionOk="0">
                  <a:moveTo>
                    <a:pt x="503" y="1"/>
                  </a:moveTo>
                  <a:cubicBezTo>
                    <a:pt x="456" y="1"/>
                    <a:pt x="411" y="18"/>
                    <a:pt x="386" y="43"/>
                  </a:cubicBezTo>
                  <a:cubicBezTo>
                    <a:pt x="366" y="54"/>
                    <a:pt x="346" y="64"/>
                    <a:pt x="325" y="74"/>
                  </a:cubicBezTo>
                  <a:cubicBezTo>
                    <a:pt x="1" y="226"/>
                    <a:pt x="336" y="632"/>
                    <a:pt x="478" y="805"/>
                  </a:cubicBezTo>
                  <a:cubicBezTo>
                    <a:pt x="581" y="931"/>
                    <a:pt x="851" y="1231"/>
                    <a:pt x="1109" y="1231"/>
                  </a:cubicBezTo>
                  <a:cubicBezTo>
                    <a:pt x="1182" y="1231"/>
                    <a:pt x="1253" y="1208"/>
                    <a:pt x="1320" y="1150"/>
                  </a:cubicBezTo>
                  <a:cubicBezTo>
                    <a:pt x="1483" y="1008"/>
                    <a:pt x="1351" y="764"/>
                    <a:pt x="1259" y="622"/>
                  </a:cubicBezTo>
                  <a:cubicBezTo>
                    <a:pt x="1107" y="389"/>
                    <a:pt x="874" y="196"/>
                    <a:pt x="589" y="23"/>
                  </a:cubicBezTo>
                  <a:cubicBezTo>
                    <a:pt x="562" y="8"/>
                    <a:pt x="532" y="1"/>
                    <a:pt x="503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878350" y="2305300"/>
              <a:ext cx="56650" cy="83175"/>
            </a:xfrm>
            <a:custGeom>
              <a:avLst/>
              <a:gdLst/>
              <a:ahLst/>
              <a:cxnLst/>
              <a:rect l="l" t="t" r="r" b="b"/>
              <a:pathLst>
                <a:path w="2266" h="3327" extrusionOk="0">
                  <a:moveTo>
                    <a:pt x="265" y="1"/>
                  </a:moveTo>
                  <a:cubicBezTo>
                    <a:pt x="183" y="1"/>
                    <a:pt x="97" y="52"/>
                    <a:pt x="82" y="138"/>
                  </a:cubicBezTo>
                  <a:cubicBezTo>
                    <a:pt x="31" y="412"/>
                    <a:pt x="1" y="757"/>
                    <a:pt x="102" y="1011"/>
                  </a:cubicBezTo>
                  <a:cubicBezTo>
                    <a:pt x="316" y="1945"/>
                    <a:pt x="1219" y="2787"/>
                    <a:pt x="1960" y="3295"/>
                  </a:cubicBezTo>
                  <a:cubicBezTo>
                    <a:pt x="1991" y="3317"/>
                    <a:pt x="2023" y="3327"/>
                    <a:pt x="2054" y="3327"/>
                  </a:cubicBezTo>
                  <a:cubicBezTo>
                    <a:pt x="2167" y="3327"/>
                    <a:pt x="2266" y="3201"/>
                    <a:pt x="2234" y="3082"/>
                  </a:cubicBezTo>
                  <a:cubicBezTo>
                    <a:pt x="1960" y="1925"/>
                    <a:pt x="1412" y="666"/>
                    <a:pt x="356" y="27"/>
                  </a:cubicBezTo>
                  <a:cubicBezTo>
                    <a:pt x="330" y="9"/>
                    <a:pt x="298" y="1"/>
                    <a:pt x="265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3873125" y="2421575"/>
              <a:ext cx="74750" cy="86050"/>
            </a:xfrm>
            <a:custGeom>
              <a:avLst/>
              <a:gdLst/>
              <a:ahLst/>
              <a:cxnLst/>
              <a:rect l="l" t="t" r="r" b="b"/>
              <a:pathLst>
                <a:path w="2990" h="3442" extrusionOk="0">
                  <a:moveTo>
                    <a:pt x="189" y="1"/>
                  </a:moveTo>
                  <a:cubicBezTo>
                    <a:pt x="93" y="1"/>
                    <a:pt x="0" y="90"/>
                    <a:pt x="17" y="207"/>
                  </a:cubicBezTo>
                  <a:cubicBezTo>
                    <a:pt x="48" y="532"/>
                    <a:pt x="108" y="948"/>
                    <a:pt x="281" y="1212"/>
                  </a:cubicBezTo>
                  <a:cubicBezTo>
                    <a:pt x="748" y="2247"/>
                    <a:pt x="1854" y="2998"/>
                    <a:pt x="2707" y="3425"/>
                  </a:cubicBezTo>
                  <a:cubicBezTo>
                    <a:pt x="2731" y="3436"/>
                    <a:pt x="2755" y="3441"/>
                    <a:pt x="2777" y="3441"/>
                  </a:cubicBezTo>
                  <a:cubicBezTo>
                    <a:pt x="2910" y="3441"/>
                    <a:pt x="2990" y="3250"/>
                    <a:pt x="2920" y="3110"/>
                  </a:cubicBezTo>
                  <a:cubicBezTo>
                    <a:pt x="2341" y="1831"/>
                    <a:pt x="1458" y="512"/>
                    <a:pt x="251" y="14"/>
                  </a:cubicBezTo>
                  <a:cubicBezTo>
                    <a:pt x="231" y="5"/>
                    <a:pt x="210" y="1"/>
                    <a:pt x="189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3705325" y="2431425"/>
              <a:ext cx="80825" cy="76275"/>
            </a:xfrm>
            <a:custGeom>
              <a:avLst/>
              <a:gdLst/>
              <a:ahLst/>
              <a:cxnLst/>
              <a:rect l="l" t="t" r="r" b="b"/>
              <a:pathLst>
                <a:path w="3233" h="3051" extrusionOk="0">
                  <a:moveTo>
                    <a:pt x="3059" y="1"/>
                  </a:moveTo>
                  <a:cubicBezTo>
                    <a:pt x="3047" y="1"/>
                    <a:pt x="3036" y="3"/>
                    <a:pt x="3024" y="6"/>
                  </a:cubicBezTo>
                  <a:cubicBezTo>
                    <a:pt x="1877" y="351"/>
                    <a:pt x="852" y="1528"/>
                    <a:pt x="91" y="2706"/>
                  </a:cubicBezTo>
                  <a:cubicBezTo>
                    <a:pt x="0" y="2842"/>
                    <a:pt x="39" y="3050"/>
                    <a:pt x="164" y="3050"/>
                  </a:cubicBezTo>
                  <a:cubicBezTo>
                    <a:pt x="179" y="3050"/>
                    <a:pt x="195" y="3047"/>
                    <a:pt x="213" y="3041"/>
                  </a:cubicBezTo>
                  <a:cubicBezTo>
                    <a:pt x="1045" y="2726"/>
                    <a:pt x="2162" y="2127"/>
                    <a:pt x="2771" y="1173"/>
                  </a:cubicBezTo>
                  <a:cubicBezTo>
                    <a:pt x="2974" y="930"/>
                    <a:pt x="3106" y="544"/>
                    <a:pt x="3197" y="229"/>
                  </a:cubicBezTo>
                  <a:cubicBezTo>
                    <a:pt x="3233" y="103"/>
                    <a:pt x="3149" y="1"/>
                    <a:pt x="3059" y="1"/>
                  </a:cubicBezTo>
                  <a:close/>
                </a:path>
              </a:pathLst>
            </a:custGeom>
            <a:solidFill>
              <a:srgbClr val="B3B3B3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3734650" y="2958350"/>
              <a:ext cx="58975" cy="142925"/>
            </a:xfrm>
            <a:custGeom>
              <a:avLst/>
              <a:gdLst/>
              <a:ahLst/>
              <a:cxnLst/>
              <a:rect l="l" t="t" r="r" b="b"/>
              <a:pathLst>
                <a:path w="2359" h="5717" extrusionOk="0">
                  <a:moveTo>
                    <a:pt x="2044" y="1"/>
                  </a:moveTo>
                  <a:cubicBezTo>
                    <a:pt x="1425" y="528"/>
                    <a:pt x="1374" y="1351"/>
                    <a:pt x="1242" y="2102"/>
                  </a:cubicBezTo>
                  <a:cubicBezTo>
                    <a:pt x="1039" y="3249"/>
                    <a:pt x="684" y="4426"/>
                    <a:pt x="85" y="5431"/>
                  </a:cubicBezTo>
                  <a:cubicBezTo>
                    <a:pt x="1" y="5579"/>
                    <a:pt x="136" y="5717"/>
                    <a:pt x="267" y="5717"/>
                  </a:cubicBezTo>
                  <a:cubicBezTo>
                    <a:pt x="325" y="5717"/>
                    <a:pt x="383" y="5689"/>
                    <a:pt x="420" y="5624"/>
                  </a:cubicBezTo>
                  <a:cubicBezTo>
                    <a:pt x="887" y="4822"/>
                    <a:pt x="1181" y="3949"/>
                    <a:pt x="1415" y="3056"/>
                  </a:cubicBezTo>
                  <a:cubicBezTo>
                    <a:pt x="1638" y="2203"/>
                    <a:pt x="1608" y="874"/>
                    <a:pt x="2318" y="275"/>
                  </a:cubicBezTo>
                  <a:cubicBezTo>
                    <a:pt x="2359" y="163"/>
                    <a:pt x="2217" y="1"/>
                    <a:pt x="2044" y="1"/>
                  </a:cubicBezTo>
                  <a:close/>
                </a:path>
              </a:pathLst>
            </a:custGeom>
            <a:solidFill>
              <a:srgbClr val="0082F5"/>
            </a:solidFill>
            <a:ln w="1025" cap="flat" cmpd="sng">
              <a:solidFill>
                <a:srgbClr val="D88C30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3868975" y="2962050"/>
              <a:ext cx="42400" cy="116800"/>
            </a:xfrm>
            <a:custGeom>
              <a:avLst/>
              <a:gdLst/>
              <a:ahLst/>
              <a:cxnLst/>
              <a:rect l="l" t="t" r="r" b="b"/>
              <a:pathLst>
                <a:path w="1696" h="4672" extrusionOk="0">
                  <a:moveTo>
                    <a:pt x="213" y="1"/>
                  </a:moveTo>
                  <a:cubicBezTo>
                    <a:pt x="79" y="1"/>
                    <a:pt x="50" y="84"/>
                    <a:pt x="0" y="208"/>
                  </a:cubicBezTo>
                  <a:cubicBezTo>
                    <a:pt x="843" y="1507"/>
                    <a:pt x="965" y="3060"/>
                    <a:pt x="1289" y="4532"/>
                  </a:cubicBezTo>
                  <a:cubicBezTo>
                    <a:pt x="1314" y="4629"/>
                    <a:pt x="1387" y="4672"/>
                    <a:pt x="1463" y="4672"/>
                  </a:cubicBezTo>
                  <a:cubicBezTo>
                    <a:pt x="1576" y="4672"/>
                    <a:pt x="1695" y="4577"/>
                    <a:pt x="1665" y="4430"/>
                  </a:cubicBezTo>
                  <a:cubicBezTo>
                    <a:pt x="1320" y="2928"/>
                    <a:pt x="1198" y="1345"/>
                    <a:pt x="325" y="15"/>
                  </a:cubicBezTo>
                  <a:cubicBezTo>
                    <a:pt x="281" y="6"/>
                    <a:pt x="244" y="1"/>
                    <a:pt x="213" y="1"/>
                  </a:cubicBezTo>
                  <a:close/>
                </a:path>
              </a:pathLst>
            </a:custGeom>
            <a:solidFill>
              <a:srgbClr val="0082F5"/>
            </a:solidFill>
            <a:ln w="1025" cap="flat" cmpd="sng">
              <a:solidFill>
                <a:srgbClr val="D88C30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3693875" y="537275"/>
              <a:ext cx="229425" cy="185275"/>
            </a:xfrm>
            <a:custGeom>
              <a:avLst/>
              <a:gdLst/>
              <a:ahLst/>
              <a:cxnLst/>
              <a:rect l="l" t="t" r="r" b="b"/>
              <a:pathLst>
                <a:path w="9177" h="7411" extrusionOk="0">
                  <a:moveTo>
                    <a:pt x="3810" y="1"/>
                  </a:moveTo>
                  <a:cubicBezTo>
                    <a:pt x="2981" y="1"/>
                    <a:pt x="2164" y="334"/>
                    <a:pt x="1564" y="894"/>
                  </a:cubicBezTo>
                  <a:cubicBezTo>
                    <a:pt x="1259" y="1178"/>
                    <a:pt x="1107" y="1524"/>
                    <a:pt x="721" y="1706"/>
                  </a:cubicBezTo>
                  <a:cubicBezTo>
                    <a:pt x="447" y="1838"/>
                    <a:pt x="366" y="1757"/>
                    <a:pt x="315" y="2051"/>
                  </a:cubicBezTo>
                  <a:cubicBezTo>
                    <a:pt x="275" y="2275"/>
                    <a:pt x="123" y="2427"/>
                    <a:pt x="62" y="2650"/>
                  </a:cubicBezTo>
                  <a:cubicBezTo>
                    <a:pt x="21" y="2802"/>
                    <a:pt x="1" y="2955"/>
                    <a:pt x="21" y="3117"/>
                  </a:cubicBezTo>
                  <a:cubicBezTo>
                    <a:pt x="72" y="3543"/>
                    <a:pt x="285" y="3807"/>
                    <a:pt x="579" y="4092"/>
                  </a:cubicBezTo>
                  <a:cubicBezTo>
                    <a:pt x="853" y="4355"/>
                    <a:pt x="1067" y="4569"/>
                    <a:pt x="1239" y="4914"/>
                  </a:cubicBezTo>
                  <a:cubicBezTo>
                    <a:pt x="1320" y="5086"/>
                    <a:pt x="1402" y="5218"/>
                    <a:pt x="1544" y="5350"/>
                  </a:cubicBezTo>
                  <a:cubicBezTo>
                    <a:pt x="1787" y="5584"/>
                    <a:pt x="2071" y="5553"/>
                    <a:pt x="2376" y="5604"/>
                  </a:cubicBezTo>
                  <a:cubicBezTo>
                    <a:pt x="2691" y="5665"/>
                    <a:pt x="2965" y="5756"/>
                    <a:pt x="3300" y="5766"/>
                  </a:cubicBezTo>
                  <a:cubicBezTo>
                    <a:pt x="3503" y="5766"/>
                    <a:pt x="3706" y="5766"/>
                    <a:pt x="3909" y="5756"/>
                  </a:cubicBezTo>
                  <a:cubicBezTo>
                    <a:pt x="4030" y="5756"/>
                    <a:pt x="4193" y="5726"/>
                    <a:pt x="4304" y="5665"/>
                  </a:cubicBezTo>
                  <a:cubicBezTo>
                    <a:pt x="4293" y="5603"/>
                    <a:pt x="4282" y="5542"/>
                    <a:pt x="4272" y="5482"/>
                  </a:cubicBezTo>
                  <a:lnTo>
                    <a:pt x="4272" y="5482"/>
                  </a:lnTo>
                  <a:cubicBezTo>
                    <a:pt x="4326" y="5758"/>
                    <a:pt x="4416" y="6027"/>
                    <a:pt x="4528" y="6294"/>
                  </a:cubicBezTo>
                  <a:cubicBezTo>
                    <a:pt x="4619" y="6507"/>
                    <a:pt x="4761" y="6690"/>
                    <a:pt x="4954" y="6822"/>
                  </a:cubicBezTo>
                  <a:cubicBezTo>
                    <a:pt x="5135" y="6953"/>
                    <a:pt x="5446" y="7014"/>
                    <a:pt x="5659" y="7035"/>
                  </a:cubicBezTo>
                  <a:lnTo>
                    <a:pt x="5659" y="7035"/>
                  </a:lnTo>
                  <a:cubicBezTo>
                    <a:pt x="5654" y="7034"/>
                    <a:pt x="5650" y="7034"/>
                    <a:pt x="5645" y="7034"/>
                  </a:cubicBezTo>
                  <a:cubicBezTo>
                    <a:pt x="5474" y="7034"/>
                    <a:pt x="5369" y="7284"/>
                    <a:pt x="5340" y="7411"/>
                  </a:cubicBezTo>
                  <a:lnTo>
                    <a:pt x="9177" y="5117"/>
                  </a:lnTo>
                  <a:cubicBezTo>
                    <a:pt x="9105" y="5036"/>
                    <a:pt x="8953" y="4873"/>
                    <a:pt x="8933" y="4782"/>
                  </a:cubicBezTo>
                  <a:cubicBezTo>
                    <a:pt x="8902" y="4670"/>
                    <a:pt x="8963" y="4498"/>
                    <a:pt x="8953" y="4376"/>
                  </a:cubicBezTo>
                  <a:cubicBezTo>
                    <a:pt x="8943" y="4092"/>
                    <a:pt x="8872" y="3817"/>
                    <a:pt x="8760" y="3554"/>
                  </a:cubicBezTo>
                  <a:cubicBezTo>
                    <a:pt x="8547" y="3026"/>
                    <a:pt x="8192" y="2549"/>
                    <a:pt x="7837" y="2092"/>
                  </a:cubicBezTo>
                  <a:cubicBezTo>
                    <a:pt x="7410" y="1544"/>
                    <a:pt x="6852" y="925"/>
                    <a:pt x="6233" y="610"/>
                  </a:cubicBezTo>
                  <a:cubicBezTo>
                    <a:pt x="5472" y="214"/>
                    <a:pt x="4710" y="11"/>
                    <a:pt x="3848" y="1"/>
                  </a:cubicBezTo>
                  <a:cubicBezTo>
                    <a:pt x="3835" y="1"/>
                    <a:pt x="3823" y="1"/>
                    <a:pt x="3810" y="1"/>
                  </a:cubicBezTo>
                  <a:close/>
                </a:path>
              </a:pathLst>
            </a:custGeom>
            <a:solidFill>
              <a:srgbClr val="A9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3693875" y="537025"/>
              <a:ext cx="229425" cy="185525"/>
            </a:xfrm>
            <a:custGeom>
              <a:avLst/>
              <a:gdLst/>
              <a:ahLst/>
              <a:cxnLst/>
              <a:rect l="l" t="t" r="r" b="b"/>
              <a:pathLst>
                <a:path w="9177" h="7421" fill="none" extrusionOk="0">
                  <a:moveTo>
                    <a:pt x="9177" y="5127"/>
                  </a:moveTo>
                  <a:cubicBezTo>
                    <a:pt x="9105" y="5046"/>
                    <a:pt x="8953" y="4883"/>
                    <a:pt x="8933" y="4792"/>
                  </a:cubicBezTo>
                  <a:cubicBezTo>
                    <a:pt x="8902" y="4680"/>
                    <a:pt x="8963" y="4508"/>
                    <a:pt x="8953" y="4386"/>
                  </a:cubicBezTo>
                  <a:cubicBezTo>
                    <a:pt x="8943" y="4102"/>
                    <a:pt x="8872" y="3827"/>
                    <a:pt x="8760" y="3564"/>
                  </a:cubicBezTo>
                  <a:cubicBezTo>
                    <a:pt x="8547" y="3036"/>
                    <a:pt x="8192" y="2559"/>
                    <a:pt x="7837" y="2102"/>
                  </a:cubicBezTo>
                  <a:cubicBezTo>
                    <a:pt x="7410" y="1554"/>
                    <a:pt x="6852" y="935"/>
                    <a:pt x="6233" y="620"/>
                  </a:cubicBezTo>
                  <a:cubicBezTo>
                    <a:pt x="5472" y="224"/>
                    <a:pt x="4710" y="21"/>
                    <a:pt x="3848" y="11"/>
                  </a:cubicBezTo>
                  <a:cubicBezTo>
                    <a:pt x="3005" y="1"/>
                    <a:pt x="2173" y="336"/>
                    <a:pt x="1564" y="904"/>
                  </a:cubicBezTo>
                  <a:cubicBezTo>
                    <a:pt x="1259" y="1188"/>
                    <a:pt x="1107" y="1534"/>
                    <a:pt x="721" y="1716"/>
                  </a:cubicBezTo>
                  <a:cubicBezTo>
                    <a:pt x="447" y="1848"/>
                    <a:pt x="366" y="1767"/>
                    <a:pt x="315" y="2061"/>
                  </a:cubicBezTo>
                  <a:cubicBezTo>
                    <a:pt x="275" y="2285"/>
                    <a:pt x="123" y="2437"/>
                    <a:pt x="62" y="2660"/>
                  </a:cubicBezTo>
                  <a:cubicBezTo>
                    <a:pt x="21" y="2812"/>
                    <a:pt x="1" y="2965"/>
                    <a:pt x="21" y="3127"/>
                  </a:cubicBezTo>
                  <a:cubicBezTo>
                    <a:pt x="72" y="3553"/>
                    <a:pt x="285" y="3817"/>
                    <a:pt x="579" y="4102"/>
                  </a:cubicBezTo>
                  <a:cubicBezTo>
                    <a:pt x="853" y="4365"/>
                    <a:pt x="1067" y="4579"/>
                    <a:pt x="1239" y="4924"/>
                  </a:cubicBezTo>
                  <a:cubicBezTo>
                    <a:pt x="1320" y="5096"/>
                    <a:pt x="1402" y="5228"/>
                    <a:pt x="1544" y="5360"/>
                  </a:cubicBezTo>
                  <a:cubicBezTo>
                    <a:pt x="1787" y="5594"/>
                    <a:pt x="2071" y="5563"/>
                    <a:pt x="2376" y="5614"/>
                  </a:cubicBezTo>
                  <a:cubicBezTo>
                    <a:pt x="2691" y="5675"/>
                    <a:pt x="2965" y="5766"/>
                    <a:pt x="3300" y="5776"/>
                  </a:cubicBezTo>
                  <a:cubicBezTo>
                    <a:pt x="3503" y="5776"/>
                    <a:pt x="3706" y="5776"/>
                    <a:pt x="3909" y="5766"/>
                  </a:cubicBezTo>
                  <a:cubicBezTo>
                    <a:pt x="4030" y="5766"/>
                    <a:pt x="4193" y="5736"/>
                    <a:pt x="4304" y="5675"/>
                  </a:cubicBezTo>
                  <a:cubicBezTo>
                    <a:pt x="4244" y="5350"/>
                    <a:pt x="4203" y="5056"/>
                    <a:pt x="4223" y="4731"/>
                  </a:cubicBezTo>
                  <a:cubicBezTo>
                    <a:pt x="4183" y="5279"/>
                    <a:pt x="4315" y="5797"/>
                    <a:pt x="4528" y="6304"/>
                  </a:cubicBezTo>
                  <a:cubicBezTo>
                    <a:pt x="4619" y="6517"/>
                    <a:pt x="4761" y="6700"/>
                    <a:pt x="4954" y="6832"/>
                  </a:cubicBezTo>
                  <a:cubicBezTo>
                    <a:pt x="5137" y="6964"/>
                    <a:pt x="5451" y="7025"/>
                    <a:pt x="5665" y="7045"/>
                  </a:cubicBezTo>
                  <a:cubicBezTo>
                    <a:pt x="5482" y="7025"/>
                    <a:pt x="5370" y="7289"/>
                    <a:pt x="5340" y="742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3575125" y="347150"/>
              <a:ext cx="529850" cy="438350"/>
            </a:xfrm>
            <a:custGeom>
              <a:avLst/>
              <a:gdLst/>
              <a:ahLst/>
              <a:cxnLst/>
              <a:rect l="l" t="t" r="r" b="b"/>
              <a:pathLst>
                <a:path w="21194" h="17534" extrusionOk="0">
                  <a:moveTo>
                    <a:pt x="20920" y="10523"/>
                  </a:moveTo>
                  <a:lnTo>
                    <a:pt x="20920" y="10523"/>
                  </a:lnTo>
                  <a:cubicBezTo>
                    <a:pt x="20919" y="10585"/>
                    <a:pt x="20924" y="10648"/>
                    <a:pt x="20930" y="10711"/>
                  </a:cubicBezTo>
                  <a:lnTo>
                    <a:pt x="20930" y="10711"/>
                  </a:lnTo>
                  <a:cubicBezTo>
                    <a:pt x="20908" y="10629"/>
                    <a:pt x="20907" y="10572"/>
                    <a:pt x="20920" y="10523"/>
                  </a:cubicBezTo>
                  <a:close/>
                  <a:moveTo>
                    <a:pt x="9987" y="1"/>
                  </a:moveTo>
                  <a:cubicBezTo>
                    <a:pt x="9674" y="1"/>
                    <a:pt x="9369" y="87"/>
                    <a:pt x="9065" y="105"/>
                  </a:cubicBezTo>
                  <a:cubicBezTo>
                    <a:pt x="8709" y="125"/>
                    <a:pt x="8385" y="156"/>
                    <a:pt x="8029" y="156"/>
                  </a:cubicBezTo>
                  <a:lnTo>
                    <a:pt x="7694" y="156"/>
                  </a:lnTo>
                  <a:cubicBezTo>
                    <a:pt x="7390" y="166"/>
                    <a:pt x="6994" y="318"/>
                    <a:pt x="6811" y="572"/>
                  </a:cubicBezTo>
                  <a:cubicBezTo>
                    <a:pt x="6761" y="511"/>
                    <a:pt x="6476" y="430"/>
                    <a:pt x="6385" y="420"/>
                  </a:cubicBezTo>
                  <a:cubicBezTo>
                    <a:pt x="6369" y="418"/>
                    <a:pt x="6353" y="417"/>
                    <a:pt x="6337" y="417"/>
                  </a:cubicBezTo>
                  <a:cubicBezTo>
                    <a:pt x="6136" y="417"/>
                    <a:pt x="5914" y="528"/>
                    <a:pt x="5735" y="613"/>
                  </a:cubicBezTo>
                  <a:cubicBezTo>
                    <a:pt x="5421" y="765"/>
                    <a:pt x="5076" y="805"/>
                    <a:pt x="4741" y="897"/>
                  </a:cubicBezTo>
                  <a:cubicBezTo>
                    <a:pt x="4223" y="1029"/>
                    <a:pt x="3736" y="1201"/>
                    <a:pt x="3259" y="1435"/>
                  </a:cubicBezTo>
                  <a:cubicBezTo>
                    <a:pt x="2995" y="1557"/>
                    <a:pt x="2792" y="1628"/>
                    <a:pt x="2640" y="1871"/>
                  </a:cubicBezTo>
                  <a:cubicBezTo>
                    <a:pt x="2487" y="2105"/>
                    <a:pt x="2152" y="2155"/>
                    <a:pt x="1939" y="2358"/>
                  </a:cubicBezTo>
                  <a:cubicBezTo>
                    <a:pt x="1797" y="2490"/>
                    <a:pt x="1686" y="2643"/>
                    <a:pt x="1645" y="2825"/>
                  </a:cubicBezTo>
                  <a:cubicBezTo>
                    <a:pt x="1614" y="2917"/>
                    <a:pt x="1625" y="3049"/>
                    <a:pt x="1594" y="3140"/>
                  </a:cubicBezTo>
                  <a:cubicBezTo>
                    <a:pt x="1554" y="3241"/>
                    <a:pt x="1442" y="3282"/>
                    <a:pt x="1351" y="3353"/>
                  </a:cubicBezTo>
                  <a:cubicBezTo>
                    <a:pt x="1188" y="3465"/>
                    <a:pt x="1087" y="3597"/>
                    <a:pt x="965" y="3739"/>
                  </a:cubicBezTo>
                  <a:cubicBezTo>
                    <a:pt x="823" y="3911"/>
                    <a:pt x="478" y="4256"/>
                    <a:pt x="610" y="4500"/>
                  </a:cubicBezTo>
                  <a:cubicBezTo>
                    <a:pt x="336" y="4713"/>
                    <a:pt x="427" y="4967"/>
                    <a:pt x="396" y="5272"/>
                  </a:cubicBezTo>
                  <a:cubicBezTo>
                    <a:pt x="234" y="5322"/>
                    <a:pt x="133" y="5606"/>
                    <a:pt x="92" y="5759"/>
                  </a:cubicBezTo>
                  <a:cubicBezTo>
                    <a:pt x="31" y="5972"/>
                    <a:pt x="112" y="6144"/>
                    <a:pt x="102" y="6337"/>
                  </a:cubicBezTo>
                  <a:cubicBezTo>
                    <a:pt x="92" y="6571"/>
                    <a:pt x="1" y="6733"/>
                    <a:pt x="41" y="6967"/>
                  </a:cubicBezTo>
                  <a:cubicBezTo>
                    <a:pt x="82" y="7230"/>
                    <a:pt x="275" y="7423"/>
                    <a:pt x="366" y="7657"/>
                  </a:cubicBezTo>
                  <a:cubicBezTo>
                    <a:pt x="427" y="7839"/>
                    <a:pt x="417" y="8032"/>
                    <a:pt x="498" y="8215"/>
                  </a:cubicBezTo>
                  <a:cubicBezTo>
                    <a:pt x="589" y="8408"/>
                    <a:pt x="711" y="8540"/>
                    <a:pt x="863" y="8672"/>
                  </a:cubicBezTo>
                  <a:cubicBezTo>
                    <a:pt x="1005" y="8804"/>
                    <a:pt x="1127" y="8844"/>
                    <a:pt x="1290" y="8926"/>
                  </a:cubicBezTo>
                  <a:cubicBezTo>
                    <a:pt x="1432" y="8986"/>
                    <a:pt x="1523" y="9129"/>
                    <a:pt x="1645" y="9230"/>
                  </a:cubicBezTo>
                  <a:cubicBezTo>
                    <a:pt x="1767" y="9332"/>
                    <a:pt x="1899" y="9342"/>
                    <a:pt x="2041" y="9403"/>
                  </a:cubicBezTo>
                  <a:cubicBezTo>
                    <a:pt x="2406" y="9565"/>
                    <a:pt x="2772" y="9545"/>
                    <a:pt x="3167" y="9585"/>
                  </a:cubicBezTo>
                  <a:cubicBezTo>
                    <a:pt x="3482" y="9626"/>
                    <a:pt x="3807" y="9778"/>
                    <a:pt x="4111" y="9839"/>
                  </a:cubicBezTo>
                  <a:cubicBezTo>
                    <a:pt x="4373" y="9895"/>
                    <a:pt x="4661" y="10098"/>
                    <a:pt x="4926" y="10098"/>
                  </a:cubicBezTo>
                  <a:cubicBezTo>
                    <a:pt x="4949" y="10098"/>
                    <a:pt x="4972" y="10096"/>
                    <a:pt x="4994" y="10093"/>
                  </a:cubicBezTo>
                  <a:cubicBezTo>
                    <a:pt x="5178" y="10064"/>
                    <a:pt x="5349" y="10045"/>
                    <a:pt x="5524" y="10045"/>
                  </a:cubicBezTo>
                  <a:cubicBezTo>
                    <a:pt x="5657" y="10045"/>
                    <a:pt x="5793" y="10056"/>
                    <a:pt x="5938" y="10083"/>
                  </a:cubicBezTo>
                  <a:cubicBezTo>
                    <a:pt x="6240" y="10131"/>
                    <a:pt x="6531" y="10236"/>
                    <a:pt x="6849" y="10236"/>
                  </a:cubicBezTo>
                  <a:cubicBezTo>
                    <a:pt x="6864" y="10236"/>
                    <a:pt x="6878" y="10235"/>
                    <a:pt x="6893" y="10235"/>
                  </a:cubicBezTo>
                  <a:cubicBezTo>
                    <a:pt x="7035" y="10235"/>
                    <a:pt x="7187" y="10184"/>
                    <a:pt x="7319" y="10154"/>
                  </a:cubicBezTo>
                  <a:cubicBezTo>
                    <a:pt x="7397" y="10136"/>
                    <a:pt x="7558" y="10044"/>
                    <a:pt x="7640" y="10044"/>
                  </a:cubicBezTo>
                  <a:cubicBezTo>
                    <a:pt x="7654" y="10044"/>
                    <a:pt x="7665" y="10046"/>
                    <a:pt x="7674" y="10052"/>
                  </a:cubicBezTo>
                  <a:cubicBezTo>
                    <a:pt x="7591" y="10275"/>
                    <a:pt x="7646" y="10337"/>
                    <a:pt x="7752" y="10337"/>
                  </a:cubicBezTo>
                  <a:cubicBezTo>
                    <a:pt x="7853" y="10337"/>
                    <a:pt x="8001" y="10280"/>
                    <a:pt x="8121" y="10255"/>
                  </a:cubicBezTo>
                  <a:lnTo>
                    <a:pt x="8121" y="10255"/>
                  </a:lnTo>
                  <a:cubicBezTo>
                    <a:pt x="8111" y="10783"/>
                    <a:pt x="7299" y="10509"/>
                    <a:pt x="7278" y="10956"/>
                  </a:cubicBezTo>
                  <a:cubicBezTo>
                    <a:pt x="7278" y="11169"/>
                    <a:pt x="7461" y="11280"/>
                    <a:pt x="7654" y="11331"/>
                  </a:cubicBezTo>
                  <a:cubicBezTo>
                    <a:pt x="7705" y="11341"/>
                    <a:pt x="7755" y="11351"/>
                    <a:pt x="7806" y="11351"/>
                  </a:cubicBezTo>
                  <a:cubicBezTo>
                    <a:pt x="7838" y="11351"/>
                    <a:pt x="7877" y="11338"/>
                    <a:pt x="7918" y="11338"/>
                  </a:cubicBezTo>
                  <a:cubicBezTo>
                    <a:pt x="7928" y="11338"/>
                    <a:pt x="7938" y="11339"/>
                    <a:pt x="7948" y="11341"/>
                  </a:cubicBezTo>
                  <a:cubicBezTo>
                    <a:pt x="8039" y="11351"/>
                    <a:pt x="8060" y="11473"/>
                    <a:pt x="8141" y="11504"/>
                  </a:cubicBezTo>
                  <a:cubicBezTo>
                    <a:pt x="8173" y="11515"/>
                    <a:pt x="8208" y="11519"/>
                    <a:pt x="8244" y="11519"/>
                  </a:cubicBezTo>
                  <a:cubicBezTo>
                    <a:pt x="8376" y="11519"/>
                    <a:pt x="8522" y="11454"/>
                    <a:pt x="8618" y="11382"/>
                  </a:cubicBezTo>
                  <a:cubicBezTo>
                    <a:pt x="8882" y="11179"/>
                    <a:pt x="8669" y="10885"/>
                    <a:pt x="8618" y="10651"/>
                  </a:cubicBezTo>
                  <a:cubicBezTo>
                    <a:pt x="8577" y="10429"/>
                    <a:pt x="8696" y="10193"/>
                    <a:pt x="8883" y="10193"/>
                  </a:cubicBezTo>
                  <a:cubicBezTo>
                    <a:pt x="8927" y="10193"/>
                    <a:pt x="8974" y="10206"/>
                    <a:pt x="9024" y="10235"/>
                  </a:cubicBezTo>
                  <a:cubicBezTo>
                    <a:pt x="9066" y="10261"/>
                    <a:pt x="9112" y="10277"/>
                    <a:pt x="9155" y="10277"/>
                  </a:cubicBezTo>
                  <a:cubicBezTo>
                    <a:pt x="9195" y="10277"/>
                    <a:pt x="9234" y="10264"/>
                    <a:pt x="9268" y="10235"/>
                  </a:cubicBezTo>
                  <a:cubicBezTo>
                    <a:pt x="9359" y="10154"/>
                    <a:pt x="9318" y="10083"/>
                    <a:pt x="9329" y="9991"/>
                  </a:cubicBezTo>
                  <a:cubicBezTo>
                    <a:pt x="9339" y="9859"/>
                    <a:pt x="9440" y="9687"/>
                    <a:pt x="9511" y="9585"/>
                  </a:cubicBezTo>
                  <a:cubicBezTo>
                    <a:pt x="9621" y="9408"/>
                    <a:pt x="9858" y="9286"/>
                    <a:pt x="10081" y="9286"/>
                  </a:cubicBezTo>
                  <a:cubicBezTo>
                    <a:pt x="10126" y="9286"/>
                    <a:pt x="10170" y="9291"/>
                    <a:pt x="10212" y="9301"/>
                  </a:cubicBezTo>
                  <a:cubicBezTo>
                    <a:pt x="10516" y="9362"/>
                    <a:pt x="10760" y="9697"/>
                    <a:pt x="10932" y="9941"/>
                  </a:cubicBezTo>
                  <a:cubicBezTo>
                    <a:pt x="11389" y="10610"/>
                    <a:pt x="11491" y="11362"/>
                    <a:pt x="11765" y="12103"/>
                  </a:cubicBezTo>
                  <a:cubicBezTo>
                    <a:pt x="11836" y="12295"/>
                    <a:pt x="11937" y="12488"/>
                    <a:pt x="12028" y="12671"/>
                  </a:cubicBezTo>
                  <a:cubicBezTo>
                    <a:pt x="12201" y="12986"/>
                    <a:pt x="12475" y="13168"/>
                    <a:pt x="12739" y="13392"/>
                  </a:cubicBezTo>
                  <a:cubicBezTo>
                    <a:pt x="12181" y="13392"/>
                    <a:pt x="12008" y="14041"/>
                    <a:pt x="12110" y="14498"/>
                  </a:cubicBezTo>
                  <a:cubicBezTo>
                    <a:pt x="12160" y="14681"/>
                    <a:pt x="12313" y="14894"/>
                    <a:pt x="12303" y="15077"/>
                  </a:cubicBezTo>
                  <a:cubicBezTo>
                    <a:pt x="12292" y="15280"/>
                    <a:pt x="12069" y="15412"/>
                    <a:pt x="12059" y="15584"/>
                  </a:cubicBezTo>
                  <a:cubicBezTo>
                    <a:pt x="12049" y="15655"/>
                    <a:pt x="12140" y="15818"/>
                    <a:pt x="12160" y="15878"/>
                  </a:cubicBezTo>
                  <a:cubicBezTo>
                    <a:pt x="12221" y="16051"/>
                    <a:pt x="12252" y="16183"/>
                    <a:pt x="12272" y="16355"/>
                  </a:cubicBezTo>
                  <a:cubicBezTo>
                    <a:pt x="12313" y="16711"/>
                    <a:pt x="12272" y="16975"/>
                    <a:pt x="12566" y="17198"/>
                  </a:cubicBezTo>
                  <a:cubicBezTo>
                    <a:pt x="12804" y="17371"/>
                    <a:pt x="13144" y="17534"/>
                    <a:pt x="13456" y="17534"/>
                  </a:cubicBezTo>
                  <a:cubicBezTo>
                    <a:pt x="13583" y="17534"/>
                    <a:pt x="13706" y="17506"/>
                    <a:pt x="13815" y="17442"/>
                  </a:cubicBezTo>
                  <a:cubicBezTo>
                    <a:pt x="13906" y="17381"/>
                    <a:pt x="13987" y="17340"/>
                    <a:pt x="14038" y="17249"/>
                  </a:cubicBezTo>
                  <a:cubicBezTo>
                    <a:pt x="14079" y="17147"/>
                    <a:pt x="14008" y="17066"/>
                    <a:pt x="14099" y="16985"/>
                  </a:cubicBezTo>
                  <a:cubicBezTo>
                    <a:pt x="14133" y="16955"/>
                    <a:pt x="14162" y="16944"/>
                    <a:pt x="14191" y="16944"/>
                  </a:cubicBezTo>
                  <a:cubicBezTo>
                    <a:pt x="14241" y="16944"/>
                    <a:pt x="14289" y="16976"/>
                    <a:pt x="14353" y="16995"/>
                  </a:cubicBezTo>
                  <a:cubicBezTo>
                    <a:pt x="14647" y="17117"/>
                    <a:pt x="14942" y="17147"/>
                    <a:pt x="15256" y="17208"/>
                  </a:cubicBezTo>
                  <a:cubicBezTo>
                    <a:pt x="15311" y="17219"/>
                    <a:pt x="15359" y="17224"/>
                    <a:pt x="15404" y="17224"/>
                  </a:cubicBezTo>
                  <a:cubicBezTo>
                    <a:pt x="15650" y="17224"/>
                    <a:pt x="15767" y="17073"/>
                    <a:pt x="16007" y="16944"/>
                  </a:cubicBezTo>
                  <a:cubicBezTo>
                    <a:pt x="16084" y="16902"/>
                    <a:pt x="16153" y="16891"/>
                    <a:pt x="16222" y="16891"/>
                  </a:cubicBezTo>
                  <a:cubicBezTo>
                    <a:pt x="16287" y="16891"/>
                    <a:pt x="16352" y="16901"/>
                    <a:pt x="16421" y="16901"/>
                  </a:cubicBezTo>
                  <a:cubicBezTo>
                    <a:pt x="16451" y="16901"/>
                    <a:pt x="16482" y="16899"/>
                    <a:pt x="16515" y="16893"/>
                  </a:cubicBezTo>
                  <a:cubicBezTo>
                    <a:pt x="16829" y="16833"/>
                    <a:pt x="17175" y="16680"/>
                    <a:pt x="17418" y="16487"/>
                  </a:cubicBezTo>
                  <a:cubicBezTo>
                    <a:pt x="17753" y="16234"/>
                    <a:pt x="18200" y="16051"/>
                    <a:pt x="18413" y="15686"/>
                  </a:cubicBezTo>
                  <a:cubicBezTo>
                    <a:pt x="18525" y="15472"/>
                    <a:pt x="18616" y="15219"/>
                    <a:pt x="18525" y="14995"/>
                  </a:cubicBezTo>
                  <a:cubicBezTo>
                    <a:pt x="18393" y="14691"/>
                    <a:pt x="18190" y="14427"/>
                    <a:pt x="17987" y="14163"/>
                  </a:cubicBezTo>
                  <a:lnTo>
                    <a:pt x="17987" y="14163"/>
                  </a:lnTo>
                  <a:cubicBezTo>
                    <a:pt x="18113" y="14199"/>
                    <a:pt x="18240" y="14268"/>
                    <a:pt x="18374" y="14268"/>
                  </a:cubicBezTo>
                  <a:cubicBezTo>
                    <a:pt x="18390" y="14268"/>
                    <a:pt x="18407" y="14267"/>
                    <a:pt x="18423" y="14265"/>
                  </a:cubicBezTo>
                  <a:cubicBezTo>
                    <a:pt x="18545" y="14254"/>
                    <a:pt x="18809" y="14224"/>
                    <a:pt x="18819" y="14072"/>
                  </a:cubicBezTo>
                  <a:cubicBezTo>
                    <a:pt x="18975" y="14081"/>
                    <a:pt x="19098" y="14198"/>
                    <a:pt x="19247" y="14198"/>
                  </a:cubicBezTo>
                  <a:cubicBezTo>
                    <a:pt x="19263" y="14198"/>
                    <a:pt x="19279" y="14196"/>
                    <a:pt x="19296" y="14193"/>
                  </a:cubicBezTo>
                  <a:cubicBezTo>
                    <a:pt x="19418" y="14183"/>
                    <a:pt x="19590" y="14072"/>
                    <a:pt x="19682" y="13990"/>
                  </a:cubicBezTo>
                  <a:cubicBezTo>
                    <a:pt x="19895" y="13777"/>
                    <a:pt x="20037" y="13412"/>
                    <a:pt x="20169" y="13158"/>
                  </a:cubicBezTo>
                  <a:cubicBezTo>
                    <a:pt x="20402" y="12742"/>
                    <a:pt x="20798" y="12285"/>
                    <a:pt x="20585" y="11757"/>
                  </a:cubicBezTo>
                  <a:lnTo>
                    <a:pt x="20585" y="11757"/>
                  </a:lnTo>
                  <a:cubicBezTo>
                    <a:pt x="20609" y="11788"/>
                    <a:pt x="20634" y="11801"/>
                    <a:pt x="20660" y="11801"/>
                  </a:cubicBezTo>
                  <a:cubicBezTo>
                    <a:pt x="20781" y="11801"/>
                    <a:pt x="20915" y="11524"/>
                    <a:pt x="20940" y="11433"/>
                  </a:cubicBezTo>
                  <a:cubicBezTo>
                    <a:pt x="21010" y="11208"/>
                    <a:pt x="20954" y="10954"/>
                    <a:pt x="20930" y="10711"/>
                  </a:cubicBezTo>
                  <a:lnTo>
                    <a:pt x="20930" y="10711"/>
                  </a:lnTo>
                  <a:cubicBezTo>
                    <a:pt x="20930" y="10712"/>
                    <a:pt x="20930" y="10712"/>
                    <a:pt x="20930" y="10712"/>
                  </a:cubicBezTo>
                  <a:cubicBezTo>
                    <a:pt x="20937" y="10646"/>
                    <a:pt x="20926" y="10580"/>
                    <a:pt x="20924" y="10512"/>
                  </a:cubicBezTo>
                  <a:lnTo>
                    <a:pt x="20924" y="10512"/>
                  </a:lnTo>
                  <a:cubicBezTo>
                    <a:pt x="20922" y="10516"/>
                    <a:pt x="20921" y="10520"/>
                    <a:pt x="20920" y="10523"/>
                  </a:cubicBezTo>
                  <a:lnTo>
                    <a:pt x="20920" y="10523"/>
                  </a:lnTo>
                  <a:cubicBezTo>
                    <a:pt x="20920" y="10496"/>
                    <a:pt x="20922" y="10470"/>
                    <a:pt x="20924" y="10443"/>
                  </a:cubicBezTo>
                  <a:lnTo>
                    <a:pt x="20924" y="10443"/>
                  </a:lnTo>
                  <a:cubicBezTo>
                    <a:pt x="20923" y="10466"/>
                    <a:pt x="20923" y="10489"/>
                    <a:pt x="20924" y="10512"/>
                  </a:cubicBezTo>
                  <a:lnTo>
                    <a:pt x="20924" y="10512"/>
                  </a:lnTo>
                  <a:cubicBezTo>
                    <a:pt x="20943" y="10452"/>
                    <a:pt x="20983" y="10402"/>
                    <a:pt x="21032" y="10326"/>
                  </a:cubicBezTo>
                  <a:cubicBezTo>
                    <a:pt x="21194" y="10083"/>
                    <a:pt x="21194" y="9687"/>
                    <a:pt x="21082" y="9413"/>
                  </a:cubicBezTo>
                  <a:cubicBezTo>
                    <a:pt x="21052" y="9332"/>
                    <a:pt x="20961" y="9281"/>
                    <a:pt x="20940" y="9230"/>
                  </a:cubicBezTo>
                  <a:cubicBezTo>
                    <a:pt x="20900" y="9118"/>
                    <a:pt x="20950" y="9179"/>
                    <a:pt x="20971" y="9108"/>
                  </a:cubicBezTo>
                  <a:cubicBezTo>
                    <a:pt x="21042" y="8885"/>
                    <a:pt x="21103" y="8712"/>
                    <a:pt x="21052" y="8469"/>
                  </a:cubicBezTo>
                  <a:cubicBezTo>
                    <a:pt x="21001" y="8174"/>
                    <a:pt x="20879" y="7890"/>
                    <a:pt x="20758" y="7626"/>
                  </a:cubicBezTo>
                  <a:cubicBezTo>
                    <a:pt x="20727" y="7545"/>
                    <a:pt x="20615" y="7444"/>
                    <a:pt x="20605" y="7373"/>
                  </a:cubicBezTo>
                  <a:cubicBezTo>
                    <a:pt x="20595" y="7322"/>
                    <a:pt x="20646" y="7230"/>
                    <a:pt x="20646" y="7159"/>
                  </a:cubicBezTo>
                  <a:cubicBezTo>
                    <a:pt x="20646" y="6865"/>
                    <a:pt x="20402" y="6124"/>
                    <a:pt x="20077" y="6012"/>
                  </a:cubicBezTo>
                  <a:cubicBezTo>
                    <a:pt x="20280" y="5779"/>
                    <a:pt x="19935" y="5373"/>
                    <a:pt x="19814" y="5200"/>
                  </a:cubicBezTo>
                  <a:cubicBezTo>
                    <a:pt x="19702" y="5048"/>
                    <a:pt x="19570" y="4937"/>
                    <a:pt x="19377" y="4896"/>
                  </a:cubicBezTo>
                  <a:cubicBezTo>
                    <a:pt x="19337" y="4805"/>
                    <a:pt x="19347" y="4703"/>
                    <a:pt x="19306" y="4602"/>
                  </a:cubicBezTo>
                  <a:cubicBezTo>
                    <a:pt x="19235" y="4439"/>
                    <a:pt x="19073" y="4328"/>
                    <a:pt x="18961" y="4185"/>
                  </a:cubicBezTo>
                  <a:cubicBezTo>
                    <a:pt x="18872" y="4052"/>
                    <a:pt x="18674" y="3608"/>
                    <a:pt x="18450" y="3608"/>
                  </a:cubicBezTo>
                  <a:cubicBezTo>
                    <a:pt x="18418" y="3608"/>
                    <a:pt x="18385" y="3617"/>
                    <a:pt x="18352" y="3637"/>
                  </a:cubicBezTo>
                  <a:cubicBezTo>
                    <a:pt x="18301" y="3384"/>
                    <a:pt x="18108" y="3211"/>
                    <a:pt x="17946" y="3028"/>
                  </a:cubicBezTo>
                  <a:cubicBezTo>
                    <a:pt x="17773" y="2815"/>
                    <a:pt x="17611" y="2764"/>
                    <a:pt x="17347" y="2734"/>
                  </a:cubicBezTo>
                  <a:cubicBezTo>
                    <a:pt x="17357" y="2490"/>
                    <a:pt x="16982" y="2237"/>
                    <a:pt x="16819" y="2115"/>
                  </a:cubicBezTo>
                  <a:cubicBezTo>
                    <a:pt x="16698" y="2028"/>
                    <a:pt x="16509" y="1889"/>
                    <a:pt x="16349" y="1889"/>
                  </a:cubicBezTo>
                  <a:cubicBezTo>
                    <a:pt x="16322" y="1889"/>
                    <a:pt x="16296" y="1893"/>
                    <a:pt x="16271" y="1902"/>
                  </a:cubicBezTo>
                  <a:cubicBezTo>
                    <a:pt x="16058" y="1526"/>
                    <a:pt x="15510" y="1354"/>
                    <a:pt x="15165" y="1140"/>
                  </a:cubicBezTo>
                  <a:cubicBezTo>
                    <a:pt x="15053" y="1069"/>
                    <a:pt x="14870" y="958"/>
                    <a:pt x="14739" y="948"/>
                  </a:cubicBezTo>
                  <a:cubicBezTo>
                    <a:pt x="14733" y="947"/>
                    <a:pt x="14728" y="947"/>
                    <a:pt x="14723" y="947"/>
                  </a:cubicBezTo>
                  <a:cubicBezTo>
                    <a:pt x="14632" y="947"/>
                    <a:pt x="14582" y="1029"/>
                    <a:pt x="14505" y="1029"/>
                  </a:cubicBezTo>
                  <a:cubicBezTo>
                    <a:pt x="14500" y="1029"/>
                    <a:pt x="14496" y="1029"/>
                    <a:pt x="14491" y="1029"/>
                  </a:cubicBezTo>
                  <a:cubicBezTo>
                    <a:pt x="14382" y="1029"/>
                    <a:pt x="14360" y="914"/>
                    <a:pt x="14292" y="846"/>
                  </a:cubicBezTo>
                  <a:cubicBezTo>
                    <a:pt x="14221" y="785"/>
                    <a:pt x="14089" y="724"/>
                    <a:pt x="13998" y="684"/>
                  </a:cubicBezTo>
                  <a:cubicBezTo>
                    <a:pt x="13788" y="585"/>
                    <a:pt x="13540" y="487"/>
                    <a:pt x="13306" y="487"/>
                  </a:cubicBezTo>
                  <a:cubicBezTo>
                    <a:pt x="13178" y="487"/>
                    <a:pt x="13054" y="517"/>
                    <a:pt x="12942" y="592"/>
                  </a:cubicBezTo>
                  <a:cubicBezTo>
                    <a:pt x="12840" y="430"/>
                    <a:pt x="12556" y="399"/>
                    <a:pt x="12384" y="359"/>
                  </a:cubicBezTo>
                  <a:cubicBezTo>
                    <a:pt x="12171" y="298"/>
                    <a:pt x="11947" y="247"/>
                    <a:pt x="11734" y="196"/>
                  </a:cubicBezTo>
                  <a:cubicBezTo>
                    <a:pt x="11582" y="157"/>
                    <a:pt x="11356" y="87"/>
                    <a:pt x="11153" y="87"/>
                  </a:cubicBezTo>
                  <a:cubicBezTo>
                    <a:pt x="10990" y="87"/>
                    <a:pt x="10841" y="133"/>
                    <a:pt x="10760" y="278"/>
                  </a:cubicBezTo>
                  <a:cubicBezTo>
                    <a:pt x="10526" y="95"/>
                    <a:pt x="10374" y="14"/>
                    <a:pt x="10080" y="4"/>
                  </a:cubicBezTo>
                  <a:cubicBezTo>
                    <a:pt x="10049" y="2"/>
                    <a:pt x="10018" y="1"/>
                    <a:pt x="9987" y="1"/>
                  </a:cubicBezTo>
                  <a:close/>
                </a:path>
              </a:pathLst>
            </a:custGeom>
            <a:solidFill>
              <a:srgbClr val="001578"/>
            </a:solidFill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3576400" y="498475"/>
              <a:ext cx="12950" cy="4825"/>
            </a:xfrm>
            <a:custGeom>
              <a:avLst/>
              <a:gdLst/>
              <a:ahLst/>
              <a:cxnLst/>
              <a:rect l="l" t="t" r="r" b="b"/>
              <a:pathLst>
                <a:path w="518" h="193" fill="none" extrusionOk="0">
                  <a:moveTo>
                    <a:pt x="0" y="0"/>
                  </a:moveTo>
                  <a:cubicBezTo>
                    <a:pt x="61" y="132"/>
                    <a:pt x="31" y="183"/>
                    <a:pt x="203" y="183"/>
                  </a:cubicBezTo>
                  <a:cubicBezTo>
                    <a:pt x="315" y="183"/>
                    <a:pt x="416" y="183"/>
                    <a:pt x="518" y="193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582475" y="499475"/>
              <a:ext cx="56875" cy="50775"/>
            </a:xfrm>
            <a:custGeom>
              <a:avLst/>
              <a:gdLst/>
              <a:ahLst/>
              <a:cxnLst/>
              <a:rect l="l" t="t" r="r" b="b"/>
              <a:pathLst>
                <a:path w="2275" h="2031" fill="none" extrusionOk="0">
                  <a:moveTo>
                    <a:pt x="722" y="742"/>
                  </a:moveTo>
                  <a:cubicBezTo>
                    <a:pt x="884" y="731"/>
                    <a:pt x="1046" y="762"/>
                    <a:pt x="1158" y="640"/>
                  </a:cubicBezTo>
                  <a:cubicBezTo>
                    <a:pt x="1280" y="498"/>
                    <a:pt x="1331" y="295"/>
                    <a:pt x="1422" y="153"/>
                  </a:cubicBezTo>
                  <a:cubicBezTo>
                    <a:pt x="1513" y="1"/>
                    <a:pt x="1564" y="41"/>
                    <a:pt x="1716" y="92"/>
                  </a:cubicBezTo>
                  <a:cubicBezTo>
                    <a:pt x="1838" y="143"/>
                    <a:pt x="2001" y="153"/>
                    <a:pt x="2061" y="275"/>
                  </a:cubicBezTo>
                  <a:cubicBezTo>
                    <a:pt x="2102" y="356"/>
                    <a:pt x="2092" y="478"/>
                    <a:pt x="2102" y="569"/>
                  </a:cubicBezTo>
                  <a:cubicBezTo>
                    <a:pt x="2132" y="721"/>
                    <a:pt x="2173" y="884"/>
                    <a:pt x="2214" y="1036"/>
                  </a:cubicBezTo>
                  <a:cubicBezTo>
                    <a:pt x="2234" y="1178"/>
                    <a:pt x="2275" y="1310"/>
                    <a:pt x="2183" y="1442"/>
                  </a:cubicBezTo>
                  <a:cubicBezTo>
                    <a:pt x="1747" y="2031"/>
                    <a:pt x="904" y="1361"/>
                    <a:pt x="346" y="1493"/>
                  </a:cubicBezTo>
                  <a:cubicBezTo>
                    <a:pt x="194" y="1523"/>
                    <a:pt x="133" y="1513"/>
                    <a:pt x="1" y="1422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3610650" y="564175"/>
              <a:ext cx="33275" cy="10950"/>
            </a:xfrm>
            <a:custGeom>
              <a:avLst/>
              <a:gdLst/>
              <a:ahLst/>
              <a:cxnLst/>
              <a:rect l="l" t="t" r="r" b="b"/>
              <a:pathLst>
                <a:path w="1331" h="438" fill="none" extrusionOk="0">
                  <a:moveTo>
                    <a:pt x="1" y="336"/>
                  </a:moveTo>
                  <a:cubicBezTo>
                    <a:pt x="173" y="285"/>
                    <a:pt x="620" y="265"/>
                    <a:pt x="295" y="1"/>
                  </a:cubicBezTo>
                  <a:cubicBezTo>
                    <a:pt x="336" y="52"/>
                    <a:pt x="346" y="113"/>
                    <a:pt x="386" y="163"/>
                  </a:cubicBezTo>
                  <a:cubicBezTo>
                    <a:pt x="437" y="224"/>
                    <a:pt x="366" y="194"/>
                    <a:pt x="468" y="204"/>
                  </a:cubicBezTo>
                  <a:cubicBezTo>
                    <a:pt x="569" y="224"/>
                    <a:pt x="711" y="174"/>
                    <a:pt x="823" y="174"/>
                  </a:cubicBezTo>
                  <a:cubicBezTo>
                    <a:pt x="955" y="174"/>
                    <a:pt x="1310" y="285"/>
                    <a:pt x="1330" y="437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3651750" y="579400"/>
              <a:ext cx="3850" cy="6900"/>
            </a:xfrm>
            <a:custGeom>
              <a:avLst/>
              <a:gdLst/>
              <a:ahLst/>
              <a:cxnLst/>
              <a:rect l="l" t="t" r="r" b="b"/>
              <a:pathLst>
                <a:path w="154" h="276" fill="none" extrusionOk="0">
                  <a:moveTo>
                    <a:pt x="153" y="275"/>
                  </a:moveTo>
                  <a:cubicBezTo>
                    <a:pt x="133" y="163"/>
                    <a:pt x="21" y="102"/>
                    <a:pt x="1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3638575" y="530425"/>
              <a:ext cx="91100" cy="48500"/>
            </a:xfrm>
            <a:custGeom>
              <a:avLst/>
              <a:gdLst/>
              <a:ahLst/>
              <a:cxnLst/>
              <a:rect l="l" t="t" r="r" b="b"/>
              <a:pathLst>
                <a:path w="3644" h="1940" fill="none" extrusionOk="0">
                  <a:moveTo>
                    <a:pt x="0" y="1"/>
                  </a:moveTo>
                  <a:cubicBezTo>
                    <a:pt x="31" y="123"/>
                    <a:pt x="183" y="295"/>
                    <a:pt x="294" y="336"/>
                  </a:cubicBezTo>
                  <a:cubicBezTo>
                    <a:pt x="396" y="366"/>
                    <a:pt x="528" y="356"/>
                    <a:pt x="640" y="377"/>
                  </a:cubicBezTo>
                  <a:cubicBezTo>
                    <a:pt x="832" y="417"/>
                    <a:pt x="964" y="417"/>
                    <a:pt x="1127" y="539"/>
                  </a:cubicBezTo>
                  <a:cubicBezTo>
                    <a:pt x="1259" y="620"/>
                    <a:pt x="1330" y="701"/>
                    <a:pt x="1421" y="823"/>
                  </a:cubicBezTo>
                  <a:cubicBezTo>
                    <a:pt x="1604" y="1046"/>
                    <a:pt x="1756" y="1117"/>
                    <a:pt x="2010" y="1249"/>
                  </a:cubicBezTo>
                  <a:cubicBezTo>
                    <a:pt x="2294" y="1402"/>
                    <a:pt x="2568" y="1463"/>
                    <a:pt x="2822" y="1676"/>
                  </a:cubicBezTo>
                  <a:cubicBezTo>
                    <a:pt x="3055" y="1869"/>
                    <a:pt x="3370" y="1940"/>
                    <a:pt x="3644" y="1838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3590100" y="448725"/>
              <a:ext cx="42900" cy="28700"/>
            </a:xfrm>
            <a:custGeom>
              <a:avLst/>
              <a:gdLst/>
              <a:ahLst/>
              <a:cxnLst/>
              <a:rect l="l" t="t" r="r" b="b"/>
              <a:pathLst>
                <a:path w="1716" h="1148" fill="none" extrusionOk="0">
                  <a:moveTo>
                    <a:pt x="0" y="396"/>
                  </a:moveTo>
                  <a:cubicBezTo>
                    <a:pt x="183" y="488"/>
                    <a:pt x="346" y="488"/>
                    <a:pt x="518" y="386"/>
                  </a:cubicBezTo>
                  <a:cubicBezTo>
                    <a:pt x="620" y="325"/>
                    <a:pt x="782" y="133"/>
                    <a:pt x="894" y="153"/>
                  </a:cubicBezTo>
                  <a:cubicBezTo>
                    <a:pt x="904" y="102"/>
                    <a:pt x="924" y="51"/>
                    <a:pt x="934" y="1"/>
                  </a:cubicBezTo>
                  <a:cubicBezTo>
                    <a:pt x="924" y="224"/>
                    <a:pt x="944" y="295"/>
                    <a:pt x="1127" y="427"/>
                  </a:cubicBezTo>
                  <a:cubicBezTo>
                    <a:pt x="1218" y="488"/>
                    <a:pt x="1411" y="681"/>
                    <a:pt x="1533" y="640"/>
                  </a:cubicBezTo>
                  <a:cubicBezTo>
                    <a:pt x="1432" y="691"/>
                    <a:pt x="1716" y="1036"/>
                    <a:pt x="1696" y="1148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3588325" y="479175"/>
              <a:ext cx="34275" cy="21600"/>
            </a:xfrm>
            <a:custGeom>
              <a:avLst/>
              <a:gdLst/>
              <a:ahLst/>
              <a:cxnLst/>
              <a:rect l="l" t="t" r="r" b="b"/>
              <a:pathLst>
                <a:path w="1371" h="864" fill="none" extrusionOk="0">
                  <a:moveTo>
                    <a:pt x="0" y="1"/>
                  </a:moveTo>
                  <a:cubicBezTo>
                    <a:pt x="203" y="11"/>
                    <a:pt x="447" y="102"/>
                    <a:pt x="650" y="153"/>
                  </a:cubicBezTo>
                  <a:cubicBezTo>
                    <a:pt x="792" y="194"/>
                    <a:pt x="965" y="194"/>
                    <a:pt x="1097" y="265"/>
                  </a:cubicBezTo>
                  <a:cubicBezTo>
                    <a:pt x="1208" y="336"/>
                    <a:pt x="1249" y="437"/>
                    <a:pt x="1269" y="559"/>
                  </a:cubicBezTo>
                  <a:cubicBezTo>
                    <a:pt x="1279" y="650"/>
                    <a:pt x="1249" y="843"/>
                    <a:pt x="1371" y="863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3634000" y="401525"/>
              <a:ext cx="28700" cy="104825"/>
            </a:xfrm>
            <a:custGeom>
              <a:avLst/>
              <a:gdLst/>
              <a:ahLst/>
              <a:cxnLst/>
              <a:rect l="l" t="t" r="r" b="b"/>
              <a:pathLst>
                <a:path w="1148" h="4193" fill="none" extrusionOk="0">
                  <a:moveTo>
                    <a:pt x="0" y="4193"/>
                  </a:moveTo>
                  <a:cubicBezTo>
                    <a:pt x="61" y="4122"/>
                    <a:pt x="61" y="4020"/>
                    <a:pt x="112" y="3949"/>
                  </a:cubicBezTo>
                  <a:cubicBezTo>
                    <a:pt x="173" y="3858"/>
                    <a:pt x="254" y="3787"/>
                    <a:pt x="315" y="3706"/>
                  </a:cubicBezTo>
                  <a:cubicBezTo>
                    <a:pt x="437" y="3563"/>
                    <a:pt x="549" y="3421"/>
                    <a:pt x="650" y="3259"/>
                  </a:cubicBezTo>
                  <a:cubicBezTo>
                    <a:pt x="812" y="2995"/>
                    <a:pt x="1147" y="2467"/>
                    <a:pt x="944" y="2163"/>
                  </a:cubicBezTo>
                  <a:cubicBezTo>
                    <a:pt x="833" y="2000"/>
                    <a:pt x="701" y="2010"/>
                    <a:pt x="549" y="1909"/>
                  </a:cubicBezTo>
                  <a:cubicBezTo>
                    <a:pt x="376" y="1787"/>
                    <a:pt x="376" y="1584"/>
                    <a:pt x="406" y="1401"/>
                  </a:cubicBezTo>
                  <a:cubicBezTo>
                    <a:pt x="437" y="1229"/>
                    <a:pt x="488" y="1077"/>
                    <a:pt x="396" y="924"/>
                  </a:cubicBezTo>
                  <a:cubicBezTo>
                    <a:pt x="315" y="792"/>
                    <a:pt x="193" y="671"/>
                    <a:pt x="173" y="508"/>
                  </a:cubicBezTo>
                  <a:cubicBezTo>
                    <a:pt x="153" y="376"/>
                    <a:pt x="173" y="102"/>
                    <a:pt x="254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3615475" y="417000"/>
              <a:ext cx="16275" cy="9925"/>
            </a:xfrm>
            <a:custGeom>
              <a:avLst/>
              <a:gdLst/>
              <a:ahLst/>
              <a:cxnLst/>
              <a:rect l="l" t="t" r="r" b="b"/>
              <a:pathLst>
                <a:path w="651" h="397" fill="none" extrusionOk="0">
                  <a:moveTo>
                    <a:pt x="0" y="305"/>
                  </a:moveTo>
                  <a:cubicBezTo>
                    <a:pt x="153" y="397"/>
                    <a:pt x="538" y="113"/>
                    <a:pt x="650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3664700" y="373625"/>
              <a:ext cx="64725" cy="42900"/>
            </a:xfrm>
            <a:custGeom>
              <a:avLst/>
              <a:gdLst/>
              <a:ahLst/>
              <a:cxnLst/>
              <a:rect l="l" t="t" r="r" b="b"/>
              <a:pathLst>
                <a:path w="2589" h="1716" fill="none" extrusionOk="0">
                  <a:moveTo>
                    <a:pt x="1" y="1279"/>
                  </a:moveTo>
                  <a:cubicBezTo>
                    <a:pt x="143" y="1472"/>
                    <a:pt x="204" y="1492"/>
                    <a:pt x="143" y="1716"/>
                  </a:cubicBezTo>
                  <a:cubicBezTo>
                    <a:pt x="183" y="1614"/>
                    <a:pt x="183" y="1523"/>
                    <a:pt x="285" y="1462"/>
                  </a:cubicBezTo>
                  <a:cubicBezTo>
                    <a:pt x="386" y="1401"/>
                    <a:pt x="559" y="1391"/>
                    <a:pt x="681" y="1370"/>
                  </a:cubicBezTo>
                  <a:cubicBezTo>
                    <a:pt x="873" y="1330"/>
                    <a:pt x="1066" y="1289"/>
                    <a:pt x="1249" y="1249"/>
                  </a:cubicBezTo>
                  <a:cubicBezTo>
                    <a:pt x="1391" y="1208"/>
                    <a:pt x="1452" y="1208"/>
                    <a:pt x="1604" y="1259"/>
                  </a:cubicBezTo>
                  <a:cubicBezTo>
                    <a:pt x="1584" y="1228"/>
                    <a:pt x="1493" y="1198"/>
                    <a:pt x="1482" y="1167"/>
                  </a:cubicBezTo>
                  <a:cubicBezTo>
                    <a:pt x="1462" y="1086"/>
                    <a:pt x="1604" y="934"/>
                    <a:pt x="1645" y="883"/>
                  </a:cubicBezTo>
                  <a:cubicBezTo>
                    <a:pt x="1746" y="731"/>
                    <a:pt x="1868" y="569"/>
                    <a:pt x="2000" y="437"/>
                  </a:cubicBezTo>
                  <a:cubicBezTo>
                    <a:pt x="2061" y="376"/>
                    <a:pt x="2132" y="315"/>
                    <a:pt x="2203" y="284"/>
                  </a:cubicBezTo>
                  <a:cubicBezTo>
                    <a:pt x="2305" y="244"/>
                    <a:pt x="2497" y="274"/>
                    <a:pt x="2589" y="366"/>
                  </a:cubicBezTo>
                  <a:cubicBezTo>
                    <a:pt x="2457" y="345"/>
                    <a:pt x="2366" y="244"/>
                    <a:pt x="2244" y="213"/>
                  </a:cubicBezTo>
                  <a:cubicBezTo>
                    <a:pt x="2315" y="112"/>
                    <a:pt x="2396" y="0"/>
                    <a:pt x="2538" y="20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3719500" y="577625"/>
              <a:ext cx="4350" cy="5875"/>
            </a:xfrm>
            <a:custGeom>
              <a:avLst/>
              <a:gdLst/>
              <a:ahLst/>
              <a:cxnLst/>
              <a:rect l="l" t="t" r="r" b="b"/>
              <a:pathLst>
                <a:path w="174" h="235" fill="none" extrusionOk="0">
                  <a:moveTo>
                    <a:pt x="1" y="1"/>
                  </a:moveTo>
                  <a:cubicBezTo>
                    <a:pt x="102" y="42"/>
                    <a:pt x="133" y="173"/>
                    <a:pt x="174" y="234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3672575" y="379200"/>
              <a:ext cx="199975" cy="188050"/>
            </a:xfrm>
            <a:custGeom>
              <a:avLst/>
              <a:gdLst/>
              <a:ahLst/>
              <a:cxnLst/>
              <a:rect l="l" t="t" r="r" b="b"/>
              <a:pathLst>
                <a:path w="7999" h="7522" fill="none" extrusionOk="0">
                  <a:moveTo>
                    <a:pt x="3522" y="7288"/>
                  </a:moveTo>
                  <a:cubicBezTo>
                    <a:pt x="3461" y="7522"/>
                    <a:pt x="3116" y="7481"/>
                    <a:pt x="2964" y="7420"/>
                  </a:cubicBezTo>
                  <a:cubicBezTo>
                    <a:pt x="2741" y="7329"/>
                    <a:pt x="2568" y="7156"/>
                    <a:pt x="2375" y="7035"/>
                  </a:cubicBezTo>
                  <a:cubicBezTo>
                    <a:pt x="2162" y="6892"/>
                    <a:pt x="1939" y="6750"/>
                    <a:pt x="1716" y="6639"/>
                  </a:cubicBezTo>
                  <a:cubicBezTo>
                    <a:pt x="1645" y="6608"/>
                    <a:pt x="1208" y="6446"/>
                    <a:pt x="1198" y="6385"/>
                  </a:cubicBezTo>
                  <a:cubicBezTo>
                    <a:pt x="1208" y="6456"/>
                    <a:pt x="1198" y="6527"/>
                    <a:pt x="1239" y="6588"/>
                  </a:cubicBezTo>
                  <a:cubicBezTo>
                    <a:pt x="1157" y="6354"/>
                    <a:pt x="985" y="6202"/>
                    <a:pt x="782" y="6070"/>
                  </a:cubicBezTo>
                  <a:cubicBezTo>
                    <a:pt x="619" y="5969"/>
                    <a:pt x="477" y="5898"/>
                    <a:pt x="396" y="5715"/>
                  </a:cubicBezTo>
                  <a:cubicBezTo>
                    <a:pt x="325" y="5553"/>
                    <a:pt x="284" y="5431"/>
                    <a:pt x="142" y="5299"/>
                  </a:cubicBezTo>
                  <a:cubicBezTo>
                    <a:pt x="213" y="5390"/>
                    <a:pt x="284" y="5482"/>
                    <a:pt x="345" y="5583"/>
                  </a:cubicBezTo>
                  <a:cubicBezTo>
                    <a:pt x="183" y="4944"/>
                    <a:pt x="0" y="4172"/>
                    <a:pt x="721" y="3847"/>
                  </a:cubicBezTo>
                  <a:cubicBezTo>
                    <a:pt x="630" y="3837"/>
                    <a:pt x="558" y="3878"/>
                    <a:pt x="487" y="3898"/>
                  </a:cubicBezTo>
                  <a:cubicBezTo>
                    <a:pt x="366" y="3918"/>
                    <a:pt x="234" y="3918"/>
                    <a:pt x="112" y="3918"/>
                  </a:cubicBezTo>
                  <a:cubicBezTo>
                    <a:pt x="650" y="3990"/>
                    <a:pt x="1218" y="3766"/>
                    <a:pt x="1573" y="3360"/>
                  </a:cubicBezTo>
                  <a:cubicBezTo>
                    <a:pt x="1695" y="3218"/>
                    <a:pt x="1787" y="3056"/>
                    <a:pt x="1898" y="2914"/>
                  </a:cubicBezTo>
                  <a:cubicBezTo>
                    <a:pt x="1979" y="2822"/>
                    <a:pt x="2081" y="2771"/>
                    <a:pt x="2152" y="2700"/>
                  </a:cubicBezTo>
                  <a:cubicBezTo>
                    <a:pt x="2091" y="2690"/>
                    <a:pt x="2000" y="2711"/>
                    <a:pt x="1969" y="2711"/>
                  </a:cubicBezTo>
                  <a:cubicBezTo>
                    <a:pt x="2081" y="2690"/>
                    <a:pt x="2213" y="2700"/>
                    <a:pt x="2325" y="2690"/>
                  </a:cubicBezTo>
                  <a:cubicBezTo>
                    <a:pt x="2487" y="2670"/>
                    <a:pt x="2649" y="2670"/>
                    <a:pt x="2812" y="2640"/>
                  </a:cubicBezTo>
                  <a:cubicBezTo>
                    <a:pt x="3126" y="2599"/>
                    <a:pt x="3340" y="2497"/>
                    <a:pt x="3563" y="2264"/>
                  </a:cubicBezTo>
                  <a:cubicBezTo>
                    <a:pt x="3796" y="2020"/>
                    <a:pt x="3999" y="1919"/>
                    <a:pt x="4355" y="1949"/>
                  </a:cubicBezTo>
                  <a:cubicBezTo>
                    <a:pt x="4547" y="1959"/>
                    <a:pt x="5085" y="2142"/>
                    <a:pt x="5177" y="1848"/>
                  </a:cubicBezTo>
                  <a:cubicBezTo>
                    <a:pt x="5146" y="1899"/>
                    <a:pt x="5116" y="1949"/>
                    <a:pt x="5116" y="2010"/>
                  </a:cubicBezTo>
                  <a:cubicBezTo>
                    <a:pt x="5238" y="1980"/>
                    <a:pt x="5400" y="2010"/>
                    <a:pt x="5532" y="1990"/>
                  </a:cubicBezTo>
                  <a:cubicBezTo>
                    <a:pt x="5705" y="1980"/>
                    <a:pt x="5918" y="1970"/>
                    <a:pt x="6050" y="2081"/>
                  </a:cubicBezTo>
                  <a:cubicBezTo>
                    <a:pt x="6263" y="2234"/>
                    <a:pt x="6354" y="2294"/>
                    <a:pt x="6618" y="2234"/>
                  </a:cubicBezTo>
                  <a:cubicBezTo>
                    <a:pt x="6872" y="2162"/>
                    <a:pt x="7126" y="2112"/>
                    <a:pt x="7379" y="2031"/>
                  </a:cubicBezTo>
                  <a:cubicBezTo>
                    <a:pt x="7471" y="2000"/>
                    <a:pt x="7562" y="1949"/>
                    <a:pt x="7664" y="1919"/>
                  </a:cubicBezTo>
                  <a:cubicBezTo>
                    <a:pt x="7724" y="1909"/>
                    <a:pt x="7887" y="1909"/>
                    <a:pt x="7927" y="1868"/>
                  </a:cubicBezTo>
                  <a:cubicBezTo>
                    <a:pt x="7999" y="1767"/>
                    <a:pt x="7856" y="1442"/>
                    <a:pt x="7816" y="1340"/>
                  </a:cubicBezTo>
                  <a:cubicBezTo>
                    <a:pt x="7674" y="985"/>
                    <a:pt x="7552" y="609"/>
                    <a:pt x="7369" y="275"/>
                  </a:cubicBezTo>
                  <a:cubicBezTo>
                    <a:pt x="7308" y="173"/>
                    <a:pt x="7227" y="102"/>
                    <a:pt x="7186" y="0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3658600" y="397725"/>
              <a:ext cx="144425" cy="60175"/>
            </a:xfrm>
            <a:custGeom>
              <a:avLst/>
              <a:gdLst/>
              <a:ahLst/>
              <a:cxnLst/>
              <a:rect l="l" t="t" r="r" b="b"/>
              <a:pathLst>
                <a:path w="5777" h="2407" fill="none" extrusionOk="0">
                  <a:moveTo>
                    <a:pt x="1" y="2284"/>
                  </a:moveTo>
                  <a:cubicBezTo>
                    <a:pt x="82" y="2315"/>
                    <a:pt x="153" y="2305"/>
                    <a:pt x="234" y="2294"/>
                  </a:cubicBezTo>
                  <a:cubicBezTo>
                    <a:pt x="194" y="2325"/>
                    <a:pt x="174" y="2355"/>
                    <a:pt x="153" y="2406"/>
                  </a:cubicBezTo>
                  <a:cubicBezTo>
                    <a:pt x="488" y="2020"/>
                    <a:pt x="904" y="1746"/>
                    <a:pt x="1371" y="1543"/>
                  </a:cubicBezTo>
                  <a:cubicBezTo>
                    <a:pt x="1706" y="1401"/>
                    <a:pt x="2072" y="1381"/>
                    <a:pt x="2396" y="1218"/>
                  </a:cubicBezTo>
                  <a:cubicBezTo>
                    <a:pt x="2559" y="1127"/>
                    <a:pt x="2721" y="995"/>
                    <a:pt x="2843" y="863"/>
                  </a:cubicBezTo>
                  <a:cubicBezTo>
                    <a:pt x="3005" y="711"/>
                    <a:pt x="3076" y="488"/>
                    <a:pt x="3269" y="356"/>
                  </a:cubicBezTo>
                  <a:cubicBezTo>
                    <a:pt x="3411" y="264"/>
                    <a:pt x="3594" y="183"/>
                    <a:pt x="3757" y="153"/>
                  </a:cubicBezTo>
                  <a:cubicBezTo>
                    <a:pt x="4031" y="112"/>
                    <a:pt x="4284" y="143"/>
                    <a:pt x="4558" y="143"/>
                  </a:cubicBezTo>
                  <a:cubicBezTo>
                    <a:pt x="4721" y="143"/>
                    <a:pt x="4893" y="153"/>
                    <a:pt x="5056" y="122"/>
                  </a:cubicBezTo>
                  <a:cubicBezTo>
                    <a:pt x="5208" y="92"/>
                    <a:pt x="5299" y="0"/>
                    <a:pt x="5441" y="92"/>
                  </a:cubicBezTo>
                  <a:cubicBezTo>
                    <a:pt x="5563" y="173"/>
                    <a:pt x="5644" y="325"/>
                    <a:pt x="5695" y="457"/>
                  </a:cubicBezTo>
                  <a:cubicBezTo>
                    <a:pt x="5766" y="640"/>
                    <a:pt x="5705" y="833"/>
                    <a:pt x="5776" y="1015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3790575" y="389600"/>
              <a:ext cx="13200" cy="14250"/>
            </a:xfrm>
            <a:custGeom>
              <a:avLst/>
              <a:gdLst/>
              <a:ahLst/>
              <a:cxnLst/>
              <a:rect l="l" t="t" r="r" b="b"/>
              <a:pathLst>
                <a:path w="528" h="570" fill="none" extrusionOk="0">
                  <a:moveTo>
                    <a:pt x="0" y="1"/>
                  </a:moveTo>
                  <a:cubicBezTo>
                    <a:pt x="10" y="183"/>
                    <a:pt x="325" y="569"/>
                    <a:pt x="528" y="366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3744625" y="355600"/>
              <a:ext cx="81750" cy="28700"/>
            </a:xfrm>
            <a:custGeom>
              <a:avLst/>
              <a:gdLst/>
              <a:ahLst/>
              <a:cxnLst/>
              <a:rect l="l" t="t" r="r" b="b"/>
              <a:pathLst>
                <a:path w="3270" h="1148" fill="none" extrusionOk="0">
                  <a:moveTo>
                    <a:pt x="1" y="204"/>
                  </a:moveTo>
                  <a:cubicBezTo>
                    <a:pt x="417" y="478"/>
                    <a:pt x="1036" y="559"/>
                    <a:pt x="1097" y="1147"/>
                  </a:cubicBezTo>
                  <a:cubicBezTo>
                    <a:pt x="1036" y="975"/>
                    <a:pt x="1138" y="731"/>
                    <a:pt x="1249" y="579"/>
                  </a:cubicBezTo>
                  <a:cubicBezTo>
                    <a:pt x="1371" y="407"/>
                    <a:pt x="1523" y="315"/>
                    <a:pt x="1737" y="254"/>
                  </a:cubicBezTo>
                  <a:cubicBezTo>
                    <a:pt x="2041" y="173"/>
                    <a:pt x="2346" y="112"/>
                    <a:pt x="2660" y="51"/>
                  </a:cubicBezTo>
                  <a:cubicBezTo>
                    <a:pt x="2863" y="11"/>
                    <a:pt x="3056" y="21"/>
                    <a:pt x="3269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3829125" y="355100"/>
              <a:ext cx="14000" cy="46450"/>
            </a:xfrm>
            <a:custGeom>
              <a:avLst/>
              <a:gdLst/>
              <a:ahLst/>
              <a:cxnLst/>
              <a:rect l="l" t="t" r="r" b="b"/>
              <a:pathLst>
                <a:path w="560" h="1858" fill="none" extrusionOk="0">
                  <a:moveTo>
                    <a:pt x="518" y="0"/>
                  </a:moveTo>
                  <a:cubicBezTo>
                    <a:pt x="82" y="81"/>
                    <a:pt x="143" y="548"/>
                    <a:pt x="244" y="853"/>
                  </a:cubicBezTo>
                  <a:cubicBezTo>
                    <a:pt x="346" y="1167"/>
                    <a:pt x="437" y="1482"/>
                    <a:pt x="559" y="1777"/>
                  </a:cubicBezTo>
                  <a:cubicBezTo>
                    <a:pt x="478" y="1787"/>
                    <a:pt x="397" y="1827"/>
                    <a:pt x="315" y="1858"/>
                  </a:cubicBezTo>
                  <a:cubicBezTo>
                    <a:pt x="397" y="1848"/>
                    <a:pt x="458" y="1777"/>
                    <a:pt x="539" y="1756"/>
                  </a:cubicBezTo>
                  <a:cubicBezTo>
                    <a:pt x="508" y="1533"/>
                    <a:pt x="326" y="761"/>
                    <a:pt x="1" y="954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3855775" y="431975"/>
              <a:ext cx="28700" cy="37075"/>
            </a:xfrm>
            <a:custGeom>
              <a:avLst/>
              <a:gdLst/>
              <a:ahLst/>
              <a:cxnLst/>
              <a:rect l="l" t="t" r="r" b="b"/>
              <a:pathLst>
                <a:path w="1148" h="1483" fill="none" extrusionOk="0">
                  <a:moveTo>
                    <a:pt x="1" y="1"/>
                  </a:moveTo>
                  <a:cubicBezTo>
                    <a:pt x="41" y="183"/>
                    <a:pt x="224" y="295"/>
                    <a:pt x="346" y="407"/>
                  </a:cubicBezTo>
                  <a:cubicBezTo>
                    <a:pt x="478" y="529"/>
                    <a:pt x="599" y="640"/>
                    <a:pt x="711" y="772"/>
                  </a:cubicBezTo>
                  <a:cubicBezTo>
                    <a:pt x="782" y="874"/>
                    <a:pt x="945" y="995"/>
                    <a:pt x="894" y="1117"/>
                  </a:cubicBezTo>
                  <a:cubicBezTo>
                    <a:pt x="843" y="1269"/>
                    <a:pt x="610" y="1361"/>
                    <a:pt x="528" y="1483"/>
                  </a:cubicBezTo>
                  <a:cubicBezTo>
                    <a:pt x="660" y="1391"/>
                    <a:pt x="762" y="1209"/>
                    <a:pt x="904" y="1127"/>
                  </a:cubicBezTo>
                  <a:cubicBezTo>
                    <a:pt x="985" y="1087"/>
                    <a:pt x="1097" y="1097"/>
                    <a:pt x="1148" y="1046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3871775" y="372350"/>
              <a:ext cx="64475" cy="66750"/>
            </a:xfrm>
            <a:custGeom>
              <a:avLst/>
              <a:gdLst/>
              <a:ahLst/>
              <a:cxnLst/>
              <a:rect l="l" t="t" r="r" b="b"/>
              <a:pathLst>
                <a:path w="2579" h="2670" fill="none" extrusionOk="0">
                  <a:moveTo>
                    <a:pt x="0" y="2162"/>
                  </a:moveTo>
                  <a:cubicBezTo>
                    <a:pt x="132" y="2518"/>
                    <a:pt x="721" y="2629"/>
                    <a:pt x="1035" y="2650"/>
                  </a:cubicBezTo>
                  <a:cubicBezTo>
                    <a:pt x="1482" y="2670"/>
                    <a:pt x="1350" y="2041"/>
                    <a:pt x="1502" y="1767"/>
                  </a:cubicBezTo>
                  <a:cubicBezTo>
                    <a:pt x="1685" y="1411"/>
                    <a:pt x="2233" y="1401"/>
                    <a:pt x="2456" y="1076"/>
                  </a:cubicBezTo>
                  <a:cubicBezTo>
                    <a:pt x="2568" y="924"/>
                    <a:pt x="2578" y="701"/>
                    <a:pt x="2558" y="528"/>
                  </a:cubicBezTo>
                  <a:cubicBezTo>
                    <a:pt x="2548" y="447"/>
                    <a:pt x="2517" y="366"/>
                    <a:pt x="2507" y="285"/>
                  </a:cubicBezTo>
                  <a:cubicBezTo>
                    <a:pt x="2507" y="203"/>
                    <a:pt x="2538" y="122"/>
                    <a:pt x="2538" y="51"/>
                  </a:cubicBezTo>
                  <a:cubicBezTo>
                    <a:pt x="2538" y="41"/>
                    <a:pt x="2548" y="31"/>
                    <a:pt x="2548" y="11"/>
                  </a:cubicBezTo>
                  <a:cubicBezTo>
                    <a:pt x="2538" y="0"/>
                    <a:pt x="2527" y="0"/>
                    <a:pt x="2517" y="0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3877850" y="385025"/>
              <a:ext cx="40625" cy="16775"/>
            </a:xfrm>
            <a:custGeom>
              <a:avLst/>
              <a:gdLst/>
              <a:ahLst/>
              <a:cxnLst/>
              <a:rect l="l" t="t" r="r" b="b"/>
              <a:pathLst>
                <a:path w="1625" h="671" fill="none" extrusionOk="0">
                  <a:moveTo>
                    <a:pt x="1" y="102"/>
                  </a:moveTo>
                  <a:cubicBezTo>
                    <a:pt x="244" y="265"/>
                    <a:pt x="397" y="376"/>
                    <a:pt x="427" y="671"/>
                  </a:cubicBezTo>
                  <a:cubicBezTo>
                    <a:pt x="437" y="559"/>
                    <a:pt x="356" y="458"/>
                    <a:pt x="407" y="356"/>
                  </a:cubicBezTo>
                  <a:cubicBezTo>
                    <a:pt x="468" y="245"/>
                    <a:pt x="640" y="194"/>
                    <a:pt x="752" y="173"/>
                  </a:cubicBezTo>
                  <a:cubicBezTo>
                    <a:pt x="975" y="153"/>
                    <a:pt x="1533" y="295"/>
                    <a:pt x="1625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3897650" y="361700"/>
              <a:ext cx="775" cy="7625"/>
            </a:xfrm>
            <a:custGeom>
              <a:avLst/>
              <a:gdLst/>
              <a:ahLst/>
              <a:cxnLst/>
              <a:rect l="l" t="t" r="r" b="b"/>
              <a:pathLst>
                <a:path w="31" h="305" fill="none" extrusionOk="0">
                  <a:moveTo>
                    <a:pt x="31" y="0"/>
                  </a:moveTo>
                  <a:cubicBezTo>
                    <a:pt x="0" y="102"/>
                    <a:pt x="21" y="203"/>
                    <a:pt x="11" y="305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3900175" y="437575"/>
              <a:ext cx="16275" cy="35550"/>
            </a:xfrm>
            <a:custGeom>
              <a:avLst/>
              <a:gdLst/>
              <a:ahLst/>
              <a:cxnLst/>
              <a:rect l="l" t="t" r="r" b="b"/>
              <a:pathLst>
                <a:path w="651" h="1422" fill="none" extrusionOk="0">
                  <a:moveTo>
                    <a:pt x="102" y="0"/>
                  </a:moveTo>
                  <a:cubicBezTo>
                    <a:pt x="1" y="122"/>
                    <a:pt x="204" y="294"/>
                    <a:pt x="265" y="396"/>
                  </a:cubicBezTo>
                  <a:cubicBezTo>
                    <a:pt x="336" y="518"/>
                    <a:pt x="387" y="639"/>
                    <a:pt x="387" y="782"/>
                  </a:cubicBezTo>
                  <a:cubicBezTo>
                    <a:pt x="376" y="903"/>
                    <a:pt x="316" y="995"/>
                    <a:pt x="356" y="1117"/>
                  </a:cubicBezTo>
                  <a:cubicBezTo>
                    <a:pt x="376" y="1208"/>
                    <a:pt x="559" y="1421"/>
                    <a:pt x="650" y="1299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3708350" y="471050"/>
              <a:ext cx="215700" cy="128175"/>
            </a:xfrm>
            <a:custGeom>
              <a:avLst/>
              <a:gdLst/>
              <a:ahLst/>
              <a:cxnLst/>
              <a:rect l="l" t="t" r="r" b="b"/>
              <a:pathLst>
                <a:path w="8628" h="5127" fill="none" extrusionOk="0">
                  <a:moveTo>
                    <a:pt x="8628" y="447"/>
                  </a:moveTo>
                  <a:cubicBezTo>
                    <a:pt x="8242" y="478"/>
                    <a:pt x="8313" y="1097"/>
                    <a:pt x="8263" y="1351"/>
                  </a:cubicBezTo>
                  <a:cubicBezTo>
                    <a:pt x="8232" y="1462"/>
                    <a:pt x="8131" y="1676"/>
                    <a:pt x="8019" y="1706"/>
                  </a:cubicBezTo>
                  <a:cubicBezTo>
                    <a:pt x="7867" y="1757"/>
                    <a:pt x="7664" y="1442"/>
                    <a:pt x="7562" y="1351"/>
                  </a:cubicBezTo>
                  <a:cubicBezTo>
                    <a:pt x="7136" y="925"/>
                    <a:pt x="6517" y="671"/>
                    <a:pt x="5979" y="427"/>
                  </a:cubicBezTo>
                  <a:cubicBezTo>
                    <a:pt x="5522" y="224"/>
                    <a:pt x="5025" y="163"/>
                    <a:pt x="4537" y="123"/>
                  </a:cubicBezTo>
                  <a:cubicBezTo>
                    <a:pt x="4375" y="112"/>
                    <a:pt x="4203" y="102"/>
                    <a:pt x="4040" y="92"/>
                  </a:cubicBezTo>
                  <a:cubicBezTo>
                    <a:pt x="3614" y="62"/>
                    <a:pt x="3177" y="1"/>
                    <a:pt x="2751" y="21"/>
                  </a:cubicBezTo>
                  <a:cubicBezTo>
                    <a:pt x="2355" y="31"/>
                    <a:pt x="1909" y="52"/>
                    <a:pt x="1523" y="143"/>
                  </a:cubicBezTo>
                  <a:cubicBezTo>
                    <a:pt x="1117" y="255"/>
                    <a:pt x="680" y="417"/>
                    <a:pt x="376" y="722"/>
                  </a:cubicBezTo>
                  <a:cubicBezTo>
                    <a:pt x="51" y="1056"/>
                    <a:pt x="0" y="1584"/>
                    <a:pt x="295" y="1960"/>
                  </a:cubicBezTo>
                  <a:cubicBezTo>
                    <a:pt x="427" y="2112"/>
                    <a:pt x="599" y="2183"/>
                    <a:pt x="782" y="2264"/>
                  </a:cubicBezTo>
                  <a:cubicBezTo>
                    <a:pt x="904" y="2315"/>
                    <a:pt x="1046" y="2346"/>
                    <a:pt x="1178" y="2396"/>
                  </a:cubicBezTo>
                  <a:cubicBezTo>
                    <a:pt x="1310" y="2457"/>
                    <a:pt x="1411" y="2447"/>
                    <a:pt x="1553" y="2488"/>
                  </a:cubicBezTo>
                  <a:cubicBezTo>
                    <a:pt x="1675" y="2508"/>
                    <a:pt x="1797" y="2569"/>
                    <a:pt x="1909" y="2620"/>
                  </a:cubicBezTo>
                  <a:cubicBezTo>
                    <a:pt x="2081" y="2701"/>
                    <a:pt x="2244" y="2843"/>
                    <a:pt x="2386" y="2965"/>
                  </a:cubicBezTo>
                  <a:cubicBezTo>
                    <a:pt x="2802" y="3289"/>
                    <a:pt x="2924" y="3838"/>
                    <a:pt x="2883" y="4345"/>
                  </a:cubicBezTo>
                  <a:cubicBezTo>
                    <a:pt x="2863" y="4711"/>
                    <a:pt x="2497" y="4832"/>
                    <a:pt x="2315" y="5127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3920225" y="416250"/>
              <a:ext cx="24125" cy="25900"/>
            </a:xfrm>
            <a:custGeom>
              <a:avLst/>
              <a:gdLst/>
              <a:ahLst/>
              <a:cxnLst/>
              <a:rect l="l" t="t" r="r" b="b"/>
              <a:pathLst>
                <a:path w="965" h="1036" fill="none" extrusionOk="0">
                  <a:moveTo>
                    <a:pt x="1" y="701"/>
                  </a:moveTo>
                  <a:cubicBezTo>
                    <a:pt x="224" y="802"/>
                    <a:pt x="447" y="934"/>
                    <a:pt x="660" y="1036"/>
                  </a:cubicBezTo>
                  <a:cubicBezTo>
                    <a:pt x="691" y="833"/>
                    <a:pt x="924" y="691"/>
                    <a:pt x="945" y="498"/>
                  </a:cubicBezTo>
                  <a:cubicBezTo>
                    <a:pt x="965" y="305"/>
                    <a:pt x="732" y="193"/>
                    <a:pt x="772" y="0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3964125" y="395175"/>
              <a:ext cx="18800" cy="34800"/>
            </a:xfrm>
            <a:custGeom>
              <a:avLst/>
              <a:gdLst/>
              <a:ahLst/>
              <a:cxnLst/>
              <a:rect l="l" t="t" r="r" b="b"/>
              <a:pathLst>
                <a:path w="752" h="1392" fill="none" extrusionOk="0">
                  <a:moveTo>
                    <a:pt x="1" y="1392"/>
                  </a:moveTo>
                  <a:cubicBezTo>
                    <a:pt x="62" y="1351"/>
                    <a:pt x="82" y="1280"/>
                    <a:pt x="122" y="1219"/>
                  </a:cubicBezTo>
                  <a:cubicBezTo>
                    <a:pt x="183" y="1280"/>
                    <a:pt x="254" y="1361"/>
                    <a:pt x="336" y="1381"/>
                  </a:cubicBezTo>
                  <a:cubicBezTo>
                    <a:pt x="214" y="1310"/>
                    <a:pt x="122" y="1260"/>
                    <a:pt x="133" y="1107"/>
                  </a:cubicBezTo>
                  <a:cubicBezTo>
                    <a:pt x="133" y="914"/>
                    <a:pt x="204" y="691"/>
                    <a:pt x="285" y="519"/>
                  </a:cubicBezTo>
                  <a:cubicBezTo>
                    <a:pt x="346" y="377"/>
                    <a:pt x="427" y="285"/>
                    <a:pt x="549" y="204"/>
                  </a:cubicBezTo>
                  <a:cubicBezTo>
                    <a:pt x="600" y="163"/>
                    <a:pt x="752" y="31"/>
                    <a:pt x="691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3944325" y="420550"/>
              <a:ext cx="7150" cy="6900"/>
            </a:xfrm>
            <a:custGeom>
              <a:avLst/>
              <a:gdLst/>
              <a:ahLst/>
              <a:cxnLst/>
              <a:rect l="l" t="t" r="r" b="b"/>
              <a:pathLst>
                <a:path w="286" h="276" fill="none" extrusionOk="0">
                  <a:moveTo>
                    <a:pt x="285" y="1"/>
                  </a:moveTo>
                  <a:cubicBezTo>
                    <a:pt x="174" y="82"/>
                    <a:pt x="72" y="163"/>
                    <a:pt x="1" y="275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3935700" y="440350"/>
              <a:ext cx="42150" cy="131225"/>
            </a:xfrm>
            <a:custGeom>
              <a:avLst/>
              <a:gdLst/>
              <a:ahLst/>
              <a:cxnLst/>
              <a:rect l="l" t="t" r="r" b="b"/>
              <a:pathLst>
                <a:path w="1686" h="5249" fill="none" extrusionOk="0">
                  <a:moveTo>
                    <a:pt x="62" y="1"/>
                  </a:moveTo>
                  <a:cubicBezTo>
                    <a:pt x="1" y="275"/>
                    <a:pt x="244" y="447"/>
                    <a:pt x="407" y="620"/>
                  </a:cubicBezTo>
                  <a:cubicBezTo>
                    <a:pt x="508" y="721"/>
                    <a:pt x="498" y="833"/>
                    <a:pt x="579" y="945"/>
                  </a:cubicBezTo>
                  <a:cubicBezTo>
                    <a:pt x="722" y="1127"/>
                    <a:pt x="823" y="1320"/>
                    <a:pt x="925" y="1533"/>
                  </a:cubicBezTo>
                  <a:cubicBezTo>
                    <a:pt x="1036" y="1797"/>
                    <a:pt x="1036" y="2010"/>
                    <a:pt x="955" y="2295"/>
                  </a:cubicBezTo>
                  <a:cubicBezTo>
                    <a:pt x="925" y="2406"/>
                    <a:pt x="803" y="2650"/>
                    <a:pt x="823" y="2772"/>
                  </a:cubicBezTo>
                  <a:cubicBezTo>
                    <a:pt x="843" y="2843"/>
                    <a:pt x="945" y="2944"/>
                    <a:pt x="996" y="3005"/>
                  </a:cubicBezTo>
                  <a:cubicBezTo>
                    <a:pt x="1148" y="3168"/>
                    <a:pt x="1371" y="3239"/>
                    <a:pt x="1544" y="3381"/>
                  </a:cubicBezTo>
                  <a:cubicBezTo>
                    <a:pt x="1686" y="3513"/>
                    <a:pt x="1615" y="3726"/>
                    <a:pt x="1625" y="3929"/>
                  </a:cubicBezTo>
                  <a:cubicBezTo>
                    <a:pt x="1635" y="4162"/>
                    <a:pt x="1666" y="4396"/>
                    <a:pt x="1625" y="4619"/>
                  </a:cubicBezTo>
                  <a:cubicBezTo>
                    <a:pt x="1594" y="4852"/>
                    <a:pt x="1310" y="5005"/>
                    <a:pt x="1270" y="5248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3947625" y="414975"/>
              <a:ext cx="60675" cy="44950"/>
            </a:xfrm>
            <a:custGeom>
              <a:avLst/>
              <a:gdLst/>
              <a:ahLst/>
              <a:cxnLst/>
              <a:rect l="l" t="t" r="r" b="b"/>
              <a:pathLst>
                <a:path w="2427" h="1798" fill="none" extrusionOk="0">
                  <a:moveTo>
                    <a:pt x="2427" y="1"/>
                  </a:moveTo>
                  <a:cubicBezTo>
                    <a:pt x="2214" y="254"/>
                    <a:pt x="2072" y="660"/>
                    <a:pt x="1757" y="803"/>
                  </a:cubicBezTo>
                  <a:cubicBezTo>
                    <a:pt x="1615" y="874"/>
                    <a:pt x="1473" y="914"/>
                    <a:pt x="1320" y="965"/>
                  </a:cubicBezTo>
                  <a:cubicBezTo>
                    <a:pt x="985" y="1077"/>
                    <a:pt x="1" y="1310"/>
                    <a:pt x="31" y="1797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3980375" y="437575"/>
              <a:ext cx="53550" cy="54825"/>
            </a:xfrm>
            <a:custGeom>
              <a:avLst/>
              <a:gdLst/>
              <a:ahLst/>
              <a:cxnLst/>
              <a:rect l="l" t="t" r="r" b="b"/>
              <a:pathLst>
                <a:path w="2142" h="2193" fill="none" extrusionOk="0">
                  <a:moveTo>
                    <a:pt x="2142" y="0"/>
                  </a:moveTo>
                  <a:cubicBezTo>
                    <a:pt x="1898" y="325"/>
                    <a:pt x="1898" y="690"/>
                    <a:pt x="1939" y="1076"/>
                  </a:cubicBezTo>
                  <a:cubicBezTo>
                    <a:pt x="1716" y="1117"/>
                    <a:pt x="1503" y="1259"/>
                    <a:pt x="1279" y="1320"/>
                  </a:cubicBezTo>
                  <a:cubicBezTo>
                    <a:pt x="1107" y="1370"/>
                    <a:pt x="883" y="1421"/>
                    <a:pt x="711" y="1441"/>
                  </a:cubicBezTo>
                  <a:cubicBezTo>
                    <a:pt x="335" y="1472"/>
                    <a:pt x="142" y="1157"/>
                    <a:pt x="10" y="863"/>
                  </a:cubicBezTo>
                  <a:cubicBezTo>
                    <a:pt x="71" y="985"/>
                    <a:pt x="142" y="1117"/>
                    <a:pt x="234" y="1218"/>
                  </a:cubicBezTo>
                  <a:cubicBezTo>
                    <a:pt x="274" y="1259"/>
                    <a:pt x="366" y="1330"/>
                    <a:pt x="366" y="1380"/>
                  </a:cubicBezTo>
                  <a:cubicBezTo>
                    <a:pt x="366" y="1451"/>
                    <a:pt x="213" y="1573"/>
                    <a:pt x="183" y="1624"/>
                  </a:cubicBezTo>
                  <a:cubicBezTo>
                    <a:pt x="82" y="1786"/>
                    <a:pt x="21" y="2010"/>
                    <a:pt x="0" y="2192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4030350" y="467500"/>
              <a:ext cx="27950" cy="11700"/>
            </a:xfrm>
            <a:custGeom>
              <a:avLst/>
              <a:gdLst/>
              <a:ahLst/>
              <a:cxnLst/>
              <a:rect l="l" t="t" r="r" b="b"/>
              <a:pathLst>
                <a:path w="1118" h="468" fill="none" extrusionOk="0">
                  <a:moveTo>
                    <a:pt x="62" y="51"/>
                  </a:moveTo>
                  <a:cubicBezTo>
                    <a:pt x="41" y="31"/>
                    <a:pt x="21" y="11"/>
                    <a:pt x="1" y="1"/>
                  </a:cubicBezTo>
                  <a:cubicBezTo>
                    <a:pt x="21" y="112"/>
                    <a:pt x="204" y="305"/>
                    <a:pt x="305" y="376"/>
                  </a:cubicBezTo>
                  <a:cubicBezTo>
                    <a:pt x="407" y="458"/>
                    <a:pt x="478" y="468"/>
                    <a:pt x="610" y="437"/>
                  </a:cubicBezTo>
                  <a:cubicBezTo>
                    <a:pt x="732" y="397"/>
                    <a:pt x="1087" y="102"/>
                    <a:pt x="1117" y="123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3976050" y="507350"/>
              <a:ext cx="36825" cy="36300"/>
            </a:xfrm>
            <a:custGeom>
              <a:avLst/>
              <a:gdLst/>
              <a:ahLst/>
              <a:cxnLst/>
              <a:rect l="l" t="t" r="r" b="b"/>
              <a:pathLst>
                <a:path w="1473" h="1452" fill="none" extrusionOk="0">
                  <a:moveTo>
                    <a:pt x="1" y="802"/>
                  </a:moveTo>
                  <a:cubicBezTo>
                    <a:pt x="173" y="772"/>
                    <a:pt x="356" y="589"/>
                    <a:pt x="447" y="447"/>
                  </a:cubicBezTo>
                  <a:cubicBezTo>
                    <a:pt x="529" y="305"/>
                    <a:pt x="498" y="122"/>
                    <a:pt x="559" y="0"/>
                  </a:cubicBezTo>
                  <a:cubicBezTo>
                    <a:pt x="458" y="285"/>
                    <a:pt x="397" y="548"/>
                    <a:pt x="671" y="721"/>
                  </a:cubicBezTo>
                  <a:cubicBezTo>
                    <a:pt x="782" y="792"/>
                    <a:pt x="904" y="894"/>
                    <a:pt x="1026" y="944"/>
                  </a:cubicBezTo>
                  <a:cubicBezTo>
                    <a:pt x="1178" y="995"/>
                    <a:pt x="1330" y="954"/>
                    <a:pt x="1473" y="985"/>
                  </a:cubicBezTo>
                  <a:cubicBezTo>
                    <a:pt x="1381" y="1025"/>
                    <a:pt x="1127" y="904"/>
                    <a:pt x="1046" y="1015"/>
                  </a:cubicBezTo>
                  <a:cubicBezTo>
                    <a:pt x="955" y="1117"/>
                    <a:pt x="1158" y="1452"/>
                    <a:pt x="1270" y="1452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3976575" y="554800"/>
              <a:ext cx="10175" cy="19550"/>
            </a:xfrm>
            <a:custGeom>
              <a:avLst/>
              <a:gdLst/>
              <a:ahLst/>
              <a:cxnLst/>
              <a:rect l="l" t="t" r="r" b="b"/>
              <a:pathLst>
                <a:path w="407" h="782" fill="none" extrusionOk="0">
                  <a:moveTo>
                    <a:pt x="0" y="0"/>
                  </a:moveTo>
                  <a:cubicBezTo>
                    <a:pt x="31" y="305"/>
                    <a:pt x="406" y="427"/>
                    <a:pt x="355" y="782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4023000" y="479675"/>
              <a:ext cx="20325" cy="85050"/>
            </a:xfrm>
            <a:custGeom>
              <a:avLst/>
              <a:gdLst/>
              <a:ahLst/>
              <a:cxnLst/>
              <a:rect l="l" t="t" r="r" b="b"/>
              <a:pathLst>
                <a:path w="813" h="3402" fill="none" extrusionOk="0">
                  <a:moveTo>
                    <a:pt x="1" y="3401"/>
                  </a:moveTo>
                  <a:cubicBezTo>
                    <a:pt x="153" y="3361"/>
                    <a:pt x="183" y="3036"/>
                    <a:pt x="214" y="2894"/>
                  </a:cubicBezTo>
                  <a:cubicBezTo>
                    <a:pt x="244" y="2701"/>
                    <a:pt x="264" y="2498"/>
                    <a:pt x="315" y="2305"/>
                  </a:cubicBezTo>
                  <a:cubicBezTo>
                    <a:pt x="427" y="1940"/>
                    <a:pt x="640" y="1655"/>
                    <a:pt x="813" y="1331"/>
                  </a:cubicBezTo>
                  <a:cubicBezTo>
                    <a:pt x="599" y="1635"/>
                    <a:pt x="457" y="1138"/>
                    <a:pt x="447" y="975"/>
                  </a:cubicBezTo>
                  <a:cubicBezTo>
                    <a:pt x="427" y="732"/>
                    <a:pt x="559" y="123"/>
                    <a:pt x="813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4051925" y="494400"/>
              <a:ext cx="12450" cy="57625"/>
            </a:xfrm>
            <a:custGeom>
              <a:avLst/>
              <a:gdLst/>
              <a:ahLst/>
              <a:cxnLst/>
              <a:rect l="l" t="t" r="r" b="b"/>
              <a:pathLst>
                <a:path w="498" h="2305" fill="none" extrusionOk="0">
                  <a:moveTo>
                    <a:pt x="1" y="1"/>
                  </a:moveTo>
                  <a:cubicBezTo>
                    <a:pt x="305" y="214"/>
                    <a:pt x="82" y="660"/>
                    <a:pt x="133" y="965"/>
                  </a:cubicBezTo>
                  <a:cubicBezTo>
                    <a:pt x="214" y="1432"/>
                    <a:pt x="498" y="1828"/>
                    <a:pt x="457" y="2305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4065375" y="489575"/>
              <a:ext cx="10425" cy="10425"/>
            </a:xfrm>
            <a:custGeom>
              <a:avLst/>
              <a:gdLst/>
              <a:ahLst/>
              <a:cxnLst/>
              <a:rect l="l" t="t" r="r" b="b"/>
              <a:pathLst>
                <a:path w="417" h="417" fill="none" extrusionOk="0">
                  <a:moveTo>
                    <a:pt x="1" y="1"/>
                  </a:moveTo>
                  <a:cubicBezTo>
                    <a:pt x="41" y="163"/>
                    <a:pt x="244" y="417"/>
                    <a:pt x="417" y="336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3908550" y="510900"/>
              <a:ext cx="187300" cy="98475"/>
            </a:xfrm>
            <a:custGeom>
              <a:avLst/>
              <a:gdLst/>
              <a:ahLst/>
              <a:cxnLst/>
              <a:rect l="l" t="t" r="r" b="b"/>
              <a:pathLst>
                <a:path w="7492" h="3939" fill="none" extrusionOk="0">
                  <a:moveTo>
                    <a:pt x="123" y="0"/>
                  </a:moveTo>
                  <a:cubicBezTo>
                    <a:pt x="1" y="325"/>
                    <a:pt x="173" y="498"/>
                    <a:pt x="417" y="711"/>
                  </a:cubicBezTo>
                  <a:cubicBezTo>
                    <a:pt x="559" y="843"/>
                    <a:pt x="864" y="1320"/>
                    <a:pt x="1087" y="1249"/>
                  </a:cubicBezTo>
                  <a:cubicBezTo>
                    <a:pt x="1006" y="1411"/>
                    <a:pt x="1209" y="1635"/>
                    <a:pt x="1280" y="1777"/>
                  </a:cubicBezTo>
                  <a:cubicBezTo>
                    <a:pt x="1361" y="1949"/>
                    <a:pt x="1422" y="2162"/>
                    <a:pt x="1432" y="2355"/>
                  </a:cubicBezTo>
                  <a:cubicBezTo>
                    <a:pt x="1442" y="2518"/>
                    <a:pt x="1402" y="2711"/>
                    <a:pt x="1290" y="2853"/>
                  </a:cubicBezTo>
                  <a:cubicBezTo>
                    <a:pt x="1178" y="2985"/>
                    <a:pt x="935" y="3259"/>
                    <a:pt x="762" y="3320"/>
                  </a:cubicBezTo>
                  <a:cubicBezTo>
                    <a:pt x="711" y="3756"/>
                    <a:pt x="1605" y="3857"/>
                    <a:pt x="1879" y="3807"/>
                  </a:cubicBezTo>
                  <a:cubicBezTo>
                    <a:pt x="2051" y="3776"/>
                    <a:pt x="2132" y="3654"/>
                    <a:pt x="2244" y="3563"/>
                  </a:cubicBezTo>
                  <a:cubicBezTo>
                    <a:pt x="2477" y="3939"/>
                    <a:pt x="3523" y="2934"/>
                    <a:pt x="3777" y="2893"/>
                  </a:cubicBezTo>
                  <a:cubicBezTo>
                    <a:pt x="3777" y="2974"/>
                    <a:pt x="3756" y="3056"/>
                    <a:pt x="3787" y="3127"/>
                  </a:cubicBezTo>
                  <a:cubicBezTo>
                    <a:pt x="3807" y="2660"/>
                    <a:pt x="4173" y="2497"/>
                    <a:pt x="4548" y="2284"/>
                  </a:cubicBezTo>
                  <a:cubicBezTo>
                    <a:pt x="4690" y="2213"/>
                    <a:pt x="4761" y="2264"/>
                    <a:pt x="4893" y="2233"/>
                  </a:cubicBezTo>
                  <a:cubicBezTo>
                    <a:pt x="4954" y="2213"/>
                    <a:pt x="5045" y="2122"/>
                    <a:pt x="5116" y="2102"/>
                  </a:cubicBezTo>
                  <a:cubicBezTo>
                    <a:pt x="5228" y="2061"/>
                    <a:pt x="5340" y="2061"/>
                    <a:pt x="5451" y="2061"/>
                  </a:cubicBezTo>
                  <a:cubicBezTo>
                    <a:pt x="5817" y="2051"/>
                    <a:pt x="6203" y="2132"/>
                    <a:pt x="6568" y="2020"/>
                  </a:cubicBezTo>
                  <a:cubicBezTo>
                    <a:pt x="6710" y="1970"/>
                    <a:pt x="6842" y="1919"/>
                    <a:pt x="6933" y="1807"/>
                  </a:cubicBezTo>
                  <a:cubicBezTo>
                    <a:pt x="7065" y="1665"/>
                    <a:pt x="7045" y="1513"/>
                    <a:pt x="7136" y="1361"/>
                  </a:cubicBezTo>
                  <a:cubicBezTo>
                    <a:pt x="7096" y="1442"/>
                    <a:pt x="7065" y="1574"/>
                    <a:pt x="7075" y="1665"/>
                  </a:cubicBezTo>
                  <a:cubicBezTo>
                    <a:pt x="7248" y="1675"/>
                    <a:pt x="7400" y="1756"/>
                    <a:pt x="7410" y="1909"/>
                  </a:cubicBezTo>
                  <a:cubicBezTo>
                    <a:pt x="7421" y="1959"/>
                    <a:pt x="7370" y="2061"/>
                    <a:pt x="7370" y="2132"/>
                  </a:cubicBezTo>
                  <a:cubicBezTo>
                    <a:pt x="7380" y="2264"/>
                    <a:pt x="7492" y="2396"/>
                    <a:pt x="7471" y="2487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4020975" y="594625"/>
              <a:ext cx="34775" cy="102800"/>
            </a:xfrm>
            <a:custGeom>
              <a:avLst/>
              <a:gdLst/>
              <a:ahLst/>
              <a:cxnLst/>
              <a:rect l="l" t="t" r="r" b="b"/>
              <a:pathLst>
                <a:path w="1391" h="4112" fill="none" extrusionOk="0">
                  <a:moveTo>
                    <a:pt x="0" y="387"/>
                  </a:moveTo>
                  <a:cubicBezTo>
                    <a:pt x="173" y="397"/>
                    <a:pt x="345" y="417"/>
                    <a:pt x="518" y="417"/>
                  </a:cubicBezTo>
                  <a:cubicBezTo>
                    <a:pt x="427" y="336"/>
                    <a:pt x="386" y="113"/>
                    <a:pt x="386" y="1"/>
                  </a:cubicBezTo>
                  <a:cubicBezTo>
                    <a:pt x="356" y="224"/>
                    <a:pt x="416" y="448"/>
                    <a:pt x="619" y="549"/>
                  </a:cubicBezTo>
                  <a:cubicBezTo>
                    <a:pt x="762" y="620"/>
                    <a:pt x="985" y="600"/>
                    <a:pt x="1086" y="732"/>
                  </a:cubicBezTo>
                  <a:cubicBezTo>
                    <a:pt x="1228" y="914"/>
                    <a:pt x="1228" y="1331"/>
                    <a:pt x="1289" y="1554"/>
                  </a:cubicBezTo>
                  <a:cubicBezTo>
                    <a:pt x="1330" y="1696"/>
                    <a:pt x="1391" y="1818"/>
                    <a:pt x="1340" y="1960"/>
                  </a:cubicBezTo>
                  <a:cubicBezTo>
                    <a:pt x="1249" y="2173"/>
                    <a:pt x="985" y="2315"/>
                    <a:pt x="772" y="2366"/>
                  </a:cubicBezTo>
                  <a:cubicBezTo>
                    <a:pt x="579" y="2407"/>
                    <a:pt x="528" y="2437"/>
                    <a:pt x="477" y="2660"/>
                  </a:cubicBezTo>
                  <a:cubicBezTo>
                    <a:pt x="406" y="2914"/>
                    <a:pt x="467" y="3208"/>
                    <a:pt x="630" y="3422"/>
                  </a:cubicBezTo>
                  <a:cubicBezTo>
                    <a:pt x="762" y="3614"/>
                    <a:pt x="934" y="3543"/>
                    <a:pt x="1097" y="3645"/>
                  </a:cubicBezTo>
                  <a:cubicBezTo>
                    <a:pt x="924" y="3696"/>
                    <a:pt x="822" y="3584"/>
                    <a:pt x="711" y="3716"/>
                  </a:cubicBezTo>
                  <a:cubicBezTo>
                    <a:pt x="589" y="3868"/>
                    <a:pt x="751" y="4031"/>
                    <a:pt x="904" y="4112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7"/>
            <p:cNvSpPr/>
            <p:nvPr/>
          </p:nvSpPr>
          <p:spPr>
            <a:xfrm>
              <a:off x="4027050" y="566225"/>
              <a:ext cx="61200" cy="46450"/>
            </a:xfrm>
            <a:custGeom>
              <a:avLst/>
              <a:gdLst/>
              <a:ahLst/>
              <a:cxnLst/>
              <a:rect l="l" t="t" r="r" b="b"/>
              <a:pathLst>
                <a:path w="2448" h="1858" fill="none" extrusionOk="0">
                  <a:moveTo>
                    <a:pt x="265" y="0"/>
                  </a:moveTo>
                  <a:cubicBezTo>
                    <a:pt x="1" y="477"/>
                    <a:pt x="864" y="863"/>
                    <a:pt x="1178" y="924"/>
                  </a:cubicBezTo>
                  <a:cubicBezTo>
                    <a:pt x="1199" y="1137"/>
                    <a:pt x="1574" y="1289"/>
                    <a:pt x="1716" y="1401"/>
                  </a:cubicBezTo>
                  <a:cubicBezTo>
                    <a:pt x="1909" y="1533"/>
                    <a:pt x="2031" y="1858"/>
                    <a:pt x="2254" y="1604"/>
                  </a:cubicBezTo>
                  <a:cubicBezTo>
                    <a:pt x="2427" y="1401"/>
                    <a:pt x="2447" y="1056"/>
                    <a:pt x="2325" y="812"/>
                  </a:cubicBezTo>
                  <a:cubicBezTo>
                    <a:pt x="2203" y="599"/>
                    <a:pt x="1919" y="548"/>
                    <a:pt x="1706" y="477"/>
                  </a:cubicBezTo>
                  <a:cubicBezTo>
                    <a:pt x="1879" y="487"/>
                    <a:pt x="2000" y="569"/>
                    <a:pt x="2163" y="609"/>
                  </a:cubicBezTo>
                  <a:cubicBezTo>
                    <a:pt x="2193" y="518"/>
                    <a:pt x="2234" y="426"/>
                    <a:pt x="2244" y="325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7"/>
            <p:cNvSpPr/>
            <p:nvPr/>
          </p:nvSpPr>
          <p:spPr>
            <a:xfrm>
              <a:off x="4054200" y="621800"/>
              <a:ext cx="32000" cy="46200"/>
            </a:xfrm>
            <a:custGeom>
              <a:avLst/>
              <a:gdLst/>
              <a:ahLst/>
              <a:cxnLst/>
              <a:rect l="l" t="t" r="r" b="b"/>
              <a:pathLst>
                <a:path w="1280" h="1848" fill="none" extrusionOk="0">
                  <a:moveTo>
                    <a:pt x="1" y="731"/>
                  </a:moveTo>
                  <a:cubicBezTo>
                    <a:pt x="123" y="782"/>
                    <a:pt x="397" y="660"/>
                    <a:pt x="529" y="639"/>
                  </a:cubicBezTo>
                  <a:cubicBezTo>
                    <a:pt x="640" y="619"/>
                    <a:pt x="813" y="589"/>
                    <a:pt x="914" y="538"/>
                  </a:cubicBezTo>
                  <a:cubicBezTo>
                    <a:pt x="1107" y="416"/>
                    <a:pt x="1117" y="122"/>
                    <a:pt x="1280" y="0"/>
                  </a:cubicBezTo>
                  <a:cubicBezTo>
                    <a:pt x="1209" y="183"/>
                    <a:pt x="1026" y="335"/>
                    <a:pt x="975" y="518"/>
                  </a:cubicBezTo>
                  <a:cubicBezTo>
                    <a:pt x="935" y="670"/>
                    <a:pt x="1016" y="741"/>
                    <a:pt x="1057" y="893"/>
                  </a:cubicBezTo>
                  <a:cubicBezTo>
                    <a:pt x="1128" y="1208"/>
                    <a:pt x="955" y="1512"/>
                    <a:pt x="996" y="1837"/>
                  </a:cubicBezTo>
                  <a:cubicBezTo>
                    <a:pt x="1016" y="1847"/>
                    <a:pt x="1026" y="1837"/>
                    <a:pt x="1036" y="1827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4051675" y="657050"/>
              <a:ext cx="25900" cy="24400"/>
            </a:xfrm>
            <a:custGeom>
              <a:avLst/>
              <a:gdLst/>
              <a:ahLst/>
              <a:cxnLst/>
              <a:rect l="l" t="t" r="r" b="b"/>
              <a:pathLst>
                <a:path w="1036" h="976" fill="none" extrusionOk="0">
                  <a:moveTo>
                    <a:pt x="0" y="529"/>
                  </a:moveTo>
                  <a:cubicBezTo>
                    <a:pt x="163" y="508"/>
                    <a:pt x="488" y="508"/>
                    <a:pt x="609" y="397"/>
                  </a:cubicBezTo>
                  <a:cubicBezTo>
                    <a:pt x="711" y="305"/>
                    <a:pt x="711" y="113"/>
                    <a:pt x="772" y="1"/>
                  </a:cubicBezTo>
                  <a:cubicBezTo>
                    <a:pt x="721" y="92"/>
                    <a:pt x="589" y="305"/>
                    <a:pt x="609" y="397"/>
                  </a:cubicBezTo>
                  <a:cubicBezTo>
                    <a:pt x="640" y="498"/>
                    <a:pt x="741" y="519"/>
                    <a:pt x="812" y="579"/>
                  </a:cubicBezTo>
                  <a:cubicBezTo>
                    <a:pt x="944" y="701"/>
                    <a:pt x="1015" y="854"/>
                    <a:pt x="1036" y="975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4072225" y="606300"/>
              <a:ext cx="4600" cy="16525"/>
            </a:xfrm>
            <a:custGeom>
              <a:avLst/>
              <a:gdLst/>
              <a:ahLst/>
              <a:cxnLst/>
              <a:rect l="l" t="t" r="r" b="b"/>
              <a:pathLst>
                <a:path w="184" h="661" fill="none" extrusionOk="0">
                  <a:moveTo>
                    <a:pt x="143" y="1"/>
                  </a:moveTo>
                  <a:cubicBezTo>
                    <a:pt x="122" y="224"/>
                    <a:pt x="183" y="478"/>
                    <a:pt x="1" y="66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3947625" y="606825"/>
              <a:ext cx="78700" cy="62175"/>
            </a:xfrm>
            <a:custGeom>
              <a:avLst/>
              <a:gdLst/>
              <a:ahLst/>
              <a:cxnLst/>
              <a:rect l="l" t="t" r="r" b="b"/>
              <a:pathLst>
                <a:path w="3148" h="2487" fill="none" extrusionOk="0">
                  <a:moveTo>
                    <a:pt x="163" y="0"/>
                  </a:moveTo>
                  <a:cubicBezTo>
                    <a:pt x="113" y="122"/>
                    <a:pt x="1" y="102"/>
                    <a:pt x="42" y="264"/>
                  </a:cubicBezTo>
                  <a:cubicBezTo>
                    <a:pt x="82" y="396"/>
                    <a:pt x="265" y="538"/>
                    <a:pt x="346" y="629"/>
                  </a:cubicBezTo>
                  <a:cubicBezTo>
                    <a:pt x="539" y="812"/>
                    <a:pt x="965" y="1299"/>
                    <a:pt x="1249" y="1279"/>
                  </a:cubicBezTo>
                  <a:cubicBezTo>
                    <a:pt x="1148" y="863"/>
                    <a:pt x="1645" y="832"/>
                    <a:pt x="1940" y="772"/>
                  </a:cubicBezTo>
                  <a:cubicBezTo>
                    <a:pt x="2264" y="701"/>
                    <a:pt x="2508" y="569"/>
                    <a:pt x="2660" y="274"/>
                  </a:cubicBezTo>
                  <a:cubicBezTo>
                    <a:pt x="2660" y="569"/>
                    <a:pt x="2356" y="619"/>
                    <a:pt x="2193" y="741"/>
                  </a:cubicBezTo>
                  <a:cubicBezTo>
                    <a:pt x="2335" y="873"/>
                    <a:pt x="2538" y="1056"/>
                    <a:pt x="2731" y="1117"/>
                  </a:cubicBezTo>
                  <a:cubicBezTo>
                    <a:pt x="2863" y="1157"/>
                    <a:pt x="3005" y="1107"/>
                    <a:pt x="3147" y="1086"/>
                  </a:cubicBezTo>
                  <a:cubicBezTo>
                    <a:pt x="3046" y="1117"/>
                    <a:pt x="2772" y="1056"/>
                    <a:pt x="2701" y="1167"/>
                  </a:cubicBezTo>
                  <a:cubicBezTo>
                    <a:pt x="2660" y="1249"/>
                    <a:pt x="2741" y="1340"/>
                    <a:pt x="2772" y="1411"/>
                  </a:cubicBezTo>
                  <a:cubicBezTo>
                    <a:pt x="2833" y="1543"/>
                    <a:pt x="2863" y="1685"/>
                    <a:pt x="2873" y="1817"/>
                  </a:cubicBezTo>
                  <a:cubicBezTo>
                    <a:pt x="2884" y="1959"/>
                    <a:pt x="2914" y="2335"/>
                    <a:pt x="2741" y="2416"/>
                  </a:cubicBezTo>
                  <a:cubicBezTo>
                    <a:pt x="2589" y="2487"/>
                    <a:pt x="2528" y="2172"/>
                    <a:pt x="2498" y="2051"/>
                  </a:cubicBezTo>
                  <a:cubicBezTo>
                    <a:pt x="2488" y="2081"/>
                    <a:pt x="2508" y="2071"/>
                    <a:pt x="2518" y="209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3761900" y="501375"/>
              <a:ext cx="217225" cy="174750"/>
            </a:xfrm>
            <a:custGeom>
              <a:avLst/>
              <a:gdLst/>
              <a:ahLst/>
              <a:cxnLst/>
              <a:rect l="l" t="t" r="r" b="b"/>
              <a:pathLst>
                <a:path w="8689" h="6990" extrusionOk="0">
                  <a:moveTo>
                    <a:pt x="6628" y="4529"/>
                  </a:moveTo>
                  <a:cubicBezTo>
                    <a:pt x="6628" y="4534"/>
                    <a:pt x="6628" y="4538"/>
                    <a:pt x="6628" y="4543"/>
                  </a:cubicBezTo>
                  <a:cubicBezTo>
                    <a:pt x="6628" y="4538"/>
                    <a:pt x="6628" y="4534"/>
                    <a:pt x="6628" y="4529"/>
                  </a:cubicBezTo>
                  <a:close/>
                  <a:moveTo>
                    <a:pt x="7257" y="4908"/>
                  </a:moveTo>
                  <a:lnTo>
                    <a:pt x="7257" y="4908"/>
                  </a:lnTo>
                  <a:cubicBezTo>
                    <a:pt x="7283" y="4918"/>
                    <a:pt x="7305" y="4922"/>
                    <a:pt x="7324" y="4922"/>
                  </a:cubicBezTo>
                  <a:cubicBezTo>
                    <a:pt x="7335" y="4922"/>
                    <a:pt x="7345" y="4921"/>
                    <a:pt x="7353" y="4918"/>
                  </a:cubicBezTo>
                  <a:lnTo>
                    <a:pt x="7353" y="4918"/>
                  </a:lnTo>
                  <a:cubicBezTo>
                    <a:pt x="7353" y="4918"/>
                    <a:pt x="7353" y="4917"/>
                    <a:pt x="7352" y="4916"/>
                  </a:cubicBezTo>
                  <a:lnTo>
                    <a:pt x="7352" y="4916"/>
                  </a:lnTo>
                  <a:cubicBezTo>
                    <a:pt x="7345" y="4917"/>
                    <a:pt x="7337" y="4917"/>
                    <a:pt x="7329" y="4917"/>
                  </a:cubicBezTo>
                  <a:cubicBezTo>
                    <a:pt x="7308" y="4917"/>
                    <a:pt x="7285" y="4915"/>
                    <a:pt x="7257" y="4908"/>
                  </a:cubicBezTo>
                  <a:close/>
                  <a:moveTo>
                    <a:pt x="5703" y="5195"/>
                  </a:moveTo>
                  <a:cubicBezTo>
                    <a:pt x="5710" y="5198"/>
                    <a:pt x="5717" y="5201"/>
                    <a:pt x="5725" y="5203"/>
                  </a:cubicBezTo>
                  <a:cubicBezTo>
                    <a:pt x="5718" y="5199"/>
                    <a:pt x="5711" y="5197"/>
                    <a:pt x="5703" y="5195"/>
                  </a:cubicBezTo>
                  <a:close/>
                  <a:moveTo>
                    <a:pt x="8645" y="6123"/>
                  </a:moveTo>
                  <a:cubicBezTo>
                    <a:pt x="8649" y="6124"/>
                    <a:pt x="8654" y="6125"/>
                    <a:pt x="8658" y="6126"/>
                  </a:cubicBezTo>
                  <a:cubicBezTo>
                    <a:pt x="8654" y="6125"/>
                    <a:pt x="8650" y="6124"/>
                    <a:pt x="8645" y="6123"/>
                  </a:cubicBezTo>
                  <a:close/>
                  <a:moveTo>
                    <a:pt x="968" y="0"/>
                  </a:moveTo>
                  <a:cubicBezTo>
                    <a:pt x="810" y="0"/>
                    <a:pt x="655" y="39"/>
                    <a:pt x="497" y="158"/>
                  </a:cubicBezTo>
                  <a:cubicBezTo>
                    <a:pt x="203" y="381"/>
                    <a:pt x="0" y="767"/>
                    <a:pt x="91" y="1133"/>
                  </a:cubicBezTo>
                  <a:cubicBezTo>
                    <a:pt x="162" y="1407"/>
                    <a:pt x="345" y="1610"/>
                    <a:pt x="579" y="1762"/>
                  </a:cubicBezTo>
                  <a:cubicBezTo>
                    <a:pt x="711" y="1863"/>
                    <a:pt x="863" y="1934"/>
                    <a:pt x="995" y="2036"/>
                  </a:cubicBezTo>
                  <a:cubicBezTo>
                    <a:pt x="893" y="1873"/>
                    <a:pt x="1015" y="1498"/>
                    <a:pt x="1066" y="1336"/>
                  </a:cubicBezTo>
                  <a:cubicBezTo>
                    <a:pt x="1137" y="1092"/>
                    <a:pt x="1238" y="909"/>
                    <a:pt x="1431" y="747"/>
                  </a:cubicBezTo>
                  <a:cubicBezTo>
                    <a:pt x="1770" y="465"/>
                    <a:pt x="2290" y="310"/>
                    <a:pt x="2776" y="310"/>
                  </a:cubicBezTo>
                  <a:cubicBezTo>
                    <a:pt x="2990" y="310"/>
                    <a:pt x="3197" y="340"/>
                    <a:pt x="3380" y="402"/>
                  </a:cubicBezTo>
                  <a:cubicBezTo>
                    <a:pt x="3725" y="513"/>
                    <a:pt x="4091" y="615"/>
                    <a:pt x="4365" y="879"/>
                  </a:cubicBezTo>
                  <a:cubicBezTo>
                    <a:pt x="4588" y="1102"/>
                    <a:pt x="4963" y="1478"/>
                    <a:pt x="5004" y="1802"/>
                  </a:cubicBezTo>
                  <a:cubicBezTo>
                    <a:pt x="5024" y="2005"/>
                    <a:pt x="4923" y="2208"/>
                    <a:pt x="4852" y="2401"/>
                  </a:cubicBezTo>
                  <a:cubicBezTo>
                    <a:pt x="4811" y="2533"/>
                    <a:pt x="4720" y="2746"/>
                    <a:pt x="4730" y="2889"/>
                  </a:cubicBezTo>
                  <a:cubicBezTo>
                    <a:pt x="4750" y="3031"/>
                    <a:pt x="4892" y="3132"/>
                    <a:pt x="4963" y="3244"/>
                  </a:cubicBezTo>
                  <a:cubicBezTo>
                    <a:pt x="5083" y="3446"/>
                    <a:pt x="5052" y="3908"/>
                    <a:pt x="4757" y="3908"/>
                  </a:cubicBezTo>
                  <a:cubicBezTo>
                    <a:pt x="4727" y="3908"/>
                    <a:pt x="4695" y="3904"/>
                    <a:pt x="4659" y="3893"/>
                  </a:cubicBezTo>
                  <a:cubicBezTo>
                    <a:pt x="4357" y="3806"/>
                    <a:pt x="4448" y="3016"/>
                    <a:pt x="4168" y="3016"/>
                  </a:cubicBezTo>
                  <a:cubicBezTo>
                    <a:pt x="4156" y="3016"/>
                    <a:pt x="4144" y="3018"/>
                    <a:pt x="4131" y="3020"/>
                  </a:cubicBezTo>
                  <a:cubicBezTo>
                    <a:pt x="3999" y="3467"/>
                    <a:pt x="4202" y="3863"/>
                    <a:pt x="4375" y="4269"/>
                  </a:cubicBezTo>
                  <a:cubicBezTo>
                    <a:pt x="4537" y="4644"/>
                    <a:pt x="4974" y="5050"/>
                    <a:pt x="4791" y="5497"/>
                  </a:cubicBezTo>
                  <a:cubicBezTo>
                    <a:pt x="4720" y="5680"/>
                    <a:pt x="4537" y="5761"/>
                    <a:pt x="4598" y="5984"/>
                  </a:cubicBezTo>
                  <a:cubicBezTo>
                    <a:pt x="4679" y="6329"/>
                    <a:pt x="5177" y="6350"/>
                    <a:pt x="5217" y="6675"/>
                  </a:cubicBezTo>
                  <a:cubicBezTo>
                    <a:pt x="5230" y="6677"/>
                    <a:pt x="5242" y="6680"/>
                    <a:pt x="5254" y="6683"/>
                  </a:cubicBezTo>
                  <a:lnTo>
                    <a:pt x="5254" y="6683"/>
                  </a:lnTo>
                  <a:cubicBezTo>
                    <a:pt x="5232" y="6645"/>
                    <a:pt x="5248" y="6622"/>
                    <a:pt x="5217" y="6553"/>
                  </a:cubicBezTo>
                  <a:cubicBezTo>
                    <a:pt x="5177" y="6472"/>
                    <a:pt x="5106" y="6431"/>
                    <a:pt x="5045" y="6370"/>
                  </a:cubicBezTo>
                  <a:cubicBezTo>
                    <a:pt x="4852" y="6197"/>
                    <a:pt x="4720" y="5548"/>
                    <a:pt x="5116" y="5517"/>
                  </a:cubicBezTo>
                  <a:cubicBezTo>
                    <a:pt x="5075" y="5517"/>
                    <a:pt x="5207" y="5314"/>
                    <a:pt x="5217" y="5304"/>
                  </a:cubicBezTo>
                  <a:cubicBezTo>
                    <a:pt x="5280" y="5229"/>
                    <a:pt x="5347" y="5192"/>
                    <a:pt x="5425" y="5192"/>
                  </a:cubicBezTo>
                  <a:cubicBezTo>
                    <a:pt x="5473" y="5192"/>
                    <a:pt x="5525" y="5206"/>
                    <a:pt x="5583" y="5233"/>
                  </a:cubicBezTo>
                  <a:cubicBezTo>
                    <a:pt x="5610" y="5206"/>
                    <a:pt x="5646" y="5193"/>
                    <a:pt x="5679" y="5193"/>
                  </a:cubicBezTo>
                  <a:cubicBezTo>
                    <a:pt x="5687" y="5193"/>
                    <a:pt x="5695" y="5193"/>
                    <a:pt x="5703" y="5195"/>
                  </a:cubicBezTo>
                  <a:lnTo>
                    <a:pt x="5703" y="5195"/>
                  </a:lnTo>
                  <a:cubicBezTo>
                    <a:pt x="5633" y="5164"/>
                    <a:pt x="5585" y="5072"/>
                    <a:pt x="5613" y="4990"/>
                  </a:cubicBezTo>
                  <a:cubicBezTo>
                    <a:pt x="5633" y="4939"/>
                    <a:pt x="5694" y="4919"/>
                    <a:pt x="5715" y="4878"/>
                  </a:cubicBezTo>
                  <a:cubicBezTo>
                    <a:pt x="5735" y="4827"/>
                    <a:pt x="5715" y="4726"/>
                    <a:pt x="5735" y="4665"/>
                  </a:cubicBezTo>
                  <a:cubicBezTo>
                    <a:pt x="5757" y="4564"/>
                    <a:pt x="5799" y="4473"/>
                    <a:pt x="5873" y="4473"/>
                  </a:cubicBezTo>
                  <a:cubicBezTo>
                    <a:pt x="5903" y="4473"/>
                    <a:pt x="5938" y="4488"/>
                    <a:pt x="5978" y="4523"/>
                  </a:cubicBezTo>
                  <a:cubicBezTo>
                    <a:pt x="6001" y="4425"/>
                    <a:pt x="6079" y="4333"/>
                    <a:pt x="6168" y="4333"/>
                  </a:cubicBezTo>
                  <a:cubicBezTo>
                    <a:pt x="6199" y="4333"/>
                    <a:pt x="6231" y="4344"/>
                    <a:pt x="6263" y="4370"/>
                  </a:cubicBezTo>
                  <a:cubicBezTo>
                    <a:pt x="6318" y="4284"/>
                    <a:pt x="6379" y="4248"/>
                    <a:pt x="6435" y="4248"/>
                  </a:cubicBezTo>
                  <a:cubicBezTo>
                    <a:pt x="6541" y="4248"/>
                    <a:pt x="6630" y="4375"/>
                    <a:pt x="6628" y="4529"/>
                  </a:cubicBezTo>
                  <a:lnTo>
                    <a:pt x="6628" y="4529"/>
                  </a:lnTo>
                  <a:cubicBezTo>
                    <a:pt x="6633" y="4436"/>
                    <a:pt x="6684" y="4362"/>
                    <a:pt x="6762" y="4362"/>
                  </a:cubicBezTo>
                  <a:cubicBezTo>
                    <a:pt x="6788" y="4362"/>
                    <a:pt x="6819" y="4371"/>
                    <a:pt x="6851" y="4391"/>
                  </a:cubicBezTo>
                  <a:cubicBezTo>
                    <a:pt x="6963" y="4462"/>
                    <a:pt x="6912" y="4614"/>
                    <a:pt x="6993" y="4695"/>
                  </a:cubicBezTo>
                  <a:cubicBezTo>
                    <a:pt x="7044" y="4662"/>
                    <a:pt x="7110" y="4631"/>
                    <a:pt x="7173" y="4631"/>
                  </a:cubicBezTo>
                  <a:cubicBezTo>
                    <a:pt x="7223" y="4631"/>
                    <a:pt x="7272" y="4651"/>
                    <a:pt x="7308" y="4705"/>
                  </a:cubicBezTo>
                  <a:cubicBezTo>
                    <a:pt x="7339" y="4766"/>
                    <a:pt x="7318" y="4847"/>
                    <a:pt x="7349" y="4908"/>
                  </a:cubicBezTo>
                  <a:cubicBezTo>
                    <a:pt x="7350" y="4911"/>
                    <a:pt x="7351" y="4914"/>
                    <a:pt x="7352" y="4916"/>
                  </a:cubicBezTo>
                  <a:lnTo>
                    <a:pt x="7352" y="4916"/>
                  </a:lnTo>
                  <a:cubicBezTo>
                    <a:pt x="7359" y="4915"/>
                    <a:pt x="7365" y="4914"/>
                    <a:pt x="7371" y="4912"/>
                  </a:cubicBezTo>
                  <a:lnTo>
                    <a:pt x="7371" y="4912"/>
                  </a:lnTo>
                  <a:cubicBezTo>
                    <a:pt x="7366" y="4915"/>
                    <a:pt x="7360" y="4917"/>
                    <a:pt x="7353" y="4918"/>
                  </a:cubicBezTo>
                  <a:lnTo>
                    <a:pt x="7353" y="4918"/>
                  </a:lnTo>
                  <a:cubicBezTo>
                    <a:pt x="7402" y="5018"/>
                    <a:pt x="7443" y="4981"/>
                    <a:pt x="7521" y="5030"/>
                  </a:cubicBezTo>
                  <a:cubicBezTo>
                    <a:pt x="7674" y="5122"/>
                    <a:pt x="7765" y="5325"/>
                    <a:pt x="7745" y="5507"/>
                  </a:cubicBezTo>
                  <a:cubicBezTo>
                    <a:pt x="7765" y="5512"/>
                    <a:pt x="7784" y="5514"/>
                    <a:pt x="7803" y="5514"/>
                  </a:cubicBezTo>
                  <a:cubicBezTo>
                    <a:pt x="7866" y="5514"/>
                    <a:pt x="7922" y="5493"/>
                    <a:pt x="7981" y="5493"/>
                  </a:cubicBezTo>
                  <a:cubicBezTo>
                    <a:pt x="8018" y="5493"/>
                    <a:pt x="8057" y="5501"/>
                    <a:pt x="8100" y="5528"/>
                  </a:cubicBezTo>
                  <a:cubicBezTo>
                    <a:pt x="8283" y="5639"/>
                    <a:pt x="8222" y="5964"/>
                    <a:pt x="8222" y="6137"/>
                  </a:cubicBezTo>
                  <a:cubicBezTo>
                    <a:pt x="8298" y="6130"/>
                    <a:pt x="8426" y="6113"/>
                    <a:pt x="8532" y="6113"/>
                  </a:cubicBezTo>
                  <a:cubicBezTo>
                    <a:pt x="8575" y="6113"/>
                    <a:pt x="8614" y="6116"/>
                    <a:pt x="8645" y="6123"/>
                  </a:cubicBezTo>
                  <a:lnTo>
                    <a:pt x="8645" y="6123"/>
                  </a:lnTo>
                  <a:cubicBezTo>
                    <a:pt x="8517" y="6083"/>
                    <a:pt x="8541" y="5883"/>
                    <a:pt x="8689" y="5883"/>
                  </a:cubicBezTo>
                  <a:cubicBezTo>
                    <a:pt x="8618" y="5883"/>
                    <a:pt x="8506" y="5751"/>
                    <a:pt x="8455" y="5710"/>
                  </a:cubicBezTo>
                  <a:cubicBezTo>
                    <a:pt x="8345" y="5630"/>
                    <a:pt x="8161" y="5316"/>
                    <a:pt x="7999" y="5316"/>
                  </a:cubicBezTo>
                  <a:cubicBezTo>
                    <a:pt x="7936" y="5316"/>
                    <a:pt x="7877" y="5363"/>
                    <a:pt x="7826" y="5487"/>
                  </a:cubicBezTo>
                  <a:cubicBezTo>
                    <a:pt x="7907" y="5233"/>
                    <a:pt x="7836" y="5111"/>
                    <a:pt x="7653" y="4919"/>
                  </a:cubicBezTo>
                  <a:cubicBezTo>
                    <a:pt x="7582" y="4845"/>
                    <a:pt x="7538" y="4820"/>
                    <a:pt x="7505" y="4820"/>
                  </a:cubicBezTo>
                  <a:cubicBezTo>
                    <a:pt x="7472" y="4820"/>
                    <a:pt x="7451" y="4845"/>
                    <a:pt x="7427" y="4870"/>
                  </a:cubicBezTo>
                  <a:lnTo>
                    <a:pt x="7427" y="4870"/>
                  </a:lnTo>
                  <a:cubicBezTo>
                    <a:pt x="7484" y="4761"/>
                    <a:pt x="7312" y="4497"/>
                    <a:pt x="7182" y="4497"/>
                  </a:cubicBezTo>
                  <a:cubicBezTo>
                    <a:pt x="7148" y="4497"/>
                    <a:pt x="7117" y="4515"/>
                    <a:pt x="7093" y="4559"/>
                  </a:cubicBezTo>
                  <a:lnTo>
                    <a:pt x="7093" y="4559"/>
                  </a:lnTo>
                  <a:cubicBezTo>
                    <a:pt x="7129" y="4424"/>
                    <a:pt x="7018" y="4248"/>
                    <a:pt x="6902" y="4248"/>
                  </a:cubicBezTo>
                  <a:cubicBezTo>
                    <a:pt x="6867" y="4248"/>
                    <a:pt x="6832" y="4263"/>
                    <a:pt x="6801" y="4299"/>
                  </a:cubicBezTo>
                  <a:cubicBezTo>
                    <a:pt x="6922" y="4056"/>
                    <a:pt x="6577" y="3721"/>
                    <a:pt x="6405" y="3640"/>
                  </a:cubicBezTo>
                  <a:cubicBezTo>
                    <a:pt x="6263" y="3569"/>
                    <a:pt x="6151" y="3528"/>
                    <a:pt x="6039" y="3426"/>
                  </a:cubicBezTo>
                  <a:cubicBezTo>
                    <a:pt x="5836" y="3234"/>
                    <a:pt x="5572" y="2939"/>
                    <a:pt x="5522" y="2655"/>
                  </a:cubicBezTo>
                  <a:cubicBezTo>
                    <a:pt x="5481" y="2462"/>
                    <a:pt x="5501" y="2259"/>
                    <a:pt x="5451" y="2066"/>
                  </a:cubicBezTo>
                  <a:cubicBezTo>
                    <a:pt x="5359" y="1681"/>
                    <a:pt x="5166" y="1183"/>
                    <a:pt x="4872" y="909"/>
                  </a:cubicBezTo>
                  <a:cubicBezTo>
                    <a:pt x="4537" y="615"/>
                    <a:pt x="4101" y="402"/>
                    <a:pt x="3674" y="270"/>
                  </a:cubicBezTo>
                  <a:cubicBezTo>
                    <a:pt x="3431" y="189"/>
                    <a:pt x="3197" y="168"/>
                    <a:pt x="2954" y="138"/>
                  </a:cubicBezTo>
                  <a:cubicBezTo>
                    <a:pt x="2828" y="127"/>
                    <a:pt x="2702" y="124"/>
                    <a:pt x="2577" y="124"/>
                  </a:cubicBezTo>
                  <a:cubicBezTo>
                    <a:pt x="2426" y="124"/>
                    <a:pt x="2276" y="128"/>
                    <a:pt x="2126" y="128"/>
                  </a:cubicBezTo>
                  <a:cubicBezTo>
                    <a:pt x="1927" y="128"/>
                    <a:pt x="1726" y="121"/>
                    <a:pt x="1523" y="87"/>
                  </a:cubicBezTo>
                  <a:cubicBezTo>
                    <a:pt x="1329" y="49"/>
                    <a:pt x="1147" y="0"/>
                    <a:pt x="968" y="0"/>
                  </a:cubicBezTo>
                  <a:close/>
                  <a:moveTo>
                    <a:pt x="5254" y="6683"/>
                  </a:moveTo>
                  <a:cubicBezTo>
                    <a:pt x="5261" y="6695"/>
                    <a:pt x="5271" y="6708"/>
                    <a:pt x="5288" y="6725"/>
                  </a:cubicBezTo>
                  <a:cubicBezTo>
                    <a:pt x="5324" y="6752"/>
                    <a:pt x="5392" y="6771"/>
                    <a:pt x="5442" y="6803"/>
                  </a:cubicBezTo>
                  <a:lnTo>
                    <a:pt x="5442" y="6803"/>
                  </a:lnTo>
                  <a:cubicBezTo>
                    <a:pt x="5390" y="6748"/>
                    <a:pt x="5329" y="6704"/>
                    <a:pt x="5254" y="6683"/>
                  </a:cubicBezTo>
                  <a:close/>
                  <a:moveTo>
                    <a:pt x="5442" y="6803"/>
                  </a:moveTo>
                  <a:cubicBezTo>
                    <a:pt x="5468" y="6831"/>
                    <a:pt x="5492" y="6863"/>
                    <a:pt x="5514" y="6895"/>
                  </a:cubicBezTo>
                  <a:lnTo>
                    <a:pt x="5514" y="6895"/>
                  </a:lnTo>
                  <a:cubicBezTo>
                    <a:pt x="5497" y="6865"/>
                    <a:pt x="5480" y="6836"/>
                    <a:pt x="5461" y="6817"/>
                  </a:cubicBezTo>
                  <a:cubicBezTo>
                    <a:pt x="5455" y="6812"/>
                    <a:pt x="5448" y="6807"/>
                    <a:pt x="5442" y="6803"/>
                  </a:cubicBezTo>
                  <a:close/>
                  <a:moveTo>
                    <a:pt x="5514" y="6895"/>
                  </a:moveTo>
                  <a:lnTo>
                    <a:pt x="5514" y="6895"/>
                  </a:lnTo>
                  <a:cubicBezTo>
                    <a:pt x="5533" y="6928"/>
                    <a:pt x="5551" y="6963"/>
                    <a:pt x="5572" y="6989"/>
                  </a:cubicBezTo>
                  <a:cubicBezTo>
                    <a:pt x="5554" y="6957"/>
                    <a:pt x="5535" y="6926"/>
                    <a:pt x="5514" y="6895"/>
                  </a:cubicBezTo>
                  <a:close/>
                </a:path>
              </a:pathLst>
            </a:custGeom>
            <a:solidFill>
              <a:srgbClr val="008FFF"/>
            </a:solidFill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3883950" y="767200"/>
              <a:ext cx="33250" cy="14225"/>
            </a:xfrm>
            <a:custGeom>
              <a:avLst/>
              <a:gdLst/>
              <a:ahLst/>
              <a:cxnLst/>
              <a:rect l="l" t="t" r="r" b="b"/>
              <a:pathLst>
                <a:path w="1330" h="569" fill="none" extrusionOk="0">
                  <a:moveTo>
                    <a:pt x="0" y="0"/>
                  </a:moveTo>
                  <a:cubicBezTo>
                    <a:pt x="173" y="31"/>
                    <a:pt x="325" y="152"/>
                    <a:pt x="477" y="254"/>
                  </a:cubicBezTo>
                  <a:cubicBezTo>
                    <a:pt x="741" y="416"/>
                    <a:pt x="1015" y="548"/>
                    <a:pt x="1330" y="568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3880400" y="726600"/>
              <a:ext cx="11950" cy="3325"/>
            </a:xfrm>
            <a:custGeom>
              <a:avLst/>
              <a:gdLst/>
              <a:ahLst/>
              <a:cxnLst/>
              <a:rect l="l" t="t" r="r" b="b"/>
              <a:pathLst>
                <a:path w="478" h="133" fill="none" extrusionOk="0">
                  <a:moveTo>
                    <a:pt x="0" y="132"/>
                  </a:moveTo>
                  <a:cubicBezTo>
                    <a:pt x="132" y="102"/>
                    <a:pt x="386" y="91"/>
                    <a:pt x="477" y="0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3877350" y="732675"/>
              <a:ext cx="17025" cy="4100"/>
            </a:xfrm>
            <a:custGeom>
              <a:avLst/>
              <a:gdLst/>
              <a:ahLst/>
              <a:cxnLst/>
              <a:rect l="l" t="t" r="r" b="b"/>
              <a:pathLst>
                <a:path w="681" h="164" fill="none" extrusionOk="0">
                  <a:moveTo>
                    <a:pt x="31" y="92"/>
                  </a:moveTo>
                  <a:cubicBezTo>
                    <a:pt x="21" y="92"/>
                    <a:pt x="11" y="92"/>
                    <a:pt x="0" y="92"/>
                  </a:cubicBezTo>
                  <a:cubicBezTo>
                    <a:pt x="122" y="112"/>
                    <a:pt x="640" y="163"/>
                    <a:pt x="680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3879125" y="738250"/>
              <a:ext cx="19050" cy="4100"/>
            </a:xfrm>
            <a:custGeom>
              <a:avLst/>
              <a:gdLst/>
              <a:ahLst/>
              <a:cxnLst/>
              <a:rect l="l" t="t" r="r" b="b"/>
              <a:pathLst>
                <a:path w="762" h="164" fill="none" extrusionOk="0">
                  <a:moveTo>
                    <a:pt x="0" y="153"/>
                  </a:moveTo>
                  <a:cubicBezTo>
                    <a:pt x="244" y="163"/>
                    <a:pt x="549" y="133"/>
                    <a:pt x="762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3881150" y="745375"/>
              <a:ext cx="27950" cy="7875"/>
            </a:xfrm>
            <a:custGeom>
              <a:avLst/>
              <a:gdLst/>
              <a:ahLst/>
              <a:cxnLst/>
              <a:rect l="l" t="t" r="r" b="b"/>
              <a:pathLst>
                <a:path w="1118" h="315" fill="none" extrusionOk="0">
                  <a:moveTo>
                    <a:pt x="1" y="92"/>
                  </a:moveTo>
                  <a:cubicBezTo>
                    <a:pt x="122" y="0"/>
                    <a:pt x="336" y="173"/>
                    <a:pt x="447" y="223"/>
                  </a:cubicBezTo>
                  <a:cubicBezTo>
                    <a:pt x="671" y="315"/>
                    <a:pt x="945" y="173"/>
                    <a:pt x="1117" y="3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3881150" y="748925"/>
              <a:ext cx="46725" cy="15000"/>
            </a:xfrm>
            <a:custGeom>
              <a:avLst/>
              <a:gdLst/>
              <a:ahLst/>
              <a:cxnLst/>
              <a:rect l="l" t="t" r="r" b="b"/>
              <a:pathLst>
                <a:path w="1869" h="600" fill="none" extrusionOk="0">
                  <a:moveTo>
                    <a:pt x="1" y="0"/>
                  </a:moveTo>
                  <a:cubicBezTo>
                    <a:pt x="11" y="132"/>
                    <a:pt x="275" y="234"/>
                    <a:pt x="376" y="254"/>
                  </a:cubicBezTo>
                  <a:cubicBezTo>
                    <a:pt x="478" y="284"/>
                    <a:pt x="559" y="264"/>
                    <a:pt x="640" y="325"/>
                  </a:cubicBezTo>
                  <a:cubicBezTo>
                    <a:pt x="792" y="427"/>
                    <a:pt x="924" y="569"/>
                    <a:pt x="1117" y="589"/>
                  </a:cubicBezTo>
                  <a:cubicBezTo>
                    <a:pt x="1229" y="599"/>
                    <a:pt x="1340" y="589"/>
                    <a:pt x="1452" y="548"/>
                  </a:cubicBezTo>
                  <a:cubicBezTo>
                    <a:pt x="1594" y="508"/>
                    <a:pt x="1848" y="406"/>
                    <a:pt x="1868" y="234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3945600" y="759575"/>
              <a:ext cx="11700" cy="15000"/>
            </a:xfrm>
            <a:custGeom>
              <a:avLst/>
              <a:gdLst/>
              <a:ahLst/>
              <a:cxnLst/>
              <a:rect l="l" t="t" r="r" b="b"/>
              <a:pathLst>
                <a:path w="468" h="600" fill="none" extrusionOk="0">
                  <a:moveTo>
                    <a:pt x="1" y="599"/>
                  </a:moveTo>
                  <a:cubicBezTo>
                    <a:pt x="123" y="559"/>
                    <a:pt x="244" y="508"/>
                    <a:pt x="346" y="417"/>
                  </a:cubicBezTo>
                  <a:cubicBezTo>
                    <a:pt x="397" y="376"/>
                    <a:pt x="417" y="336"/>
                    <a:pt x="437" y="264"/>
                  </a:cubicBezTo>
                  <a:cubicBezTo>
                    <a:pt x="468" y="173"/>
                    <a:pt x="437" y="92"/>
                    <a:pt x="457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3973275" y="747150"/>
              <a:ext cx="7875" cy="22850"/>
            </a:xfrm>
            <a:custGeom>
              <a:avLst/>
              <a:gdLst/>
              <a:ahLst/>
              <a:cxnLst/>
              <a:rect l="l" t="t" r="r" b="b"/>
              <a:pathLst>
                <a:path w="315" h="914" fill="none" extrusionOk="0">
                  <a:moveTo>
                    <a:pt x="20" y="914"/>
                  </a:moveTo>
                  <a:cubicBezTo>
                    <a:pt x="20" y="863"/>
                    <a:pt x="0" y="822"/>
                    <a:pt x="10" y="761"/>
                  </a:cubicBezTo>
                  <a:cubicBezTo>
                    <a:pt x="41" y="690"/>
                    <a:pt x="91" y="640"/>
                    <a:pt x="132" y="579"/>
                  </a:cubicBezTo>
                  <a:cubicBezTo>
                    <a:pt x="254" y="416"/>
                    <a:pt x="315" y="193"/>
                    <a:pt x="203" y="0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3984950" y="715925"/>
              <a:ext cx="47200" cy="25150"/>
            </a:xfrm>
            <a:custGeom>
              <a:avLst/>
              <a:gdLst/>
              <a:ahLst/>
              <a:cxnLst/>
              <a:rect l="l" t="t" r="r" b="b"/>
              <a:pathLst>
                <a:path w="1888" h="1006" fill="none" extrusionOk="0">
                  <a:moveTo>
                    <a:pt x="0" y="1006"/>
                  </a:moveTo>
                  <a:cubicBezTo>
                    <a:pt x="30" y="965"/>
                    <a:pt x="91" y="965"/>
                    <a:pt x="142" y="945"/>
                  </a:cubicBezTo>
                  <a:cubicBezTo>
                    <a:pt x="183" y="914"/>
                    <a:pt x="233" y="874"/>
                    <a:pt x="264" y="833"/>
                  </a:cubicBezTo>
                  <a:cubicBezTo>
                    <a:pt x="294" y="792"/>
                    <a:pt x="315" y="742"/>
                    <a:pt x="345" y="691"/>
                  </a:cubicBezTo>
                  <a:cubicBezTo>
                    <a:pt x="315" y="691"/>
                    <a:pt x="274" y="701"/>
                    <a:pt x="254" y="711"/>
                  </a:cubicBezTo>
                  <a:cubicBezTo>
                    <a:pt x="447" y="681"/>
                    <a:pt x="538" y="610"/>
                    <a:pt x="629" y="447"/>
                  </a:cubicBezTo>
                  <a:cubicBezTo>
                    <a:pt x="670" y="386"/>
                    <a:pt x="680" y="315"/>
                    <a:pt x="711" y="255"/>
                  </a:cubicBezTo>
                  <a:cubicBezTo>
                    <a:pt x="741" y="204"/>
                    <a:pt x="802" y="153"/>
                    <a:pt x="832" y="102"/>
                  </a:cubicBezTo>
                  <a:cubicBezTo>
                    <a:pt x="903" y="133"/>
                    <a:pt x="995" y="112"/>
                    <a:pt x="1066" y="102"/>
                  </a:cubicBezTo>
                  <a:cubicBezTo>
                    <a:pt x="1167" y="92"/>
                    <a:pt x="1299" y="102"/>
                    <a:pt x="1411" y="82"/>
                  </a:cubicBezTo>
                  <a:cubicBezTo>
                    <a:pt x="1533" y="62"/>
                    <a:pt x="1797" y="1"/>
                    <a:pt x="1888" y="92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3980125" y="741825"/>
              <a:ext cx="11950" cy="26900"/>
            </a:xfrm>
            <a:custGeom>
              <a:avLst/>
              <a:gdLst/>
              <a:ahLst/>
              <a:cxnLst/>
              <a:rect l="l" t="t" r="r" b="b"/>
              <a:pathLst>
                <a:path w="478" h="1076" fill="none" extrusionOk="0">
                  <a:moveTo>
                    <a:pt x="0" y="1076"/>
                  </a:moveTo>
                  <a:cubicBezTo>
                    <a:pt x="61" y="853"/>
                    <a:pt x="152" y="731"/>
                    <a:pt x="295" y="558"/>
                  </a:cubicBezTo>
                  <a:cubicBezTo>
                    <a:pt x="406" y="426"/>
                    <a:pt x="477" y="152"/>
                    <a:pt x="376" y="0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3994075" y="751700"/>
              <a:ext cx="3325" cy="15525"/>
            </a:xfrm>
            <a:custGeom>
              <a:avLst/>
              <a:gdLst/>
              <a:ahLst/>
              <a:cxnLst/>
              <a:rect l="l" t="t" r="r" b="b"/>
              <a:pathLst>
                <a:path w="133" h="621" fill="none" extrusionOk="0">
                  <a:moveTo>
                    <a:pt x="0" y="600"/>
                  </a:moveTo>
                  <a:cubicBezTo>
                    <a:pt x="0" y="610"/>
                    <a:pt x="0" y="620"/>
                    <a:pt x="11" y="620"/>
                  </a:cubicBezTo>
                  <a:cubicBezTo>
                    <a:pt x="82" y="458"/>
                    <a:pt x="132" y="153"/>
                    <a:pt x="0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3986975" y="754750"/>
              <a:ext cx="3575" cy="14250"/>
            </a:xfrm>
            <a:custGeom>
              <a:avLst/>
              <a:gdLst/>
              <a:ahLst/>
              <a:cxnLst/>
              <a:rect l="l" t="t" r="r" b="b"/>
              <a:pathLst>
                <a:path w="143" h="570" fill="none" extrusionOk="0">
                  <a:moveTo>
                    <a:pt x="0" y="569"/>
                  </a:moveTo>
                  <a:cubicBezTo>
                    <a:pt x="142" y="478"/>
                    <a:pt x="142" y="123"/>
                    <a:pt x="61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3994575" y="734200"/>
              <a:ext cx="9425" cy="28200"/>
            </a:xfrm>
            <a:custGeom>
              <a:avLst/>
              <a:gdLst/>
              <a:ahLst/>
              <a:cxnLst/>
              <a:rect l="l" t="t" r="r" b="b"/>
              <a:pathLst>
                <a:path w="377" h="1128" fill="none" extrusionOk="0">
                  <a:moveTo>
                    <a:pt x="1" y="1"/>
                  </a:moveTo>
                  <a:cubicBezTo>
                    <a:pt x="143" y="1"/>
                    <a:pt x="285" y="305"/>
                    <a:pt x="315" y="427"/>
                  </a:cubicBezTo>
                  <a:cubicBezTo>
                    <a:pt x="336" y="498"/>
                    <a:pt x="346" y="579"/>
                    <a:pt x="346" y="660"/>
                  </a:cubicBezTo>
                  <a:cubicBezTo>
                    <a:pt x="356" y="711"/>
                    <a:pt x="366" y="772"/>
                    <a:pt x="366" y="823"/>
                  </a:cubicBezTo>
                  <a:cubicBezTo>
                    <a:pt x="376" y="945"/>
                    <a:pt x="326" y="1026"/>
                    <a:pt x="295" y="1127"/>
                  </a:cubicBezTo>
                  <a:cubicBezTo>
                    <a:pt x="295" y="1127"/>
                    <a:pt x="295" y="1117"/>
                    <a:pt x="285" y="1117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4000425" y="729900"/>
              <a:ext cx="13975" cy="26400"/>
            </a:xfrm>
            <a:custGeom>
              <a:avLst/>
              <a:gdLst/>
              <a:ahLst/>
              <a:cxnLst/>
              <a:rect l="l" t="t" r="r" b="b"/>
              <a:pathLst>
                <a:path w="559" h="1056" fill="none" extrusionOk="0">
                  <a:moveTo>
                    <a:pt x="558" y="1056"/>
                  </a:moveTo>
                  <a:cubicBezTo>
                    <a:pt x="467" y="893"/>
                    <a:pt x="366" y="711"/>
                    <a:pt x="325" y="528"/>
                  </a:cubicBezTo>
                  <a:cubicBezTo>
                    <a:pt x="274" y="315"/>
                    <a:pt x="173" y="142"/>
                    <a:pt x="0" y="0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4003975" y="724300"/>
              <a:ext cx="15000" cy="27950"/>
            </a:xfrm>
            <a:custGeom>
              <a:avLst/>
              <a:gdLst/>
              <a:ahLst/>
              <a:cxnLst/>
              <a:rect l="l" t="t" r="r" b="b"/>
              <a:pathLst>
                <a:path w="600" h="1118" fill="none" extrusionOk="0">
                  <a:moveTo>
                    <a:pt x="0" y="1"/>
                  </a:moveTo>
                  <a:cubicBezTo>
                    <a:pt x="102" y="72"/>
                    <a:pt x="193" y="153"/>
                    <a:pt x="234" y="265"/>
                  </a:cubicBezTo>
                  <a:cubicBezTo>
                    <a:pt x="274" y="346"/>
                    <a:pt x="325" y="397"/>
                    <a:pt x="366" y="468"/>
                  </a:cubicBezTo>
                  <a:cubicBezTo>
                    <a:pt x="427" y="579"/>
                    <a:pt x="437" y="701"/>
                    <a:pt x="477" y="803"/>
                  </a:cubicBezTo>
                  <a:cubicBezTo>
                    <a:pt x="508" y="894"/>
                    <a:pt x="599" y="1016"/>
                    <a:pt x="589" y="1117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3991525" y="723550"/>
              <a:ext cx="9925" cy="2800"/>
            </a:xfrm>
            <a:custGeom>
              <a:avLst/>
              <a:gdLst/>
              <a:ahLst/>
              <a:cxnLst/>
              <a:rect l="l" t="t" r="r" b="b"/>
              <a:pathLst>
                <a:path w="397" h="112" fill="none" extrusionOk="0">
                  <a:moveTo>
                    <a:pt x="1" y="112"/>
                  </a:moveTo>
                  <a:cubicBezTo>
                    <a:pt x="143" y="81"/>
                    <a:pt x="275" y="81"/>
                    <a:pt x="397" y="0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3988500" y="709075"/>
              <a:ext cx="37075" cy="9425"/>
            </a:xfrm>
            <a:custGeom>
              <a:avLst/>
              <a:gdLst/>
              <a:ahLst/>
              <a:cxnLst/>
              <a:rect l="l" t="t" r="r" b="b"/>
              <a:pathLst>
                <a:path w="1483" h="377" fill="none" extrusionOk="0">
                  <a:moveTo>
                    <a:pt x="0" y="366"/>
                  </a:moveTo>
                  <a:cubicBezTo>
                    <a:pt x="112" y="346"/>
                    <a:pt x="234" y="376"/>
                    <a:pt x="335" y="346"/>
                  </a:cubicBezTo>
                  <a:cubicBezTo>
                    <a:pt x="437" y="315"/>
                    <a:pt x="538" y="244"/>
                    <a:pt x="609" y="163"/>
                  </a:cubicBezTo>
                  <a:cubicBezTo>
                    <a:pt x="609" y="173"/>
                    <a:pt x="619" y="183"/>
                    <a:pt x="619" y="194"/>
                  </a:cubicBezTo>
                  <a:cubicBezTo>
                    <a:pt x="650" y="133"/>
                    <a:pt x="599" y="82"/>
                    <a:pt x="569" y="41"/>
                  </a:cubicBezTo>
                  <a:cubicBezTo>
                    <a:pt x="619" y="82"/>
                    <a:pt x="650" y="92"/>
                    <a:pt x="700" y="82"/>
                  </a:cubicBezTo>
                  <a:cubicBezTo>
                    <a:pt x="812" y="62"/>
                    <a:pt x="903" y="1"/>
                    <a:pt x="1025" y="11"/>
                  </a:cubicBezTo>
                  <a:cubicBezTo>
                    <a:pt x="1127" y="11"/>
                    <a:pt x="1198" y="51"/>
                    <a:pt x="1289" y="82"/>
                  </a:cubicBezTo>
                  <a:cubicBezTo>
                    <a:pt x="1340" y="92"/>
                    <a:pt x="1441" y="163"/>
                    <a:pt x="1482" y="143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3990525" y="700950"/>
              <a:ext cx="29450" cy="11450"/>
            </a:xfrm>
            <a:custGeom>
              <a:avLst/>
              <a:gdLst/>
              <a:ahLst/>
              <a:cxnLst/>
              <a:rect l="l" t="t" r="r" b="b"/>
              <a:pathLst>
                <a:path w="1178" h="458" fill="none" extrusionOk="0">
                  <a:moveTo>
                    <a:pt x="0" y="387"/>
                  </a:moveTo>
                  <a:cubicBezTo>
                    <a:pt x="153" y="458"/>
                    <a:pt x="376" y="326"/>
                    <a:pt x="406" y="163"/>
                  </a:cubicBezTo>
                  <a:cubicBezTo>
                    <a:pt x="416" y="113"/>
                    <a:pt x="396" y="62"/>
                    <a:pt x="386" y="1"/>
                  </a:cubicBezTo>
                  <a:cubicBezTo>
                    <a:pt x="396" y="21"/>
                    <a:pt x="416" y="41"/>
                    <a:pt x="437" y="52"/>
                  </a:cubicBezTo>
                  <a:cubicBezTo>
                    <a:pt x="488" y="21"/>
                    <a:pt x="569" y="31"/>
                    <a:pt x="630" y="31"/>
                  </a:cubicBezTo>
                  <a:cubicBezTo>
                    <a:pt x="762" y="31"/>
                    <a:pt x="1086" y="123"/>
                    <a:pt x="1178" y="2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3981125" y="650475"/>
              <a:ext cx="46975" cy="56100"/>
            </a:xfrm>
            <a:custGeom>
              <a:avLst/>
              <a:gdLst/>
              <a:ahLst/>
              <a:cxnLst/>
              <a:rect l="l" t="t" r="r" b="b"/>
              <a:pathLst>
                <a:path w="1879" h="2244" fill="none" extrusionOk="0">
                  <a:moveTo>
                    <a:pt x="1" y="0"/>
                  </a:moveTo>
                  <a:cubicBezTo>
                    <a:pt x="102" y="0"/>
                    <a:pt x="224" y="122"/>
                    <a:pt x="295" y="183"/>
                  </a:cubicBezTo>
                  <a:cubicBezTo>
                    <a:pt x="397" y="264"/>
                    <a:pt x="498" y="365"/>
                    <a:pt x="559" y="477"/>
                  </a:cubicBezTo>
                  <a:cubicBezTo>
                    <a:pt x="671" y="650"/>
                    <a:pt x="742" y="853"/>
                    <a:pt x="853" y="1035"/>
                  </a:cubicBezTo>
                  <a:cubicBezTo>
                    <a:pt x="1016" y="1279"/>
                    <a:pt x="1188" y="1523"/>
                    <a:pt x="1381" y="1746"/>
                  </a:cubicBezTo>
                  <a:cubicBezTo>
                    <a:pt x="1462" y="1837"/>
                    <a:pt x="1554" y="1949"/>
                    <a:pt x="1665" y="2030"/>
                  </a:cubicBezTo>
                  <a:cubicBezTo>
                    <a:pt x="1736" y="2081"/>
                    <a:pt x="1868" y="2132"/>
                    <a:pt x="1879" y="2243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3995350" y="684725"/>
              <a:ext cx="18550" cy="10175"/>
            </a:xfrm>
            <a:custGeom>
              <a:avLst/>
              <a:gdLst/>
              <a:ahLst/>
              <a:cxnLst/>
              <a:rect l="l" t="t" r="r" b="b"/>
              <a:pathLst>
                <a:path w="742" h="407" fill="none" extrusionOk="0">
                  <a:moveTo>
                    <a:pt x="741" y="356"/>
                  </a:moveTo>
                  <a:cubicBezTo>
                    <a:pt x="569" y="315"/>
                    <a:pt x="376" y="406"/>
                    <a:pt x="203" y="356"/>
                  </a:cubicBezTo>
                  <a:cubicBezTo>
                    <a:pt x="61" y="315"/>
                    <a:pt x="61" y="163"/>
                    <a:pt x="0" y="51"/>
                  </a:cubicBezTo>
                  <a:cubicBezTo>
                    <a:pt x="81" y="41"/>
                    <a:pt x="163" y="61"/>
                    <a:pt x="244" y="41"/>
                  </a:cubicBezTo>
                  <a:cubicBezTo>
                    <a:pt x="315" y="41"/>
                    <a:pt x="386" y="0"/>
                    <a:pt x="457" y="2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3990775" y="677100"/>
              <a:ext cx="12450" cy="1550"/>
            </a:xfrm>
            <a:custGeom>
              <a:avLst/>
              <a:gdLst/>
              <a:ahLst/>
              <a:cxnLst/>
              <a:rect l="l" t="t" r="r" b="b"/>
              <a:pathLst>
                <a:path w="498" h="62" fill="none" extrusionOk="0">
                  <a:moveTo>
                    <a:pt x="0" y="11"/>
                  </a:moveTo>
                  <a:cubicBezTo>
                    <a:pt x="61" y="62"/>
                    <a:pt x="193" y="1"/>
                    <a:pt x="275" y="11"/>
                  </a:cubicBezTo>
                  <a:cubicBezTo>
                    <a:pt x="346" y="11"/>
                    <a:pt x="437" y="31"/>
                    <a:pt x="498" y="62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3988500" y="669500"/>
              <a:ext cx="10425" cy="2800"/>
            </a:xfrm>
            <a:custGeom>
              <a:avLst/>
              <a:gdLst/>
              <a:ahLst/>
              <a:cxnLst/>
              <a:rect l="l" t="t" r="r" b="b"/>
              <a:pathLst>
                <a:path w="417" h="112" fill="none" extrusionOk="0">
                  <a:moveTo>
                    <a:pt x="0" y="0"/>
                  </a:moveTo>
                  <a:cubicBezTo>
                    <a:pt x="132" y="51"/>
                    <a:pt x="294" y="21"/>
                    <a:pt x="416" y="112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3985700" y="662900"/>
              <a:ext cx="11700" cy="3075"/>
            </a:xfrm>
            <a:custGeom>
              <a:avLst/>
              <a:gdLst/>
              <a:ahLst/>
              <a:cxnLst/>
              <a:rect l="l" t="t" r="r" b="b"/>
              <a:pathLst>
                <a:path w="468" h="123" fill="none" extrusionOk="0">
                  <a:moveTo>
                    <a:pt x="0" y="11"/>
                  </a:moveTo>
                  <a:cubicBezTo>
                    <a:pt x="92" y="11"/>
                    <a:pt x="183" y="0"/>
                    <a:pt x="264" y="31"/>
                  </a:cubicBezTo>
                  <a:cubicBezTo>
                    <a:pt x="335" y="51"/>
                    <a:pt x="406" y="92"/>
                    <a:pt x="467" y="122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3992800" y="692575"/>
              <a:ext cx="4850" cy="2575"/>
            </a:xfrm>
            <a:custGeom>
              <a:avLst/>
              <a:gdLst/>
              <a:ahLst/>
              <a:cxnLst/>
              <a:rect l="l" t="t" r="r" b="b"/>
              <a:pathLst>
                <a:path w="194" h="103" fill="none" extrusionOk="0">
                  <a:moveTo>
                    <a:pt x="1" y="102"/>
                  </a:moveTo>
                  <a:cubicBezTo>
                    <a:pt x="72" y="92"/>
                    <a:pt x="173" y="82"/>
                    <a:pt x="194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3993050" y="696150"/>
              <a:ext cx="7125" cy="7375"/>
            </a:xfrm>
            <a:custGeom>
              <a:avLst/>
              <a:gdLst/>
              <a:ahLst/>
              <a:cxnLst/>
              <a:rect l="l" t="t" r="r" b="b"/>
              <a:pathLst>
                <a:path w="285" h="295" fill="none" extrusionOk="0">
                  <a:moveTo>
                    <a:pt x="1" y="233"/>
                  </a:moveTo>
                  <a:cubicBezTo>
                    <a:pt x="112" y="294"/>
                    <a:pt x="285" y="122"/>
                    <a:pt x="224" y="0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3898650" y="752725"/>
              <a:ext cx="20850" cy="4850"/>
            </a:xfrm>
            <a:custGeom>
              <a:avLst/>
              <a:gdLst/>
              <a:ahLst/>
              <a:cxnLst/>
              <a:rect l="l" t="t" r="r" b="b"/>
              <a:pathLst>
                <a:path w="834" h="194" fill="none" extrusionOk="0">
                  <a:moveTo>
                    <a:pt x="1" y="163"/>
                  </a:moveTo>
                  <a:cubicBezTo>
                    <a:pt x="265" y="183"/>
                    <a:pt x="620" y="193"/>
                    <a:pt x="833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3882925" y="757800"/>
              <a:ext cx="52300" cy="11200"/>
            </a:xfrm>
            <a:custGeom>
              <a:avLst/>
              <a:gdLst/>
              <a:ahLst/>
              <a:cxnLst/>
              <a:rect l="l" t="t" r="r" b="b"/>
              <a:pathLst>
                <a:path w="2092" h="448" fill="none" extrusionOk="0">
                  <a:moveTo>
                    <a:pt x="1" y="214"/>
                  </a:moveTo>
                  <a:cubicBezTo>
                    <a:pt x="173" y="173"/>
                    <a:pt x="407" y="244"/>
                    <a:pt x="579" y="295"/>
                  </a:cubicBezTo>
                  <a:cubicBezTo>
                    <a:pt x="772" y="356"/>
                    <a:pt x="965" y="386"/>
                    <a:pt x="1168" y="417"/>
                  </a:cubicBezTo>
                  <a:cubicBezTo>
                    <a:pt x="1351" y="447"/>
                    <a:pt x="1533" y="437"/>
                    <a:pt x="1716" y="396"/>
                  </a:cubicBezTo>
                  <a:cubicBezTo>
                    <a:pt x="1919" y="346"/>
                    <a:pt x="2000" y="163"/>
                    <a:pt x="2092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3930625" y="761600"/>
              <a:ext cx="6125" cy="9425"/>
            </a:xfrm>
            <a:custGeom>
              <a:avLst/>
              <a:gdLst/>
              <a:ahLst/>
              <a:cxnLst/>
              <a:rect l="l" t="t" r="r" b="b"/>
              <a:pathLst>
                <a:path w="245" h="377" fill="none" extrusionOk="0">
                  <a:moveTo>
                    <a:pt x="1" y="376"/>
                  </a:moveTo>
                  <a:cubicBezTo>
                    <a:pt x="133" y="275"/>
                    <a:pt x="244" y="183"/>
                    <a:pt x="244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3935200" y="758050"/>
              <a:ext cx="8900" cy="13725"/>
            </a:xfrm>
            <a:custGeom>
              <a:avLst/>
              <a:gdLst/>
              <a:ahLst/>
              <a:cxnLst/>
              <a:rect l="l" t="t" r="r" b="b"/>
              <a:pathLst>
                <a:path w="356" h="549" fill="none" extrusionOk="0">
                  <a:moveTo>
                    <a:pt x="1" y="549"/>
                  </a:moveTo>
                  <a:cubicBezTo>
                    <a:pt x="244" y="508"/>
                    <a:pt x="295" y="194"/>
                    <a:pt x="356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3942825" y="760075"/>
              <a:ext cx="7625" cy="13475"/>
            </a:xfrm>
            <a:custGeom>
              <a:avLst/>
              <a:gdLst/>
              <a:ahLst/>
              <a:cxnLst/>
              <a:rect l="l" t="t" r="r" b="b"/>
              <a:pathLst>
                <a:path w="305" h="539" fill="none" extrusionOk="0">
                  <a:moveTo>
                    <a:pt x="102" y="498"/>
                  </a:moveTo>
                  <a:cubicBezTo>
                    <a:pt x="71" y="529"/>
                    <a:pt x="41" y="539"/>
                    <a:pt x="0" y="539"/>
                  </a:cubicBezTo>
                  <a:cubicBezTo>
                    <a:pt x="183" y="468"/>
                    <a:pt x="305" y="173"/>
                    <a:pt x="223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3954750" y="763125"/>
              <a:ext cx="9650" cy="13475"/>
            </a:xfrm>
            <a:custGeom>
              <a:avLst/>
              <a:gdLst/>
              <a:ahLst/>
              <a:cxnLst/>
              <a:rect l="l" t="t" r="r" b="b"/>
              <a:pathLst>
                <a:path w="386" h="539" fill="none" extrusionOk="0">
                  <a:moveTo>
                    <a:pt x="0" y="518"/>
                  </a:moveTo>
                  <a:cubicBezTo>
                    <a:pt x="223" y="539"/>
                    <a:pt x="386" y="183"/>
                    <a:pt x="335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3898400" y="766925"/>
              <a:ext cx="28700" cy="7900"/>
            </a:xfrm>
            <a:custGeom>
              <a:avLst/>
              <a:gdLst/>
              <a:ahLst/>
              <a:cxnLst/>
              <a:rect l="l" t="t" r="r" b="b"/>
              <a:pathLst>
                <a:path w="1148" h="316" fill="none" extrusionOk="0">
                  <a:moveTo>
                    <a:pt x="1" y="1"/>
                  </a:moveTo>
                  <a:cubicBezTo>
                    <a:pt x="52" y="1"/>
                    <a:pt x="143" y="92"/>
                    <a:pt x="184" y="123"/>
                  </a:cubicBezTo>
                  <a:cubicBezTo>
                    <a:pt x="265" y="184"/>
                    <a:pt x="315" y="224"/>
                    <a:pt x="407" y="265"/>
                  </a:cubicBezTo>
                  <a:cubicBezTo>
                    <a:pt x="508" y="305"/>
                    <a:pt x="620" y="316"/>
                    <a:pt x="732" y="316"/>
                  </a:cubicBezTo>
                  <a:cubicBezTo>
                    <a:pt x="853" y="316"/>
                    <a:pt x="1067" y="305"/>
                    <a:pt x="1148" y="224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3882175" y="723025"/>
              <a:ext cx="4075" cy="3075"/>
            </a:xfrm>
            <a:custGeom>
              <a:avLst/>
              <a:gdLst/>
              <a:ahLst/>
              <a:cxnLst/>
              <a:rect l="l" t="t" r="r" b="b"/>
              <a:pathLst>
                <a:path w="163" h="123" fill="none" extrusionOk="0">
                  <a:moveTo>
                    <a:pt x="0" y="123"/>
                  </a:moveTo>
                  <a:cubicBezTo>
                    <a:pt x="61" y="82"/>
                    <a:pt x="122" y="52"/>
                    <a:pt x="163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3871775" y="608400"/>
              <a:ext cx="122575" cy="153500"/>
            </a:xfrm>
            <a:custGeom>
              <a:avLst/>
              <a:gdLst/>
              <a:ahLst/>
              <a:cxnLst/>
              <a:rect l="l" t="t" r="r" b="b"/>
              <a:pathLst>
                <a:path w="4903" h="6140" extrusionOk="0">
                  <a:moveTo>
                    <a:pt x="2206" y="283"/>
                  </a:moveTo>
                  <a:cubicBezTo>
                    <a:pt x="2193" y="341"/>
                    <a:pt x="2192" y="401"/>
                    <a:pt x="2203" y="445"/>
                  </a:cubicBezTo>
                  <a:cubicBezTo>
                    <a:pt x="2193" y="450"/>
                    <a:pt x="2185" y="457"/>
                    <a:pt x="2179" y="466"/>
                  </a:cubicBezTo>
                  <a:lnTo>
                    <a:pt x="2179" y="466"/>
                  </a:lnTo>
                  <a:cubicBezTo>
                    <a:pt x="2166" y="414"/>
                    <a:pt x="2144" y="408"/>
                    <a:pt x="2162" y="353"/>
                  </a:cubicBezTo>
                  <a:cubicBezTo>
                    <a:pt x="2173" y="327"/>
                    <a:pt x="2192" y="306"/>
                    <a:pt x="2206" y="283"/>
                  </a:cubicBezTo>
                  <a:close/>
                  <a:moveTo>
                    <a:pt x="2193" y="677"/>
                  </a:moveTo>
                  <a:lnTo>
                    <a:pt x="2193" y="677"/>
                  </a:lnTo>
                  <a:cubicBezTo>
                    <a:pt x="2208" y="697"/>
                    <a:pt x="2226" y="709"/>
                    <a:pt x="2247" y="709"/>
                  </a:cubicBezTo>
                  <a:cubicBezTo>
                    <a:pt x="2249" y="709"/>
                    <a:pt x="2251" y="709"/>
                    <a:pt x="2253" y="709"/>
                  </a:cubicBezTo>
                  <a:lnTo>
                    <a:pt x="2253" y="709"/>
                  </a:lnTo>
                  <a:cubicBezTo>
                    <a:pt x="2212" y="719"/>
                    <a:pt x="2180" y="745"/>
                    <a:pt x="2158" y="780"/>
                  </a:cubicBezTo>
                  <a:lnTo>
                    <a:pt x="2158" y="780"/>
                  </a:lnTo>
                  <a:cubicBezTo>
                    <a:pt x="2172" y="746"/>
                    <a:pt x="2188" y="709"/>
                    <a:pt x="2193" y="677"/>
                  </a:cubicBezTo>
                  <a:close/>
                  <a:moveTo>
                    <a:pt x="1365" y="959"/>
                  </a:moveTo>
                  <a:lnTo>
                    <a:pt x="1365" y="959"/>
                  </a:lnTo>
                  <a:cubicBezTo>
                    <a:pt x="1402" y="972"/>
                    <a:pt x="1445" y="978"/>
                    <a:pt x="1492" y="983"/>
                  </a:cubicBezTo>
                  <a:cubicBezTo>
                    <a:pt x="1470" y="1015"/>
                    <a:pt x="1453" y="1058"/>
                    <a:pt x="1447" y="1103"/>
                  </a:cubicBezTo>
                  <a:lnTo>
                    <a:pt x="1447" y="1103"/>
                  </a:lnTo>
                  <a:cubicBezTo>
                    <a:pt x="1445" y="1093"/>
                    <a:pt x="1443" y="1084"/>
                    <a:pt x="1441" y="1074"/>
                  </a:cubicBezTo>
                  <a:cubicBezTo>
                    <a:pt x="1432" y="1052"/>
                    <a:pt x="1402" y="1000"/>
                    <a:pt x="1365" y="959"/>
                  </a:cubicBezTo>
                  <a:close/>
                  <a:moveTo>
                    <a:pt x="2886" y="1184"/>
                  </a:moveTo>
                  <a:lnTo>
                    <a:pt x="2886" y="1184"/>
                  </a:lnTo>
                  <a:cubicBezTo>
                    <a:pt x="2887" y="1203"/>
                    <a:pt x="2892" y="1221"/>
                    <a:pt x="2903" y="1236"/>
                  </a:cubicBezTo>
                  <a:cubicBezTo>
                    <a:pt x="2896" y="1235"/>
                    <a:pt x="2889" y="1234"/>
                    <a:pt x="2882" y="1234"/>
                  </a:cubicBezTo>
                  <a:cubicBezTo>
                    <a:pt x="2844" y="1234"/>
                    <a:pt x="2811" y="1259"/>
                    <a:pt x="2785" y="1298"/>
                  </a:cubicBezTo>
                  <a:lnTo>
                    <a:pt x="2785" y="1298"/>
                  </a:lnTo>
                  <a:cubicBezTo>
                    <a:pt x="2794" y="1263"/>
                    <a:pt x="2794" y="1227"/>
                    <a:pt x="2771" y="1186"/>
                  </a:cubicBezTo>
                  <a:lnTo>
                    <a:pt x="2771" y="1186"/>
                  </a:lnTo>
                  <a:cubicBezTo>
                    <a:pt x="2788" y="1209"/>
                    <a:pt x="2806" y="1219"/>
                    <a:pt x="2824" y="1219"/>
                  </a:cubicBezTo>
                  <a:cubicBezTo>
                    <a:pt x="2845" y="1219"/>
                    <a:pt x="2867" y="1205"/>
                    <a:pt x="2886" y="1184"/>
                  </a:cubicBezTo>
                  <a:close/>
                  <a:moveTo>
                    <a:pt x="2145" y="1066"/>
                  </a:moveTo>
                  <a:lnTo>
                    <a:pt x="2145" y="1066"/>
                  </a:lnTo>
                  <a:cubicBezTo>
                    <a:pt x="2157" y="1093"/>
                    <a:pt x="2173" y="1117"/>
                    <a:pt x="2192" y="1135"/>
                  </a:cubicBezTo>
                  <a:cubicBezTo>
                    <a:pt x="2111" y="1155"/>
                    <a:pt x="2121" y="1277"/>
                    <a:pt x="2111" y="1358"/>
                  </a:cubicBezTo>
                  <a:cubicBezTo>
                    <a:pt x="2103" y="1384"/>
                    <a:pt x="2101" y="1565"/>
                    <a:pt x="2154" y="1565"/>
                  </a:cubicBezTo>
                  <a:cubicBezTo>
                    <a:pt x="2160" y="1565"/>
                    <a:pt x="2167" y="1563"/>
                    <a:pt x="2174" y="1558"/>
                  </a:cubicBezTo>
                  <a:lnTo>
                    <a:pt x="2174" y="1558"/>
                  </a:lnTo>
                  <a:cubicBezTo>
                    <a:pt x="2151" y="1583"/>
                    <a:pt x="2137" y="1615"/>
                    <a:pt x="2130" y="1651"/>
                  </a:cubicBezTo>
                  <a:lnTo>
                    <a:pt x="2130" y="1651"/>
                  </a:lnTo>
                  <a:cubicBezTo>
                    <a:pt x="2118" y="1580"/>
                    <a:pt x="2092" y="1523"/>
                    <a:pt x="2040" y="1500"/>
                  </a:cubicBezTo>
                  <a:cubicBezTo>
                    <a:pt x="2061" y="1439"/>
                    <a:pt x="2132" y="1338"/>
                    <a:pt x="2071" y="1287"/>
                  </a:cubicBezTo>
                  <a:cubicBezTo>
                    <a:pt x="2107" y="1221"/>
                    <a:pt x="2149" y="1161"/>
                    <a:pt x="2132" y="1098"/>
                  </a:cubicBezTo>
                  <a:lnTo>
                    <a:pt x="2132" y="1098"/>
                  </a:lnTo>
                  <a:cubicBezTo>
                    <a:pt x="2136" y="1106"/>
                    <a:pt x="2139" y="1115"/>
                    <a:pt x="2142" y="1125"/>
                  </a:cubicBezTo>
                  <a:cubicBezTo>
                    <a:pt x="2144" y="1105"/>
                    <a:pt x="2145" y="1085"/>
                    <a:pt x="2145" y="1066"/>
                  </a:cubicBezTo>
                  <a:close/>
                  <a:moveTo>
                    <a:pt x="2706" y="1672"/>
                  </a:moveTo>
                  <a:cubicBezTo>
                    <a:pt x="2710" y="1707"/>
                    <a:pt x="2718" y="1736"/>
                    <a:pt x="2730" y="1754"/>
                  </a:cubicBezTo>
                  <a:cubicBezTo>
                    <a:pt x="2698" y="1782"/>
                    <a:pt x="2656" y="1844"/>
                    <a:pt x="2628" y="1912"/>
                  </a:cubicBezTo>
                  <a:lnTo>
                    <a:pt x="2628" y="1912"/>
                  </a:lnTo>
                  <a:cubicBezTo>
                    <a:pt x="2622" y="1878"/>
                    <a:pt x="2612" y="1840"/>
                    <a:pt x="2619" y="1815"/>
                  </a:cubicBezTo>
                  <a:cubicBezTo>
                    <a:pt x="2629" y="1785"/>
                    <a:pt x="2680" y="1774"/>
                    <a:pt x="2690" y="1734"/>
                  </a:cubicBezTo>
                  <a:cubicBezTo>
                    <a:pt x="2697" y="1714"/>
                    <a:pt x="2702" y="1693"/>
                    <a:pt x="2706" y="1672"/>
                  </a:cubicBezTo>
                  <a:close/>
                  <a:moveTo>
                    <a:pt x="2139" y="1794"/>
                  </a:moveTo>
                  <a:lnTo>
                    <a:pt x="2139" y="1794"/>
                  </a:lnTo>
                  <a:cubicBezTo>
                    <a:pt x="2143" y="1805"/>
                    <a:pt x="2147" y="1815"/>
                    <a:pt x="2152" y="1825"/>
                  </a:cubicBezTo>
                  <a:cubicBezTo>
                    <a:pt x="2172" y="1815"/>
                    <a:pt x="2182" y="1815"/>
                    <a:pt x="2203" y="1805"/>
                  </a:cubicBezTo>
                  <a:lnTo>
                    <a:pt x="2203" y="1805"/>
                  </a:lnTo>
                  <a:cubicBezTo>
                    <a:pt x="2121" y="1866"/>
                    <a:pt x="2132" y="2018"/>
                    <a:pt x="2132" y="2119"/>
                  </a:cubicBezTo>
                  <a:cubicBezTo>
                    <a:pt x="2122" y="2050"/>
                    <a:pt x="2138" y="1919"/>
                    <a:pt x="2139" y="1794"/>
                  </a:cubicBezTo>
                  <a:close/>
                  <a:moveTo>
                    <a:pt x="2598" y="2068"/>
                  </a:moveTo>
                  <a:cubicBezTo>
                    <a:pt x="2602" y="2092"/>
                    <a:pt x="2611" y="2114"/>
                    <a:pt x="2629" y="2130"/>
                  </a:cubicBezTo>
                  <a:cubicBezTo>
                    <a:pt x="2578" y="2150"/>
                    <a:pt x="2538" y="2201"/>
                    <a:pt x="2497" y="2241"/>
                  </a:cubicBezTo>
                  <a:cubicBezTo>
                    <a:pt x="2510" y="2174"/>
                    <a:pt x="2563" y="2125"/>
                    <a:pt x="2598" y="2068"/>
                  </a:cubicBezTo>
                  <a:close/>
                  <a:moveTo>
                    <a:pt x="1482" y="1266"/>
                  </a:moveTo>
                  <a:cubicBezTo>
                    <a:pt x="1504" y="1293"/>
                    <a:pt x="1537" y="1312"/>
                    <a:pt x="1583" y="1318"/>
                  </a:cubicBezTo>
                  <a:cubicBezTo>
                    <a:pt x="1563" y="1318"/>
                    <a:pt x="1553" y="1328"/>
                    <a:pt x="1533" y="1328"/>
                  </a:cubicBezTo>
                  <a:cubicBezTo>
                    <a:pt x="1533" y="1384"/>
                    <a:pt x="1472" y="1710"/>
                    <a:pt x="1600" y="1710"/>
                  </a:cubicBezTo>
                  <a:cubicBezTo>
                    <a:pt x="1610" y="1710"/>
                    <a:pt x="1621" y="1708"/>
                    <a:pt x="1634" y="1703"/>
                  </a:cubicBezTo>
                  <a:lnTo>
                    <a:pt x="1634" y="1703"/>
                  </a:lnTo>
                  <a:cubicBezTo>
                    <a:pt x="1563" y="1734"/>
                    <a:pt x="1634" y="1927"/>
                    <a:pt x="1655" y="1988"/>
                  </a:cubicBezTo>
                  <a:cubicBezTo>
                    <a:pt x="1671" y="2063"/>
                    <a:pt x="1681" y="2104"/>
                    <a:pt x="1742" y="2104"/>
                  </a:cubicBezTo>
                  <a:cubicBezTo>
                    <a:pt x="1755" y="2104"/>
                    <a:pt x="1769" y="2103"/>
                    <a:pt x="1786" y="2099"/>
                  </a:cubicBezTo>
                  <a:lnTo>
                    <a:pt x="1786" y="2099"/>
                  </a:lnTo>
                  <a:cubicBezTo>
                    <a:pt x="1708" y="2122"/>
                    <a:pt x="1699" y="2203"/>
                    <a:pt x="1709" y="2297"/>
                  </a:cubicBezTo>
                  <a:lnTo>
                    <a:pt x="1709" y="2297"/>
                  </a:lnTo>
                  <a:cubicBezTo>
                    <a:pt x="1703" y="2272"/>
                    <a:pt x="1698" y="2246"/>
                    <a:pt x="1695" y="2221"/>
                  </a:cubicBezTo>
                  <a:cubicBezTo>
                    <a:pt x="1685" y="2191"/>
                    <a:pt x="1685" y="2099"/>
                    <a:pt x="1655" y="2089"/>
                  </a:cubicBezTo>
                  <a:cubicBezTo>
                    <a:pt x="1651" y="2088"/>
                    <a:pt x="1647" y="2088"/>
                    <a:pt x="1644" y="2088"/>
                  </a:cubicBezTo>
                  <a:cubicBezTo>
                    <a:pt x="1608" y="2088"/>
                    <a:pt x="1580" y="2131"/>
                    <a:pt x="1543" y="2140"/>
                  </a:cubicBezTo>
                  <a:cubicBezTo>
                    <a:pt x="1594" y="2059"/>
                    <a:pt x="1624" y="2028"/>
                    <a:pt x="1614" y="1937"/>
                  </a:cubicBezTo>
                  <a:cubicBezTo>
                    <a:pt x="1614" y="1876"/>
                    <a:pt x="1604" y="1795"/>
                    <a:pt x="1563" y="1754"/>
                  </a:cubicBezTo>
                  <a:cubicBezTo>
                    <a:pt x="1533" y="1774"/>
                    <a:pt x="1492" y="1795"/>
                    <a:pt x="1462" y="1815"/>
                  </a:cubicBezTo>
                  <a:cubicBezTo>
                    <a:pt x="1533" y="1744"/>
                    <a:pt x="1523" y="1693"/>
                    <a:pt x="1512" y="1602"/>
                  </a:cubicBezTo>
                  <a:cubicBezTo>
                    <a:pt x="1493" y="1543"/>
                    <a:pt x="1511" y="1419"/>
                    <a:pt x="1440" y="1419"/>
                  </a:cubicBezTo>
                  <a:cubicBezTo>
                    <a:pt x="1437" y="1419"/>
                    <a:pt x="1434" y="1419"/>
                    <a:pt x="1431" y="1419"/>
                  </a:cubicBezTo>
                  <a:cubicBezTo>
                    <a:pt x="1502" y="1368"/>
                    <a:pt x="1512" y="1358"/>
                    <a:pt x="1482" y="1267"/>
                  </a:cubicBezTo>
                  <a:cubicBezTo>
                    <a:pt x="1482" y="1266"/>
                    <a:pt x="1482" y="1266"/>
                    <a:pt x="1482" y="1266"/>
                  </a:cubicBezTo>
                  <a:close/>
                  <a:moveTo>
                    <a:pt x="1736" y="2457"/>
                  </a:moveTo>
                  <a:cubicBezTo>
                    <a:pt x="1747" y="2520"/>
                    <a:pt x="1755" y="2577"/>
                    <a:pt x="1746" y="2617"/>
                  </a:cubicBezTo>
                  <a:cubicBezTo>
                    <a:pt x="1726" y="2566"/>
                    <a:pt x="1736" y="2515"/>
                    <a:pt x="1736" y="2465"/>
                  </a:cubicBezTo>
                  <a:cubicBezTo>
                    <a:pt x="1736" y="2462"/>
                    <a:pt x="1736" y="2460"/>
                    <a:pt x="1736" y="2457"/>
                  </a:cubicBezTo>
                  <a:close/>
                  <a:moveTo>
                    <a:pt x="4324" y="2657"/>
                  </a:moveTo>
                  <a:lnTo>
                    <a:pt x="4324" y="2657"/>
                  </a:lnTo>
                  <a:cubicBezTo>
                    <a:pt x="4310" y="2666"/>
                    <a:pt x="4295" y="2676"/>
                    <a:pt x="4281" y="2685"/>
                  </a:cubicBezTo>
                  <a:lnTo>
                    <a:pt x="4281" y="2685"/>
                  </a:lnTo>
                  <a:cubicBezTo>
                    <a:pt x="4292" y="2678"/>
                    <a:pt x="4305" y="2668"/>
                    <a:pt x="4324" y="2657"/>
                  </a:cubicBezTo>
                  <a:close/>
                  <a:moveTo>
                    <a:pt x="4182" y="2688"/>
                  </a:moveTo>
                  <a:cubicBezTo>
                    <a:pt x="4209" y="2698"/>
                    <a:pt x="4226" y="2703"/>
                    <a:pt x="4239" y="2703"/>
                  </a:cubicBezTo>
                  <a:cubicBezTo>
                    <a:pt x="4251" y="2703"/>
                    <a:pt x="4260" y="2699"/>
                    <a:pt x="4270" y="2692"/>
                  </a:cubicBezTo>
                  <a:lnTo>
                    <a:pt x="4270" y="2692"/>
                  </a:lnTo>
                  <a:cubicBezTo>
                    <a:pt x="4207" y="2735"/>
                    <a:pt x="4144" y="2780"/>
                    <a:pt x="4080" y="2820"/>
                  </a:cubicBezTo>
                  <a:cubicBezTo>
                    <a:pt x="4111" y="2769"/>
                    <a:pt x="4182" y="2749"/>
                    <a:pt x="4182" y="2688"/>
                  </a:cubicBezTo>
                  <a:close/>
                  <a:moveTo>
                    <a:pt x="3400" y="2018"/>
                  </a:moveTo>
                  <a:lnTo>
                    <a:pt x="3400" y="2018"/>
                  </a:lnTo>
                  <a:cubicBezTo>
                    <a:pt x="3433" y="2038"/>
                    <a:pt x="3474" y="2049"/>
                    <a:pt x="3515" y="2049"/>
                  </a:cubicBezTo>
                  <a:cubicBezTo>
                    <a:pt x="3537" y="2049"/>
                    <a:pt x="3558" y="2046"/>
                    <a:pt x="3579" y="2040"/>
                  </a:cubicBezTo>
                  <a:lnTo>
                    <a:pt x="3579" y="2040"/>
                  </a:lnTo>
                  <a:cubicBezTo>
                    <a:pt x="3573" y="2043"/>
                    <a:pt x="3568" y="2045"/>
                    <a:pt x="3563" y="2048"/>
                  </a:cubicBezTo>
                  <a:cubicBezTo>
                    <a:pt x="3492" y="2099"/>
                    <a:pt x="3451" y="2180"/>
                    <a:pt x="3431" y="2251"/>
                  </a:cubicBezTo>
                  <a:cubicBezTo>
                    <a:pt x="3421" y="2292"/>
                    <a:pt x="3441" y="2312"/>
                    <a:pt x="3400" y="2353"/>
                  </a:cubicBezTo>
                  <a:cubicBezTo>
                    <a:pt x="3377" y="2316"/>
                    <a:pt x="3353" y="2301"/>
                    <a:pt x="3330" y="2301"/>
                  </a:cubicBezTo>
                  <a:cubicBezTo>
                    <a:pt x="3249" y="2301"/>
                    <a:pt x="3175" y="2475"/>
                    <a:pt x="3167" y="2546"/>
                  </a:cubicBezTo>
                  <a:cubicBezTo>
                    <a:pt x="3160" y="2545"/>
                    <a:pt x="3153" y="2544"/>
                    <a:pt x="3147" y="2544"/>
                  </a:cubicBezTo>
                  <a:cubicBezTo>
                    <a:pt x="3034" y="2544"/>
                    <a:pt x="3111" y="2746"/>
                    <a:pt x="3153" y="2855"/>
                  </a:cubicBezTo>
                  <a:lnTo>
                    <a:pt x="3153" y="2855"/>
                  </a:lnTo>
                  <a:cubicBezTo>
                    <a:pt x="3140" y="2828"/>
                    <a:pt x="3123" y="2802"/>
                    <a:pt x="3106" y="2779"/>
                  </a:cubicBezTo>
                  <a:cubicBezTo>
                    <a:pt x="3096" y="2789"/>
                    <a:pt x="3076" y="2800"/>
                    <a:pt x="3065" y="2810"/>
                  </a:cubicBezTo>
                  <a:cubicBezTo>
                    <a:pt x="3065" y="2800"/>
                    <a:pt x="3055" y="2769"/>
                    <a:pt x="3045" y="2759"/>
                  </a:cubicBezTo>
                  <a:cubicBezTo>
                    <a:pt x="3042" y="2760"/>
                    <a:pt x="3038" y="2760"/>
                    <a:pt x="3035" y="2762"/>
                  </a:cubicBezTo>
                  <a:lnTo>
                    <a:pt x="3035" y="2762"/>
                  </a:lnTo>
                  <a:cubicBezTo>
                    <a:pt x="3037" y="2748"/>
                    <a:pt x="3035" y="2734"/>
                    <a:pt x="3025" y="2718"/>
                  </a:cubicBezTo>
                  <a:cubicBezTo>
                    <a:pt x="3045" y="2688"/>
                    <a:pt x="3065" y="2637"/>
                    <a:pt x="3076" y="2607"/>
                  </a:cubicBezTo>
                  <a:cubicBezTo>
                    <a:pt x="3062" y="2607"/>
                    <a:pt x="3048" y="2602"/>
                    <a:pt x="3035" y="2602"/>
                  </a:cubicBezTo>
                  <a:cubicBezTo>
                    <a:pt x="3028" y="2602"/>
                    <a:pt x="3021" y="2603"/>
                    <a:pt x="3015" y="2607"/>
                  </a:cubicBezTo>
                  <a:cubicBezTo>
                    <a:pt x="3035" y="2505"/>
                    <a:pt x="3258" y="2414"/>
                    <a:pt x="3106" y="2333"/>
                  </a:cubicBezTo>
                  <a:cubicBezTo>
                    <a:pt x="3133" y="2333"/>
                    <a:pt x="3160" y="2342"/>
                    <a:pt x="3187" y="2342"/>
                  </a:cubicBezTo>
                  <a:cubicBezTo>
                    <a:pt x="3201" y="2342"/>
                    <a:pt x="3214" y="2339"/>
                    <a:pt x="3228" y="2333"/>
                  </a:cubicBezTo>
                  <a:cubicBezTo>
                    <a:pt x="3258" y="2322"/>
                    <a:pt x="3289" y="2262"/>
                    <a:pt x="3319" y="2241"/>
                  </a:cubicBezTo>
                  <a:cubicBezTo>
                    <a:pt x="3380" y="2170"/>
                    <a:pt x="3482" y="2119"/>
                    <a:pt x="3400" y="2018"/>
                  </a:cubicBezTo>
                  <a:close/>
                  <a:moveTo>
                    <a:pt x="2938" y="2858"/>
                  </a:moveTo>
                  <a:cubicBezTo>
                    <a:pt x="2925" y="2874"/>
                    <a:pt x="2910" y="2890"/>
                    <a:pt x="2893" y="2901"/>
                  </a:cubicBezTo>
                  <a:cubicBezTo>
                    <a:pt x="2903" y="2886"/>
                    <a:pt x="2920" y="2872"/>
                    <a:pt x="2938" y="2858"/>
                  </a:cubicBezTo>
                  <a:close/>
                  <a:moveTo>
                    <a:pt x="3175" y="2911"/>
                  </a:moveTo>
                  <a:cubicBezTo>
                    <a:pt x="3176" y="2916"/>
                    <a:pt x="3177" y="2919"/>
                    <a:pt x="3177" y="2921"/>
                  </a:cubicBezTo>
                  <a:cubicBezTo>
                    <a:pt x="3176" y="2918"/>
                    <a:pt x="3176" y="2915"/>
                    <a:pt x="3175" y="2911"/>
                  </a:cubicBezTo>
                  <a:close/>
                  <a:moveTo>
                    <a:pt x="4527" y="3327"/>
                  </a:moveTo>
                  <a:lnTo>
                    <a:pt x="4527" y="3327"/>
                  </a:lnTo>
                  <a:cubicBezTo>
                    <a:pt x="4548" y="3343"/>
                    <a:pt x="4572" y="3356"/>
                    <a:pt x="4597" y="3362"/>
                  </a:cubicBezTo>
                  <a:lnTo>
                    <a:pt x="4597" y="3362"/>
                  </a:lnTo>
                  <a:cubicBezTo>
                    <a:pt x="4581" y="3364"/>
                    <a:pt x="4566" y="3369"/>
                    <a:pt x="4551" y="3376"/>
                  </a:cubicBezTo>
                  <a:lnTo>
                    <a:pt x="4551" y="3376"/>
                  </a:lnTo>
                  <a:cubicBezTo>
                    <a:pt x="4546" y="3357"/>
                    <a:pt x="4542" y="3342"/>
                    <a:pt x="4527" y="3327"/>
                  </a:cubicBezTo>
                  <a:close/>
                  <a:moveTo>
                    <a:pt x="4467" y="3394"/>
                  </a:moveTo>
                  <a:cubicBezTo>
                    <a:pt x="4487" y="3394"/>
                    <a:pt x="4509" y="3396"/>
                    <a:pt x="4533" y="3398"/>
                  </a:cubicBezTo>
                  <a:lnTo>
                    <a:pt x="4533" y="3398"/>
                  </a:lnTo>
                  <a:cubicBezTo>
                    <a:pt x="4521" y="3417"/>
                    <a:pt x="4511" y="3439"/>
                    <a:pt x="4497" y="3439"/>
                  </a:cubicBezTo>
                  <a:cubicBezTo>
                    <a:pt x="4491" y="3440"/>
                    <a:pt x="4485" y="3441"/>
                    <a:pt x="4481" y="3441"/>
                  </a:cubicBezTo>
                  <a:cubicBezTo>
                    <a:pt x="4458" y="3441"/>
                    <a:pt x="4447" y="3427"/>
                    <a:pt x="4434" y="3427"/>
                  </a:cubicBezTo>
                  <a:cubicBezTo>
                    <a:pt x="4431" y="3427"/>
                    <a:pt x="4428" y="3427"/>
                    <a:pt x="4426" y="3429"/>
                  </a:cubicBezTo>
                  <a:cubicBezTo>
                    <a:pt x="4411" y="3432"/>
                    <a:pt x="4396" y="3437"/>
                    <a:pt x="4381" y="3442"/>
                  </a:cubicBezTo>
                  <a:lnTo>
                    <a:pt x="4381" y="3442"/>
                  </a:lnTo>
                  <a:cubicBezTo>
                    <a:pt x="4400" y="3402"/>
                    <a:pt x="4430" y="3394"/>
                    <a:pt x="4467" y="3394"/>
                  </a:cubicBezTo>
                  <a:close/>
                  <a:moveTo>
                    <a:pt x="4278" y="3436"/>
                  </a:moveTo>
                  <a:lnTo>
                    <a:pt x="4278" y="3436"/>
                  </a:lnTo>
                  <a:cubicBezTo>
                    <a:pt x="4299" y="3450"/>
                    <a:pt x="4322" y="3459"/>
                    <a:pt x="4345" y="3461"/>
                  </a:cubicBezTo>
                  <a:lnTo>
                    <a:pt x="4345" y="3461"/>
                  </a:lnTo>
                  <a:cubicBezTo>
                    <a:pt x="4325" y="3473"/>
                    <a:pt x="4307" y="3486"/>
                    <a:pt x="4294" y="3500"/>
                  </a:cubicBezTo>
                  <a:cubicBezTo>
                    <a:pt x="4294" y="3474"/>
                    <a:pt x="4288" y="3454"/>
                    <a:pt x="4278" y="3436"/>
                  </a:cubicBezTo>
                  <a:close/>
                  <a:moveTo>
                    <a:pt x="3715" y="4016"/>
                  </a:moveTo>
                  <a:cubicBezTo>
                    <a:pt x="3717" y="4016"/>
                    <a:pt x="3721" y="4016"/>
                    <a:pt x="3725" y="4018"/>
                  </a:cubicBezTo>
                  <a:cubicBezTo>
                    <a:pt x="3733" y="4018"/>
                    <a:pt x="3742" y="4021"/>
                    <a:pt x="3750" y="4027"/>
                  </a:cubicBezTo>
                  <a:lnTo>
                    <a:pt x="3750" y="4027"/>
                  </a:lnTo>
                  <a:cubicBezTo>
                    <a:pt x="3735" y="4024"/>
                    <a:pt x="3720" y="4022"/>
                    <a:pt x="3704" y="4019"/>
                  </a:cubicBezTo>
                  <a:lnTo>
                    <a:pt x="3704" y="4019"/>
                  </a:lnTo>
                  <a:cubicBezTo>
                    <a:pt x="3707" y="4017"/>
                    <a:pt x="3710" y="4016"/>
                    <a:pt x="3715" y="4016"/>
                  </a:cubicBezTo>
                  <a:close/>
                  <a:moveTo>
                    <a:pt x="4050" y="4038"/>
                  </a:moveTo>
                  <a:lnTo>
                    <a:pt x="4050" y="4038"/>
                  </a:lnTo>
                  <a:cubicBezTo>
                    <a:pt x="4059" y="4076"/>
                    <a:pt x="4089" y="4122"/>
                    <a:pt x="4128" y="4165"/>
                  </a:cubicBezTo>
                  <a:lnTo>
                    <a:pt x="4128" y="4165"/>
                  </a:lnTo>
                  <a:cubicBezTo>
                    <a:pt x="4103" y="4157"/>
                    <a:pt x="4079" y="4153"/>
                    <a:pt x="4057" y="4153"/>
                  </a:cubicBezTo>
                  <a:cubicBezTo>
                    <a:pt x="4051" y="4153"/>
                    <a:pt x="4046" y="4153"/>
                    <a:pt x="4041" y="4154"/>
                  </a:cubicBezTo>
                  <a:lnTo>
                    <a:pt x="4041" y="4154"/>
                  </a:lnTo>
                  <a:cubicBezTo>
                    <a:pt x="4059" y="4135"/>
                    <a:pt x="4065" y="4099"/>
                    <a:pt x="4050" y="4038"/>
                  </a:cubicBezTo>
                  <a:close/>
                  <a:moveTo>
                    <a:pt x="1299" y="3642"/>
                  </a:moveTo>
                  <a:cubicBezTo>
                    <a:pt x="1299" y="3703"/>
                    <a:pt x="1259" y="3784"/>
                    <a:pt x="1279" y="3825"/>
                  </a:cubicBezTo>
                  <a:cubicBezTo>
                    <a:pt x="1340" y="3804"/>
                    <a:pt x="1421" y="3764"/>
                    <a:pt x="1482" y="3733"/>
                  </a:cubicBezTo>
                  <a:lnTo>
                    <a:pt x="1482" y="3733"/>
                  </a:lnTo>
                  <a:cubicBezTo>
                    <a:pt x="1401" y="3784"/>
                    <a:pt x="1299" y="3815"/>
                    <a:pt x="1249" y="3886"/>
                  </a:cubicBezTo>
                  <a:cubicBezTo>
                    <a:pt x="1198" y="3946"/>
                    <a:pt x="1218" y="4007"/>
                    <a:pt x="1188" y="4068"/>
                  </a:cubicBezTo>
                  <a:cubicBezTo>
                    <a:pt x="1188" y="4089"/>
                    <a:pt x="1147" y="4089"/>
                    <a:pt x="1137" y="4109"/>
                  </a:cubicBezTo>
                  <a:cubicBezTo>
                    <a:pt x="1120" y="4134"/>
                    <a:pt x="1103" y="4152"/>
                    <a:pt x="1087" y="4175"/>
                  </a:cubicBezTo>
                  <a:lnTo>
                    <a:pt x="1087" y="4175"/>
                  </a:lnTo>
                  <a:cubicBezTo>
                    <a:pt x="1103" y="4111"/>
                    <a:pt x="1099" y="4048"/>
                    <a:pt x="1066" y="4007"/>
                  </a:cubicBezTo>
                  <a:cubicBezTo>
                    <a:pt x="1096" y="4007"/>
                    <a:pt x="1127" y="4028"/>
                    <a:pt x="1147" y="4038"/>
                  </a:cubicBezTo>
                  <a:cubicBezTo>
                    <a:pt x="1249" y="3957"/>
                    <a:pt x="1259" y="3764"/>
                    <a:pt x="1299" y="3642"/>
                  </a:cubicBezTo>
                  <a:close/>
                  <a:moveTo>
                    <a:pt x="3875" y="4132"/>
                  </a:moveTo>
                  <a:cubicBezTo>
                    <a:pt x="3908" y="4149"/>
                    <a:pt x="3942" y="4163"/>
                    <a:pt x="3971" y="4168"/>
                  </a:cubicBezTo>
                  <a:lnTo>
                    <a:pt x="3971" y="4168"/>
                  </a:lnTo>
                  <a:cubicBezTo>
                    <a:pt x="3937" y="4179"/>
                    <a:pt x="3903" y="4195"/>
                    <a:pt x="3867" y="4210"/>
                  </a:cubicBezTo>
                  <a:cubicBezTo>
                    <a:pt x="3875" y="4179"/>
                    <a:pt x="3878" y="4153"/>
                    <a:pt x="3875" y="4132"/>
                  </a:cubicBezTo>
                  <a:close/>
                  <a:moveTo>
                    <a:pt x="4436" y="4241"/>
                  </a:moveTo>
                  <a:lnTo>
                    <a:pt x="4436" y="4241"/>
                  </a:lnTo>
                  <a:cubicBezTo>
                    <a:pt x="4426" y="4269"/>
                    <a:pt x="4433" y="4294"/>
                    <a:pt x="4450" y="4314"/>
                  </a:cubicBezTo>
                  <a:lnTo>
                    <a:pt x="4450" y="4314"/>
                  </a:lnTo>
                  <a:cubicBezTo>
                    <a:pt x="4425" y="4305"/>
                    <a:pt x="4398" y="4298"/>
                    <a:pt x="4375" y="4292"/>
                  </a:cubicBezTo>
                  <a:cubicBezTo>
                    <a:pt x="4361" y="4288"/>
                    <a:pt x="4350" y="4285"/>
                    <a:pt x="4339" y="4282"/>
                  </a:cubicBezTo>
                  <a:lnTo>
                    <a:pt x="4339" y="4282"/>
                  </a:lnTo>
                  <a:cubicBezTo>
                    <a:pt x="4340" y="4282"/>
                    <a:pt x="4341" y="4282"/>
                    <a:pt x="4341" y="4282"/>
                  </a:cubicBezTo>
                  <a:cubicBezTo>
                    <a:pt x="4376" y="4282"/>
                    <a:pt x="4409" y="4270"/>
                    <a:pt x="4436" y="4241"/>
                  </a:cubicBezTo>
                  <a:close/>
                  <a:moveTo>
                    <a:pt x="4216" y="4239"/>
                  </a:moveTo>
                  <a:cubicBezTo>
                    <a:pt x="4242" y="4256"/>
                    <a:pt x="4270" y="4269"/>
                    <a:pt x="4297" y="4276"/>
                  </a:cubicBezTo>
                  <a:lnTo>
                    <a:pt x="4297" y="4276"/>
                  </a:lnTo>
                  <a:cubicBezTo>
                    <a:pt x="4257" y="4277"/>
                    <a:pt x="4244" y="4303"/>
                    <a:pt x="4202" y="4373"/>
                  </a:cubicBezTo>
                  <a:cubicBezTo>
                    <a:pt x="4202" y="4319"/>
                    <a:pt x="4223" y="4276"/>
                    <a:pt x="4216" y="4239"/>
                  </a:cubicBezTo>
                  <a:close/>
                  <a:moveTo>
                    <a:pt x="3109" y="4513"/>
                  </a:moveTo>
                  <a:cubicBezTo>
                    <a:pt x="3118" y="4531"/>
                    <a:pt x="3129" y="4548"/>
                    <a:pt x="3144" y="4561"/>
                  </a:cubicBezTo>
                  <a:lnTo>
                    <a:pt x="3144" y="4561"/>
                  </a:lnTo>
                  <a:cubicBezTo>
                    <a:pt x="3127" y="4560"/>
                    <a:pt x="3111" y="4559"/>
                    <a:pt x="3096" y="4556"/>
                  </a:cubicBezTo>
                  <a:cubicBezTo>
                    <a:pt x="3103" y="4541"/>
                    <a:pt x="3107" y="4527"/>
                    <a:pt x="3109" y="4513"/>
                  </a:cubicBezTo>
                  <a:close/>
                  <a:moveTo>
                    <a:pt x="3390" y="4840"/>
                  </a:moveTo>
                  <a:cubicBezTo>
                    <a:pt x="3358" y="4846"/>
                    <a:pt x="3332" y="4855"/>
                    <a:pt x="3313" y="4869"/>
                  </a:cubicBezTo>
                  <a:lnTo>
                    <a:pt x="3313" y="4869"/>
                  </a:lnTo>
                  <a:cubicBezTo>
                    <a:pt x="3330" y="4850"/>
                    <a:pt x="3355" y="4840"/>
                    <a:pt x="3390" y="4840"/>
                  </a:cubicBezTo>
                  <a:close/>
                  <a:moveTo>
                    <a:pt x="3319" y="4556"/>
                  </a:moveTo>
                  <a:lnTo>
                    <a:pt x="3319" y="4556"/>
                  </a:lnTo>
                  <a:cubicBezTo>
                    <a:pt x="3264" y="4629"/>
                    <a:pt x="3233" y="4830"/>
                    <a:pt x="3275" y="4926"/>
                  </a:cubicBezTo>
                  <a:lnTo>
                    <a:pt x="3275" y="4926"/>
                  </a:lnTo>
                  <a:cubicBezTo>
                    <a:pt x="3271" y="4950"/>
                    <a:pt x="3275" y="4978"/>
                    <a:pt x="3289" y="5012"/>
                  </a:cubicBezTo>
                  <a:cubicBezTo>
                    <a:pt x="3292" y="5024"/>
                    <a:pt x="3297" y="5034"/>
                    <a:pt x="3301" y="5043"/>
                  </a:cubicBezTo>
                  <a:lnTo>
                    <a:pt x="3301" y="5043"/>
                  </a:lnTo>
                  <a:cubicBezTo>
                    <a:pt x="3269" y="4990"/>
                    <a:pt x="3223" y="4951"/>
                    <a:pt x="3174" y="4951"/>
                  </a:cubicBezTo>
                  <a:cubicBezTo>
                    <a:pt x="3172" y="4951"/>
                    <a:pt x="3169" y="4951"/>
                    <a:pt x="3167" y="4951"/>
                  </a:cubicBezTo>
                  <a:cubicBezTo>
                    <a:pt x="3228" y="4880"/>
                    <a:pt x="3238" y="4901"/>
                    <a:pt x="3228" y="4809"/>
                  </a:cubicBezTo>
                  <a:cubicBezTo>
                    <a:pt x="3228" y="4733"/>
                    <a:pt x="3201" y="4665"/>
                    <a:pt x="3223" y="4589"/>
                  </a:cubicBezTo>
                  <a:lnTo>
                    <a:pt x="3223" y="4589"/>
                  </a:lnTo>
                  <a:cubicBezTo>
                    <a:pt x="3226" y="4590"/>
                    <a:pt x="3229" y="4590"/>
                    <a:pt x="3232" y="4590"/>
                  </a:cubicBezTo>
                  <a:cubicBezTo>
                    <a:pt x="3264" y="4590"/>
                    <a:pt x="3289" y="4578"/>
                    <a:pt x="3319" y="4556"/>
                  </a:cubicBezTo>
                  <a:close/>
                  <a:moveTo>
                    <a:pt x="2619" y="5012"/>
                  </a:moveTo>
                  <a:lnTo>
                    <a:pt x="2619" y="5012"/>
                  </a:lnTo>
                  <a:cubicBezTo>
                    <a:pt x="2625" y="5033"/>
                    <a:pt x="2626" y="5051"/>
                    <a:pt x="2622" y="5068"/>
                  </a:cubicBezTo>
                  <a:lnTo>
                    <a:pt x="2622" y="5068"/>
                  </a:lnTo>
                  <a:cubicBezTo>
                    <a:pt x="2621" y="5050"/>
                    <a:pt x="2619" y="5031"/>
                    <a:pt x="2619" y="5012"/>
                  </a:cubicBezTo>
                  <a:close/>
                  <a:moveTo>
                    <a:pt x="3938" y="4819"/>
                  </a:moveTo>
                  <a:cubicBezTo>
                    <a:pt x="4040" y="4921"/>
                    <a:pt x="4019" y="5043"/>
                    <a:pt x="4091" y="5154"/>
                  </a:cubicBezTo>
                  <a:cubicBezTo>
                    <a:pt x="4094" y="5161"/>
                    <a:pt x="4098" y="5167"/>
                    <a:pt x="4103" y="5173"/>
                  </a:cubicBezTo>
                  <a:lnTo>
                    <a:pt x="4103" y="5173"/>
                  </a:lnTo>
                  <a:cubicBezTo>
                    <a:pt x="4082" y="5152"/>
                    <a:pt x="4063" y="5130"/>
                    <a:pt x="4040" y="5124"/>
                  </a:cubicBezTo>
                  <a:cubicBezTo>
                    <a:pt x="4030" y="5124"/>
                    <a:pt x="3965" y="5143"/>
                    <a:pt x="3941" y="5153"/>
                  </a:cubicBezTo>
                  <a:lnTo>
                    <a:pt x="3941" y="5153"/>
                  </a:lnTo>
                  <a:cubicBezTo>
                    <a:pt x="4049" y="5100"/>
                    <a:pt x="4009" y="4900"/>
                    <a:pt x="3938" y="4819"/>
                  </a:cubicBezTo>
                  <a:close/>
                  <a:moveTo>
                    <a:pt x="4253" y="5175"/>
                  </a:moveTo>
                  <a:cubicBezTo>
                    <a:pt x="4251" y="5210"/>
                    <a:pt x="4255" y="5239"/>
                    <a:pt x="4263" y="5260"/>
                  </a:cubicBezTo>
                  <a:lnTo>
                    <a:pt x="4263" y="5260"/>
                  </a:lnTo>
                  <a:cubicBezTo>
                    <a:pt x="4239" y="5247"/>
                    <a:pt x="4207" y="5236"/>
                    <a:pt x="4183" y="5227"/>
                  </a:cubicBezTo>
                  <a:lnTo>
                    <a:pt x="4183" y="5227"/>
                  </a:lnTo>
                  <a:cubicBezTo>
                    <a:pt x="4183" y="5227"/>
                    <a:pt x="4183" y="5227"/>
                    <a:pt x="4184" y="5227"/>
                  </a:cubicBezTo>
                  <a:cubicBezTo>
                    <a:pt x="4208" y="5227"/>
                    <a:pt x="4232" y="5212"/>
                    <a:pt x="4253" y="5175"/>
                  </a:cubicBezTo>
                  <a:close/>
                  <a:moveTo>
                    <a:pt x="2395" y="5134"/>
                  </a:moveTo>
                  <a:cubicBezTo>
                    <a:pt x="2416" y="5175"/>
                    <a:pt x="2436" y="5205"/>
                    <a:pt x="2446" y="5246"/>
                  </a:cubicBezTo>
                  <a:cubicBezTo>
                    <a:pt x="2496" y="5221"/>
                    <a:pt x="2525" y="5169"/>
                    <a:pt x="2578" y="5146"/>
                  </a:cubicBezTo>
                  <a:lnTo>
                    <a:pt x="2578" y="5146"/>
                  </a:lnTo>
                  <a:cubicBezTo>
                    <a:pt x="2509" y="5222"/>
                    <a:pt x="2395" y="5283"/>
                    <a:pt x="2477" y="5398"/>
                  </a:cubicBezTo>
                  <a:cubicBezTo>
                    <a:pt x="2469" y="5397"/>
                    <a:pt x="2462" y="5396"/>
                    <a:pt x="2456" y="5396"/>
                  </a:cubicBezTo>
                  <a:cubicBezTo>
                    <a:pt x="2446" y="5396"/>
                    <a:pt x="2437" y="5397"/>
                    <a:pt x="2429" y="5400"/>
                  </a:cubicBezTo>
                  <a:lnTo>
                    <a:pt x="2429" y="5400"/>
                  </a:lnTo>
                  <a:cubicBezTo>
                    <a:pt x="2441" y="5328"/>
                    <a:pt x="2403" y="5163"/>
                    <a:pt x="2395" y="5134"/>
                  </a:cubicBezTo>
                  <a:close/>
                  <a:moveTo>
                    <a:pt x="2385" y="5428"/>
                  </a:moveTo>
                  <a:lnTo>
                    <a:pt x="2385" y="5428"/>
                  </a:lnTo>
                  <a:cubicBezTo>
                    <a:pt x="2387" y="5429"/>
                    <a:pt x="2388" y="5430"/>
                    <a:pt x="2389" y="5430"/>
                  </a:cubicBezTo>
                  <a:lnTo>
                    <a:pt x="2389" y="5430"/>
                  </a:lnTo>
                  <a:cubicBezTo>
                    <a:pt x="2386" y="5434"/>
                    <a:pt x="2384" y="5438"/>
                    <a:pt x="2382" y="5443"/>
                  </a:cubicBezTo>
                  <a:lnTo>
                    <a:pt x="2382" y="5443"/>
                  </a:lnTo>
                  <a:cubicBezTo>
                    <a:pt x="2383" y="5438"/>
                    <a:pt x="2384" y="5433"/>
                    <a:pt x="2385" y="5428"/>
                  </a:cubicBezTo>
                  <a:close/>
                  <a:moveTo>
                    <a:pt x="2039" y="0"/>
                  </a:moveTo>
                  <a:cubicBezTo>
                    <a:pt x="1958" y="0"/>
                    <a:pt x="1877" y="69"/>
                    <a:pt x="1797" y="69"/>
                  </a:cubicBezTo>
                  <a:cubicBezTo>
                    <a:pt x="1665" y="89"/>
                    <a:pt x="1644" y="130"/>
                    <a:pt x="1594" y="262"/>
                  </a:cubicBezTo>
                  <a:cubicBezTo>
                    <a:pt x="1555" y="212"/>
                    <a:pt x="1519" y="191"/>
                    <a:pt x="1486" y="191"/>
                  </a:cubicBezTo>
                  <a:cubicBezTo>
                    <a:pt x="1352" y="191"/>
                    <a:pt x="1267" y="534"/>
                    <a:pt x="1299" y="648"/>
                  </a:cubicBezTo>
                  <a:cubicBezTo>
                    <a:pt x="1228" y="668"/>
                    <a:pt x="1228" y="780"/>
                    <a:pt x="1249" y="841"/>
                  </a:cubicBezTo>
                  <a:cubicBezTo>
                    <a:pt x="1257" y="864"/>
                    <a:pt x="1268" y="884"/>
                    <a:pt x="1281" y="900"/>
                  </a:cubicBezTo>
                  <a:lnTo>
                    <a:pt x="1281" y="900"/>
                  </a:lnTo>
                  <a:cubicBezTo>
                    <a:pt x="1277" y="899"/>
                    <a:pt x="1273" y="899"/>
                    <a:pt x="1269" y="899"/>
                  </a:cubicBezTo>
                  <a:cubicBezTo>
                    <a:pt x="1251" y="899"/>
                    <a:pt x="1233" y="908"/>
                    <a:pt x="1218" y="932"/>
                  </a:cubicBezTo>
                  <a:cubicBezTo>
                    <a:pt x="1175" y="899"/>
                    <a:pt x="1119" y="884"/>
                    <a:pt x="1062" y="884"/>
                  </a:cubicBezTo>
                  <a:cubicBezTo>
                    <a:pt x="960" y="884"/>
                    <a:pt x="859" y="935"/>
                    <a:pt x="832" y="1033"/>
                  </a:cubicBezTo>
                  <a:cubicBezTo>
                    <a:pt x="853" y="1044"/>
                    <a:pt x="863" y="1054"/>
                    <a:pt x="883" y="1054"/>
                  </a:cubicBezTo>
                  <a:cubicBezTo>
                    <a:pt x="822" y="1054"/>
                    <a:pt x="741" y="1094"/>
                    <a:pt x="711" y="1155"/>
                  </a:cubicBezTo>
                  <a:cubicBezTo>
                    <a:pt x="681" y="1184"/>
                    <a:pt x="671" y="1298"/>
                    <a:pt x="706" y="1298"/>
                  </a:cubicBezTo>
                  <a:cubicBezTo>
                    <a:pt x="707" y="1298"/>
                    <a:pt x="709" y="1298"/>
                    <a:pt x="711" y="1297"/>
                  </a:cubicBezTo>
                  <a:lnTo>
                    <a:pt x="711" y="1297"/>
                  </a:lnTo>
                  <a:cubicBezTo>
                    <a:pt x="680" y="1307"/>
                    <a:pt x="670" y="1338"/>
                    <a:pt x="660" y="1368"/>
                  </a:cubicBezTo>
                  <a:cubicBezTo>
                    <a:pt x="629" y="1358"/>
                    <a:pt x="609" y="1338"/>
                    <a:pt x="579" y="1318"/>
                  </a:cubicBezTo>
                  <a:cubicBezTo>
                    <a:pt x="497" y="1368"/>
                    <a:pt x="447" y="1531"/>
                    <a:pt x="477" y="1622"/>
                  </a:cubicBezTo>
                  <a:cubicBezTo>
                    <a:pt x="497" y="1663"/>
                    <a:pt x="538" y="1693"/>
                    <a:pt x="558" y="1734"/>
                  </a:cubicBezTo>
                  <a:cubicBezTo>
                    <a:pt x="557" y="1734"/>
                    <a:pt x="555" y="1734"/>
                    <a:pt x="553" y="1734"/>
                  </a:cubicBezTo>
                  <a:cubicBezTo>
                    <a:pt x="402" y="1734"/>
                    <a:pt x="568" y="2114"/>
                    <a:pt x="726" y="2114"/>
                  </a:cubicBezTo>
                  <a:cubicBezTo>
                    <a:pt x="748" y="2114"/>
                    <a:pt x="771" y="2106"/>
                    <a:pt x="792" y="2089"/>
                  </a:cubicBezTo>
                  <a:lnTo>
                    <a:pt x="792" y="2089"/>
                  </a:lnTo>
                  <a:cubicBezTo>
                    <a:pt x="743" y="2176"/>
                    <a:pt x="853" y="2385"/>
                    <a:pt x="960" y="2385"/>
                  </a:cubicBezTo>
                  <a:cubicBezTo>
                    <a:pt x="965" y="2385"/>
                    <a:pt x="970" y="2384"/>
                    <a:pt x="974" y="2383"/>
                  </a:cubicBezTo>
                  <a:cubicBezTo>
                    <a:pt x="1005" y="2433"/>
                    <a:pt x="1040" y="2482"/>
                    <a:pt x="1076" y="2531"/>
                  </a:cubicBezTo>
                  <a:lnTo>
                    <a:pt x="1076" y="2531"/>
                  </a:lnTo>
                  <a:cubicBezTo>
                    <a:pt x="1007" y="2472"/>
                    <a:pt x="902" y="2420"/>
                    <a:pt x="826" y="2420"/>
                  </a:cubicBezTo>
                  <a:cubicBezTo>
                    <a:pt x="814" y="2420"/>
                    <a:pt x="802" y="2421"/>
                    <a:pt x="792" y="2424"/>
                  </a:cubicBezTo>
                  <a:cubicBezTo>
                    <a:pt x="827" y="2344"/>
                    <a:pt x="770" y="2234"/>
                    <a:pt x="687" y="2234"/>
                  </a:cubicBezTo>
                  <a:cubicBezTo>
                    <a:pt x="675" y="2234"/>
                    <a:pt x="663" y="2236"/>
                    <a:pt x="650" y="2241"/>
                  </a:cubicBezTo>
                  <a:cubicBezTo>
                    <a:pt x="689" y="2130"/>
                    <a:pt x="550" y="2020"/>
                    <a:pt x="438" y="2020"/>
                  </a:cubicBezTo>
                  <a:cubicBezTo>
                    <a:pt x="407" y="2020"/>
                    <a:pt x="378" y="2028"/>
                    <a:pt x="355" y="2048"/>
                  </a:cubicBezTo>
                  <a:cubicBezTo>
                    <a:pt x="347" y="1987"/>
                    <a:pt x="270" y="1866"/>
                    <a:pt x="191" y="1866"/>
                  </a:cubicBezTo>
                  <a:cubicBezTo>
                    <a:pt x="178" y="1866"/>
                    <a:pt x="165" y="1869"/>
                    <a:pt x="152" y="1876"/>
                  </a:cubicBezTo>
                  <a:cubicBezTo>
                    <a:pt x="117" y="1849"/>
                    <a:pt x="82" y="1823"/>
                    <a:pt x="40" y="1823"/>
                  </a:cubicBezTo>
                  <a:cubicBezTo>
                    <a:pt x="34" y="1823"/>
                    <a:pt x="27" y="1824"/>
                    <a:pt x="20" y="1825"/>
                  </a:cubicBezTo>
                  <a:cubicBezTo>
                    <a:pt x="0" y="2018"/>
                    <a:pt x="162" y="2282"/>
                    <a:pt x="294" y="2424"/>
                  </a:cubicBezTo>
                  <a:cubicBezTo>
                    <a:pt x="365" y="2495"/>
                    <a:pt x="437" y="2566"/>
                    <a:pt x="508" y="2637"/>
                  </a:cubicBezTo>
                  <a:cubicBezTo>
                    <a:pt x="558" y="2688"/>
                    <a:pt x="609" y="2739"/>
                    <a:pt x="670" y="2779"/>
                  </a:cubicBezTo>
                  <a:cubicBezTo>
                    <a:pt x="731" y="2830"/>
                    <a:pt x="832" y="2871"/>
                    <a:pt x="873" y="2921"/>
                  </a:cubicBezTo>
                  <a:cubicBezTo>
                    <a:pt x="802" y="2921"/>
                    <a:pt x="619" y="2952"/>
                    <a:pt x="599" y="3023"/>
                  </a:cubicBezTo>
                  <a:cubicBezTo>
                    <a:pt x="607" y="3022"/>
                    <a:pt x="615" y="3021"/>
                    <a:pt x="621" y="3021"/>
                  </a:cubicBezTo>
                  <a:cubicBezTo>
                    <a:pt x="730" y="3021"/>
                    <a:pt x="558" y="3178"/>
                    <a:pt x="558" y="3226"/>
                  </a:cubicBezTo>
                  <a:cubicBezTo>
                    <a:pt x="538" y="3216"/>
                    <a:pt x="522" y="3211"/>
                    <a:pt x="507" y="3211"/>
                  </a:cubicBezTo>
                  <a:cubicBezTo>
                    <a:pt x="421" y="3211"/>
                    <a:pt x="431" y="3375"/>
                    <a:pt x="396" y="3419"/>
                  </a:cubicBezTo>
                  <a:cubicBezTo>
                    <a:pt x="386" y="3439"/>
                    <a:pt x="355" y="3429"/>
                    <a:pt x="335" y="3449"/>
                  </a:cubicBezTo>
                  <a:cubicBezTo>
                    <a:pt x="315" y="3480"/>
                    <a:pt x="294" y="3520"/>
                    <a:pt x="284" y="3551"/>
                  </a:cubicBezTo>
                  <a:cubicBezTo>
                    <a:pt x="254" y="3632"/>
                    <a:pt x="254" y="3693"/>
                    <a:pt x="335" y="3743"/>
                  </a:cubicBezTo>
                  <a:cubicBezTo>
                    <a:pt x="233" y="3762"/>
                    <a:pt x="283" y="3973"/>
                    <a:pt x="377" y="3973"/>
                  </a:cubicBezTo>
                  <a:cubicBezTo>
                    <a:pt x="386" y="3973"/>
                    <a:pt x="396" y="3971"/>
                    <a:pt x="406" y="3967"/>
                  </a:cubicBezTo>
                  <a:lnTo>
                    <a:pt x="406" y="3967"/>
                  </a:lnTo>
                  <a:cubicBezTo>
                    <a:pt x="329" y="4053"/>
                    <a:pt x="310" y="4276"/>
                    <a:pt x="422" y="4276"/>
                  </a:cubicBezTo>
                  <a:cubicBezTo>
                    <a:pt x="442" y="4276"/>
                    <a:pt x="467" y="4268"/>
                    <a:pt x="497" y="4251"/>
                  </a:cubicBezTo>
                  <a:lnTo>
                    <a:pt x="497" y="4251"/>
                  </a:lnTo>
                  <a:cubicBezTo>
                    <a:pt x="467" y="4363"/>
                    <a:pt x="457" y="4515"/>
                    <a:pt x="558" y="4576"/>
                  </a:cubicBezTo>
                  <a:cubicBezTo>
                    <a:pt x="588" y="4593"/>
                    <a:pt x="623" y="4601"/>
                    <a:pt x="658" y="4601"/>
                  </a:cubicBezTo>
                  <a:cubicBezTo>
                    <a:pt x="707" y="4601"/>
                    <a:pt x="756" y="4585"/>
                    <a:pt x="792" y="4556"/>
                  </a:cubicBezTo>
                  <a:cubicBezTo>
                    <a:pt x="853" y="4505"/>
                    <a:pt x="843" y="4424"/>
                    <a:pt x="843" y="4352"/>
                  </a:cubicBezTo>
                  <a:lnTo>
                    <a:pt x="843" y="4352"/>
                  </a:lnTo>
                  <a:cubicBezTo>
                    <a:pt x="853" y="4363"/>
                    <a:pt x="873" y="4383"/>
                    <a:pt x="873" y="4393"/>
                  </a:cubicBezTo>
                  <a:cubicBezTo>
                    <a:pt x="876" y="4393"/>
                    <a:pt x="878" y="4393"/>
                    <a:pt x="881" y="4393"/>
                  </a:cubicBezTo>
                  <a:cubicBezTo>
                    <a:pt x="954" y="4393"/>
                    <a:pt x="1021" y="4327"/>
                    <a:pt x="1060" y="4246"/>
                  </a:cubicBezTo>
                  <a:lnTo>
                    <a:pt x="1060" y="4246"/>
                  </a:lnTo>
                  <a:cubicBezTo>
                    <a:pt x="1050" y="4306"/>
                    <a:pt x="1056" y="4362"/>
                    <a:pt x="1056" y="4424"/>
                  </a:cubicBezTo>
                  <a:cubicBezTo>
                    <a:pt x="1042" y="4412"/>
                    <a:pt x="1028" y="4407"/>
                    <a:pt x="1014" y="4407"/>
                  </a:cubicBezTo>
                  <a:cubicBezTo>
                    <a:pt x="887" y="4407"/>
                    <a:pt x="743" y="4815"/>
                    <a:pt x="944" y="4870"/>
                  </a:cubicBezTo>
                  <a:cubicBezTo>
                    <a:pt x="863" y="4911"/>
                    <a:pt x="903" y="5022"/>
                    <a:pt x="944" y="5073"/>
                  </a:cubicBezTo>
                  <a:cubicBezTo>
                    <a:pt x="991" y="5143"/>
                    <a:pt x="1034" y="5176"/>
                    <a:pt x="1084" y="5176"/>
                  </a:cubicBezTo>
                  <a:cubicBezTo>
                    <a:pt x="1120" y="5176"/>
                    <a:pt x="1161" y="5158"/>
                    <a:pt x="1208" y="5124"/>
                  </a:cubicBezTo>
                  <a:lnTo>
                    <a:pt x="1208" y="5124"/>
                  </a:lnTo>
                  <a:cubicBezTo>
                    <a:pt x="1185" y="5225"/>
                    <a:pt x="1263" y="5327"/>
                    <a:pt x="1351" y="5327"/>
                  </a:cubicBezTo>
                  <a:cubicBezTo>
                    <a:pt x="1378" y="5327"/>
                    <a:pt x="1405" y="5318"/>
                    <a:pt x="1431" y="5296"/>
                  </a:cubicBezTo>
                  <a:cubicBezTo>
                    <a:pt x="1483" y="5460"/>
                    <a:pt x="1527" y="5492"/>
                    <a:pt x="1656" y="5492"/>
                  </a:cubicBezTo>
                  <a:cubicBezTo>
                    <a:pt x="1680" y="5492"/>
                    <a:pt x="1706" y="5491"/>
                    <a:pt x="1736" y="5489"/>
                  </a:cubicBezTo>
                  <a:lnTo>
                    <a:pt x="1736" y="5489"/>
                  </a:lnTo>
                  <a:cubicBezTo>
                    <a:pt x="1712" y="5592"/>
                    <a:pt x="1798" y="5645"/>
                    <a:pt x="1881" y="5645"/>
                  </a:cubicBezTo>
                  <a:cubicBezTo>
                    <a:pt x="1905" y="5645"/>
                    <a:pt x="1928" y="5641"/>
                    <a:pt x="1949" y="5631"/>
                  </a:cubicBezTo>
                  <a:cubicBezTo>
                    <a:pt x="1979" y="5723"/>
                    <a:pt x="2000" y="5834"/>
                    <a:pt x="2121" y="5845"/>
                  </a:cubicBezTo>
                  <a:cubicBezTo>
                    <a:pt x="2130" y="5845"/>
                    <a:pt x="2138" y="5846"/>
                    <a:pt x="2146" y="5846"/>
                  </a:cubicBezTo>
                  <a:cubicBezTo>
                    <a:pt x="2225" y="5846"/>
                    <a:pt x="2238" y="5800"/>
                    <a:pt x="2284" y="5753"/>
                  </a:cubicBezTo>
                  <a:cubicBezTo>
                    <a:pt x="2334" y="5703"/>
                    <a:pt x="2384" y="5693"/>
                    <a:pt x="2395" y="5613"/>
                  </a:cubicBezTo>
                  <a:lnTo>
                    <a:pt x="2395" y="5613"/>
                  </a:lnTo>
                  <a:cubicBezTo>
                    <a:pt x="2405" y="5625"/>
                    <a:pt x="2418" y="5631"/>
                    <a:pt x="2433" y="5631"/>
                  </a:cubicBezTo>
                  <a:cubicBezTo>
                    <a:pt x="2443" y="5631"/>
                    <a:pt x="2454" y="5628"/>
                    <a:pt x="2467" y="5621"/>
                  </a:cubicBezTo>
                  <a:lnTo>
                    <a:pt x="2467" y="5621"/>
                  </a:lnTo>
                  <a:cubicBezTo>
                    <a:pt x="2375" y="5682"/>
                    <a:pt x="2284" y="5723"/>
                    <a:pt x="2284" y="5855"/>
                  </a:cubicBezTo>
                  <a:cubicBezTo>
                    <a:pt x="2289" y="5939"/>
                    <a:pt x="2367" y="5983"/>
                    <a:pt x="2441" y="5983"/>
                  </a:cubicBezTo>
                  <a:cubicBezTo>
                    <a:pt x="2500" y="5983"/>
                    <a:pt x="2557" y="5956"/>
                    <a:pt x="2577" y="5899"/>
                  </a:cubicBezTo>
                  <a:lnTo>
                    <a:pt x="2577" y="5899"/>
                  </a:lnTo>
                  <a:cubicBezTo>
                    <a:pt x="2540" y="6014"/>
                    <a:pt x="2576" y="6109"/>
                    <a:pt x="2710" y="6109"/>
                  </a:cubicBezTo>
                  <a:cubicBezTo>
                    <a:pt x="2717" y="6109"/>
                    <a:pt x="2723" y="6109"/>
                    <a:pt x="2730" y="6108"/>
                  </a:cubicBezTo>
                  <a:cubicBezTo>
                    <a:pt x="2842" y="6098"/>
                    <a:pt x="2832" y="6017"/>
                    <a:pt x="2893" y="5966"/>
                  </a:cubicBezTo>
                  <a:cubicBezTo>
                    <a:pt x="2901" y="6040"/>
                    <a:pt x="2952" y="6069"/>
                    <a:pt x="3005" y="6069"/>
                  </a:cubicBezTo>
                  <a:cubicBezTo>
                    <a:pt x="3067" y="6069"/>
                    <a:pt x="3133" y="6029"/>
                    <a:pt x="3137" y="5974"/>
                  </a:cubicBezTo>
                  <a:lnTo>
                    <a:pt x="3137" y="5974"/>
                  </a:lnTo>
                  <a:cubicBezTo>
                    <a:pt x="3154" y="6005"/>
                    <a:pt x="3187" y="6017"/>
                    <a:pt x="3224" y="6017"/>
                  </a:cubicBezTo>
                  <a:cubicBezTo>
                    <a:pt x="3276" y="6017"/>
                    <a:pt x="3334" y="5992"/>
                    <a:pt x="3360" y="5956"/>
                  </a:cubicBezTo>
                  <a:cubicBezTo>
                    <a:pt x="3431" y="5865"/>
                    <a:pt x="3360" y="5743"/>
                    <a:pt x="3268" y="5682"/>
                  </a:cubicBezTo>
                  <a:lnTo>
                    <a:pt x="3268" y="5682"/>
                  </a:lnTo>
                  <a:cubicBezTo>
                    <a:pt x="3309" y="5692"/>
                    <a:pt x="3339" y="5713"/>
                    <a:pt x="3370" y="5713"/>
                  </a:cubicBezTo>
                  <a:cubicBezTo>
                    <a:pt x="3370" y="5642"/>
                    <a:pt x="3421" y="5581"/>
                    <a:pt x="3431" y="5510"/>
                  </a:cubicBezTo>
                  <a:lnTo>
                    <a:pt x="3400" y="5510"/>
                  </a:lnTo>
                  <a:cubicBezTo>
                    <a:pt x="3382" y="5454"/>
                    <a:pt x="3372" y="5291"/>
                    <a:pt x="3302" y="5291"/>
                  </a:cubicBezTo>
                  <a:cubicBezTo>
                    <a:pt x="3295" y="5291"/>
                    <a:pt x="3287" y="5293"/>
                    <a:pt x="3279" y="5296"/>
                  </a:cubicBezTo>
                  <a:cubicBezTo>
                    <a:pt x="3360" y="5256"/>
                    <a:pt x="3355" y="5144"/>
                    <a:pt x="3310" y="5059"/>
                  </a:cubicBezTo>
                  <a:lnTo>
                    <a:pt x="3310" y="5059"/>
                  </a:lnTo>
                  <a:cubicBezTo>
                    <a:pt x="3327" y="5085"/>
                    <a:pt x="3347" y="5100"/>
                    <a:pt x="3370" y="5100"/>
                  </a:cubicBezTo>
                  <a:cubicBezTo>
                    <a:pt x="3392" y="5100"/>
                    <a:pt x="3417" y="5085"/>
                    <a:pt x="3441" y="5053"/>
                  </a:cubicBezTo>
                  <a:lnTo>
                    <a:pt x="3441" y="5053"/>
                  </a:lnTo>
                  <a:cubicBezTo>
                    <a:pt x="3390" y="5124"/>
                    <a:pt x="3390" y="5266"/>
                    <a:pt x="3390" y="5347"/>
                  </a:cubicBezTo>
                  <a:cubicBezTo>
                    <a:pt x="3390" y="5398"/>
                    <a:pt x="3380" y="5489"/>
                    <a:pt x="3431" y="5510"/>
                  </a:cubicBezTo>
                  <a:cubicBezTo>
                    <a:pt x="3442" y="5518"/>
                    <a:pt x="3452" y="5521"/>
                    <a:pt x="3461" y="5521"/>
                  </a:cubicBezTo>
                  <a:cubicBezTo>
                    <a:pt x="3488" y="5521"/>
                    <a:pt x="3513" y="5497"/>
                    <a:pt x="3542" y="5489"/>
                  </a:cubicBezTo>
                  <a:lnTo>
                    <a:pt x="3542" y="5489"/>
                  </a:lnTo>
                  <a:cubicBezTo>
                    <a:pt x="3482" y="5540"/>
                    <a:pt x="3400" y="5581"/>
                    <a:pt x="3400" y="5662"/>
                  </a:cubicBezTo>
                  <a:cubicBezTo>
                    <a:pt x="3408" y="5702"/>
                    <a:pt x="3441" y="5772"/>
                    <a:pt x="3479" y="5772"/>
                  </a:cubicBezTo>
                  <a:cubicBezTo>
                    <a:pt x="3481" y="5772"/>
                    <a:pt x="3483" y="5772"/>
                    <a:pt x="3485" y="5771"/>
                  </a:cubicBezTo>
                  <a:lnTo>
                    <a:pt x="3485" y="5771"/>
                  </a:lnTo>
                  <a:cubicBezTo>
                    <a:pt x="3429" y="5817"/>
                    <a:pt x="3390" y="5896"/>
                    <a:pt x="3390" y="5966"/>
                  </a:cubicBezTo>
                  <a:cubicBezTo>
                    <a:pt x="3390" y="6051"/>
                    <a:pt x="3487" y="6140"/>
                    <a:pt x="3567" y="6140"/>
                  </a:cubicBezTo>
                  <a:cubicBezTo>
                    <a:pt x="3603" y="6140"/>
                    <a:pt x="3635" y="6122"/>
                    <a:pt x="3654" y="6078"/>
                  </a:cubicBezTo>
                  <a:cubicBezTo>
                    <a:pt x="3674" y="6108"/>
                    <a:pt x="3694" y="6120"/>
                    <a:pt x="3711" y="6120"/>
                  </a:cubicBezTo>
                  <a:cubicBezTo>
                    <a:pt x="3765" y="6120"/>
                    <a:pt x="3801" y="6010"/>
                    <a:pt x="3786" y="5956"/>
                  </a:cubicBezTo>
                  <a:lnTo>
                    <a:pt x="3786" y="5956"/>
                  </a:lnTo>
                  <a:cubicBezTo>
                    <a:pt x="3820" y="6019"/>
                    <a:pt x="3863" y="6043"/>
                    <a:pt x="3902" y="6043"/>
                  </a:cubicBezTo>
                  <a:cubicBezTo>
                    <a:pt x="3991" y="6043"/>
                    <a:pt x="4067" y="5925"/>
                    <a:pt x="4021" y="5841"/>
                  </a:cubicBezTo>
                  <a:lnTo>
                    <a:pt x="4021" y="5841"/>
                  </a:lnTo>
                  <a:cubicBezTo>
                    <a:pt x="4038" y="5854"/>
                    <a:pt x="4057" y="5860"/>
                    <a:pt x="4076" y="5860"/>
                  </a:cubicBezTo>
                  <a:cubicBezTo>
                    <a:pt x="4188" y="5860"/>
                    <a:pt x="4304" y="5650"/>
                    <a:pt x="4121" y="5571"/>
                  </a:cubicBezTo>
                  <a:lnTo>
                    <a:pt x="4121" y="5571"/>
                  </a:lnTo>
                  <a:cubicBezTo>
                    <a:pt x="4139" y="5577"/>
                    <a:pt x="4156" y="5580"/>
                    <a:pt x="4173" y="5580"/>
                  </a:cubicBezTo>
                  <a:cubicBezTo>
                    <a:pt x="4311" y="5580"/>
                    <a:pt x="4408" y="5382"/>
                    <a:pt x="4263" y="5337"/>
                  </a:cubicBezTo>
                  <a:cubicBezTo>
                    <a:pt x="4284" y="5326"/>
                    <a:pt x="4295" y="5315"/>
                    <a:pt x="4298" y="5305"/>
                  </a:cubicBezTo>
                  <a:lnTo>
                    <a:pt x="4298" y="5305"/>
                  </a:lnTo>
                  <a:cubicBezTo>
                    <a:pt x="4315" y="5317"/>
                    <a:pt x="4335" y="5322"/>
                    <a:pt x="4358" y="5322"/>
                  </a:cubicBezTo>
                  <a:cubicBezTo>
                    <a:pt x="4480" y="5322"/>
                    <a:pt x="4652" y="5160"/>
                    <a:pt x="4537" y="5012"/>
                  </a:cubicBezTo>
                  <a:lnTo>
                    <a:pt x="4537" y="5012"/>
                  </a:lnTo>
                  <a:cubicBezTo>
                    <a:pt x="4545" y="5017"/>
                    <a:pt x="4554" y="5019"/>
                    <a:pt x="4564" y="5019"/>
                  </a:cubicBezTo>
                  <a:cubicBezTo>
                    <a:pt x="4657" y="5019"/>
                    <a:pt x="4786" y="4805"/>
                    <a:pt x="4639" y="4759"/>
                  </a:cubicBezTo>
                  <a:cubicBezTo>
                    <a:pt x="4730" y="4667"/>
                    <a:pt x="4791" y="4576"/>
                    <a:pt x="4710" y="4464"/>
                  </a:cubicBezTo>
                  <a:cubicBezTo>
                    <a:pt x="4678" y="4420"/>
                    <a:pt x="4646" y="4391"/>
                    <a:pt x="4609" y="4391"/>
                  </a:cubicBezTo>
                  <a:cubicBezTo>
                    <a:pt x="4587" y="4391"/>
                    <a:pt x="4564" y="4401"/>
                    <a:pt x="4537" y="4424"/>
                  </a:cubicBezTo>
                  <a:cubicBezTo>
                    <a:pt x="4540" y="4398"/>
                    <a:pt x="4534" y="4379"/>
                    <a:pt x="4523" y="4363"/>
                  </a:cubicBezTo>
                  <a:lnTo>
                    <a:pt x="4523" y="4363"/>
                  </a:lnTo>
                  <a:cubicBezTo>
                    <a:pt x="4556" y="4376"/>
                    <a:pt x="4592" y="4383"/>
                    <a:pt x="4618" y="4383"/>
                  </a:cubicBezTo>
                  <a:cubicBezTo>
                    <a:pt x="4750" y="4373"/>
                    <a:pt x="4842" y="4149"/>
                    <a:pt x="4720" y="4068"/>
                  </a:cubicBezTo>
                  <a:cubicBezTo>
                    <a:pt x="4832" y="4048"/>
                    <a:pt x="4903" y="3825"/>
                    <a:pt x="4821" y="3754"/>
                  </a:cubicBezTo>
                  <a:lnTo>
                    <a:pt x="4821" y="3754"/>
                  </a:lnTo>
                  <a:cubicBezTo>
                    <a:pt x="4822" y="3754"/>
                    <a:pt x="4823" y="3754"/>
                    <a:pt x="4824" y="3754"/>
                  </a:cubicBezTo>
                  <a:cubicBezTo>
                    <a:pt x="4875" y="3754"/>
                    <a:pt x="4894" y="3530"/>
                    <a:pt x="4798" y="3530"/>
                  </a:cubicBezTo>
                  <a:cubicBezTo>
                    <a:pt x="4782" y="3530"/>
                    <a:pt x="4763" y="3537"/>
                    <a:pt x="4740" y="3551"/>
                  </a:cubicBezTo>
                  <a:cubicBezTo>
                    <a:pt x="4806" y="3463"/>
                    <a:pt x="4735" y="3380"/>
                    <a:pt x="4648" y="3364"/>
                  </a:cubicBezTo>
                  <a:lnTo>
                    <a:pt x="4648" y="3364"/>
                  </a:lnTo>
                  <a:cubicBezTo>
                    <a:pt x="4655" y="3363"/>
                    <a:pt x="4662" y="3361"/>
                    <a:pt x="4669" y="3358"/>
                  </a:cubicBezTo>
                  <a:cubicBezTo>
                    <a:pt x="4742" y="3330"/>
                    <a:pt x="4782" y="2957"/>
                    <a:pt x="4656" y="2957"/>
                  </a:cubicBezTo>
                  <a:cubicBezTo>
                    <a:pt x="4642" y="2957"/>
                    <a:pt x="4626" y="2962"/>
                    <a:pt x="4608" y="2972"/>
                  </a:cubicBezTo>
                  <a:cubicBezTo>
                    <a:pt x="4740" y="2871"/>
                    <a:pt x="4669" y="2617"/>
                    <a:pt x="4517" y="2586"/>
                  </a:cubicBezTo>
                  <a:cubicBezTo>
                    <a:pt x="4511" y="2584"/>
                    <a:pt x="4505" y="2583"/>
                    <a:pt x="4498" y="2582"/>
                  </a:cubicBezTo>
                  <a:lnTo>
                    <a:pt x="4498" y="2582"/>
                  </a:lnTo>
                  <a:cubicBezTo>
                    <a:pt x="4557" y="2500"/>
                    <a:pt x="4598" y="2326"/>
                    <a:pt x="4486" y="2292"/>
                  </a:cubicBezTo>
                  <a:cubicBezTo>
                    <a:pt x="4517" y="2180"/>
                    <a:pt x="4497" y="2038"/>
                    <a:pt x="4365" y="2008"/>
                  </a:cubicBezTo>
                  <a:cubicBezTo>
                    <a:pt x="4375" y="1906"/>
                    <a:pt x="4294" y="1845"/>
                    <a:pt x="4202" y="1825"/>
                  </a:cubicBezTo>
                  <a:cubicBezTo>
                    <a:pt x="4194" y="1824"/>
                    <a:pt x="4186" y="1824"/>
                    <a:pt x="4179" y="1824"/>
                  </a:cubicBezTo>
                  <a:cubicBezTo>
                    <a:pt x="4086" y="1824"/>
                    <a:pt x="4057" y="1882"/>
                    <a:pt x="4019" y="1957"/>
                  </a:cubicBezTo>
                  <a:cubicBezTo>
                    <a:pt x="3989" y="1906"/>
                    <a:pt x="4009" y="1835"/>
                    <a:pt x="3918" y="1835"/>
                  </a:cubicBezTo>
                  <a:cubicBezTo>
                    <a:pt x="3914" y="1835"/>
                    <a:pt x="3911" y="1834"/>
                    <a:pt x="3907" y="1834"/>
                  </a:cubicBezTo>
                  <a:cubicBezTo>
                    <a:pt x="3843" y="1834"/>
                    <a:pt x="3804" y="1919"/>
                    <a:pt x="3766" y="1967"/>
                  </a:cubicBezTo>
                  <a:cubicBezTo>
                    <a:pt x="3708" y="2033"/>
                    <a:pt x="3670" y="2012"/>
                    <a:pt x="3609" y="2029"/>
                  </a:cubicBezTo>
                  <a:lnTo>
                    <a:pt x="3609" y="2029"/>
                  </a:lnTo>
                  <a:cubicBezTo>
                    <a:pt x="3635" y="2017"/>
                    <a:pt x="3657" y="2000"/>
                    <a:pt x="3674" y="1977"/>
                  </a:cubicBezTo>
                  <a:cubicBezTo>
                    <a:pt x="3745" y="1896"/>
                    <a:pt x="3654" y="1856"/>
                    <a:pt x="3634" y="1795"/>
                  </a:cubicBezTo>
                  <a:lnTo>
                    <a:pt x="3634" y="1795"/>
                  </a:lnTo>
                  <a:cubicBezTo>
                    <a:pt x="3656" y="1839"/>
                    <a:pt x="3685" y="1856"/>
                    <a:pt x="3713" y="1856"/>
                  </a:cubicBezTo>
                  <a:cubicBezTo>
                    <a:pt x="3764" y="1856"/>
                    <a:pt x="3814" y="1802"/>
                    <a:pt x="3827" y="1744"/>
                  </a:cubicBezTo>
                  <a:cubicBezTo>
                    <a:pt x="3837" y="1663"/>
                    <a:pt x="3827" y="1541"/>
                    <a:pt x="3756" y="1500"/>
                  </a:cubicBezTo>
                  <a:cubicBezTo>
                    <a:pt x="3827" y="1460"/>
                    <a:pt x="3786" y="1368"/>
                    <a:pt x="3745" y="1318"/>
                  </a:cubicBezTo>
                  <a:cubicBezTo>
                    <a:pt x="3685" y="1257"/>
                    <a:pt x="3613" y="1247"/>
                    <a:pt x="3522" y="1247"/>
                  </a:cubicBezTo>
                  <a:cubicBezTo>
                    <a:pt x="3502" y="1247"/>
                    <a:pt x="3450" y="1256"/>
                    <a:pt x="3412" y="1256"/>
                  </a:cubicBezTo>
                  <a:cubicBezTo>
                    <a:pt x="3392" y="1256"/>
                    <a:pt x="3377" y="1253"/>
                    <a:pt x="3370" y="1247"/>
                  </a:cubicBezTo>
                  <a:cubicBezTo>
                    <a:pt x="3360" y="1236"/>
                    <a:pt x="3360" y="1155"/>
                    <a:pt x="3350" y="1135"/>
                  </a:cubicBezTo>
                  <a:cubicBezTo>
                    <a:pt x="3329" y="1044"/>
                    <a:pt x="3268" y="962"/>
                    <a:pt x="3218" y="891"/>
                  </a:cubicBezTo>
                  <a:cubicBezTo>
                    <a:pt x="3197" y="851"/>
                    <a:pt x="3136" y="759"/>
                    <a:pt x="3076" y="759"/>
                  </a:cubicBezTo>
                  <a:cubicBezTo>
                    <a:pt x="3071" y="759"/>
                    <a:pt x="3066" y="758"/>
                    <a:pt x="3062" y="758"/>
                  </a:cubicBezTo>
                  <a:cubicBezTo>
                    <a:pt x="2995" y="758"/>
                    <a:pt x="3003" y="834"/>
                    <a:pt x="2984" y="891"/>
                  </a:cubicBezTo>
                  <a:cubicBezTo>
                    <a:pt x="2980" y="912"/>
                    <a:pt x="2970" y="935"/>
                    <a:pt x="2959" y="961"/>
                  </a:cubicBezTo>
                  <a:lnTo>
                    <a:pt x="2959" y="961"/>
                  </a:lnTo>
                  <a:cubicBezTo>
                    <a:pt x="2955" y="943"/>
                    <a:pt x="2947" y="929"/>
                    <a:pt x="2933" y="922"/>
                  </a:cubicBezTo>
                  <a:cubicBezTo>
                    <a:pt x="2974" y="891"/>
                    <a:pt x="3004" y="810"/>
                    <a:pt x="2994" y="759"/>
                  </a:cubicBezTo>
                  <a:cubicBezTo>
                    <a:pt x="2974" y="658"/>
                    <a:pt x="2903" y="688"/>
                    <a:pt x="2832" y="678"/>
                  </a:cubicBezTo>
                  <a:cubicBezTo>
                    <a:pt x="2923" y="627"/>
                    <a:pt x="2974" y="587"/>
                    <a:pt x="2933" y="465"/>
                  </a:cubicBezTo>
                  <a:cubicBezTo>
                    <a:pt x="2910" y="400"/>
                    <a:pt x="2841" y="371"/>
                    <a:pt x="2769" y="371"/>
                  </a:cubicBezTo>
                  <a:cubicBezTo>
                    <a:pt x="2682" y="371"/>
                    <a:pt x="2590" y="413"/>
                    <a:pt x="2568" y="485"/>
                  </a:cubicBezTo>
                  <a:cubicBezTo>
                    <a:pt x="2578" y="445"/>
                    <a:pt x="2548" y="435"/>
                    <a:pt x="2538" y="394"/>
                  </a:cubicBezTo>
                  <a:cubicBezTo>
                    <a:pt x="2538" y="363"/>
                    <a:pt x="2548" y="333"/>
                    <a:pt x="2548" y="292"/>
                  </a:cubicBezTo>
                  <a:cubicBezTo>
                    <a:pt x="2548" y="201"/>
                    <a:pt x="2507" y="110"/>
                    <a:pt x="2406" y="100"/>
                  </a:cubicBezTo>
                  <a:cubicBezTo>
                    <a:pt x="2396" y="98"/>
                    <a:pt x="2387" y="97"/>
                    <a:pt x="2378" y="97"/>
                  </a:cubicBezTo>
                  <a:cubicBezTo>
                    <a:pt x="2303" y="97"/>
                    <a:pt x="2253" y="153"/>
                    <a:pt x="2224" y="224"/>
                  </a:cubicBezTo>
                  <a:lnTo>
                    <a:pt x="2224" y="224"/>
                  </a:lnTo>
                  <a:cubicBezTo>
                    <a:pt x="2224" y="220"/>
                    <a:pt x="2224" y="216"/>
                    <a:pt x="2223" y="211"/>
                  </a:cubicBezTo>
                  <a:cubicBezTo>
                    <a:pt x="2223" y="150"/>
                    <a:pt x="2172" y="69"/>
                    <a:pt x="2132" y="39"/>
                  </a:cubicBezTo>
                  <a:cubicBezTo>
                    <a:pt x="2101" y="10"/>
                    <a:pt x="2070" y="0"/>
                    <a:pt x="2039" y="0"/>
                  </a:cubicBezTo>
                  <a:close/>
                </a:path>
              </a:pathLst>
            </a:custGeom>
            <a:solidFill>
              <a:srgbClr val="3054FC"/>
            </a:solidFill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4007275" y="721250"/>
              <a:ext cx="20325" cy="23375"/>
            </a:xfrm>
            <a:custGeom>
              <a:avLst/>
              <a:gdLst/>
              <a:ahLst/>
              <a:cxnLst/>
              <a:rect l="l" t="t" r="r" b="b"/>
              <a:pathLst>
                <a:path w="813" h="935" fill="none" extrusionOk="0">
                  <a:moveTo>
                    <a:pt x="0" y="1"/>
                  </a:moveTo>
                  <a:cubicBezTo>
                    <a:pt x="102" y="102"/>
                    <a:pt x="244" y="153"/>
                    <a:pt x="325" y="285"/>
                  </a:cubicBezTo>
                  <a:cubicBezTo>
                    <a:pt x="345" y="336"/>
                    <a:pt x="366" y="376"/>
                    <a:pt x="396" y="417"/>
                  </a:cubicBezTo>
                  <a:cubicBezTo>
                    <a:pt x="477" y="508"/>
                    <a:pt x="589" y="569"/>
                    <a:pt x="670" y="651"/>
                  </a:cubicBezTo>
                  <a:cubicBezTo>
                    <a:pt x="751" y="732"/>
                    <a:pt x="772" y="813"/>
                    <a:pt x="812" y="914"/>
                  </a:cubicBezTo>
                  <a:cubicBezTo>
                    <a:pt x="812" y="935"/>
                    <a:pt x="812" y="914"/>
                    <a:pt x="812" y="904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4017175" y="718475"/>
              <a:ext cx="20325" cy="12450"/>
            </a:xfrm>
            <a:custGeom>
              <a:avLst/>
              <a:gdLst/>
              <a:ahLst/>
              <a:cxnLst/>
              <a:rect l="l" t="t" r="r" b="b"/>
              <a:pathLst>
                <a:path w="813" h="498" fill="none" extrusionOk="0">
                  <a:moveTo>
                    <a:pt x="0" y="0"/>
                  </a:moveTo>
                  <a:cubicBezTo>
                    <a:pt x="132" y="122"/>
                    <a:pt x="315" y="203"/>
                    <a:pt x="477" y="254"/>
                  </a:cubicBezTo>
                  <a:cubicBezTo>
                    <a:pt x="579" y="284"/>
                    <a:pt x="812" y="366"/>
                    <a:pt x="792" y="498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4015125" y="729625"/>
              <a:ext cx="20075" cy="8925"/>
            </a:xfrm>
            <a:custGeom>
              <a:avLst/>
              <a:gdLst/>
              <a:ahLst/>
              <a:cxnLst/>
              <a:rect l="l" t="t" r="r" b="b"/>
              <a:pathLst>
                <a:path w="803" h="357" fill="none" extrusionOk="0">
                  <a:moveTo>
                    <a:pt x="803" y="356"/>
                  </a:moveTo>
                  <a:cubicBezTo>
                    <a:pt x="742" y="204"/>
                    <a:pt x="559" y="102"/>
                    <a:pt x="407" y="62"/>
                  </a:cubicBezTo>
                  <a:cubicBezTo>
                    <a:pt x="275" y="21"/>
                    <a:pt x="133" y="41"/>
                    <a:pt x="1" y="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4016150" y="708075"/>
              <a:ext cx="13225" cy="1800"/>
            </a:xfrm>
            <a:custGeom>
              <a:avLst/>
              <a:gdLst/>
              <a:ahLst/>
              <a:cxnLst/>
              <a:rect l="l" t="t" r="r" b="b"/>
              <a:pathLst>
                <a:path w="529" h="72" fill="none" extrusionOk="0">
                  <a:moveTo>
                    <a:pt x="0" y="71"/>
                  </a:moveTo>
                  <a:cubicBezTo>
                    <a:pt x="41" y="61"/>
                    <a:pt x="82" y="71"/>
                    <a:pt x="122" y="61"/>
                  </a:cubicBezTo>
                  <a:cubicBezTo>
                    <a:pt x="203" y="51"/>
                    <a:pt x="275" y="10"/>
                    <a:pt x="356" y="0"/>
                  </a:cubicBezTo>
                  <a:cubicBezTo>
                    <a:pt x="406" y="0"/>
                    <a:pt x="518" y="10"/>
                    <a:pt x="528" y="31"/>
                  </a:cubicBezTo>
                </a:path>
              </a:pathLst>
            </a:custGeom>
            <a:noFill/>
            <a:ln w="102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3980375" y="639550"/>
              <a:ext cx="26150" cy="31525"/>
            </a:xfrm>
            <a:custGeom>
              <a:avLst/>
              <a:gdLst/>
              <a:ahLst/>
              <a:cxnLst/>
              <a:rect l="l" t="t" r="r" b="b"/>
              <a:pathLst>
                <a:path w="1046" h="1261" extrusionOk="0">
                  <a:moveTo>
                    <a:pt x="41" y="1"/>
                  </a:moveTo>
                  <a:lnTo>
                    <a:pt x="41" y="1"/>
                  </a:lnTo>
                  <a:cubicBezTo>
                    <a:pt x="0" y="187"/>
                    <a:pt x="186" y="308"/>
                    <a:pt x="355" y="391"/>
                  </a:cubicBezTo>
                  <a:lnTo>
                    <a:pt x="355" y="391"/>
                  </a:lnTo>
                  <a:lnTo>
                    <a:pt x="41" y="1"/>
                  </a:lnTo>
                  <a:close/>
                  <a:moveTo>
                    <a:pt x="355" y="391"/>
                  </a:moveTo>
                  <a:lnTo>
                    <a:pt x="652" y="759"/>
                  </a:lnTo>
                  <a:lnTo>
                    <a:pt x="652" y="759"/>
                  </a:lnTo>
                  <a:cubicBezTo>
                    <a:pt x="629" y="702"/>
                    <a:pt x="608" y="656"/>
                    <a:pt x="589" y="630"/>
                  </a:cubicBezTo>
                  <a:cubicBezTo>
                    <a:pt x="548" y="579"/>
                    <a:pt x="447" y="539"/>
                    <a:pt x="477" y="447"/>
                  </a:cubicBezTo>
                  <a:cubicBezTo>
                    <a:pt x="440" y="431"/>
                    <a:pt x="398" y="412"/>
                    <a:pt x="355" y="391"/>
                  </a:cubicBezTo>
                  <a:close/>
                  <a:moveTo>
                    <a:pt x="652" y="759"/>
                  </a:moveTo>
                  <a:lnTo>
                    <a:pt x="652" y="759"/>
                  </a:lnTo>
                  <a:cubicBezTo>
                    <a:pt x="729" y="952"/>
                    <a:pt x="831" y="1261"/>
                    <a:pt x="991" y="1261"/>
                  </a:cubicBezTo>
                  <a:cubicBezTo>
                    <a:pt x="1009" y="1261"/>
                    <a:pt x="1027" y="1257"/>
                    <a:pt x="1046" y="1249"/>
                  </a:cubicBezTo>
                  <a:lnTo>
                    <a:pt x="652" y="759"/>
                  </a:lnTo>
                  <a:close/>
                </a:path>
              </a:pathLst>
            </a:custGeom>
            <a:solidFill>
              <a:srgbClr val="F9A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3980125" y="639550"/>
              <a:ext cx="26400" cy="33775"/>
            </a:xfrm>
            <a:custGeom>
              <a:avLst/>
              <a:gdLst/>
              <a:ahLst/>
              <a:cxnLst/>
              <a:rect l="l" t="t" r="r" b="b"/>
              <a:pathLst>
                <a:path w="1056" h="1351" fill="none" extrusionOk="0">
                  <a:moveTo>
                    <a:pt x="51" y="1"/>
                  </a:moveTo>
                  <a:cubicBezTo>
                    <a:pt x="0" y="234"/>
                    <a:pt x="305" y="366"/>
                    <a:pt x="487" y="447"/>
                  </a:cubicBezTo>
                  <a:cubicBezTo>
                    <a:pt x="457" y="539"/>
                    <a:pt x="558" y="579"/>
                    <a:pt x="599" y="630"/>
                  </a:cubicBezTo>
                  <a:cubicBezTo>
                    <a:pt x="690" y="752"/>
                    <a:pt x="812" y="1351"/>
                    <a:pt x="1056" y="1249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3875125" y="613425"/>
              <a:ext cx="111350" cy="142625"/>
            </a:xfrm>
            <a:custGeom>
              <a:avLst/>
              <a:gdLst/>
              <a:ahLst/>
              <a:cxnLst/>
              <a:rect l="l" t="t" r="r" b="b"/>
              <a:pathLst>
                <a:path w="4454" h="5705" extrusionOk="0">
                  <a:moveTo>
                    <a:pt x="1784" y="0"/>
                  </a:moveTo>
                  <a:cubicBezTo>
                    <a:pt x="1784" y="41"/>
                    <a:pt x="1754" y="71"/>
                    <a:pt x="1734" y="112"/>
                  </a:cubicBezTo>
                  <a:cubicBezTo>
                    <a:pt x="1702" y="169"/>
                    <a:pt x="1702" y="252"/>
                    <a:pt x="1686" y="325"/>
                  </a:cubicBezTo>
                  <a:lnTo>
                    <a:pt x="1686" y="325"/>
                  </a:lnTo>
                  <a:cubicBezTo>
                    <a:pt x="1704" y="281"/>
                    <a:pt x="1729" y="238"/>
                    <a:pt x="1754" y="193"/>
                  </a:cubicBezTo>
                  <a:cubicBezTo>
                    <a:pt x="1774" y="152"/>
                    <a:pt x="1866" y="31"/>
                    <a:pt x="1784" y="0"/>
                  </a:cubicBezTo>
                  <a:close/>
                  <a:moveTo>
                    <a:pt x="1686" y="325"/>
                  </a:moveTo>
                  <a:lnTo>
                    <a:pt x="1686" y="325"/>
                  </a:lnTo>
                  <a:cubicBezTo>
                    <a:pt x="1678" y="344"/>
                    <a:pt x="1672" y="364"/>
                    <a:pt x="1667" y="384"/>
                  </a:cubicBezTo>
                  <a:lnTo>
                    <a:pt x="1667" y="384"/>
                  </a:lnTo>
                  <a:cubicBezTo>
                    <a:pt x="1676" y="365"/>
                    <a:pt x="1682" y="345"/>
                    <a:pt x="1686" y="325"/>
                  </a:cubicBezTo>
                  <a:close/>
                  <a:moveTo>
                    <a:pt x="1460" y="122"/>
                  </a:moveTo>
                  <a:cubicBezTo>
                    <a:pt x="1419" y="234"/>
                    <a:pt x="1449" y="294"/>
                    <a:pt x="1490" y="406"/>
                  </a:cubicBezTo>
                  <a:cubicBezTo>
                    <a:pt x="1510" y="467"/>
                    <a:pt x="1508" y="487"/>
                    <a:pt x="1494" y="487"/>
                  </a:cubicBezTo>
                  <a:cubicBezTo>
                    <a:pt x="1473" y="487"/>
                    <a:pt x="1425" y="441"/>
                    <a:pt x="1389" y="416"/>
                  </a:cubicBezTo>
                  <a:lnTo>
                    <a:pt x="1389" y="416"/>
                  </a:lnTo>
                  <a:cubicBezTo>
                    <a:pt x="1368" y="467"/>
                    <a:pt x="1419" y="467"/>
                    <a:pt x="1449" y="497"/>
                  </a:cubicBezTo>
                  <a:cubicBezTo>
                    <a:pt x="1490" y="528"/>
                    <a:pt x="1581" y="599"/>
                    <a:pt x="1612" y="650"/>
                  </a:cubicBezTo>
                  <a:cubicBezTo>
                    <a:pt x="1642" y="700"/>
                    <a:pt x="1652" y="873"/>
                    <a:pt x="1612" y="914"/>
                  </a:cubicBezTo>
                  <a:cubicBezTo>
                    <a:pt x="1600" y="926"/>
                    <a:pt x="1587" y="931"/>
                    <a:pt x="1574" y="931"/>
                  </a:cubicBezTo>
                  <a:cubicBezTo>
                    <a:pt x="1520" y="931"/>
                    <a:pt x="1460" y="851"/>
                    <a:pt x="1419" y="843"/>
                  </a:cubicBezTo>
                  <a:lnTo>
                    <a:pt x="1419" y="843"/>
                  </a:lnTo>
                  <a:cubicBezTo>
                    <a:pt x="1378" y="903"/>
                    <a:pt x="1541" y="974"/>
                    <a:pt x="1581" y="1005"/>
                  </a:cubicBezTo>
                  <a:cubicBezTo>
                    <a:pt x="1612" y="1035"/>
                    <a:pt x="1683" y="1106"/>
                    <a:pt x="1652" y="1147"/>
                  </a:cubicBezTo>
                  <a:cubicBezTo>
                    <a:pt x="1642" y="1162"/>
                    <a:pt x="1622" y="1167"/>
                    <a:pt x="1602" y="1167"/>
                  </a:cubicBezTo>
                  <a:cubicBezTo>
                    <a:pt x="1581" y="1167"/>
                    <a:pt x="1561" y="1162"/>
                    <a:pt x="1551" y="1157"/>
                  </a:cubicBezTo>
                  <a:lnTo>
                    <a:pt x="1551" y="1157"/>
                  </a:lnTo>
                  <a:cubicBezTo>
                    <a:pt x="1581" y="1208"/>
                    <a:pt x="1622" y="1249"/>
                    <a:pt x="1652" y="1299"/>
                  </a:cubicBezTo>
                  <a:cubicBezTo>
                    <a:pt x="1693" y="1360"/>
                    <a:pt x="1693" y="1421"/>
                    <a:pt x="1713" y="1482"/>
                  </a:cubicBezTo>
                  <a:cubicBezTo>
                    <a:pt x="1734" y="1523"/>
                    <a:pt x="1774" y="1584"/>
                    <a:pt x="1754" y="1624"/>
                  </a:cubicBezTo>
                  <a:cubicBezTo>
                    <a:pt x="1744" y="1618"/>
                    <a:pt x="1736" y="1615"/>
                    <a:pt x="1728" y="1615"/>
                  </a:cubicBezTo>
                  <a:cubicBezTo>
                    <a:pt x="1690" y="1615"/>
                    <a:pt x="1685" y="1692"/>
                    <a:pt x="1693" y="1726"/>
                  </a:cubicBezTo>
                  <a:cubicBezTo>
                    <a:pt x="1713" y="1787"/>
                    <a:pt x="1784" y="1807"/>
                    <a:pt x="1815" y="1868"/>
                  </a:cubicBezTo>
                  <a:cubicBezTo>
                    <a:pt x="1845" y="1929"/>
                    <a:pt x="1825" y="2040"/>
                    <a:pt x="1825" y="2111"/>
                  </a:cubicBezTo>
                  <a:cubicBezTo>
                    <a:pt x="1815" y="2243"/>
                    <a:pt x="1795" y="2385"/>
                    <a:pt x="1754" y="2517"/>
                  </a:cubicBezTo>
                  <a:cubicBezTo>
                    <a:pt x="1733" y="2622"/>
                    <a:pt x="1678" y="2703"/>
                    <a:pt x="1606" y="2703"/>
                  </a:cubicBezTo>
                  <a:cubicBezTo>
                    <a:pt x="1574" y="2703"/>
                    <a:pt x="1538" y="2687"/>
                    <a:pt x="1500" y="2649"/>
                  </a:cubicBezTo>
                  <a:cubicBezTo>
                    <a:pt x="1429" y="2578"/>
                    <a:pt x="1419" y="2517"/>
                    <a:pt x="1399" y="2426"/>
                  </a:cubicBezTo>
                  <a:cubicBezTo>
                    <a:pt x="1378" y="2365"/>
                    <a:pt x="1368" y="2314"/>
                    <a:pt x="1368" y="2243"/>
                  </a:cubicBezTo>
                  <a:cubicBezTo>
                    <a:pt x="1378" y="2182"/>
                    <a:pt x="1409" y="2101"/>
                    <a:pt x="1399" y="2050"/>
                  </a:cubicBezTo>
                  <a:lnTo>
                    <a:pt x="1399" y="2050"/>
                  </a:lnTo>
                  <a:cubicBezTo>
                    <a:pt x="1356" y="2093"/>
                    <a:pt x="1348" y="2137"/>
                    <a:pt x="1326" y="2137"/>
                  </a:cubicBezTo>
                  <a:cubicBezTo>
                    <a:pt x="1317" y="2137"/>
                    <a:pt x="1305" y="2129"/>
                    <a:pt x="1287" y="2111"/>
                  </a:cubicBezTo>
                  <a:cubicBezTo>
                    <a:pt x="1257" y="2081"/>
                    <a:pt x="1236" y="2061"/>
                    <a:pt x="1246" y="2020"/>
                  </a:cubicBezTo>
                  <a:lnTo>
                    <a:pt x="1246" y="2020"/>
                  </a:lnTo>
                  <a:cubicBezTo>
                    <a:pt x="1241" y="2036"/>
                    <a:pt x="1234" y="2042"/>
                    <a:pt x="1226" y="2042"/>
                  </a:cubicBezTo>
                  <a:cubicBezTo>
                    <a:pt x="1203" y="2042"/>
                    <a:pt x="1173" y="1992"/>
                    <a:pt x="1165" y="1969"/>
                  </a:cubicBezTo>
                  <a:cubicBezTo>
                    <a:pt x="1135" y="1898"/>
                    <a:pt x="1115" y="1817"/>
                    <a:pt x="1125" y="1736"/>
                  </a:cubicBezTo>
                  <a:cubicBezTo>
                    <a:pt x="1125" y="1675"/>
                    <a:pt x="1186" y="1594"/>
                    <a:pt x="1175" y="1543"/>
                  </a:cubicBezTo>
                  <a:cubicBezTo>
                    <a:pt x="1172" y="1512"/>
                    <a:pt x="1165" y="1500"/>
                    <a:pt x="1157" y="1500"/>
                  </a:cubicBezTo>
                  <a:cubicBezTo>
                    <a:pt x="1144" y="1500"/>
                    <a:pt x="1127" y="1532"/>
                    <a:pt x="1115" y="1563"/>
                  </a:cubicBezTo>
                  <a:cubicBezTo>
                    <a:pt x="1099" y="1611"/>
                    <a:pt x="1071" y="1713"/>
                    <a:pt x="1030" y="1713"/>
                  </a:cubicBezTo>
                  <a:cubicBezTo>
                    <a:pt x="1019" y="1713"/>
                    <a:pt x="1006" y="1705"/>
                    <a:pt x="993" y="1685"/>
                  </a:cubicBezTo>
                  <a:cubicBezTo>
                    <a:pt x="952" y="1634"/>
                    <a:pt x="952" y="1533"/>
                    <a:pt x="942" y="1472"/>
                  </a:cubicBezTo>
                  <a:cubicBezTo>
                    <a:pt x="932" y="1340"/>
                    <a:pt x="1023" y="1106"/>
                    <a:pt x="1125" y="1025"/>
                  </a:cubicBezTo>
                  <a:cubicBezTo>
                    <a:pt x="1125" y="1005"/>
                    <a:pt x="1115" y="974"/>
                    <a:pt x="1094" y="974"/>
                  </a:cubicBezTo>
                  <a:cubicBezTo>
                    <a:pt x="1074" y="1025"/>
                    <a:pt x="1023" y="1188"/>
                    <a:pt x="952" y="1188"/>
                  </a:cubicBezTo>
                  <a:cubicBezTo>
                    <a:pt x="871" y="1188"/>
                    <a:pt x="840" y="1035"/>
                    <a:pt x="780" y="1015"/>
                  </a:cubicBezTo>
                  <a:lnTo>
                    <a:pt x="780" y="1015"/>
                  </a:lnTo>
                  <a:cubicBezTo>
                    <a:pt x="790" y="1066"/>
                    <a:pt x="810" y="1086"/>
                    <a:pt x="830" y="1127"/>
                  </a:cubicBezTo>
                  <a:cubicBezTo>
                    <a:pt x="871" y="1188"/>
                    <a:pt x="871" y="1299"/>
                    <a:pt x="851" y="1370"/>
                  </a:cubicBezTo>
                  <a:cubicBezTo>
                    <a:pt x="833" y="1412"/>
                    <a:pt x="805" y="1433"/>
                    <a:pt x="770" y="1433"/>
                  </a:cubicBezTo>
                  <a:cubicBezTo>
                    <a:pt x="746" y="1433"/>
                    <a:pt x="718" y="1422"/>
                    <a:pt x="688" y="1401"/>
                  </a:cubicBezTo>
                  <a:cubicBezTo>
                    <a:pt x="674" y="1393"/>
                    <a:pt x="596" y="1318"/>
                    <a:pt x="565" y="1318"/>
                  </a:cubicBezTo>
                  <a:cubicBezTo>
                    <a:pt x="553" y="1318"/>
                    <a:pt x="548" y="1329"/>
                    <a:pt x="556" y="1360"/>
                  </a:cubicBezTo>
                  <a:cubicBezTo>
                    <a:pt x="597" y="1472"/>
                    <a:pt x="800" y="1431"/>
                    <a:pt x="851" y="1533"/>
                  </a:cubicBezTo>
                  <a:cubicBezTo>
                    <a:pt x="871" y="1573"/>
                    <a:pt x="912" y="1695"/>
                    <a:pt x="871" y="1726"/>
                  </a:cubicBezTo>
                  <a:cubicBezTo>
                    <a:pt x="855" y="1742"/>
                    <a:pt x="834" y="1748"/>
                    <a:pt x="811" y="1748"/>
                  </a:cubicBezTo>
                  <a:cubicBezTo>
                    <a:pt x="731" y="1748"/>
                    <a:pt x="621" y="1675"/>
                    <a:pt x="566" y="1675"/>
                  </a:cubicBezTo>
                  <a:cubicBezTo>
                    <a:pt x="577" y="1726"/>
                    <a:pt x="597" y="1736"/>
                    <a:pt x="648" y="1746"/>
                  </a:cubicBezTo>
                  <a:cubicBezTo>
                    <a:pt x="729" y="1766"/>
                    <a:pt x="820" y="1787"/>
                    <a:pt x="901" y="1807"/>
                  </a:cubicBezTo>
                  <a:cubicBezTo>
                    <a:pt x="962" y="1827"/>
                    <a:pt x="993" y="1817"/>
                    <a:pt x="1043" y="1868"/>
                  </a:cubicBezTo>
                  <a:cubicBezTo>
                    <a:pt x="1074" y="1908"/>
                    <a:pt x="1115" y="2010"/>
                    <a:pt x="1104" y="2061"/>
                  </a:cubicBezTo>
                  <a:cubicBezTo>
                    <a:pt x="1054" y="2061"/>
                    <a:pt x="1013" y="2050"/>
                    <a:pt x="962" y="2040"/>
                  </a:cubicBezTo>
                  <a:lnTo>
                    <a:pt x="962" y="2040"/>
                  </a:lnTo>
                  <a:cubicBezTo>
                    <a:pt x="993" y="2121"/>
                    <a:pt x="1094" y="2111"/>
                    <a:pt x="1155" y="2121"/>
                  </a:cubicBezTo>
                  <a:cubicBezTo>
                    <a:pt x="1277" y="2152"/>
                    <a:pt x="1287" y="2274"/>
                    <a:pt x="1328" y="2385"/>
                  </a:cubicBezTo>
                  <a:cubicBezTo>
                    <a:pt x="1348" y="2467"/>
                    <a:pt x="1419" y="2670"/>
                    <a:pt x="1307" y="2720"/>
                  </a:cubicBezTo>
                  <a:cubicBezTo>
                    <a:pt x="1294" y="2727"/>
                    <a:pt x="1280" y="2730"/>
                    <a:pt x="1265" y="2730"/>
                  </a:cubicBezTo>
                  <a:cubicBezTo>
                    <a:pt x="1190" y="2730"/>
                    <a:pt x="1101" y="2658"/>
                    <a:pt x="1033" y="2649"/>
                  </a:cubicBezTo>
                  <a:cubicBezTo>
                    <a:pt x="901" y="2619"/>
                    <a:pt x="790" y="2629"/>
                    <a:pt x="668" y="2558"/>
                  </a:cubicBezTo>
                  <a:cubicBezTo>
                    <a:pt x="536" y="2477"/>
                    <a:pt x="394" y="2406"/>
                    <a:pt x="313" y="2284"/>
                  </a:cubicBezTo>
                  <a:cubicBezTo>
                    <a:pt x="272" y="2223"/>
                    <a:pt x="262" y="2152"/>
                    <a:pt x="231" y="2091"/>
                  </a:cubicBezTo>
                  <a:cubicBezTo>
                    <a:pt x="201" y="2030"/>
                    <a:pt x="160" y="2020"/>
                    <a:pt x="130" y="1979"/>
                  </a:cubicBezTo>
                  <a:cubicBezTo>
                    <a:pt x="100" y="1939"/>
                    <a:pt x="110" y="1868"/>
                    <a:pt x="59" y="1858"/>
                  </a:cubicBezTo>
                  <a:cubicBezTo>
                    <a:pt x="51" y="1856"/>
                    <a:pt x="44" y="1856"/>
                    <a:pt x="38" y="1856"/>
                  </a:cubicBezTo>
                  <a:cubicBezTo>
                    <a:pt x="1" y="1856"/>
                    <a:pt x="10" y="1882"/>
                    <a:pt x="18" y="1908"/>
                  </a:cubicBezTo>
                  <a:cubicBezTo>
                    <a:pt x="39" y="1969"/>
                    <a:pt x="100" y="2040"/>
                    <a:pt x="140" y="2101"/>
                  </a:cubicBezTo>
                  <a:cubicBezTo>
                    <a:pt x="171" y="2152"/>
                    <a:pt x="221" y="2203"/>
                    <a:pt x="262" y="2253"/>
                  </a:cubicBezTo>
                  <a:cubicBezTo>
                    <a:pt x="323" y="2335"/>
                    <a:pt x="384" y="2406"/>
                    <a:pt x="475" y="2467"/>
                  </a:cubicBezTo>
                  <a:cubicBezTo>
                    <a:pt x="617" y="2558"/>
                    <a:pt x="739" y="2639"/>
                    <a:pt x="851" y="2781"/>
                  </a:cubicBezTo>
                  <a:cubicBezTo>
                    <a:pt x="818" y="2777"/>
                    <a:pt x="765" y="2770"/>
                    <a:pt x="716" y="2770"/>
                  </a:cubicBezTo>
                  <a:cubicBezTo>
                    <a:pt x="658" y="2770"/>
                    <a:pt x="603" y="2779"/>
                    <a:pt x="587" y="2812"/>
                  </a:cubicBezTo>
                  <a:cubicBezTo>
                    <a:pt x="648" y="2852"/>
                    <a:pt x="769" y="2832"/>
                    <a:pt x="820" y="2883"/>
                  </a:cubicBezTo>
                  <a:cubicBezTo>
                    <a:pt x="859" y="2931"/>
                    <a:pt x="833" y="3036"/>
                    <a:pt x="759" y="3036"/>
                  </a:cubicBezTo>
                  <a:cubicBezTo>
                    <a:pt x="756" y="3036"/>
                    <a:pt x="753" y="3035"/>
                    <a:pt x="749" y="3035"/>
                  </a:cubicBezTo>
                  <a:lnTo>
                    <a:pt x="749" y="3035"/>
                  </a:lnTo>
                  <a:cubicBezTo>
                    <a:pt x="800" y="3197"/>
                    <a:pt x="556" y="3136"/>
                    <a:pt x="495" y="3167"/>
                  </a:cubicBezTo>
                  <a:cubicBezTo>
                    <a:pt x="536" y="3208"/>
                    <a:pt x="678" y="3238"/>
                    <a:pt x="607" y="3329"/>
                  </a:cubicBezTo>
                  <a:cubicBezTo>
                    <a:pt x="556" y="3390"/>
                    <a:pt x="465" y="3360"/>
                    <a:pt x="434" y="3400"/>
                  </a:cubicBezTo>
                  <a:cubicBezTo>
                    <a:pt x="447" y="3420"/>
                    <a:pt x="465" y="3424"/>
                    <a:pt x="484" y="3424"/>
                  </a:cubicBezTo>
                  <a:cubicBezTo>
                    <a:pt x="496" y="3424"/>
                    <a:pt x="509" y="3422"/>
                    <a:pt x="521" y="3422"/>
                  </a:cubicBezTo>
                  <a:cubicBezTo>
                    <a:pt x="544" y="3422"/>
                    <a:pt x="561" y="3430"/>
                    <a:pt x="556" y="3482"/>
                  </a:cubicBezTo>
                  <a:cubicBezTo>
                    <a:pt x="546" y="3573"/>
                    <a:pt x="414" y="3573"/>
                    <a:pt x="343" y="3583"/>
                  </a:cubicBezTo>
                  <a:cubicBezTo>
                    <a:pt x="394" y="3603"/>
                    <a:pt x="465" y="3614"/>
                    <a:pt x="495" y="3644"/>
                  </a:cubicBezTo>
                  <a:cubicBezTo>
                    <a:pt x="465" y="3674"/>
                    <a:pt x="414" y="3674"/>
                    <a:pt x="384" y="3695"/>
                  </a:cubicBezTo>
                  <a:cubicBezTo>
                    <a:pt x="343" y="3725"/>
                    <a:pt x="363" y="3756"/>
                    <a:pt x="343" y="3796"/>
                  </a:cubicBezTo>
                  <a:cubicBezTo>
                    <a:pt x="362" y="3768"/>
                    <a:pt x="415" y="3714"/>
                    <a:pt x="463" y="3714"/>
                  </a:cubicBezTo>
                  <a:cubicBezTo>
                    <a:pt x="467" y="3714"/>
                    <a:pt x="471" y="3714"/>
                    <a:pt x="475" y="3715"/>
                  </a:cubicBezTo>
                  <a:cubicBezTo>
                    <a:pt x="526" y="3735"/>
                    <a:pt x="485" y="3837"/>
                    <a:pt x="485" y="3888"/>
                  </a:cubicBezTo>
                  <a:cubicBezTo>
                    <a:pt x="475" y="3979"/>
                    <a:pt x="465" y="4111"/>
                    <a:pt x="506" y="4192"/>
                  </a:cubicBezTo>
                  <a:cubicBezTo>
                    <a:pt x="536" y="4050"/>
                    <a:pt x="516" y="3908"/>
                    <a:pt x="566" y="3766"/>
                  </a:cubicBezTo>
                  <a:cubicBezTo>
                    <a:pt x="577" y="3715"/>
                    <a:pt x="597" y="3603"/>
                    <a:pt x="658" y="3603"/>
                  </a:cubicBezTo>
                  <a:cubicBezTo>
                    <a:pt x="661" y="3603"/>
                    <a:pt x="664" y="3602"/>
                    <a:pt x="668" y="3602"/>
                  </a:cubicBezTo>
                  <a:cubicBezTo>
                    <a:pt x="714" y="3602"/>
                    <a:pt x="751" y="3666"/>
                    <a:pt x="780" y="3695"/>
                  </a:cubicBezTo>
                  <a:cubicBezTo>
                    <a:pt x="810" y="3644"/>
                    <a:pt x="739" y="3614"/>
                    <a:pt x="709" y="3593"/>
                  </a:cubicBezTo>
                  <a:cubicBezTo>
                    <a:pt x="668" y="3542"/>
                    <a:pt x="648" y="3492"/>
                    <a:pt x="668" y="3431"/>
                  </a:cubicBezTo>
                  <a:cubicBezTo>
                    <a:pt x="678" y="3400"/>
                    <a:pt x="709" y="3339"/>
                    <a:pt x="729" y="3329"/>
                  </a:cubicBezTo>
                  <a:cubicBezTo>
                    <a:pt x="740" y="3323"/>
                    <a:pt x="751" y="3320"/>
                    <a:pt x="760" y="3320"/>
                  </a:cubicBezTo>
                  <a:cubicBezTo>
                    <a:pt x="810" y="3320"/>
                    <a:pt x="835" y="3395"/>
                    <a:pt x="861" y="3421"/>
                  </a:cubicBezTo>
                  <a:cubicBezTo>
                    <a:pt x="861" y="3390"/>
                    <a:pt x="820" y="3309"/>
                    <a:pt x="871" y="3299"/>
                  </a:cubicBezTo>
                  <a:cubicBezTo>
                    <a:pt x="820" y="3187"/>
                    <a:pt x="932" y="3096"/>
                    <a:pt x="1033" y="3096"/>
                  </a:cubicBezTo>
                  <a:cubicBezTo>
                    <a:pt x="1125" y="3106"/>
                    <a:pt x="1216" y="3177"/>
                    <a:pt x="1297" y="3218"/>
                  </a:cubicBezTo>
                  <a:cubicBezTo>
                    <a:pt x="1307" y="3268"/>
                    <a:pt x="1297" y="3309"/>
                    <a:pt x="1267" y="3350"/>
                  </a:cubicBezTo>
                  <a:cubicBezTo>
                    <a:pt x="1348" y="3329"/>
                    <a:pt x="1328" y="3268"/>
                    <a:pt x="1378" y="3228"/>
                  </a:cubicBezTo>
                  <a:cubicBezTo>
                    <a:pt x="1409" y="3213"/>
                    <a:pt x="1462" y="3205"/>
                    <a:pt x="1515" y="3205"/>
                  </a:cubicBezTo>
                  <a:cubicBezTo>
                    <a:pt x="1569" y="3205"/>
                    <a:pt x="1622" y="3213"/>
                    <a:pt x="1652" y="3228"/>
                  </a:cubicBezTo>
                  <a:cubicBezTo>
                    <a:pt x="1662" y="3199"/>
                    <a:pt x="1725" y="3135"/>
                    <a:pt x="1766" y="3135"/>
                  </a:cubicBezTo>
                  <a:cubicBezTo>
                    <a:pt x="1769" y="3135"/>
                    <a:pt x="1772" y="3136"/>
                    <a:pt x="1774" y="3136"/>
                  </a:cubicBezTo>
                  <a:cubicBezTo>
                    <a:pt x="1815" y="3157"/>
                    <a:pt x="1835" y="3228"/>
                    <a:pt x="1876" y="3258"/>
                  </a:cubicBezTo>
                  <a:cubicBezTo>
                    <a:pt x="1947" y="3309"/>
                    <a:pt x="2038" y="3309"/>
                    <a:pt x="2048" y="3400"/>
                  </a:cubicBezTo>
                  <a:cubicBezTo>
                    <a:pt x="2058" y="3471"/>
                    <a:pt x="2038" y="3553"/>
                    <a:pt x="2008" y="3614"/>
                  </a:cubicBezTo>
                  <a:cubicBezTo>
                    <a:pt x="1962" y="3709"/>
                    <a:pt x="1896" y="3746"/>
                    <a:pt x="1825" y="3746"/>
                  </a:cubicBezTo>
                  <a:cubicBezTo>
                    <a:pt x="1738" y="3746"/>
                    <a:pt x="1644" y="3691"/>
                    <a:pt x="1571" y="3624"/>
                  </a:cubicBezTo>
                  <a:lnTo>
                    <a:pt x="1571" y="3624"/>
                  </a:lnTo>
                  <a:cubicBezTo>
                    <a:pt x="1622" y="3705"/>
                    <a:pt x="1703" y="3786"/>
                    <a:pt x="1642" y="3867"/>
                  </a:cubicBezTo>
                  <a:cubicBezTo>
                    <a:pt x="1610" y="3916"/>
                    <a:pt x="1585" y="3932"/>
                    <a:pt x="1562" y="3932"/>
                  </a:cubicBezTo>
                  <a:cubicBezTo>
                    <a:pt x="1527" y="3932"/>
                    <a:pt x="1494" y="3896"/>
                    <a:pt x="1439" y="3877"/>
                  </a:cubicBezTo>
                  <a:lnTo>
                    <a:pt x="1439" y="3877"/>
                  </a:lnTo>
                  <a:cubicBezTo>
                    <a:pt x="1551" y="4020"/>
                    <a:pt x="1460" y="4050"/>
                    <a:pt x="1378" y="4192"/>
                  </a:cubicBezTo>
                  <a:cubicBezTo>
                    <a:pt x="1318" y="4304"/>
                    <a:pt x="1257" y="4426"/>
                    <a:pt x="1115" y="4436"/>
                  </a:cubicBezTo>
                  <a:cubicBezTo>
                    <a:pt x="1186" y="4517"/>
                    <a:pt x="1104" y="4507"/>
                    <a:pt x="1084" y="4578"/>
                  </a:cubicBezTo>
                  <a:cubicBezTo>
                    <a:pt x="1088" y="4579"/>
                    <a:pt x="1092" y="4579"/>
                    <a:pt x="1095" y="4579"/>
                  </a:cubicBezTo>
                  <a:cubicBezTo>
                    <a:pt x="1140" y="4579"/>
                    <a:pt x="1170" y="4527"/>
                    <a:pt x="1226" y="4527"/>
                  </a:cubicBezTo>
                  <a:cubicBezTo>
                    <a:pt x="1216" y="4568"/>
                    <a:pt x="1054" y="4761"/>
                    <a:pt x="1115" y="4781"/>
                  </a:cubicBezTo>
                  <a:cubicBezTo>
                    <a:pt x="1116" y="4781"/>
                    <a:pt x="1117" y="4781"/>
                    <a:pt x="1118" y="4781"/>
                  </a:cubicBezTo>
                  <a:cubicBezTo>
                    <a:pt x="1170" y="4781"/>
                    <a:pt x="1277" y="4567"/>
                    <a:pt x="1297" y="4537"/>
                  </a:cubicBezTo>
                  <a:cubicBezTo>
                    <a:pt x="1318" y="4507"/>
                    <a:pt x="1348" y="4446"/>
                    <a:pt x="1378" y="4426"/>
                  </a:cubicBezTo>
                  <a:cubicBezTo>
                    <a:pt x="1389" y="4476"/>
                    <a:pt x="1409" y="4537"/>
                    <a:pt x="1460" y="4547"/>
                  </a:cubicBezTo>
                  <a:cubicBezTo>
                    <a:pt x="1500" y="4486"/>
                    <a:pt x="1449" y="4446"/>
                    <a:pt x="1449" y="4395"/>
                  </a:cubicBezTo>
                  <a:cubicBezTo>
                    <a:pt x="1449" y="4334"/>
                    <a:pt x="1500" y="4283"/>
                    <a:pt x="1531" y="4243"/>
                  </a:cubicBezTo>
                  <a:cubicBezTo>
                    <a:pt x="1572" y="4201"/>
                    <a:pt x="1624" y="4179"/>
                    <a:pt x="1672" y="4179"/>
                  </a:cubicBezTo>
                  <a:cubicBezTo>
                    <a:pt x="1730" y="4179"/>
                    <a:pt x="1783" y="4211"/>
                    <a:pt x="1805" y="4283"/>
                  </a:cubicBezTo>
                  <a:cubicBezTo>
                    <a:pt x="1814" y="4311"/>
                    <a:pt x="1823" y="4410"/>
                    <a:pt x="1868" y="4410"/>
                  </a:cubicBezTo>
                  <a:cubicBezTo>
                    <a:pt x="1873" y="4410"/>
                    <a:pt x="1879" y="4409"/>
                    <a:pt x="1886" y="4405"/>
                  </a:cubicBezTo>
                  <a:cubicBezTo>
                    <a:pt x="1937" y="4375"/>
                    <a:pt x="1866" y="4253"/>
                    <a:pt x="1855" y="4212"/>
                  </a:cubicBezTo>
                  <a:cubicBezTo>
                    <a:pt x="1835" y="4131"/>
                    <a:pt x="1825" y="4111"/>
                    <a:pt x="1876" y="4070"/>
                  </a:cubicBezTo>
                  <a:cubicBezTo>
                    <a:pt x="1927" y="4020"/>
                    <a:pt x="1977" y="4020"/>
                    <a:pt x="2038" y="3989"/>
                  </a:cubicBezTo>
                  <a:cubicBezTo>
                    <a:pt x="2008" y="3928"/>
                    <a:pt x="1916" y="3918"/>
                    <a:pt x="1967" y="3847"/>
                  </a:cubicBezTo>
                  <a:cubicBezTo>
                    <a:pt x="1985" y="3816"/>
                    <a:pt x="2003" y="3804"/>
                    <a:pt x="2020" y="3804"/>
                  </a:cubicBezTo>
                  <a:cubicBezTo>
                    <a:pt x="2072" y="3804"/>
                    <a:pt x="2119" y="3911"/>
                    <a:pt x="2150" y="3948"/>
                  </a:cubicBezTo>
                  <a:cubicBezTo>
                    <a:pt x="2211" y="4020"/>
                    <a:pt x="2201" y="4030"/>
                    <a:pt x="2180" y="4121"/>
                  </a:cubicBezTo>
                  <a:cubicBezTo>
                    <a:pt x="2160" y="4192"/>
                    <a:pt x="2170" y="4233"/>
                    <a:pt x="2160" y="4304"/>
                  </a:cubicBezTo>
                  <a:cubicBezTo>
                    <a:pt x="2160" y="4385"/>
                    <a:pt x="2099" y="4456"/>
                    <a:pt x="2079" y="4547"/>
                  </a:cubicBezTo>
                  <a:cubicBezTo>
                    <a:pt x="2058" y="4639"/>
                    <a:pt x="2058" y="4740"/>
                    <a:pt x="2048" y="4832"/>
                  </a:cubicBezTo>
                  <a:cubicBezTo>
                    <a:pt x="2018" y="4953"/>
                    <a:pt x="1957" y="5075"/>
                    <a:pt x="1967" y="5207"/>
                  </a:cubicBezTo>
                  <a:cubicBezTo>
                    <a:pt x="2038" y="5207"/>
                    <a:pt x="2069" y="5035"/>
                    <a:pt x="2079" y="4984"/>
                  </a:cubicBezTo>
                  <a:cubicBezTo>
                    <a:pt x="2099" y="4913"/>
                    <a:pt x="2119" y="4832"/>
                    <a:pt x="2130" y="4761"/>
                  </a:cubicBezTo>
                  <a:cubicBezTo>
                    <a:pt x="2130" y="4750"/>
                    <a:pt x="2130" y="4700"/>
                    <a:pt x="2130" y="4700"/>
                  </a:cubicBezTo>
                  <a:cubicBezTo>
                    <a:pt x="2160" y="4639"/>
                    <a:pt x="2221" y="4649"/>
                    <a:pt x="2231" y="4578"/>
                  </a:cubicBezTo>
                  <a:cubicBezTo>
                    <a:pt x="2241" y="4517"/>
                    <a:pt x="2211" y="4405"/>
                    <a:pt x="2272" y="4355"/>
                  </a:cubicBezTo>
                  <a:cubicBezTo>
                    <a:pt x="2288" y="4343"/>
                    <a:pt x="2301" y="4338"/>
                    <a:pt x="2311" y="4338"/>
                  </a:cubicBezTo>
                  <a:cubicBezTo>
                    <a:pt x="2348" y="4338"/>
                    <a:pt x="2360" y="4394"/>
                    <a:pt x="2383" y="4426"/>
                  </a:cubicBezTo>
                  <a:cubicBezTo>
                    <a:pt x="2424" y="4486"/>
                    <a:pt x="2475" y="4476"/>
                    <a:pt x="2505" y="4517"/>
                  </a:cubicBezTo>
                  <a:cubicBezTo>
                    <a:pt x="2546" y="4558"/>
                    <a:pt x="2525" y="4608"/>
                    <a:pt x="2525" y="4649"/>
                  </a:cubicBezTo>
                  <a:cubicBezTo>
                    <a:pt x="2536" y="4689"/>
                    <a:pt x="2546" y="4740"/>
                    <a:pt x="2546" y="4781"/>
                  </a:cubicBezTo>
                  <a:cubicBezTo>
                    <a:pt x="2553" y="4779"/>
                    <a:pt x="2560" y="4778"/>
                    <a:pt x="2566" y="4778"/>
                  </a:cubicBezTo>
                  <a:cubicBezTo>
                    <a:pt x="2639" y="4778"/>
                    <a:pt x="2647" y="4877"/>
                    <a:pt x="2647" y="4933"/>
                  </a:cubicBezTo>
                  <a:cubicBezTo>
                    <a:pt x="2647" y="4958"/>
                    <a:pt x="2682" y="5153"/>
                    <a:pt x="2723" y="5153"/>
                  </a:cubicBezTo>
                  <a:cubicBezTo>
                    <a:pt x="2732" y="5153"/>
                    <a:pt x="2740" y="5145"/>
                    <a:pt x="2749" y="5126"/>
                  </a:cubicBezTo>
                  <a:cubicBezTo>
                    <a:pt x="2799" y="5136"/>
                    <a:pt x="2789" y="5248"/>
                    <a:pt x="2779" y="5288"/>
                  </a:cubicBezTo>
                  <a:cubicBezTo>
                    <a:pt x="2759" y="5380"/>
                    <a:pt x="2617" y="5481"/>
                    <a:pt x="2627" y="5573"/>
                  </a:cubicBezTo>
                  <a:cubicBezTo>
                    <a:pt x="2688" y="5542"/>
                    <a:pt x="2810" y="5471"/>
                    <a:pt x="2779" y="5390"/>
                  </a:cubicBezTo>
                  <a:cubicBezTo>
                    <a:pt x="2782" y="5389"/>
                    <a:pt x="2786" y="5388"/>
                    <a:pt x="2789" y="5388"/>
                  </a:cubicBezTo>
                  <a:cubicBezTo>
                    <a:pt x="2848" y="5388"/>
                    <a:pt x="2924" y="5554"/>
                    <a:pt x="2972" y="5583"/>
                  </a:cubicBezTo>
                  <a:cubicBezTo>
                    <a:pt x="3023" y="5542"/>
                    <a:pt x="2881" y="5410"/>
                    <a:pt x="2860" y="5370"/>
                  </a:cubicBezTo>
                  <a:cubicBezTo>
                    <a:pt x="2840" y="5309"/>
                    <a:pt x="2820" y="5187"/>
                    <a:pt x="2881" y="5156"/>
                  </a:cubicBezTo>
                  <a:cubicBezTo>
                    <a:pt x="2860" y="5106"/>
                    <a:pt x="2789" y="5075"/>
                    <a:pt x="2769" y="5024"/>
                  </a:cubicBezTo>
                  <a:cubicBezTo>
                    <a:pt x="2745" y="4966"/>
                    <a:pt x="2766" y="4946"/>
                    <a:pt x="2803" y="4946"/>
                  </a:cubicBezTo>
                  <a:cubicBezTo>
                    <a:pt x="2861" y="4946"/>
                    <a:pt x="2961" y="4996"/>
                    <a:pt x="2992" y="5014"/>
                  </a:cubicBezTo>
                  <a:cubicBezTo>
                    <a:pt x="2942" y="4882"/>
                    <a:pt x="2739" y="4821"/>
                    <a:pt x="2657" y="4710"/>
                  </a:cubicBezTo>
                  <a:cubicBezTo>
                    <a:pt x="2577" y="4594"/>
                    <a:pt x="2606" y="4447"/>
                    <a:pt x="2738" y="4447"/>
                  </a:cubicBezTo>
                  <a:cubicBezTo>
                    <a:pt x="2757" y="4447"/>
                    <a:pt x="2777" y="4450"/>
                    <a:pt x="2799" y="4456"/>
                  </a:cubicBezTo>
                  <a:cubicBezTo>
                    <a:pt x="2781" y="4405"/>
                    <a:pt x="2748" y="4392"/>
                    <a:pt x="2709" y="4392"/>
                  </a:cubicBezTo>
                  <a:cubicBezTo>
                    <a:pt x="2669" y="4392"/>
                    <a:pt x="2624" y="4406"/>
                    <a:pt x="2584" y="4406"/>
                  </a:cubicBezTo>
                  <a:cubicBezTo>
                    <a:pt x="2578" y="4406"/>
                    <a:pt x="2572" y="4406"/>
                    <a:pt x="2566" y="4405"/>
                  </a:cubicBezTo>
                  <a:cubicBezTo>
                    <a:pt x="2495" y="4395"/>
                    <a:pt x="2434" y="4314"/>
                    <a:pt x="2424" y="4243"/>
                  </a:cubicBezTo>
                  <a:cubicBezTo>
                    <a:pt x="2414" y="4182"/>
                    <a:pt x="2434" y="4121"/>
                    <a:pt x="2495" y="4091"/>
                  </a:cubicBezTo>
                  <a:cubicBezTo>
                    <a:pt x="2532" y="4068"/>
                    <a:pt x="2565" y="4061"/>
                    <a:pt x="2597" y="4061"/>
                  </a:cubicBezTo>
                  <a:cubicBezTo>
                    <a:pt x="2636" y="4061"/>
                    <a:pt x="2674" y="4070"/>
                    <a:pt x="2718" y="4070"/>
                  </a:cubicBezTo>
                  <a:cubicBezTo>
                    <a:pt x="2688" y="4020"/>
                    <a:pt x="2678" y="3979"/>
                    <a:pt x="2607" y="3969"/>
                  </a:cubicBezTo>
                  <a:cubicBezTo>
                    <a:pt x="2505" y="3948"/>
                    <a:pt x="2444" y="3979"/>
                    <a:pt x="2353" y="3908"/>
                  </a:cubicBezTo>
                  <a:cubicBezTo>
                    <a:pt x="2251" y="3827"/>
                    <a:pt x="2292" y="3756"/>
                    <a:pt x="2363" y="3685"/>
                  </a:cubicBezTo>
                  <a:cubicBezTo>
                    <a:pt x="2419" y="3634"/>
                    <a:pt x="2495" y="3608"/>
                    <a:pt x="2572" y="3608"/>
                  </a:cubicBezTo>
                  <a:cubicBezTo>
                    <a:pt x="2650" y="3608"/>
                    <a:pt x="2728" y="3634"/>
                    <a:pt x="2789" y="3685"/>
                  </a:cubicBezTo>
                  <a:cubicBezTo>
                    <a:pt x="2860" y="3745"/>
                    <a:pt x="2850" y="3938"/>
                    <a:pt x="2962" y="3938"/>
                  </a:cubicBezTo>
                  <a:cubicBezTo>
                    <a:pt x="2972" y="3938"/>
                    <a:pt x="2972" y="3918"/>
                    <a:pt x="2992" y="3918"/>
                  </a:cubicBezTo>
                  <a:cubicBezTo>
                    <a:pt x="3013" y="3928"/>
                    <a:pt x="3013" y="3938"/>
                    <a:pt x="3033" y="3959"/>
                  </a:cubicBezTo>
                  <a:cubicBezTo>
                    <a:pt x="3053" y="3989"/>
                    <a:pt x="3073" y="4009"/>
                    <a:pt x="3104" y="4020"/>
                  </a:cubicBezTo>
                  <a:cubicBezTo>
                    <a:pt x="3145" y="4050"/>
                    <a:pt x="3185" y="4060"/>
                    <a:pt x="3205" y="4111"/>
                  </a:cubicBezTo>
                  <a:cubicBezTo>
                    <a:pt x="3226" y="4141"/>
                    <a:pt x="3226" y="4162"/>
                    <a:pt x="3236" y="4192"/>
                  </a:cubicBezTo>
                  <a:cubicBezTo>
                    <a:pt x="3287" y="4253"/>
                    <a:pt x="3358" y="4253"/>
                    <a:pt x="3388" y="4324"/>
                  </a:cubicBezTo>
                  <a:cubicBezTo>
                    <a:pt x="3419" y="4405"/>
                    <a:pt x="3408" y="4507"/>
                    <a:pt x="3388" y="4588"/>
                  </a:cubicBezTo>
                  <a:cubicBezTo>
                    <a:pt x="3400" y="4582"/>
                    <a:pt x="3411" y="4579"/>
                    <a:pt x="3420" y="4579"/>
                  </a:cubicBezTo>
                  <a:cubicBezTo>
                    <a:pt x="3488" y="4579"/>
                    <a:pt x="3483" y="4727"/>
                    <a:pt x="3510" y="4781"/>
                  </a:cubicBezTo>
                  <a:cubicBezTo>
                    <a:pt x="3530" y="4832"/>
                    <a:pt x="3561" y="4882"/>
                    <a:pt x="3551" y="4943"/>
                  </a:cubicBezTo>
                  <a:cubicBezTo>
                    <a:pt x="3551" y="4994"/>
                    <a:pt x="3490" y="5055"/>
                    <a:pt x="3520" y="5095"/>
                  </a:cubicBezTo>
                  <a:cubicBezTo>
                    <a:pt x="3551" y="5136"/>
                    <a:pt x="3581" y="5095"/>
                    <a:pt x="3601" y="5156"/>
                  </a:cubicBezTo>
                  <a:cubicBezTo>
                    <a:pt x="3622" y="5217"/>
                    <a:pt x="3622" y="5298"/>
                    <a:pt x="3622" y="5359"/>
                  </a:cubicBezTo>
                  <a:cubicBezTo>
                    <a:pt x="3611" y="5420"/>
                    <a:pt x="3500" y="5654"/>
                    <a:pt x="3561" y="5704"/>
                  </a:cubicBezTo>
                  <a:cubicBezTo>
                    <a:pt x="3622" y="5704"/>
                    <a:pt x="3632" y="5583"/>
                    <a:pt x="3652" y="5532"/>
                  </a:cubicBezTo>
                  <a:cubicBezTo>
                    <a:pt x="3672" y="5481"/>
                    <a:pt x="3672" y="5420"/>
                    <a:pt x="3662" y="5359"/>
                  </a:cubicBezTo>
                  <a:cubicBezTo>
                    <a:pt x="3662" y="5329"/>
                    <a:pt x="3632" y="5258"/>
                    <a:pt x="3652" y="5227"/>
                  </a:cubicBezTo>
                  <a:cubicBezTo>
                    <a:pt x="3660" y="5217"/>
                    <a:pt x="3669" y="5214"/>
                    <a:pt x="3679" y="5214"/>
                  </a:cubicBezTo>
                  <a:cubicBezTo>
                    <a:pt x="3711" y="5214"/>
                    <a:pt x="3753" y="5250"/>
                    <a:pt x="3784" y="5258"/>
                  </a:cubicBezTo>
                  <a:cubicBezTo>
                    <a:pt x="3814" y="5217"/>
                    <a:pt x="3662" y="5146"/>
                    <a:pt x="3642" y="5085"/>
                  </a:cubicBezTo>
                  <a:cubicBezTo>
                    <a:pt x="3611" y="5004"/>
                    <a:pt x="3601" y="4923"/>
                    <a:pt x="3581" y="4832"/>
                  </a:cubicBezTo>
                  <a:cubicBezTo>
                    <a:pt x="3540" y="4689"/>
                    <a:pt x="3449" y="4558"/>
                    <a:pt x="3469" y="4415"/>
                  </a:cubicBezTo>
                  <a:lnTo>
                    <a:pt x="3490" y="4415"/>
                  </a:lnTo>
                  <a:cubicBezTo>
                    <a:pt x="3469" y="4355"/>
                    <a:pt x="3490" y="4334"/>
                    <a:pt x="3540" y="4334"/>
                  </a:cubicBezTo>
                  <a:cubicBezTo>
                    <a:pt x="3611" y="4344"/>
                    <a:pt x="3693" y="4365"/>
                    <a:pt x="3754" y="4385"/>
                  </a:cubicBezTo>
                  <a:cubicBezTo>
                    <a:pt x="3825" y="4405"/>
                    <a:pt x="3855" y="4466"/>
                    <a:pt x="3906" y="4517"/>
                  </a:cubicBezTo>
                  <a:cubicBezTo>
                    <a:pt x="3936" y="4558"/>
                    <a:pt x="3987" y="4649"/>
                    <a:pt x="4038" y="4659"/>
                  </a:cubicBezTo>
                  <a:cubicBezTo>
                    <a:pt x="4058" y="4558"/>
                    <a:pt x="3967" y="4517"/>
                    <a:pt x="3926" y="4446"/>
                  </a:cubicBezTo>
                  <a:cubicBezTo>
                    <a:pt x="3875" y="4375"/>
                    <a:pt x="3916" y="4375"/>
                    <a:pt x="3967" y="4324"/>
                  </a:cubicBezTo>
                  <a:cubicBezTo>
                    <a:pt x="3906" y="4314"/>
                    <a:pt x="3845" y="4314"/>
                    <a:pt x="3784" y="4304"/>
                  </a:cubicBezTo>
                  <a:cubicBezTo>
                    <a:pt x="3693" y="4283"/>
                    <a:pt x="3622" y="4233"/>
                    <a:pt x="3530" y="4212"/>
                  </a:cubicBezTo>
                  <a:cubicBezTo>
                    <a:pt x="3388" y="4172"/>
                    <a:pt x="3297" y="4030"/>
                    <a:pt x="3205" y="3918"/>
                  </a:cubicBezTo>
                  <a:cubicBezTo>
                    <a:pt x="3145" y="3847"/>
                    <a:pt x="3094" y="3776"/>
                    <a:pt x="3063" y="3695"/>
                  </a:cubicBezTo>
                  <a:cubicBezTo>
                    <a:pt x="3033" y="3624"/>
                    <a:pt x="3013" y="3624"/>
                    <a:pt x="2942" y="3593"/>
                  </a:cubicBezTo>
                  <a:cubicBezTo>
                    <a:pt x="2881" y="3553"/>
                    <a:pt x="2810" y="3492"/>
                    <a:pt x="2789" y="3421"/>
                  </a:cubicBezTo>
                  <a:cubicBezTo>
                    <a:pt x="2739" y="3309"/>
                    <a:pt x="2840" y="3208"/>
                    <a:pt x="2952" y="3208"/>
                  </a:cubicBezTo>
                  <a:cubicBezTo>
                    <a:pt x="3002" y="3208"/>
                    <a:pt x="3053" y="3218"/>
                    <a:pt x="3104" y="3218"/>
                  </a:cubicBezTo>
                  <a:cubicBezTo>
                    <a:pt x="3150" y="3218"/>
                    <a:pt x="3201" y="3201"/>
                    <a:pt x="3245" y="3201"/>
                  </a:cubicBezTo>
                  <a:cubicBezTo>
                    <a:pt x="3260" y="3201"/>
                    <a:pt x="3274" y="3202"/>
                    <a:pt x="3287" y="3208"/>
                  </a:cubicBezTo>
                  <a:cubicBezTo>
                    <a:pt x="3368" y="3238"/>
                    <a:pt x="3398" y="3360"/>
                    <a:pt x="3429" y="3421"/>
                  </a:cubicBezTo>
                  <a:cubicBezTo>
                    <a:pt x="3431" y="3421"/>
                    <a:pt x="3434" y="3421"/>
                    <a:pt x="3436" y="3421"/>
                  </a:cubicBezTo>
                  <a:cubicBezTo>
                    <a:pt x="3498" y="3421"/>
                    <a:pt x="3469" y="3297"/>
                    <a:pt x="3459" y="3258"/>
                  </a:cubicBezTo>
                  <a:lnTo>
                    <a:pt x="3459" y="3258"/>
                  </a:lnTo>
                  <a:cubicBezTo>
                    <a:pt x="3510" y="3268"/>
                    <a:pt x="3571" y="3299"/>
                    <a:pt x="3622" y="3319"/>
                  </a:cubicBezTo>
                  <a:cubicBezTo>
                    <a:pt x="3682" y="3350"/>
                    <a:pt x="3743" y="3360"/>
                    <a:pt x="3794" y="3390"/>
                  </a:cubicBezTo>
                  <a:cubicBezTo>
                    <a:pt x="3885" y="3451"/>
                    <a:pt x="3967" y="3593"/>
                    <a:pt x="4007" y="3695"/>
                  </a:cubicBezTo>
                  <a:cubicBezTo>
                    <a:pt x="4068" y="3644"/>
                    <a:pt x="3967" y="3542"/>
                    <a:pt x="3977" y="3482"/>
                  </a:cubicBezTo>
                  <a:lnTo>
                    <a:pt x="3977" y="3482"/>
                  </a:lnTo>
                  <a:cubicBezTo>
                    <a:pt x="4038" y="3512"/>
                    <a:pt x="4038" y="3563"/>
                    <a:pt x="4109" y="3563"/>
                  </a:cubicBezTo>
                  <a:cubicBezTo>
                    <a:pt x="4180" y="3563"/>
                    <a:pt x="4312" y="3553"/>
                    <a:pt x="4352" y="3482"/>
                  </a:cubicBezTo>
                  <a:cubicBezTo>
                    <a:pt x="4373" y="3461"/>
                    <a:pt x="4373" y="3390"/>
                    <a:pt x="4322" y="3380"/>
                  </a:cubicBezTo>
                  <a:cubicBezTo>
                    <a:pt x="4281" y="3380"/>
                    <a:pt x="4251" y="3482"/>
                    <a:pt x="4210" y="3492"/>
                  </a:cubicBezTo>
                  <a:cubicBezTo>
                    <a:pt x="4205" y="3493"/>
                    <a:pt x="4198" y="3494"/>
                    <a:pt x="4191" y="3494"/>
                  </a:cubicBezTo>
                  <a:cubicBezTo>
                    <a:pt x="4143" y="3494"/>
                    <a:pt x="4063" y="3469"/>
                    <a:pt x="4028" y="3451"/>
                  </a:cubicBezTo>
                  <a:cubicBezTo>
                    <a:pt x="3926" y="3400"/>
                    <a:pt x="3997" y="3339"/>
                    <a:pt x="3946" y="3268"/>
                  </a:cubicBezTo>
                  <a:lnTo>
                    <a:pt x="3946" y="3268"/>
                  </a:lnTo>
                  <a:cubicBezTo>
                    <a:pt x="3916" y="3311"/>
                    <a:pt x="3878" y="3328"/>
                    <a:pt x="3834" y="3328"/>
                  </a:cubicBezTo>
                  <a:cubicBezTo>
                    <a:pt x="3806" y="3328"/>
                    <a:pt x="3776" y="3321"/>
                    <a:pt x="3743" y="3309"/>
                  </a:cubicBezTo>
                  <a:cubicBezTo>
                    <a:pt x="3662" y="3279"/>
                    <a:pt x="3571" y="3238"/>
                    <a:pt x="3652" y="3147"/>
                  </a:cubicBezTo>
                  <a:cubicBezTo>
                    <a:pt x="3733" y="3065"/>
                    <a:pt x="3875" y="3045"/>
                    <a:pt x="3977" y="3035"/>
                  </a:cubicBezTo>
                  <a:cubicBezTo>
                    <a:pt x="3983" y="3034"/>
                    <a:pt x="3988" y="3034"/>
                    <a:pt x="3995" y="3034"/>
                  </a:cubicBezTo>
                  <a:cubicBezTo>
                    <a:pt x="4039" y="3034"/>
                    <a:pt x="4095" y="3052"/>
                    <a:pt x="4146" y="3052"/>
                  </a:cubicBezTo>
                  <a:cubicBezTo>
                    <a:pt x="4177" y="3052"/>
                    <a:pt x="4206" y="3046"/>
                    <a:pt x="4231" y="3025"/>
                  </a:cubicBezTo>
                  <a:cubicBezTo>
                    <a:pt x="4210" y="2994"/>
                    <a:pt x="4170" y="2974"/>
                    <a:pt x="4160" y="2944"/>
                  </a:cubicBezTo>
                  <a:cubicBezTo>
                    <a:pt x="4241" y="2944"/>
                    <a:pt x="4393" y="2913"/>
                    <a:pt x="4454" y="2832"/>
                  </a:cubicBezTo>
                  <a:cubicBezTo>
                    <a:pt x="4442" y="2815"/>
                    <a:pt x="4423" y="2808"/>
                    <a:pt x="4401" y="2808"/>
                  </a:cubicBezTo>
                  <a:cubicBezTo>
                    <a:pt x="4331" y="2808"/>
                    <a:pt x="4226" y="2875"/>
                    <a:pt x="4180" y="2883"/>
                  </a:cubicBezTo>
                  <a:cubicBezTo>
                    <a:pt x="4176" y="2883"/>
                    <a:pt x="4172" y="2884"/>
                    <a:pt x="4169" y="2884"/>
                  </a:cubicBezTo>
                  <a:cubicBezTo>
                    <a:pt x="4115" y="2884"/>
                    <a:pt x="4085" y="2826"/>
                    <a:pt x="4042" y="2826"/>
                  </a:cubicBezTo>
                  <a:cubicBezTo>
                    <a:pt x="4034" y="2826"/>
                    <a:pt x="4026" y="2828"/>
                    <a:pt x="4017" y="2832"/>
                  </a:cubicBezTo>
                  <a:cubicBezTo>
                    <a:pt x="4007" y="2781"/>
                    <a:pt x="4078" y="2730"/>
                    <a:pt x="4089" y="2680"/>
                  </a:cubicBezTo>
                  <a:lnTo>
                    <a:pt x="4089" y="2680"/>
                  </a:lnTo>
                  <a:cubicBezTo>
                    <a:pt x="3946" y="2730"/>
                    <a:pt x="3957" y="2903"/>
                    <a:pt x="3814" y="2954"/>
                  </a:cubicBezTo>
                  <a:cubicBezTo>
                    <a:pt x="3794" y="2893"/>
                    <a:pt x="3764" y="2913"/>
                    <a:pt x="3713" y="2873"/>
                  </a:cubicBezTo>
                  <a:cubicBezTo>
                    <a:pt x="3704" y="2975"/>
                    <a:pt x="3609" y="3042"/>
                    <a:pt x="3506" y="3042"/>
                  </a:cubicBezTo>
                  <a:cubicBezTo>
                    <a:pt x="3487" y="3042"/>
                    <a:pt x="3468" y="3040"/>
                    <a:pt x="3449" y="3035"/>
                  </a:cubicBezTo>
                  <a:cubicBezTo>
                    <a:pt x="3398" y="3025"/>
                    <a:pt x="3307" y="2974"/>
                    <a:pt x="3307" y="2913"/>
                  </a:cubicBezTo>
                  <a:cubicBezTo>
                    <a:pt x="3307" y="2862"/>
                    <a:pt x="3368" y="2862"/>
                    <a:pt x="3419" y="2842"/>
                  </a:cubicBezTo>
                  <a:cubicBezTo>
                    <a:pt x="3459" y="2832"/>
                    <a:pt x="3479" y="2832"/>
                    <a:pt x="3490" y="2781"/>
                  </a:cubicBezTo>
                  <a:cubicBezTo>
                    <a:pt x="3500" y="2720"/>
                    <a:pt x="3490" y="2680"/>
                    <a:pt x="3540" y="2629"/>
                  </a:cubicBezTo>
                  <a:cubicBezTo>
                    <a:pt x="3622" y="2548"/>
                    <a:pt x="3754" y="2599"/>
                    <a:pt x="3835" y="2507"/>
                  </a:cubicBezTo>
                  <a:cubicBezTo>
                    <a:pt x="3794" y="2487"/>
                    <a:pt x="3682" y="2497"/>
                    <a:pt x="3733" y="2416"/>
                  </a:cubicBezTo>
                  <a:cubicBezTo>
                    <a:pt x="3754" y="2396"/>
                    <a:pt x="3794" y="2396"/>
                    <a:pt x="3804" y="2365"/>
                  </a:cubicBezTo>
                  <a:cubicBezTo>
                    <a:pt x="3814" y="2355"/>
                    <a:pt x="3784" y="2345"/>
                    <a:pt x="3784" y="2324"/>
                  </a:cubicBezTo>
                  <a:cubicBezTo>
                    <a:pt x="3794" y="2274"/>
                    <a:pt x="3865" y="2223"/>
                    <a:pt x="3896" y="2193"/>
                  </a:cubicBezTo>
                  <a:cubicBezTo>
                    <a:pt x="3936" y="2162"/>
                    <a:pt x="4089" y="2081"/>
                    <a:pt x="4078" y="2030"/>
                  </a:cubicBezTo>
                  <a:cubicBezTo>
                    <a:pt x="4069" y="2029"/>
                    <a:pt x="4060" y="2028"/>
                    <a:pt x="4052" y="2028"/>
                  </a:cubicBezTo>
                  <a:cubicBezTo>
                    <a:pt x="3999" y="2028"/>
                    <a:pt x="3970" y="2054"/>
                    <a:pt x="3926" y="2081"/>
                  </a:cubicBezTo>
                  <a:cubicBezTo>
                    <a:pt x="3897" y="2100"/>
                    <a:pt x="3794" y="2193"/>
                    <a:pt x="3758" y="2193"/>
                  </a:cubicBezTo>
                  <a:cubicBezTo>
                    <a:pt x="3757" y="2193"/>
                    <a:pt x="3755" y="2193"/>
                    <a:pt x="3754" y="2193"/>
                  </a:cubicBezTo>
                  <a:cubicBezTo>
                    <a:pt x="3684" y="2173"/>
                    <a:pt x="3790" y="1908"/>
                    <a:pt x="3736" y="1908"/>
                  </a:cubicBezTo>
                  <a:cubicBezTo>
                    <a:pt x="3735" y="1908"/>
                    <a:pt x="3734" y="1908"/>
                    <a:pt x="3733" y="1908"/>
                  </a:cubicBezTo>
                  <a:cubicBezTo>
                    <a:pt x="3672" y="1918"/>
                    <a:pt x="3672" y="2253"/>
                    <a:pt x="3642" y="2304"/>
                  </a:cubicBezTo>
                  <a:cubicBezTo>
                    <a:pt x="3621" y="2338"/>
                    <a:pt x="3592" y="2373"/>
                    <a:pt x="3562" y="2373"/>
                  </a:cubicBezTo>
                  <a:cubicBezTo>
                    <a:pt x="3548" y="2373"/>
                    <a:pt x="3533" y="2365"/>
                    <a:pt x="3520" y="2345"/>
                  </a:cubicBezTo>
                  <a:cubicBezTo>
                    <a:pt x="3479" y="2294"/>
                    <a:pt x="3540" y="2203"/>
                    <a:pt x="3500" y="2152"/>
                  </a:cubicBezTo>
                  <a:lnTo>
                    <a:pt x="3500" y="2152"/>
                  </a:lnTo>
                  <a:cubicBezTo>
                    <a:pt x="3419" y="2172"/>
                    <a:pt x="3490" y="2446"/>
                    <a:pt x="3469" y="2517"/>
                  </a:cubicBezTo>
                  <a:cubicBezTo>
                    <a:pt x="3461" y="2559"/>
                    <a:pt x="3419" y="2607"/>
                    <a:pt x="3371" y="2607"/>
                  </a:cubicBezTo>
                  <a:cubicBezTo>
                    <a:pt x="3360" y="2607"/>
                    <a:pt x="3349" y="2604"/>
                    <a:pt x="3337" y="2599"/>
                  </a:cubicBezTo>
                  <a:cubicBezTo>
                    <a:pt x="3276" y="2558"/>
                    <a:pt x="3307" y="2396"/>
                    <a:pt x="3226" y="2375"/>
                  </a:cubicBezTo>
                  <a:lnTo>
                    <a:pt x="3226" y="2375"/>
                  </a:lnTo>
                  <a:cubicBezTo>
                    <a:pt x="3185" y="2426"/>
                    <a:pt x="3216" y="2477"/>
                    <a:pt x="3236" y="2517"/>
                  </a:cubicBezTo>
                  <a:cubicBezTo>
                    <a:pt x="3276" y="2588"/>
                    <a:pt x="3266" y="2568"/>
                    <a:pt x="3246" y="2639"/>
                  </a:cubicBezTo>
                  <a:cubicBezTo>
                    <a:pt x="3226" y="2720"/>
                    <a:pt x="3266" y="2842"/>
                    <a:pt x="3236" y="2923"/>
                  </a:cubicBezTo>
                  <a:cubicBezTo>
                    <a:pt x="3226" y="2974"/>
                    <a:pt x="3104" y="3035"/>
                    <a:pt x="3063" y="3045"/>
                  </a:cubicBezTo>
                  <a:cubicBezTo>
                    <a:pt x="3041" y="3053"/>
                    <a:pt x="3024" y="3057"/>
                    <a:pt x="3011" y="3057"/>
                  </a:cubicBezTo>
                  <a:cubicBezTo>
                    <a:pt x="2940" y="3057"/>
                    <a:pt x="2980" y="2956"/>
                    <a:pt x="2911" y="2913"/>
                  </a:cubicBezTo>
                  <a:cubicBezTo>
                    <a:pt x="2911" y="2995"/>
                    <a:pt x="2865" y="3057"/>
                    <a:pt x="2794" y="3057"/>
                  </a:cubicBezTo>
                  <a:cubicBezTo>
                    <a:pt x="2777" y="3057"/>
                    <a:pt x="2758" y="3053"/>
                    <a:pt x="2739" y="3045"/>
                  </a:cubicBezTo>
                  <a:cubicBezTo>
                    <a:pt x="2698" y="3025"/>
                    <a:pt x="2657" y="2994"/>
                    <a:pt x="2617" y="2984"/>
                  </a:cubicBezTo>
                  <a:cubicBezTo>
                    <a:pt x="2576" y="2974"/>
                    <a:pt x="2515" y="2974"/>
                    <a:pt x="2475" y="2964"/>
                  </a:cubicBezTo>
                  <a:cubicBezTo>
                    <a:pt x="2363" y="2944"/>
                    <a:pt x="2282" y="2903"/>
                    <a:pt x="2241" y="2791"/>
                  </a:cubicBezTo>
                  <a:cubicBezTo>
                    <a:pt x="2201" y="2720"/>
                    <a:pt x="2211" y="2700"/>
                    <a:pt x="2221" y="2629"/>
                  </a:cubicBezTo>
                  <a:cubicBezTo>
                    <a:pt x="2231" y="2568"/>
                    <a:pt x="2201" y="2487"/>
                    <a:pt x="2292" y="2456"/>
                  </a:cubicBezTo>
                  <a:cubicBezTo>
                    <a:pt x="2333" y="2436"/>
                    <a:pt x="2363" y="2456"/>
                    <a:pt x="2404" y="2426"/>
                  </a:cubicBezTo>
                  <a:cubicBezTo>
                    <a:pt x="2515" y="2375"/>
                    <a:pt x="2627" y="2365"/>
                    <a:pt x="2739" y="2284"/>
                  </a:cubicBezTo>
                  <a:cubicBezTo>
                    <a:pt x="2726" y="2275"/>
                    <a:pt x="2710" y="2273"/>
                    <a:pt x="2692" y="2273"/>
                  </a:cubicBezTo>
                  <a:cubicBezTo>
                    <a:pt x="2680" y="2273"/>
                    <a:pt x="2667" y="2274"/>
                    <a:pt x="2655" y="2274"/>
                  </a:cubicBezTo>
                  <a:cubicBezTo>
                    <a:pt x="2624" y="2274"/>
                    <a:pt x="2596" y="2269"/>
                    <a:pt x="2586" y="2233"/>
                  </a:cubicBezTo>
                  <a:cubicBezTo>
                    <a:pt x="2576" y="2172"/>
                    <a:pt x="2678" y="2111"/>
                    <a:pt x="2718" y="2081"/>
                  </a:cubicBezTo>
                  <a:cubicBezTo>
                    <a:pt x="2688" y="2050"/>
                    <a:pt x="2739" y="1969"/>
                    <a:pt x="2779" y="1949"/>
                  </a:cubicBezTo>
                  <a:cubicBezTo>
                    <a:pt x="2735" y="1860"/>
                    <a:pt x="2819" y="1841"/>
                    <a:pt x="2922" y="1841"/>
                  </a:cubicBezTo>
                  <a:cubicBezTo>
                    <a:pt x="3004" y="1841"/>
                    <a:pt x="3097" y="1853"/>
                    <a:pt x="3148" y="1853"/>
                  </a:cubicBezTo>
                  <a:cubicBezTo>
                    <a:pt x="3167" y="1853"/>
                    <a:pt x="3180" y="1852"/>
                    <a:pt x="3185" y="1847"/>
                  </a:cubicBezTo>
                  <a:cubicBezTo>
                    <a:pt x="3145" y="1837"/>
                    <a:pt x="2850" y="1776"/>
                    <a:pt x="2850" y="1746"/>
                  </a:cubicBezTo>
                  <a:cubicBezTo>
                    <a:pt x="2850" y="1736"/>
                    <a:pt x="2921" y="1726"/>
                    <a:pt x="2931" y="1715"/>
                  </a:cubicBezTo>
                  <a:cubicBezTo>
                    <a:pt x="2952" y="1695"/>
                    <a:pt x="2952" y="1655"/>
                    <a:pt x="2972" y="1634"/>
                  </a:cubicBezTo>
                  <a:cubicBezTo>
                    <a:pt x="3002" y="1553"/>
                    <a:pt x="3023" y="1502"/>
                    <a:pt x="3114" y="1482"/>
                  </a:cubicBezTo>
                  <a:cubicBezTo>
                    <a:pt x="3165" y="1472"/>
                    <a:pt x="3216" y="1472"/>
                    <a:pt x="3266" y="1472"/>
                  </a:cubicBezTo>
                  <a:cubicBezTo>
                    <a:pt x="3307" y="1472"/>
                    <a:pt x="3337" y="1472"/>
                    <a:pt x="3368" y="1441"/>
                  </a:cubicBezTo>
                  <a:cubicBezTo>
                    <a:pt x="3317" y="1421"/>
                    <a:pt x="3114" y="1391"/>
                    <a:pt x="3145" y="1330"/>
                  </a:cubicBezTo>
                  <a:cubicBezTo>
                    <a:pt x="3195" y="1259"/>
                    <a:pt x="3398" y="1299"/>
                    <a:pt x="3439" y="1198"/>
                  </a:cubicBezTo>
                  <a:cubicBezTo>
                    <a:pt x="3422" y="1187"/>
                    <a:pt x="3403" y="1183"/>
                    <a:pt x="3382" y="1183"/>
                  </a:cubicBezTo>
                  <a:cubicBezTo>
                    <a:pt x="3308" y="1183"/>
                    <a:pt x="3219" y="1243"/>
                    <a:pt x="3155" y="1259"/>
                  </a:cubicBezTo>
                  <a:cubicBezTo>
                    <a:pt x="3150" y="1260"/>
                    <a:pt x="3145" y="1260"/>
                    <a:pt x="3141" y="1260"/>
                  </a:cubicBezTo>
                  <a:cubicBezTo>
                    <a:pt x="3038" y="1260"/>
                    <a:pt x="2982" y="1051"/>
                    <a:pt x="2982" y="954"/>
                  </a:cubicBezTo>
                  <a:lnTo>
                    <a:pt x="2982" y="954"/>
                  </a:lnTo>
                  <a:cubicBezTo>
                    <a:pt x="2942" y="1066"/>
                    <a:pt x="3023" y="1157"/>
                    <a:pt x="3013" y="1269"/>
                  </a:cubicBezTo>
                  <a:cubicBezTo>
                    <a:pt x="3002" y="1309"/>
                    <a:pt x="2972" y="1350"/>
                    <a:pt x="2962" y="1391"/>
                  </a:cubicBezTo>
                  <a:cubicBezTo>
                    <a:pt x="2942" y="1431"/>
                    <a:pt x="2921" y="1543"/>
                    <a:pt x="2870" y="1543"/>
                  </a:cubicBezTo>
                  <a:cubicBezTo>
                    <a:pt x="2779" y="1543"/>
                    <a:pt x="2810" y="1340"/>
                    <a:pt x="2739" y="1340"/>
                  </a:cubicBezTo>
                  <a:cubicBezTo>
                    <a:pt x="2728" y="1431"/>
                    <a:pt x="2830" y="1634"/>
                    <a:pt x="2728" y="1685"/>
                  </a:cubicBezTo>
                  <a:cubicBezTo>
                    <a:pt x="2717" y="1690"/>
                    <a:pt x="2706" y="1692"/>
                    <a:pt x="2696" y="1692"/>
                  </a:cubicBezTo>
                  <a:cubicBezTo>
                    <a:pt x="2690" y="1692"/>
                    <a:pt x="2684" y="1691"/>
                    <a:pt x="2679" y="1691"/>
                  </a:cubicBezTo>
                  <a:cubicBezTo>
                    <a:pt x="2660" y="1691"/>
                    <a:pt x="2647" y="1696"/>
                    <a:pt x="2647" y="1736"/>
                  </a:cubicBezTo>
                  <a:cubicBezTo>
                    <a:pt x="2647" y="1746"/>
                    <a:pt x="2678" y="1776"/>
                    <a:pt x="2678" y="1797"/>
                  </a:cubicBezTo>
                  <a:cubicBezTo>
                    <a:pt x="2678" y="1827"/>
                    <a:pt x="2667" y="1868"/>
                    <a:pt x="2657" y="1888"/>
                  </a:cubicBezTo>
                  <a:cubicBezTo>
                    <a:pt x="2647" y="1939"/>
                    <a:pt x="2617" y="2030"/>
                    <a:pt x="2576" y="2061"/>
                  </a:cubicBezTo>
                  <a:cubicBezTo>
                    <a:pt x="2566" y="2068"/>
                    <a:pt x="2556" y="2071"/>
                    <a:pt x="2546" y="2071"/>
                  </a:cubicBezTo>
                  <a:cubicBezTo>
                    <a:pt x="2526" y="2071"/>
                    <a:pt x="2507" y="2061"/>
                    <a:pt x="2489" y="2061"/>
                  </a:cubicBezTo>
                  <a:cubicBezTo>
                    <a:pt x="2480" y="2061"/>
                    <a:pt x="2472" y="2063"/>
                    <a:pt x="2464" y="2071"/>
                  </a:cubicBezTo>
                  <a:cubicBezTo>
                    <a:pt x="2454" y="2091"/>
                    <a:pt x="2475" y="2121"/>
                    <a:pt x="2475" y="2142"/>
                  </a:cubicBezTo>
                  <a:cubicBezTo>
                    <a:pt x="2464" y="2162"/>
                    <a:pt x="2444" y="2182"/>
                    <a:pt x="2434" y="2193"/>
                  </a:cubicBezTo>
                  <a:cubicBezTo>
                    <a:pt x="2393" y="2233"/>
                    <a:pt x="2343" y="2284"/>
                    <a:pt x="2282" y="2284"/>
                  </a:cubicBezTo>
                  <a:cubicBezTo>
                    <a:pt x="2150" y="2274"/>
                    <a:pt x="2201" y="2000"/>
                    <a:pt x="2221" y="1918"/>
                  </a:cubicBezTo>
                  <a:cubicBezTo>
                    <a:pt x="2261" y="1807"/>
                    <a:pt x="2272" y="1726"/>
                    <a:pt x="2251" y="1614"/>
                  </a:cubicBezTo>
                  <a:cubicBezTo>
                    <a:pt x="2251" y="1563"/>
                    <a:pt x="2261" y="1523"/>
                    <a:pt x="2261" y="1482"/>
                  </a:cubicBezTo>
                  <a:cubicBezTo>
                    <a:pt x="2272" y="1401"/>
                    <a:pt x="2261" y="1309"/>
                    <a:pt x="2282" y="1228"/>
                  </a:cubicBezTo>
                  <a:cubicBezTo>
                    <a:pt x="2312" y="1086"/>
                    <a:pt x="2505" y="1025"/>
                    <a:pt x="2546" y="883"/>
                  </a:cubicBezTo>
                  <a:lnTo>
                    <a:pt x="2546" y="883"/>
                  </a:lnTo>
                  <a:cubicBezTo>
                    <a:pt x="2464" y="893"/>
                    <a:pt x="2434" y="985"/>
                    <a:pt x="2363" y="995"/>
                  </a:cubicBezTo>
                  <a:cubicBezTo>
                    <a:pt x="2302" y="792"/>
                    <a:pt x="2393" y="619"/>
                    <a:pt x="2515" y="457"/>
                  </a:cubicBezTo>
                  <a:lnTo>
                    <a:pt x="2515" y="457"/>
                  </a:lnTo>
                  <a:cubicBezTo>
                    <a:pt x="2470" y="475"/>
                    <a:pt x="2417" y="541"/>
                    <a:pt x="2363" y="541"/>
                  </a:cubicBezTo>
                  <a:cubicBezTo>
                    <a:pt x="2356" y="541"/>
                    <a:pt x="2349" y="540"/>
                    <a:pt x="2343" y="538"/>
                  </a:cubicBezTo>
                  <a:cubicBezTo>
                    <a:pt x="2282" y="508"/>
                    <a:pt x="2292" y="365"/>
                    <a:pt x="2231" y="325"/>
                  </a:cubicBezTo>
                  <a:lnTo>
                    <a:pt x="2231" y="325"/>
                  </a:lnTo>
                  <a:cubicBezTo>
                    <a:pt x="2201" y="376"/>
                    <a:pt x="2241" y="497"/>
                    <a:pt x="2292" y="538"/>
                  </a:cubicBezTo>
                  <a:cubicBezTo>
                    <a:pt x="2282" y="640"/>
                    <a:pt x="2272" y="741"/>
                    <a:pt x="2292" y="853"/>
                  </a:cubicBezTo>
                  <a:cubicBezTo>
                    <a:pt x="2292" y="878"/>
                    <a:pt x="2306" y="953"/>
                    <a:pt x="2275" y="953"/>
                  </a:cubicBezTo>
                  <a:cubicBezTo>
                    <a:pt x="2269" y="953"/>
                    <a:pt x="2261" y="951"/>
                    <a:pt x="2251" y="944"/>
                  </a:cubicBezTo>
                  <a:cubicBezTo>
                    <a:pt x="2211" y="924"/>
                    <a:pt x="2251" y="822"/>
                    <a:pt x="2190" y="822"/>
                  </a:cubicBezTo>
                  <a:cubicBezTo>
                    <a:pt x="2140" y="822"/>
                    <a:pt x="2221" y="985"/>
                    <a:pt x="2221" y="1015"/>
                  </a:cubicBezTo>
                  <a:cubicBezTo>
                    <a:pt x="2241" y="1086"/>
                    <a:pt x="2241" y="1167"/>
                    <a:pt x="2221" y="1238"/>
                  </a:cubicBezTo>
                  <a:cubicBezTo>
                    <a:pt x="2211" y="1279"/>
                    <a:pt x="2180" y="1309"/>
                    <a:pt x="2180" y="1350"/>
                  </a:cubicBezTo>
                  <a:cubicBezTo>
                    <a:pt x="2180" y="1370"/>
                    <a:pt x="2201" y="1391"/>
                    <a:pt x="2201" y="1411"/>
                  </a:cubicBezTo>
                  <a:cubicBezTo>
                    <a:pt x="2201" y="1492"/>
                    <a:pt x="2180" y="1573"/>
                    <a:pt x="2180" y="1644"/>
                  </a:cubicBezTo>
                  <a:cubicBezTo>
                    <a:pt x="2180" y="1746"/>
                    <a:pt x="2180" y="1817"/>
                    <a:pt x="2160" y="1918"/>
                  </a:cubicBezTo>
                  <a:cubicBezTo>
                    <a:pt x="2152" y="1958"/>
                    <a:pt x="2120" y="2059"/>
                    <a:pt x="2072" y="2059"/>
                  </a:cubicBezTo>
                  <a:cubicBezTo>
                    <a:pt x="2059" y="2059"/>
                    <a:pt x="2044" y="2050"/>
                    <a:pt x="2028" y="2030"/>
                  </a:cubicBezTo>
                  <a:lnTo>
                    <a:pt x="2028" y="2030"/>
                  </a:lnTo>
                  <a:cubicBezTo>
                    <a:pt x="1998" y="2081"/>
                    <a:pt x="2038" y="2162"/>
                    <a:pt x="1998" y="2203"/>
                  </a:cubicBezTo>
                  <a:cubicBezTo>
                    <a:pt x="1985" y="2213"/>
                    <a:pt x="1973" y="2217"/>
                    <a:pt x="1963" y="2217"/>
                  </a:cubicBezTo>
                  <a:cubicBezTo>
                    <a:pt x="1932" y="2217"/>
                    <a:pt x="1911" y="2180"/>
                    <a:pt x="1896" y="2142"/>
                  </a:cubicBezTo>
                  <a:cubicBezTo>
                    <a:pt x="1876" y="2081"/>
                    <a:pt x="1876" y="2000"/>
                    <a:pt x="1866" y="1929"/>
                  </a:cubicBezTo>
                  <a:cubicBezTo>
                    <a:pt x="1845" y="1797"/>
                    <a:pt x="1815" y="1675"/>
                    <a:pt x="1815" y="1543"/>
                  </a:cubicBezTo>
                  <a:cubicBezTo>
                    <a:pt x="1815" y="1452"/>
                    <a:pt x="1784" y="1381"/>
                    <a:pt x="1774" y="1299"/>
                  </a:cubicBezTo>
                  <a:cubicBezTo>
                    <a:pt x="1764" y="1208"/>
                    <a:pt x="1886" y="1086"/>
                    <a:pt x="1845" y="1005"/>
                  </a:cubicBezTo>
                  <a:lnTo>
                    <a:pt x="1845" y="1005"/>
                  </a:lnTo>
                  <a:cubicBezTo>
                    <a:pt x="1784" y="1056"/>
                    <a:pt x="1795" y="1157"/>
                    <a:pt x="1734" y="1208"/>
                  </a:cubicBezTo>
                  <a:cubicBezTo>
                    <a:pt x="1703" y="1106"/>
                    <a:pt x="1652" y="995"/>
                    <a:pt x="1673" y="903"/>
                  </a:cubicBezTo>
                  <a:cubicBezTo>
                    <a:pt x="1693" y="802"/>
                    <a:pt x="1703" y="731"/>
                    <a:pt x="1764" y="660"/>
                  </a:cubicBezTo>
                  <a:cubicBezTo>
                    <a:pt x="1815" y="609"/>
                    <a:pt x="1886" y="568"/>
                    <a:pt x="1886" y="487"/>
                  </a:cubicBezTo>
                  <a:lnTo>
                    <a:pt x="1886" y="487"/>
                  </a:lnTo>
                  <a:cubicBezTo>
                    <a:pt x="1849" y="515"/>
                    <a:pt x="1753" y="602"/>
                    <a:pt x="1713" y="602"/>
                  </a:cubicBezTo>
                  <a:cubicBezTo>
                    <a:pt x="1709" y="602"/>
                    <a:pt x="1706" y="601"/>
                    <a:pt x="1703" y="599"/>
                  </a:cubicBezTo>
                  <a:cubicBezTo>
                    <a:pt x="1673" y="579"/>
                    <a:pt x="1663" y="497"/>
                    <a:pt x="1663" y="467"/>
                  </a:cubicBezTo>
                  <a:cubicBezTo>
                    <a:pt x="1660" y="438"/>
                    <a:pt x="1662" y="410"/>
                    <a:pt x="1667" y="384"/>
                  </a:cubicBezTo>
                  <a:lnTo>
                    <a:pt x="1667" y="384"/>
                  </a:lnTo>
                  <a:cubicBezTo>
                    <a:pt x="1659" y="403"/>
                    <a:pt x="1647" y="421"/>
                    <a:pt x="1632" y="437"/>
                  </a:cubicBezTo>
                  <a:cubicBezTo>
                    <a:pt x="1614" y="454"/>
                    <a:pt x="1599" y="462"/>
                    <a:pt x="1586" y="462"/>
                  </a:cubicBezTo>
                  <a:cubicBezTo>
                    <a:pt x="1547" y="462"/>
                    <a:pt x="1528" y="396"/>
                    <a:pt x="1521" y="335"/>
                  </a:cubicBezTo>
                  <a:cubicBezTo>
                    <a:pt x="1500" y="254"/>
                    <a:pt x="1500" y="193"/>
                    <a:pt x="1460" y="122"/>
                  </a:cubicBezTo>
                  <a:close/>
                </a:path>
              </a:pathLst>
            </a:custGeom>
            <a:solidFill>
              <a:srgbClr val="75C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3758600" y="565700"/>
              <a:ext cx="67775" cy="68050"/>
            </a:xfrm>
            <a:custGeom>
              <a:avLst/>
              <a:gdLst/>
              <a:ahLst/>
              <a:cxnLst/>
              <a:rect l="l" t="t" r="r" b="b"/>
              <a:pathLst>
                <a:path w="2711" h="2722" extrusionOk="0">
                  <a:moveTo>
                    <a:pt x="975" y="1"/>
                  </a:moveTo>
                  <a:lnTo>
                    <a:pt x="975" y="1"/>
                  </a:lnTo>
                  <a:cubicBezTo>
                    <a:pt x="1046" y="427"/>
                    <a:pt x="954" y="874"/>
                    <a:pt x="579" y="1148"/>
                  </a:cubicBezTo>
                  <a:cubicBezTo>
                    <a:pt x="497" y="1219"/>
                    <a:pt x="254" y="1391"/>
                    <a:pt x="437" y="1493"/>
                  </a:cubicBezTo>
                  <a:cubicBezTo>
                    <a:pt x="459" y="1507"/>
                    <a:pt x="484" y="1513"/>
                    <a:pt x="510" y="1513"/>
                  </a:cubicBezTo>
                  <a:cubicBezTo>
                    <a:pt x="615" y="1513"/>
                    <a:pt x="743" y="1422"/>
                    <a:pt x="832" y="1422"/>
                  </a:cubicBezTo>
                  <a:cubicBezTo>
                    <a:pt x="832" y="1564"/>
                    <a:pt x="843" y="1726"/>
                    <a:pt x="731" y="1828"/>
                  </a:cubicBezTo>
                  <a:cubicBezTo>
                    <a:pt x="609" y="1940"/>
                    <a:pt x="416" y="1889"/>
                    <a:pt x="305" y="1980"/>
                  </a:cubicBezTo>
                  <a:cubicBezTo>
                    <a:pt x="305" y="1970"/>
                    <a:pt x="305" y="1960"/>
                    <a:pt x="294" y="1960"/>
                  </a:cubicBezTo>
                  <a:cubicBezTo>
                    <a:pt x="183" y="2021"/>
                    <a:pt x="41" y="2011"/>
                    <a:pt x="20" y="2173"/>
                  </a:cubicBezTo>
                  <a:cubicBezTo>
                    <a:pt x="0" y="2295"/>
                    <a:pt x="51" y="2406"/>
                    <a:pt x="152" y="2467"/>
                  </a:cubicBezTo>
                  <a:cubicBezTo>
                    <a:pt x="243" y="2515"/>
                    <a:pt x="345" y="2542"/>
                    <a:pt x="444" y="2542"/>
                  </a:cubicBezTo>
                  <a:cubicBezTo>
                    <a:pt x="577" y="2542"/>
                    <a:pt x="704" y="2493"/>
                    <a:pt x="792" y="2376"/>
                  </a:cubicBezTo>
                  <a:lnTo>
                    <a:pt x="792" y="2376"/>
                  </a:lnTo>
                  <a:cubicBezTo>
                    <a:pt x="782" y="2427"/>
                    <a:pt x="751" y="2467"/>
                    <a:pt x="731" y="2508"/>
                  </a:cubicBezTo>
                  <a:cubicBezTo>
                    <a:pt x="721" y="2579"/>
                    <a:pt x="741" y="2589"/>
                    <a:pt x="782" y="2640"/>
                  </a:cubicBezTo>
                  <a:cubicBezTo>
                    <a:pt x="830" y="2698"/>
                    <a:pt x="891" y="2722"/>
                    <a:pt x="955" y="2722"/>
                  </a:cubicBezTo>
                  <a:cubicBezTo>
                    <a:pt x="1079" y="2722"/>
                    <a:pt x="1215" y="2632"/>
                    <a:pt x="1289" y="2538"/>
                  </a:cubicBezTo>
                  <a:cubicBezTo>
                    <a:pt x="1360" y="2437"/>
                    <a:pt x="1320" y="2315"/>
                    <a:pt x="1289" y="2214"/>
                  </a:cubicBezTo>
                  <a:cubicBezTo>
                    <a:pt x="1238" y="2092"/>
                    <a:pt x="1218" y="1980"/>
                    <a:pt x="1198" y="1858"/>
                  </a:cubicBezTo>
                  <a:cubicBezTo>
                    <a:pt x="1167" y="1696"/>
                    <a:pt x="1249" y="1554"/>
                    <a:pt x="1381" y="1462"/>
                  </a:cubicBezTo>
                  <a:cubicBezTo>
                    <a:pt x="1456" y="1410"/>
                    <a:pt x="1516" y="1390"/>
                    <a:pt x="1573" y="1390"/>
                  </a:cubicBezTo>
                  <a:cubicBezTo>
                    <a:pt x="1667" y="1390"/>
                    <a:pt x="1751" y="1445"/>
                    <a:pt x="1878" y="1483"/>
                  </a:cubicBezTo>
                  <a:cubicBezTo>
                    <a:pt x="1959" y="1341"/>
                    <a:pt x="1949" y="1209"/>
                    <a:pt x="1979" y="1056"/>
                  </a:cubicBezTo>
                  <a:cubicBezTo>
                    <a:pt x="2000" y="914"/>
                    <a:pt x="2061" y="782"/>
                    <a:pt x="2142" y="661"/>
                  </a:cubicBezTo>
                  <a:cubicBezTo>
                    <a:pt x="2274" y="458"/>
                    <a:pt x="2487" y="376"/>
                    <a:pt x="2710" y="28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00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3839525" y="699175"/>
              <a:ext cx="30750" cy="13725"/>
            </a:xfrm>
            <a:custGeom>
              <a:avLst/>
              <a:gdLst/>
              <a:ahLst/>
              <a:cxnLst/>
              <a:rect l="l" t="t" r="r" b="b"/>
              <a:pathLst>
                <a:path w="1230" h="549" fill="none" extrusionOk="0">
                  <a:moveTo>
                    <a:pt x="1" y="549"/>
                  </a:moveTo>
                  <a:cubicBezTo>
                    <a:pt x="427" y="417"/>
                    <a:pt x="854" y="234"/>
                    <a:pt x="1229" y="1"/>
                  </a:cubicBezTo>
                </a:path>
              </a:pathLst>
            </a:custGeom>
            <a:noFill/>
            <a:ln w="1275" cap="flat" cmpd="sng">
              <a:solidFill>
                <a:srgbClr val="040404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3864400" y="553775"/>
              <a:ext cx="23875" cy="43125"/>
            </a:xfrm>
            <a:custGeom>
              <a:avLst/>
              <a:gdLst/>
              <a:ahLst/>
              <a:cxnLst/>
              <a:rect l="l" t="t" r="r" b="b"/>
              <a:pathLst>
                <a:path w="955" h="1725" extrusionOk="0">
                  <a:moveTo>
                    <a:pt x="681" y="1"/>
                  </a:moveTo>
                  <a:lnTo>
                    <a:pt x="1" y="833"/>
                  </a:lnTo>
                  <a:cubicBezTo>
                    <a:pt x="11" y="832"/>
                    <a:pt x="22" y="832"/>
                    <a:pt x="32" y="832"/>
                  </a:cubicBezTo>
                  <a:cubicBezTo>
                    <a:pt x="327" y="832"/>
                    <a:pt x="347" y="1115"/>
                    <a:pt x="386" y="1351"/>
                  </a:cubicBezTo>
                  <a:cubicBezTo>
                    <a:pt x="415" y="1506"/>
                    <a:pt x="546" y="1725"/>
                    <a:pt x="674" y="1725"/>
                  </a:cubicBezTo>
                  <a:cubicBezTo>
                    <a:pt x="731" y="1725"/>
                    <a:pt x="787" y="1683"/>
                    <a:pt x="833" y="1574"/>
                  </a:cubicBezTo>
                  <a:cubicBezTo>
                    <a:pt x="955" y="1280"/>
                    <a:pt x="660" y="1097"/>
                    <a:pt x="579" y="853"/>
                  </a:cubicBezTo>
                  <a:cubicBezTo>
                    <a:pt x="468" y="579"/>
                    <a:pt x="772" y="295"/>
                    <a:pt x="681" y="1"/>
                  </a:cubicBezTo>
                  <a:close/>
                </a:path>
              </a:pathLst>
            </a:custGeom>
            <a:solidFill>
              <a:srgbClr val="00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3766700" y="566725"/>
              <a:ext cx="62700" cy="36150"/>
            </a:xfrm>
            <a:custGeom>
              <a:avLst/>
              <a:gdLst/>
              <a:ahLst/>
              <a:cxnLst/>
              <a:rect l="l" t="t" r="r" b="b"/>
              <a:pathLst>
                <a:path w="2508" h="1446" extrusionOk="0">
                  <a:moveTo>
                    <a:pt x="711" y="0"/>
                  </a:moveTo>
                  <a:cubicBezTo>
                    <a:pt x="701" y="285"/>
                    <a:pt x="691" y="609"/>
                    <a:pt x="519" y="853"/>
                  </a:cubicBezTo>
                  <a:cubicBezTo>
                    <a:pt x="387" y="1036"/>
                    <a:pt x="1" y="1158"/>
                    <a:pt x="62" y="1421"/>
                  </a:cubicBezTo>
                  <a:cubicBezTo>
                    <a:pt x="82" y="1423"/>
                    <a:pt x="100" y="1424"/>
                    <a:pt x="117" y="1424"/>
                  </a:cubicBezTo>
                  <a:cubicBezTo>
                    <a:pt x="196" y="1424"/>
                    <a:pt x="252" y="1406"/>
                    <a:pt x="336" y="1381"/>
                  </a:cubicBezTo>
                  <a:cubicBezTo>
                    <a:pt x="400" y="1359"/>
                    <a:pt x="464" y="1347"/>
                    <a:pt x="529" y="1347"/>
                  </a:cubicBezTo>
                  <a:cubicBezTo>
                    <a:pt x="586" y="1347"/>
                    <a:pt x="644" y="1357"/>
                    <a:pt x="701" y="1381"/>
                  </a:cubicBezTo>
                  <a:cubicBezTo>
                    <a:pt x="771" y="1404"/>
                    <a:pt x="770" y="1445"/>
                    <a:pt x="815" y="1445"/>
                  </a:cubicBezTo>
                  <a:cubicBezTo>
                    <a:pt x="829" y="1445"/>
                    <a:pt x="847" y="1441"/>
                    <a:pt x="874" y="1432"/>
                  </a:cubicBezTo>
                  <a:cubicBezTo>
                    <a:pt x="945" y="1401"/>
                    <a:pt x="1006" y="1300"/>
                    <a:pt x="1087" y="1269"/>
                  </a:cubicBezTo>
                  <a:cubicBezTo>
                    <a:pt x="1105" y="1263"/>
                    <a:pt x="1123" y="1260"/>
                    <a:pt x="1139" y="1260"/>
                  </a:cubicBezTo>
                  <a:cubicBezTo>
                    <a:pt x="1252" y="1260"/>
                    <a:pt x="1331" y="1388"/>
                    <a:pt x="1432" y="1388"/>
                  </a:cubicBezTo>
                  <a:cubicBezTo>
                    <a:pt x="1458" y="1388"/>
                    <a:pt x="1484" y="1380"/>
                    <a:pt x="1513" y="1361"/>
                  </a:cubicBezTo>
                  <a:cubicBezTo>
                    <a:pt x="1594" y="1300"/>
                    <a:pt x="1564" y="1117"/>
                    <a:pt x="1594" y="1026"/>
                  </a:cubicBezTo>
                  <a:cubicBezTo>
                    <a:pt x="1747" y="630"/>
                    <a:pt x="2153" y="386"/>
                    <a:pt x="2508" y="214"/>
                  </a:cubicBezTo>
                  <a:lnTo>
                    <a:pt x="711" y="0"/>
                  </a:lnTo>
                  <a:close/>
                </a:path>
              </a:pathLst>
            </a:custGeom>
            <a:solidFill>
              <a:srgbClr val="00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3809850" y="700850"/>
              <a:ext cx="59400" cy="2052675"/>
            </a:xfrm>
            <a:custGeom>
              <a:avLst/>
              <a:gdLst/>
              <a:ahLst/>
              <a:cxnLst/>
              <a:rect l="l" t="t" r="r" b="b"/>
              <a:pathLst>
                <a:path w="2376" h="82107" extrusionOk="0">
                  <a:moveTo>
                    <a:pt x="2357" y="1"/>
                  </a:moveTo>
                  <a:cubicBezTo>
                    <a:pt x="2302" y="1"/>
                    <a:pt x="2020" y="229"/>
                    <a:pt x="1974" y="229"/>
                  </a:cubicBezTo>
                  <a:cubicBezTo>
                    <a:pt x="1972" y="229"/>
                    <a:pt x="1971" y="229"/>
                    <a:pt x="1970" y="228"/>
                  </a:cubicBezTo>
                  <a:cubicBezTo>
                    <a:pt x="1935" y="176"/>
                    <a:pt x="1880" y="147"/>
                    <a:pt x="1822" y="147"/>
                  </a:cubicBezTo>
                  <a:cubicBezTo>
                    <a:pt x="1779" y="147"/>
                    <a:pt x="1735" y="163"/>
                    <a:pt x="1695" y="198"/>
                  </a:cubicBezTo>
                  <a:cubicBezTo>
                    <a:pt x="1665" y="198"/>
                    <a:pt x="1645" y="218"/>
                    <a:pt x="1614" y="228"/>
                  </a:cubicBezTo>
                  <a:cubicBezTo>
                    <a:pt x="1381" y="421"/>
                    <a:pt x="1158" y="401"/>
                    <a:pt x="1086" y="705"/>
                  </a:cubicBezTo>
                  <a:cubicBezTo>
                    <a:pt x="1076" y="756"/>
                    <a:pt x="346" y="9353"/>
                    <a:pt x="214" y="19331"/>
                  </a:cubicBezTo>
                  <a:cubicBezTo>
                    <a:pt x="183" y="21523"/>
                    <a:pt x="0" y="26842"/>
                    <a:pt x="71" y="29826"/>
                  </a:cubicBezTo>
                  <a:cubicBezTo>
                    <a:pt x="122" y="32364"/>
                    <a:pt x="41" y="35114"/>
                    <a:pt x="61" y="37794"/>
                  </a:cubicBezTo>
                  <a:cubicBezTo>
                    <a:pt x="102" y="42341"/>
                    <a:pt x="244" y="46838"/>
                    <a:pt x="295" y="50847"/>
                  </a:cubicBezTo>
                  <a:cubicBezTo>
                    <a:pt x="549" y="67199"/>
                    <a:pt x="802" y="81308"/>
                    <a:pt x="782" y="81978"/>
                  </a:cubicBezTo>
                  <a:cubicBezTo>
                    <a:pt x="924" y="82022"/>
                    <a:pt x="1100" y="82106"/>
                    <a:pt x="1247" y="82106"/>
                  </a:cubicBezTo>
                  <a:cubicBezTo>
                    <a:pt x="1300" y="82106"/>
                    <a:pt x="1348" y="82096"/>
                    <a:pt x="1391" y="82069"/>
                  </a:cubicBezTo>
                  <a:cubicBezTo>
                    <a:pt x="1411" y="81835"/>
                    <a:pt x="975" y="67514"/>
                    <a:pt x="1178" y="50746"/>
                  </a:cubicBezTo>
                  <a:cubicBezTo>
                    <a:pt x="1218" y="47223"/>
                    <a:pt x="1127" y="43914"/>
                    <a:pt x="1046" y="40342"/>
                  </a:cubicBezTo>
                  <a:cubicBezTo>
                    <a:pt x="975" y="36931"/>
                    <a:pt x="1026" y="33145"/>
                    <a:pt x="1097" y="29826"/>
                  </a:cubicBezTo>
                  <a:cubicBezTo>
                    <a:pt x="1198" y="24913"/>
                    <a:pt x="1361" y="20224"/>
                    <a:pt x="1533" y="16073"/>
                  </a:cubicBezTo>
                  <a:cubicBezTo>
                    <a:pt x="1919" y="6734"/>
                    <a:pt x="2376" y="147"/>
                    <a:pt x="2365" y="5"/>
                  </a:cubicBezTo>
                  <a:cubicBezTo>
                    <a:pt x="2364" y="2"/>
                    <a:pt x="2361" y="1"/>
                    <a:pt x="2357" y="1"/>
                  </a:cubicBezTo>
                  <a:close/>
                </a:path>
              </a:pathLst>
            </a:custGeom>
            <a:solidFill>
              <a:srgbClr val="000080"/>
            </a:solidFill>
            <a:ln w="1025" cap="flat" cmpd="sng">
              <a:solidFill>
                <a:srgbClr val="CC6436"/>
              </a:solidFill>
              <a:prstDash val="solid"/>
              <a:miter lim="1015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4547250" y="3026875"/>
              <a:ext cx="23625" cy="23375"/>
            </a:xfrm>
            <a:custGeom>
              <a:avLst/>
              <a:gdLst/>
              <a:ahLst/>
              <a:cxnLst/>
              <a:rect l="l" t="t" r="r" b="b"/>
              <a:pathLst>
                <a:path w="945" h="935" extrusionOk="0">
                  <a:moveTo>
                    <a:pt x="468" y="0"/>
                  </a:moveTo>
                  <a:cubicBezTo>
                    <a:pt x="214" y="0"/>
                    <a:pt x="1" y="213"/>
                    <a:pt x="1" y="467"/>
                  </a:cubicBezTo>
                  <a:cubicBezTo>
                    <a:pt x="1" y="731"/>
                    <a:pt x="214" y="934"/>
                    <a:pt x="468" y="934"/>
                  </a:cubicBezTo>
                  <a:cubicBezTo>
                    <a:pt x="731" y="934"/>
                    <a:pt x="945" y="731"/>
                    <a:pt x="945" y="467"/>
                  </a:cubicBezTo>
                  <a:cubicBezTo>
                    <a:pt x="945" y="213"/>
                    <a:pt x="731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4003725" y="3560250"/>
              <a:ext cx="23350" cy="23375"/>
            </a:xfrm>
            <a:custGeom>
              <a:avLst/>
              <a:gdLst/>
              <a:ahLst/>
              <a:cxnLst/>
              <a:rect l="l" t="t" r="r" b="b"/>
              <a:pathLst>
                <a:path w="934" h="935" extrusionOk="0">
                  <a:moveTo>
                    <a:pt x="467" y="1"/>
                  </a:moveTo>
                  <a:cubicBezTo>
                    <a:pt x="213" y="1"/>
                    <a:pt x="0" y="204"/>
                    <a:pt x="0" y="468"/>
                  </a:cubicBezTo>
                  <a:cubicBezTo>
                    <a:pt x="0" y="722"/>
                    <a:pt x="213" y="935"/>
                    <a:pt x="467" y="935"/>
                  </a:cubicBezTo>
                  <a:cubicBezTo>
                    <a:pt x="731" y="935"/>
                    <a:pt x="934" y="722"/>
                    <a:pt x="934" y="468"/>
                  </a:cubicBezTo>
                  <a:cubicBezTo>
                    <a:pt x="934" y="204"/>
                    <a:pt x="731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3497475" y="3829500"/>
              <a:ext cx="23625" cy="23625"/>
            </a:xfrm>
            <a:custGeom>
              <a:avLst/>
              <a:gdLst/>
              <a:ahLst/>
              <a:cxnLst/>
              <a:rect l="l" t="t" r="r" b="b"/>
              <a:pathLst>
                <a:path w="945" h="945" extrusionOk="0">
                  <a:moveTo>
                    <a:pt x="468" y="0"/>
                  </a:moveTo>
                  <a:cubicBezTo>
                    <a:pt x="214" y="0"/>
                    <a:pt x="1" y="213"/>
                    <a:pt x="1" y="467"/>
                  </a:cubicBezTo>
                  <a:cubicBezTo>
                    <a:pt x="1" y="731"/>
                    <a:pt x="214" y="944"/>
                    <a:pt x="468" y="944"/>
                  </a:cubicBezTo>
                  <a:cubicBezTo>
                    <a:pt x="731" y="944"/>
                    <a:pt x="945" y="731"/>
                    <a:pt x="945" y="467"/>
                  </a:cubicBezTo>
                  <a:cubicBezTo>
                    <a:pt x="945" y="213"/>
                    <a:pt x="731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3893575" y="3961700"/>
              <a:ext cx="23375" cy="23625"/>
            </a:xfrm>
            <a:custGeom>
              <a:avLst/>
              <a:gdLst/>
              <a:ahLst/>
              <a:cxnLst/>
              <a:rect l="l" t="t" r="r" b="b"/>
              <a:pathLst>
                <a:path w="935" h="945" extrusionOk="0">
                  <a:moveTo>
                    <a:pt x="468" y="0"/>
                  </a:moveTo>
                  <a:cubicBezTo>
                    <a:pt x="214" y="0"/>
                    <a:pt x="1" y="214"/>
                    <a:pt x="1" y="467"/>
                  </a:cubicBezTo>
                  <a:cubicBezTo>
                    <a:pt x="1" y="731"/>
                    <a:pt x="214" y="944"/>
                    <a:pt x="468" y="944"/>
                  </a:cubicBezTo>
                  <a:cubicBezTo>
                    <a:pt x="732" y="944"/>
                    <a:pt x="935" y="731"/>
                    <a:pt x="935" y="467"/>
                  </a:cubicBezTo>
                  <a:cubicBezTo>
                    <a:pt x="935" y="214"/>
                    <a:pt x="732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3678900" y="3081675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1"/>
                  </a:moveTo>
                  <a:cubicBezTo>
                    <a:pt x="204" y="1"/>
                    <a:pt x="1" y="214"/>
                    <a:pt x="1" y="468"/>
                  </a:cubicBezTo>
                  <a:cubicBezTo>
                    <a:pt x="1" y="721"/>
                    <a:pt x="204" y="934"/>
                    <a:pt x="468" y="934"/>
                  </a:cubicBezTo>
                  <a:cubicBezTo>
                    <a:pt x="722" y="934"/>
                    <a:pt x="935" y="721"/>
                    <a:pt x="935" y="468"/>
                  </a:cubicBezTo>
                  <a:cubicBezTo>
                    <a:pt x="935" y="214"/>
                    <a:pt x="722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3910325" y="4961225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1"/>
                  </a:moveTo>
                  <a:cubicBezTo>
                    <a:pt x="204" y="1"/>
                    <a:pt x="1" y="204"/>
                    <a:pt x="1" y="468"/>
                  </a:cubicBezTo>
                  <a:cubicBezTo>
                    <a:pt x="1" y="722"/>
                    <a:pt x="204" y="935"/>
                    <a:pt x="468" y="935"/>
                  </a:cubicBezTo>
                  <a:cubicBezTo>
                    <a:pt x="722" y="935"/>
                    <a:pt x="935" y="722"/>
                    <a:pt x="935" y="468"/>
                  </a:cubicBezTo>
                  <a:cubicBezTo>
                    <a:pt x="935" y="204"/>
                    <a:pt x="722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3731450" y="4628300"/>
              <a:ext cx="23350" cy="23625"/>
            </a:xfrm>
            <a:custGeom>
              <a:avLst/>
              <a:gdLst/>
              <a:ahLst/>
              <a:cxnLst/>
              <a:rect l="l" t="t" r="r" b="b"/>
              <a:pathLst>
                <a:path w="934" h="945" extrusionOk="0">
                  <a:moveTo>
                    <a:pt x="467" y="1"/>
                  </a:moveTo>
                  <a:cubicBezTo>
                    <a:pt x="213" y="1"/>
                    <a:pt x="0" y="214"/>
                    <a:pt x="0" y="478"/>
                  </a:cubicBezTo>
                  <a:cubicBezTo>
                    <a:pt x="0" y="732"/>
                    <a:pt x="213" y="945"/>
                    <a:pt x="467" y="945"/>
                  </a:cubicBezTo>
                  <a:cubicBezTo>
                    <a:pt x="731" y="945"/>
                    <a:pt x="934" y="732"/>
                    <a:pt x="934" y="478"/>
                  </a:cubicBezTo>
                  <a:cubicBezTo>
                    <a:pt x="934" y="214"/>
                    <a:pt x="731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4029600" y="2635325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7" y="1"/>
                  </a:moveTo>
                  <a:cubicBezTo>
                    <a:pt x="203" y="1"/>
                    <a:pt x="0" y="214"/>
                    <a:pt x="0" y="467"/>
                  </a:cubicBezTo>
                  <a:cubicBezTo>
                    <a:pt x="0" y="731"/>
                    <a:pt x="203" y="934"/>
                    <a:pt x="467" y="934"/>
                  </a:cubicBezTo>
                  <a:cubicBezTo>
                    <a:pt x="721" y="934"/>
                    <a:pt x="934" y="731"/>
                    <a:pt x="934" y="467"/>
                  </a:cubicBezTo>
                  <a:cubicBezTo>
                    <a:pt x="934" y="214"/>
                    <a:pt x="721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3685775" y="2398325"/>
              <a:ext cx="23350" cy="23375"/>
            </a:xfrm>
            <a:custGeom>
              <a:avLst/>
              <a:gdLst/>
              <a:ahLst/>
              <a:cxnLst/>
              <a:rect l="l" t="t" r="r" b="b"/>
              <a:pathLst>
                <a:path w="934" h="935" extrusionOk="0">
                  <a:moveTo>
                    <a:pt x="467" y="0"/>
                  </a:moveTo>
                  <a:cubicBezTo>
                    <a:pt x="213" y="0"/>
                    <a:pt x="0" y="213"/>
                    <a:pt x="0" y="467"/>
                  </a:cubicBezTo>
                  <a:cubicBezTo>
                    <a:pt x="0" y="731"/>
                    <a:pt x="213" y="934"/>
                    <a:pt x="467" y="934"/>
                  </a:cubicBezTo>
                  <a:cubicBezTo>
                    <a:pt x="721" y="934"/>
                    <a:pt x="934" y="731"/>
                    <a:pt x="934" y="467"/>
                  </a:cubicBezTo>
                  <a:cubicBezTo>
                    <a:pt x="934" y="213"/>
                    <a:pt x="721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3640100" y="197557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0"/>
                  </a:moveTo>
                  <a:cubicBezTo>
                    <a:pt x="203" y="0"/>
                    <a:pt x="0" y="213"/>
                    <a:pt x="0" y="467"/>
                  </a:cubicBezTo>
                  <a:cubicBezTo>
                    <a:pt x="0" y="731"/>
                    <a:pt x="203" y="934"/>
                    <a:pt x="467" y="934"/>
                  </a:cubicBezTo>
                  <a:cubicBezTo>
                    <a:pt x="721" y="934"/>
                    <a:pt x="934" y="731"/>
                    <a:pt x="934" y="467"/>
                  </a:cubicBezTo>
                  <a:cubicBezTo>
                    <a:pt x="934" y="213"/>
                    <a:pt x="721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4471625" y="2268150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0"/>
                  </a:moveTo>
                  <a:cubicBezTo>
                    <a:pt x="214" y="0"/>
                    <a:pt x="1" y="203"/>
                    <a:pt x="1" y="467"/>
                  </a:cubicBezTo>
                  <a:cubicBezTo>
                    <a:pt x="1" y="721"/>
                    <a:pt x="214" y="934"/>
                    <a:pt x="468" y="934"/>
                  </a:cubicBezTo>
                  <a:cubicBezTo>
                    <a:pt x="722" y="934"/>
                    <a:pt x="935" y="721"/>
                    <a:pt x="935" y="467"/>
                  </a:cubicBezTo>
                  <a:cubicBezTo>
                    <a:pt x="935" y="203"/>
                    <a:pt x="722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4405150" y="1785750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7" y="1"/>
                  </a:moveTo>
                  <a:cubicBezTo>
                    <a:pt x="204" y="1"/>
                    <a:pt x="1" y="204"/>
                    <a:pt x="1" y="468"/>
                  </a:cubicBezTo>
                  <a:cubicBezTo>
                    <a:pt x="1" y="721"/>
                    <a:pt x="204" y="935"/>
                    <a:pt x="467" y="935"/>
                  </a:cubicBezTo>
                  <a:cubicBezTo>
                    <a:pt x="721" y="935"/>
                    <a:pt x="934" y="721"/>
                    <a:pt x="934" y="468"/>
                  </a:cubicBezTo>
                  <a:cubicBezTo>
                    <a:pt x="934" y="204"/>
                    <a:pt x="721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4363525" y="1423900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1"/>
                  </a:moveTo>
                  <a:cubicBezTo>
                    <a:pt x="214" y="1"/>
                    <a:pt x="1" y="214"/>
                    <a:pt x="1" y="468"/>
                  </a:cubicBezTo>
                  <a:cubicBezTo>
                    <a:pt x="1" y="731"/>
                    <a:pt x="214" y="935"/>
                    <a:pt x="468" y="935"/>
                  </a:cubicBezTo>
                  <a:cubicBezTo>
                    <a:pt x="722" y="935"/>
                    <a:pt x="935" y="731"/>
                    <a:pt x="935" y="468"/>
                  </a:cubicBezTo>
                  <a:cubicBezTo>
                    <a:pt x="935" y="214"/>
                    <a:pt x="722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3671800" y="1569550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1"/>
                  </a:moveTo>
                  <a:cubicBezTo>
                    <a:pt x="214" y="1"/>
                    <a:pt x="1" y="204"/>
                    <a:pt x="1" y="468"/>
                  </a:cubicBezTo>
                  <a:cubicBezTo>
                    <a:pt x="1" y="722"/>
                    <a:pt x="214" y="935"/>
                    <a:pt x="468" y="935"/>
                  </a:cubicBezTo>
                  <a:cubicBezTo>
                    <a:pt x="732" y="935"/>
                    <a:pt x="935" y="722"/>
                    <a:pt x="935" y="468"/>
                  </a:cubicBezTo>
                  <a:cubicBezTo>
                    <a:pt x="935" y="204"/>
                    <a:pt x="732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3971225" y="1078800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0"/>
                  </a:moveTo>
                  <a:cubicBezTo>
                    <a:pt x="214" y="0"/>
                    <a:pt x="1" y="214"/>
                    <a:pt x="1" y="467"/>
                  </a:cubicBezTo>
                  <a:cubicBezTo>
                    <a:pt x="1" y="731"/>
                    <a:pt x="214" y="934"/>
                    <a:pt x="468" y="934"/>
                  </a:cubicBezTo>
                  <a:cubicBezTo>
                    <a:pt x="732" y="934"/>
                    <a:pt x="935" y="731"/>
                    <a:pt x="935" y="467"/>
                  </a:cubicBezTo>
                  <a:cubicBezTo>
                    <a:pt x="935" y="214"/>
                    <a:pt x="732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3833950" y="793325"/>
              <a:ext cx="23625" cy="23375"/>
            </a:xfrm>
            <a:custGeom>
              <a:avLst/>
              <a:gdLst/>
              <a:ahLst/>
              <a:cxnLst/>
              <a:rect l="l" t="t" r="r" b="b"/>
              <a:pathLst>
                <a:path w="945" h="935" extrusionOk="0">
                  <a:moveTo>
                    <a:pt x="468" y="1"/>
                  </a:moveTo>
                  <a:cubicBezTo>
                    <a:pt x="214" y="1"/>
                    <a:pt x="1" y="214"/>
                    <a:pt x="1" y="467"/>
                  </a:cubicBezTo>
                  <a:cubicBezTo>
                    <a:pt x="1" y="721"/>
                    <a:pt x="214" y="934"/>
                    <a:pt x="468" y="934"/>
                  </a:cubicBezTo>
                  <a:cubicBezTo>
                    <a:pt x="731" y="934"/>
                    <a:pt x="945" y="721"/>
                    <a:pt x="945" y="467"/>
                  </a:cubicBezTo>
                  <a:cubicBezTo>
                    <a:pt x="945" y="214"/>
                    <a:pt x="731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3703775" y="491100"/>
              <a:ext cx="23375" cy="23375"/>
            </a:xfrm>
            <a:custGeom>
              <a:avLst/>
              <a:gdLst/>
              <a:ahLst/>
              <a:cxnLst/>
              <a:rect l="l" t="t" r="r" b="b"/>
              <a:pathLst>
                <a:path w="935" h="935" extrusionOk="0">
                  <a:moveTo>
                    <a:pt x="468" y="1"/>
                  </a:moveTo>
                  <a:cubicBezTo>
                    <a:pt x="214" y="1"/>
                    <a:pt x="1" y="214"/>
                    <a:pt x="1" y="468"/>
                  </a:cubicBezTo>
                  <a:cubicBezTo>
                    <a:pt x="1" y="732"/>
                    <a:pt x="214" y="935"/>
                    <a:pt x="468" y="935"/>
                  </a:cubicBezTo>
                  <a:cubicBezTo>
                    <a:pt x="721" y="935"/>
                    <a:pt x="934" y="732"/>
                    <a:pt x="934" y="468"/>
                  </a:cubicBezTo>
                  <a:cubicBezTo>
                    <a:pt x="934" y="214"/>
                    <a:pt x="721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3998900" y="730900"/>
              <a:ext cx="23625" cy="23375"/>
            </a:xfrm>
            <a:custGeom>
              <a:avLst/>
              <a:gdLst/>
              <a:ahLst/>
              <a:cxnLst/>
              <a:rect l="l" t="t" r="r" b="b"/>
              <a:pathLst>
                <a:path w="945" h="935" extrusionOk="0">
                  <a:moveTo>
                    <a:pt x="467" y="1"/>
                  </a:moveTo>
                  <a:cubicBezTo>
                    <a:pt x="213" y="1"/>
                    <a:pt x="0" y="214"/>
                    <a:pt x="0" y="468"/>
                  </a:cubicBezTo>
                  <a:cubicBezTo>
                    <a:pt x="0" y="731"/>
                    <a:pt x="213" y="934"/>
                    <a:pt x="467" y="934"/>
                  </a:cubicBezTo>
                  <a:cubicBezTo>
                    <a:pt x="731" y="934"/>
                    <a:pt x="944" y="731"/>
                    <a:pt x="944" y="468"/>
                  </a:cubicBezTo>
                  <a:cubicBezTo>
                    <a:pt x="944" y="214"/>
                    <a:pt x="731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3523875" y="3357775"/>
              <a:ext cx="23375" cy="23350"/>
            </a:xfrm>
            <a:custGeom>
              <a:avLst/>
              <a:gdLst/>
              <a:ahLst/>
              <a:cxnLst/>
              <a:rect l="l" t="t" r="r" b="b"/>
              <a:pathLst>
                <a:path w="935" h="934" extrusionOk="0">
                  <a:moveTo>
                    <a:pt x="467" y="0"/>
                  </a:moveTo>
                  <a:cubicBezTo>
                    <a:pt x="203" y="0"/>
                    <a:pt x="0" y="213"/>
                    <a:pt x="0" y="467"/>
                  </a:cubicBezTo>
                  <a:cubicBezTo>
                    <a:pt x="0" y="731"/>
                    <a:pt x="203" y="934"/>
                    <a:pt x="467" y="934"/>
                  </a:cubicBezTo>
                  <a:cubicBezTo>
                    <a:pt x="721" y="934"/>
                    <a:pt x="934" y="731"/>
                    <a:pt x="934" y="467"/>
                  </a:cubicBezTo>
                  <a:cubicBezTo>
                    <a:pt x="934" y="213"/>
                    <a:pt x="721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3918950" y="4314425"/>
              <a:ext cx="23375" cy="23625"/>
            </a:xfrm>
            <a:custGeom>
              <a:avLst/>
              <a:gdLst/>
              <a:ahLst/>
              <a:cxnLst/>
              <a:rect l="l" t="t" r="r" b="b"/>
              <a:pathLst>
                <a:path w="935" h="945" extrusionOk="0">
                  <a:moveTo>
                    <a:pt x="468" y="0"/>
                  </a:moveTo>
                  <a:cubicBezTo>
                    <a:pt x="204" y="0"/>
                    <a:pt x="1" y="213"/>
                    <a:pt x="1" y="477"/>
                  </a:cubicBezTo>
                  <a:cubicBezTo>
                    <a:pt x="1" y="731"/>
                    <a:pt x="204" y="944"/>
                    <a:pt x="468" y="944"/>
                  </a:cubicBezTo>
                  <a:cubicBezTo>
                    <a:pt x="722" y="944"/>
                    <a:pt x="935" y="731"/>
                    <a:pt x="935" y="477"/>
                  </a:cubicBezTo>
                  <a:cubicBezTo>
                    <a:pt x="935" y="213"/>
                    <a:pt x="722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Reflex Arcs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7" name="Google Shape;31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A reflex action is an </a:t>
            </a:r>
            <a:r>
              <a:rPr lang="en" sz="1700" b="1" dirty="0">
                <a:solidFill>
                  <a:srgbClr val="CCCCCC"/>
                </a:solidFill>
              </a:rPr>
              <a:t>automatic </a:t>
            </a:r>
            <a:r>
              <a:rPr lang="en" sz="1700" dirty="0">
                <a:solidFill>
                  <a:srgbClr val="CCCCCC"/>
                </a:solidFill>
              </a:rPr>
              <a:t>and </a:t>
            </a:r>
            <a:r>
              <a:rPr lang="en" sz="1700" b="1" dirty="0">
                <a:solidFill>
                  <a:srgbClr val="CCCCCC"/>
                </a:solidFill>
              </a:rPr>
              <a:t>near-instant </a:t>
            </a:r>
            <a:r>
              <a:rPr lang="en" sz="1700" dirty="0">
                <a:solidFill>
                  <a:srgbClr val="CCCCCC"/>
                </a:solidFill>
              </a:rPr>
              <a:t>response to a stimulus.</a:t>
            </a:r>
            <a:endParaRPr sz="17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Reflex actions do not require conscious thought.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The impulses associated with reflex actions do not involve </a:t>
            </a:r>
            <a:r>
              <a:rPr lang="en" sz="1300" b="1" dirty="0">
                <a:solidFill>
                  <a:srgbClr val="CCCCCC"/>
                </a:solidFill>
              </a:rPr>
              <a:t>conscious regions </a:t>
            </a:r>
            <a:r>
              <a:rPr lang="en" sz="1300" dirty="0">
                <a:solidFill>
                  <a:srgbClr val="CCCCCC"/>
                </a:solidFill>
              </a:rPr>
              <a:t>of the brain.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This makes the response </a:t>
            </a:r>
            <a:r>
              <a:rPr lang="en" sz="1300" b="1" dirty="0">
                <a:solidFill>
                  <a:srgbClr val="CCCCCC"/>
                </a:solidFill>
              </a:rPr>
              <a:t>much faster </a:t>
            </a:r>
            <a:r>
              <a:rPr lang="en" sz="1300" dirty="0">
                <a:solidFill>
                  <a:srgbClr val="CCCCCC"/>
                </a:solidFill>
              </a:rPr>
              <a:t>than one that would require active thought.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Reflex actions are </a:t>
            </a:r>
            <a:r>
              <a:rPr lang="en" sz="1700" b="1" dirty="0">
                <a:solidFill>
                  <a:srgbClr val="CCCCCC"/>
                </a:solidFill>
              </a:rPr>
              <a:t>evolutionary mechanisms </a:t>
            </a:r>
            <a:r>
              <a:rPr lang="en" sz="1700" dirty="0">
                <a:solidFill>
                  <a:srgbClr val="CCCCCC"/>
                </a:solidFill>
              </a:rPr>
              <a:t>designed to </a:t>
            </a:r>
            <a:r>
              <a:rPr lang="en" sz="1700" b="1" dirty="0">
                <a:solidFill>
                  <a:srgbClr val="CCCCCC"/>
                </a:solidFill>
              </a:rPr>
              <a:t>protect </a:t>
            </a:r>
            <a:r>
              <a:rPr lang="en" sz="1700" dirty="0">
                <a:solidFill>
                  <a:srgbClr val="CCCCCC"/>
                </a:solidFill>
              </a:rPr>
              <a:t>the body against harm.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As the response happens so quickly, any potential risk of damage to the body is </a:t>
            </a:r>
            <a:r>
              <a:rPr lang="en" sz="1300" b="1" dirty="0">
                <a:solidFill>
                  <a:srgbClr val="CCCCCC"/>
                </a:solidFill>
              </a:rPr>
              <a:t>minimised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Reflex actions can be summarised by a </a:t>
            </a:r>
            <a:r>
              <a:rPr lang="en" sz="1700" b="1" dirty="0">
                <a:solidFill>
                  <a:srgbClr val="CCCCCC"/>
                </a:solidFill>
              </a:rPr>
              <a:t>reflex arc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Reflex arcs illustrate the </a:t>
            </a:r>
            <a:r>
              <a:rPr lang="en" sz="1300" b="1" dirty="0">
                <a:solidFill>
                  <a:srgbClr val="CCCCCC"/>
                </a:solidFill>
              </a:rPr>
              <a:t>pathways </a:t>
            </a:r>
            <a:r>
              <a:rPr lang="en" sz="1300" dirty="0">
                <a:solidFill>
                  <a:srgbClr val="CCCCCC"/>
                </a:solidFill>
              </a:rPr>
              <a:t>impulses take during a reflex action.</a:t>
            </a:r>
            <a:endParaRPr sz="1300"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CCCCCC"/>
              </a:solidFill>
            </a:endParaRPr>
          </a:p>
        </p:txBody>
      </p:sp>
      <p:sp>
        <p:nvSpPr>
          <p:cNvPr id="318" name="Google Shape;31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319" name="Google Shape;319;p18"/>
          <p:cNvGrpSpPr/>
          <p:nvPr/>
        </p:nvGrpSpPr>
        <p:grpSpPr>
          <a:xfrm>
            <a:off x="1236589" y="3968425"/>
            <a:ext cx="6670822" cy="356397"/>
            <a:chOff x="1352914" y="1231875"/>
            <a:chExt cx="6670822" cy="356397"/>
          </a:xfrm>
        </p:grpSpPr>
        <p:sp>
          <p:nvSpPr>
            <p:cNvPr id="320" name="Google Shape;320;p18"/>
            <p:cNvSpPr txBox="1"/>
            <p:nvPr/>
          </p:nvSpPr>
          <p:spPr>
            <a:xfrm>
              <a:off x="1352914" y="1233770"/>
              <a:ext cx="991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STIMULUS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321" name="Google Shape;321;p18"/>
            <p:cNvCxnSpPr/>
            <p:nvPr/>
          </p:nvCxnSpPr>
          <p:spPr>
            <a:xfrm>
              <a:off x="2243725" y="1389475"/>
              <a:ext cx="7437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22" name="Google Shape;322;p18"/>
            <p:cNvSpPr txBox="1"/>
            <p:nvPr/>
          </p:nvSpPr>
          <p:spPr>
            <a:xfrm>
              <a:off x="2904700" y="1231875"/>
              <a:ext cx="991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RECEPTOR</a:t>
              </a:r>
              <a:endParaRPr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23" name="Google Shape;323;p18"/>
            <p:cNvSpPr txBox="1"/>
            <p:nvPr/>
          </p:nvSpPr>
          <p:spPr>
            <a:xfrm>
              <a:off x="4205113" y="1249572"/>
              <a:ext cx="991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CNS</a:t>
              </a:r>
              <a:endParaRPr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24" name="Google Shape;324;p18"/>
            <p:cNvSpPr txBox="1"/>
            <p:nvPr/>
          </p:nvSpPr>
          <p:spPr>
            <a:xfrm>
              <a:off x="5541813" y="1249572"/>
              <a:ext cx="991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EFFECTOR</a:t>
              </a:r>
              <a:endParaRPr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25" name="Google Shape;325;p18"/>
            <p:cNvSpPr txBox="1"/>
            <p:nvPr/>
          </p:nvSpPr>
          <p:spPr>
            <a:xfrm>
              <a:off x="7032236" y="1249572"/>
              <a:ext cx="991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RESPONSE</a:t>
              </a:r>
              <a:endParaRPr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326" name="Google Shape;326;p18"/>
            <p:cNvCxnSpPr/>
            <p:nvPr/>
          </p:nvCxnSpPr>
          <p:spPr>
            <a:xfrm>
              <a:off x="3758575" y="1389475"/>
              <a:ext cx="743700" cy="0"/>
            </a:xfrm>
            <a:prstGeom prst="straightConnector1">
              <a:avLst/>
            </a:prstGeom>
            <a:noFill/>
            <a:ln w="9525" cap="flat" cmpd="sng">
              <a:solidFill>
                <a:srgbClr val="0791F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7" name="Google Shape;327;p18"/>
            <p:cNvCxnSpPr/>
            <p:nvPr/>
          </p:nvCxnSpPr>
          <p:spPr>
            <a:xfrm>
              <a:off x="4915300" y="1389475"/>
              <a:ext cx="743700" cy="0"/>
            </a:xfrm>
            <a:prstGeom prst="straightConnector1">
              <a:avLst/>
            </a:prstGeom>
            <a:noFill/>
            <a:ln w="9525" cap="flat" cmpd="sng">
              <a:solidFill>
                <a:srgbClr val="F63D8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8" name="Google Shape;328;p18"/>
            <p:cNvCxnSpPr/>
            <p:nvPr/>
          </p:nvCxnSpPr>
          <p:spPr>
            <a:xfrm>
              <a:off x="6416125" y="1389475"/>
              <a:ext cx="7437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29" name="Google Shape;329;p18"/>
          <p:cNvSpPr txBox="1"/>
          <p:nvPr/>
        </p:nvSpPr>
        <p:spPr>
          <a:xfrm>
            <a:off x="3591500" y="4137775"/>
            <a:ext cx="748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91F5"/>
                </a:solidFill>
                <a:latin typeface="Kalam"/>
                <a:ea typeface="Kalam"/>
                <a:cs typeface="Kalam"/>
                <a:sym typeface="Kalam"/>
              </a:rPr>
              <a:t>SENSORY </a:t>
            </a:r>
            <a:endParaRPr sz="800">
              <a:solidFill>
                <a:srgbClr val="0791F5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91F5"/>
                </a:solidFill>
                <a:latin typeface="Kalam"/>
                <a:ea typeface="Kalam"/>
                <a:cs typeface="Kalam"/>
                <a:sym typeface="Kalam"/>
              </a:rPr>
              <a:t>NEURONE</a:t>
            </a:r>
            <a:endParaRPr sz="800">
              <a:solidFill>
                <a:srgbClr val="0791F5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4770925" y="4137775"/>
            <a:ext cx="748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63D81"/>
                </a:solidFill>
                <a:latin typeface="Kalam"/>
                <a:ea typeface="Kalam"/>
                <a:cs typeface="Kalam"/>
                <a:sym typeface="Kalam"/>
              </a:rPr>
              <a:t>MOTOR</a:t>
            </a:r>
            <a:endParaRPr sz="800">
              <a:solidFill>
                <a:srgbClr val="F63D8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63D81"/>
                </a:solidFill>
                <a:latin typeface="Kalam"/>
                <a:ea typeface="Kalam"/>
                <a:cs typeface="Kalam"/>
                <a:sym typeface="Kalam"/>
              </a:rPr>
              <a:t>NEURONE</a:t>
            </a:r>
            <a:endParaRPr sz="800">
              <a:solidFill>
                <a:srgbClr val="F63D8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9"/>
          <p:cNvPicPr preferRelativeResize="0"/>
          <p:nvPr/>
        </p:nvPicPr>
        <p:blipFill rotWithShape="1">
          <a:blip r:embed="rId3">
            <a:alphaModFix/>
          </a:blip>
          <a:srcRect l="20739" t="9863" r="19733" b="5762"/>
          <a:stretch/>
        </p:blipFill>
        <p:spPr>
          <a:xfrm>
            <a:off x="3731325" y="0"/>
            <a:ext cx="54433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37" name="Google Shape;337;p19"/>
          <p:cNvSpPr txBox="1"/>
          <p:nvPr/>
        </p:nvSpPr>
        <p:spPr>
          <a:xfrm>
            <a:off x="509150" y="2179200"/>
            <a:ext cx="2669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Reflex actions are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evolved mechanisms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designed to help the body avoid unnecessary damage.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38" name="Google Shape;338;p19"/>
          <p:cNvCxnSpPr/>
          <p:nvPr/>
        </p:nvCxnSpPr>
        <p:spPr>
          <a:xfrm>
            <a:off x="37313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Stimulating Receptors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4" name="Google Shape;34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Receptors detect a </a:t>
            </a:r>
            <a:r>
              <a:rPr lang="en" b="1">
                <a:solidFill>
                  <a:srgbClr val="CCCCCC"/>
                </a:solidFill>
              </a:rPr>
              <a:t>single </a:t>
            </a:r>
            <a:r>
              <a:rPr lang="en">
                <a:solidFill>
                  <a:srgbClr val="CCCCCC"/>
                </a:solidFill>
              </a:rPr>
              <a:t>type of stimulus.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Changes in </a:t>
            </a:r>
            <a:r>
              <a:rPr lang="en" b="1">
                <a:solidFill>
                  <a:srgbClr val="FFD966"/>
                </a:solidFill>
              </a:rPr>
              <a:t>light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pressure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temperature </a:t>
            </a:r>
            <a:r>
              <a:rPr lang="en">
                <a:solidFill>
                  <a:srgbClr val="CCCCCC"/>
                </a:solidFill>
              </a:rPr>
              <a:t>are all detected by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receptors.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the receptor is </a:t>
            </a:r>
            <a:r>
              <a:rPr lang="en" b="1">
                <a:solidFill>
                  <a:srgbClr val="CCCCCC"/>
                </a:solidFill>
              </a:rPr>
              <a:t>resting</a:t>
            </a:r>
            <a:r>
              <a:rPr lang="en">
                <a:solidFill>
                  <a:srgbClr val="CCCCCC"/>
                </a:solidFill>
              </a:rPr>
              <a:t>, there is a difference in </a:t>
            </a:r>
            <a:r>
              <a:rPr lang="en" b="1">
                <a:solidFill>
                  <a:srgbClr val="CCCCCC"/>
                </a:solidFill>
              </a:rPr>
              <a:t>electrical charge </a:t>
            </a:r>
            <a:r>
              <a:rPr lang="en">
                <a:solidFill>
                  <a:srgbClr val="CCCCCC"/>
                </a:solidFill>
              </a:rPr>
              <a:t>between the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inside and the outside 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imbalance in charges is due to </a:t>
            </a:r>
            <a:r>
              <a:rPr lang="en" b="1">
                <a:solidFill>
                  <a:srgbClr val="CCCCCC"/>
                </a:solidFill>
              </a:rPr>
              <a:t>differing </a:t>
            </a:r>
            <a:r>
              <a:rPr lang="en">
                <a:solidFill>
                  <a:srgbClr val="CCCCCC"/>
                </a:solidFill>
              </a:rPr>
              <a:t>concentrations of </a:t>
            </a:r>
            <a:r>
              <a:rPr lang="en" b="1">
                <a:solidFill>
                  <a:srgbClr val="CCCCCC"/>
                </a:solidFill>
              </a:rPr>
              <a:t>ions </a:t>
            </a:r>
            <a:r>
              <a:rPr lang="en">
                <a:solidFill>
                  <a:srgbClr val="CCCCCC"/>
                </a:solidFill>
              </a:rPr>
              <a:t>on the inside and the outside of the cell membrane.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the </a:t>
            </a:r>
            <a:r>
              <a:rPr lang="en" b="1">
                <a:solidFill>
                  <a:srgbClr val="CCCCCC"/>
                </a:solidFill>
              </a:rPr>
              <a:t>resting potential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At rest, the </a:t>
            </a:r>
            <a:r>
              <a:rPr lang="en" b="1">
                <a:solidFill>
                  <a:srgbClr val="CCCCCC"/>
                </a:solidFill>
              </a:rPr>
              <a:t>inside </a:t>
            </a:r>
            <a:r>
              <a:rPr lang="en">
                <a:solidFill>
                  <a:srgbClr val="CCCCCC"/>
                </a:solidFill>
              </a:rPr>
              <a:t>of the cell is </a:t>
            </a:r>
            <a:r>
              <a:rPr lang="en" b="1">
                <a:solidFill>
                  <a:srgbClr val="CCCCCC"/>
                </a:solidFill>
              </a:rPr>
              <a:t>more negatively charged </a:t>
            </a:r>
            <a:r>
              <a:rPr lang="en">
                <a:solidFill>
                  <a:srgbClr val="CCCCCC"/>
                </a:solidFill>
              </a:rPr>
              <a:t>than the outside 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resting potential is established by an enzyme called the </a:t>
            </a:r>
            <a:r>
              <a:rPr lang="en" b="1">
                <a:solidFill>
                  <a:srgbClr val="CCCCCC"/>
                </a:solidFill>
              </a:rPr>
              <a:t>sodium-potassium pump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Changes in electrical charge create </a:t>
            </a:r>
            <a:r>
              <a:rPr lang="en" b="1">
                <a:solidFill>
                  <a:srgbClr val="CCCCCC"/>
                </a:solidFill>
              </a:rPr>
              <a:t>voltage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Because the disruption of charges in cells are </a:t>
            </a:r>
            <a:r>
              <a:rPr lang="en" b="1">
                <a:solidFill>
                  <a:srgbClr val="CCCCCC"/>
                </a:solidFill>
              </a:rPr>
              <a:t>small</a:t>
            </a:r>
            <a:r>
              <a:rPr lang="en">
                <a:solidFill>
                  <a:srgbClr val="CCCCCC"/>
                </a:solidFill>
              </a:rPr>
              <a:t>, they are measured in </a:t>
            </a:r>
            <a:r>
              <a:rPr lang="en" b="1">
                <a:solidFill>
                  <a:srgbClr val="CCCCCC"/>
                </a:solidFill>
              </a:rPr>
              <a:t>millivolts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mV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45" name="Google Shape;34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Stimulating Receptors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1" name="Google Shape;35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Small changes in the voltage across the cell membrane are called </a:t>
            </a:r>
            <a:r>
              <a:rPr lang="en" sz="1750" b="1">
                <a:solidFill>
                  <a:srgbClr val="CCCCCC"/>
                </a:solidFill>
              </a:rPr>
              <a:t>generator potentials</a:t>
            </a:r>
            <a:r>
              <a:rPr lang="en" sz="1750">
                <a:solidFill>
                  <a:srgbClr val="CCCCCC"/>
                </a:solidFill>
              </a:rPr>
              <a:t>.</a:t>
            </a:r>
            <a:endParaRPr sz="17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When the receptor detects a </a:t>
            </a:r>
            <a:r>
              <a:rPr lang="en" sz="1350" b="1">
                <a:solidFill>
                  <a:srgbClr val="CCCCCC"/>
                </a:solidFill>
              </a:rPr>
              <a:t>stimulus</a:t>
            </a:r>
            <a:r>
              <a:rPr lang="en" sz="1350">
                <a:solidFill>
                  <a:srgbClr val="CCCCCC"/>
                </a:solidFill>
              </a:rPr>
              <a:t>, the membrane becomes </a:t>
            </a:r>
            <a:r>
              <a:rPr lang="en" sz="1350" b="1">
                <a:solidFill>
                  <a:srgbClr val="CCCCCC"/>
                </a:solidFill>
              </a:rPr>
              <a:t>excited</a:t>
            </a:r>
            <a:r>
              <a:rPr lang="en" sz="1350">
                <a:solidFill>
                  <a:srgbClr val="CCCCCC"/>
                </a:solidFill>
              </a:rPr>
              <a:t>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This means that ions can move into the cell </a:t>
            </a:r>
            <a:r>
              <a:rPr lang="en" sz="1350" b="1">
                <a:solidFill>
                  <a:srgbClr val="CCCCCC"/>
                </a:solidFill>
              </a:rPr>
              <a:t>more easily</a:t>
            </a:r>
            <a:r>
              <a:rPr lang="en" sz="1350">
                <a:solidFill>
                  <a:srgbClr val="CCCCCC"/>
                </a:solidFill>
              </a:rPr>
              <a:t>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The </a:t>
            </a:r>
            <a:r>
              <a:rPr lang="en" sz="1350" b="1">
                <a:solidFill>
                  <a:srgbClr val="CCCCCC"/>
                </a:solidFill>
              </a:rPr>
              <a:t>influx </a:t>
            </a:r>
            <a:r>
              <a:rPr lang="en" sz="1350">
                <a:solidFill>
                  <a:srgbClr val="CCCCCC"/>
                </a:solidFill>
              </a:rPr>
              <a:t>of ions causes a change in the voltage across the membrane.</a:t>
            </a:r>
            <a:endParaRPr sz="1350">
              <a:solidFill>
                <a:srgbClr val="CCCCCC"/>
              </a:solidFill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When the generator potential is large enough, an </a:t>
            </a:r>
            <a:r>
              <a:rPr lang="en" sz="1750" b="1">
                <a:solidFill>
                  <a:srgbClr val="CCCCCC"/>
                </a:solidFill>
              </a:rPr>
              <a:t>action potential </a:t>
            </a:r>
            <a:r>
              <a:rPr lang="en" sz="1750">
                <a:solidFill>
                  <a:srgbClr val="CCCCCC"/>
                </a:solidFill>
              </a:rPr>
              <a:t>is triggered.</a:t>
            </a:r>
            <a:endParaRPr sz="17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An action potential is an </a:t>
            </a:r>
            <a:r>
              <a:rPr lang="en" sz="1350" b="1">
                <a:solidFill>
                  <a:srgbClr val="CCCCCC"/>
                </a:solidFill>
              </a:rPr>
              <a:t>electrical impulse</a:t>
            </a:r>
            <a:r>
              <a:rPr lang="en" sz="1350">
                <a:solidFill>
                  <a:srgbClr val="CCCCCC"/>
                </a:solidFill>
              </a:rPr>
              <a:t> that travels down the neurone.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In order for an action potential to be triggered, a certain </a:t>
            </a:r>
            <a:r>
              <a:rPr lang="en" sz="1350" b="1">
                <a:solidFill>
                  <a:srgbClr val="CCCCCC"/>
                </a:solidFill>
              </a:rPr>
              <a:t>voltage </a:t>
            </a:r>
            <a:r>
              <a:rPr lang="en" sz="1350">
                <a:solidFill>
                  <a:srgbClr val="CCCCCC"/>
                </a:solidFill>
              </a:rPr>
              <a:t>must be reached.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This is referred to as the </a:t>
            </a:r>
            <a:r>
              <a:rPr lang="en" sz="1350" b="1">
                <a:solidFill>
                  <a:srgbClr val="CCCCCC"/>
                </a:solidFill>
              </a:rPr>
              <a:t>threshold potential</a:t>
            </a:r>
            <a:r>
              <a:rPr lang="en" sz="1350">
                <a:solidFill>
                  <a:srgbClr val="CCCCCC"/>
                </a:solidFill>
              </a:rPr>
              <a:t>.</a:t>
            </a:r>
            <a:endParaRPr sz="1350">
              <a:solidFill>
                <a:srgbClr val="CCCCCC"/>
              </a:solidFill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Action potentials are all of </a:t>
            </a:r>
            <a:r>
              <a:rPr lang="en" sz="1750" b="1">
                <a:solidFill>
                  <a:srgbClr val="CCCCCC"/>
                </a:solidFill>
              </a:rPr>
              <a:t>equal size</a:t>
            </a:r>
            <a:r>
              <a:rPr lang="en" sz="1750">
                <a:solidFill>
                  <a:srgbClr val="CCCCCC"/>
                </a:solidFill>
              </a:rPr>
              <a:t>.</a:t>
            </a:r>
            <a:endParaRPr sz="17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If the threshold potential is exceeded, even by a </a:t>
            </a:r>
            <a:r>
              <a:rPr lang="en" sz="1350" b="1">
                <a:solidFill>
                  <a:srgbClr val="CCCCCC"/>
                </a:solidFill>
              </a:rPr>
              <a:t>small number</a:t>
            </a:r>
            <a:r>
              <a:rPr lang="en" sz="1350">
                <a:solidFill>
                  <a:srgbClr val="CCCCCC"/>
                </a:solidFill>
              </a:rPr>
              <a:t> of </a:t>
            </a:r>
            <a:r>
              <a:rPr lang="en" sz="1350" b="1">
                <a:solidFill>
                  <a:srgbClr val="CCCCCC"/>
                </a:solidFill>
              </a:rPr>
              <a:t>ions</a:t>
            </a:r>
            <a:r>
              <a:rPr lang="en" sz="1350">
                <a:solidFill>
                  <a:srgbClr val="CCCCCC"/>
                </a:solidFill>
              </a:rPr>
              <a:t>, an action potential will occur.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This is referred to as the </a:t>
            </a:r>
            <a:r>
              <a:rPr lang="en" sz="1350" b="1">
                <a:solidFill>
                  <a:srgbClr val="CCCCCC"/>
                </a:solidFill>
              </a:rPr>
              <a:t>all or nothing principle</a:t>
            </a:r>
            <a:r>
              <a:rPr lang="en" sz="1350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52" name="Google Shape;3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1359</Words>
  <Application>Microsoft Office PowerPoint</Application>
  <PresentationFormat>On-screen Show (16:9)</PresentationFormat>
  <Paragraphs>158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Kalam</vt:lpstr>
      <vt:lpstr>Arial</vt:lpstr>
      <vt:lpstr>Cambria</vt:lpstr>
      <vt:lpstr>Times New Roman</vt:lpstr>
      <vt:lpstr>gg sans</vt:lpstr>
      <vt:lpstr>Simple Dark</vt:lpstr>
      <vt:lpstr>AQA A Level Biology 43 - Receptors and Effectors</vt:lpstr>
      <vt:lpstr>Receptors and Effectors  </vt:lpstr>
      <vt:lpstr>PowerPoint Presentation</vt:lpstr>
      <vt:lpstr>The Nervous System  </vt:lpstr>
      <vt:lpstr>PowerPoint Presentation</vt:lpstr>
      <vt:lpstr>Reflex Arcs  </vt:lpstr>
      <vt:lpstr>PowerPoint Presentation</vt:lpstr>
      <vt:lpstr>Stimulating Receptors  </vt:lpstr>
      <vt:lpstr>Stimulating Receptors  </vt:lpstr>
      <vt:lpstr>PowerPoint Presentation</vt:lpstr>
      <vt:lpstr>The Pacinian Corpuscle  </vt:lpstr>
      <vt:lpstr>PowerPoint Presentation</vt:lpstr>
      <vt:lpstr>Photoreceptors  </vt:lpstr>
      <vt:lpstr>PowerPoint Presentation</vt:lpstr>
      <vt:lpstr>Rod Cells  </vt:lpstr>
      <vt:lpstr>Cone Cells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43 - Receptors and Effectors</dc:title>
  <cp:lastModifiedBy>Chezka Mae Madrona</cp:lastModifiedBy>
  <cp:revision>2</cp:revision>
  <dcterms:modified xsi:type="dcterms:W3CDTF">2025-07-25T11:00:18Z</dcterms:modified>
</cp:coreProperties>
</file>