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gg sans" panose="00000800000000000000" pitchFamily="2" charset="0"/>
      <p:bold r:id="rId20"/>
    </p:embeddedFont>
    <p:embeddedFont>
      <p:font typeface="Kalam" panose="020B0604020202020204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c2e8f49db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c2e8f49db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4d722aef3_0_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4d722aef3_0_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337662fead_1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337662fead_1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337662fead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337662fead_1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79ace272a7_0_1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79ace272a7_0_10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4d722aef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c4d722aef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c2b3adac4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c2b3adac4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c4d722aef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c4d722aef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bf6bdca0c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bf6bdca0c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337662fead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337662fead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c4d722aef3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c4d722aef3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37662fead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337662fead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6AA87B5-10AD-3424-AC3A-DAFD82976CB6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ADF25-BD6F-7792-3838-2FD71FD7C91C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D9670-1853-EEEF-5E5C-40420C7519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81A605-D40D-5D4A-0442-F5DE0B28EBF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C_RPbMXGm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6881E"/>
                </a:solidFill>
              </a:rPr>
              <a:t>AQA A Level Biology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42 - Survival and Response</a:t>
            </a:r>
            <a:endParaRPr sz="35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Taxis, Kinesis and Tropisms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2"/>
          <p:cNvSpPr/>
          <p:nvPr/>
        </p:nvSpPr>
        <p:spPr>
          <a:xfrm>
            <a:off x="0" y="0"/>
            <a:ext cx="48828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19" name="Google Shape;219;p22"/>
          <p:cNvSpPr txBox="1"/>
          <p:nvPr/>
        </p:nvSpPr>
        <p:spPr>
          <a:xfrm>
            <a:off x="5504700" y="2156100"/>
            <a:ext cx="2769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Plant shoots are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negatively gravitropic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- they grow upwards, away from the soil.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20" name="Google Shape;220;p22"/>
          <p:cNvPicPr preferRelativeResize="0"/>
          <p:nvPr/>
        </p:nvPicPr>
        <p:blipFill rotWithShape="1">
          <a:blip r:embed="rId3">
            <a:alphaModFix/>
          </a:blip>
          <a:srcRect l="10952" t="26809" r="8278"/>
          <a:stretch/>
        </p:blipFill>
        <p:spPr>
          <a:xfrm>
            <a:off x="114250" y="1769525"/>
            <a:ext cx="4654301" cy="33739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1" name="Google Shape;221;p22"/>
          <p:cNvCxnSpPr/>
          <p:nvPr/>
        </p:nvCxnSpPr>
        <p:spPr>
          <a:xfrm>
            <a:off x="4882800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Indoleacetic Acid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7" name="Google Shape;227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Indoleacetic acid (IAA) is a type of </a:t>
            </a:r>
            <a:r>
              <a:rPr lang="en" sz="1600" b="1">
                <a:solidFill>
                  <a:srgbClr val="CCCCCC"/>
                </a:solidFill>
              </a:rPr>
              <a:t>auxin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IAA is produced in the shoots and roots of </a:t>
            </a:r>
            <a:r>
              <a:rPr lang="en" sz="1200" b="1">
                <a:solidFill>
                  <a:srgbClr val="CCCCCC"/>
                </a:solidFill>
              </a:rPr>
              <a:t>flowering plants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IAA is </a:t>
            </a:r>
            <a:r>
              <a:rPr lang="en" sz="1600" b="1">
                <a:solidFill>
                  <a:srgbClr val="CCCCCC"/>
                </a:solidFill>
              </a:rPr>
              <a:t>transported </a:t>
            </a:r>
            <a:r>
              <a:rPr lang="en" sz="1600">
                <a:solidFill>
                  <a:srgbClr val="CCCCCC"/>
                </a:solidFill>
              </a:rPr>
              <a:t>around the plant.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IAA can diffuse into </a:t>
            </a:r>
            <a:r>
              <a:rPr lang="en" sz="1200" b="1">
                <a:solidFill>
                  <a:srgbClr val="CCCCCC"/>
                </a:solidFill>
              </a:rPr>
              <a:t>nearby </a:t>
            </a:r>
            <a:r>
              <a:rPr lang="en" sz="1200">
                <a:solidFill>
                  <a:srgbClr val="CCCCCC"/>
                </a:solidFill>
              </a:rPr>
              <a:t>cells.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It is also carried by mass transport in the </a:t>
            </a:r>
            <a:r>
              <a:rPr lang="en" sz="1200" b="1">
                <a:solidFill>
                  <a:srgbClr val="CCCCCC"/>
                </a:solidFill>
              </a:rPr>
              <a:t>phloem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IAA is responsible for </a:t>
            </a:r>
            <a:r>
              <a:rPr lang="en" sz="1600" b="1">
                <a:solidFill>
                  <a:srgbClr val="CCCCCC"/>
                </a:solidFill>
              </a:rPr>
              <a:t>phototropism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When it’s sunny, IAA diffuses to the </a:t>
            </a:r>
            <a:r>
              <a:rPr lang="en" sz="1200" b="1">
                <a:solidFill>
                  <a:srgbClr val="CCCCCC"/>
                </a:solidFill>
              </a:rPr>
              <a:t>shady </a:t>
            </a:r>
            <a:r>
              <a:rPr lang="en" sz="1200">
                <a:solidFill>
                  <a:srgbClr val="CCCCCC"/>
                </a:solidFill>
              </a:rPr>
              <a:t>side of both shoots and roots.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In shoots, a high concentration of IAA leads to </a:t>
            </a:r>
            <a:r>
              <a:rPr lang="en" sz="1200" b="1">
                <a:solidFill>
                  <a:srgbClr val="CCCCCC"/>
                </a:solidFill>
              </a:rPr>
              <a:t>cell elongation </a:t>
            </a:r>
            <a:r>
              <a:rPr lang="en" sz="1200">
                <a:solidFill>
                  <a:srgbClr val="CCCCCC"/>
                </a:solidFill>
              </a:rPr>
              <a:t>- this causes the shoot to bend </a:t>
            </a:r>
            <a:r>
              <a:rPr lang="en" sz="1200" b="1">
                <a:solidFill>
                  <a:srgbClr val="CCCCCC"/>
                </a:solidFill>
              </a:rPr>
              <a:t>towards </a:t>
            </a:r>
            <a:r>
              <a:rPr lang="en" sz="1200">
                <a:solidFill>
                  <a:srgbClr val="CCCCCC"/>
                </a:solidFill>
              </a:rPr>
              <a:t>the light.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In roots, a high concentration of IAA leads to </a:t>
            </a:r>
            <a:r>
              <a:rPr lang="en" sz="1200" b="1">
                <a:solidFill>
                  <a:srgbClr val="CCCCCC"/>
                </a:solidFill>
              </a:rPr>
              <a:t>cell inhibition </a:t>
            </a:r>
            <a:r>
              <a:rPr lang="en" sz="1200">
                <a:solidFill>
                  <a:srgbClr val="CCCCCC"/>
                </a:solidFill>
              </a:rPr>
              <a:t>- this causes the root to bend </a:t>
            </a:r>
            <a:r>
              <a:rPr lang="en" sz="1200" b="1">
                <a:solidFill>
                  <a:srgbClr val="CCCCCC"/>
                </a:solidFill>
              </a:rPr>
              <a:t>away </a:t>
            </a:r>
            <a:r>
              <a:rPr lang="en" sz="1200">
                <a:solidFill>
                  <a:srgbClr val="CCCCCC"/>
                </a:solidFill>
              </a:rPr>
              <a:t>from the light.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IAA is also responsible to </a:t>
            </a:r>
            <a:r>
              <a:rPr lang="en" sz="1600" b="1">
                <a:solidFill>
                  <a:srgbClr val="CCCCCC"/>
                </a:solidFill>
              </a:rPr>
              <a:t>gravitropism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IAA diffuses to the </a:t>
            </a:r>
            <a:r>
              <a:rPr lang="en" sz="1200" b="1">
                <a:solidFill>
                  <a:srgbClr val="CCCCCC"/>
                </a:solidFill>
              </a:rPr>
              <a:t>underside </a:t>
            </a:r>
            <a:r>
              <a:rPr lang="en" sz="1200">
                <a:solidFill>
                  <a:srgbClr val="CCCCCC"/>
                </a:solidFill>
              </a:rPr>
              <a:t>of both shoots and roots.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In shoots, a high concentration of IAA leads to </a:t>
            </a:r>
            <a:r>
              <a:rPr lang="en" sz="1200" b="1">
                <a:solidFill>
                  <a:srgbClr val="CCCCCC"/>
                </a:solidFill>
              </a:rPr>
              <a:t>cell elongation </a:t>
            </a:r>
            <a:r>
              <a:rPr lang="en" sz="1200">
                <a:solidFill>
                  <a:srgbClr val="CCCCCC"/>
                </a:solidFill>
              </a:rPr>
              <a:t>- this causes the shoot to grow </a:t>
            </a:r>
            <a:r>
              <a:rPr lang="en" sz="1200" b="1">
                <a:solidFill>
                  <a:srgbClr val="CCCCCC"/>
                </a:solidFill>
              </a:rPr>
              <a:t>upwards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In roots, a high concentration of IAA leads to </a:t>
            </a:r>
            <a:r>
              <a:rPr lang="en" sz="1200" b="1">
                <a:solidFill>
                  <a:srgbClr val="CCCCCC"/>
                </a:solidFill>
              </a:rPr>
              <a:t>cell inhibition</a:t>
            </a:r>
            <a:r>
              <a:rPr lang="en" sz="1200">
                <a:solidFill>
                  <a:srgbClr val="CCCCCC"/>
                </a:solidFill>
              </a:rPr>
              <a:t> - this causes the root to grow </a:t>
            </a:r>
            <a:r>
              <a:rPr lang="en" sz="1200" b="1">
                <a:solidFill>
                  <a:srgbClr val="CCCCCC"/>
                </a:solidFill>
              </a:rPr>
              <a:t>downwards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</p:txBody>
      </p:sp>
      <p:sp>
        <p:nvSpPr>
          <p:cNvPr id="228" name="Google Shape;22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34" name="Google Shape;234;p24"/>
          <p:cNvSpPr/>
          <p:nvPr/>
        </p:nvSpPr>
        <p:spPr>
          <a:xfrm>
            <a:off x="955250" y="2856961"/>
            <a:ext cx="898430" cy="2286536"/>
          </a:xfrm>
          <a:custGeom>
            <a:avLst/>
            <a:gdLst/>
            <a:ahLst/>
            <a:cxnLst/>
            <a:rect l="l" t="t" r="r" b="b"/>
            <a:pathLst>
              <a:path w="27644" h="69930" extrusionOk="0">
                <a:moveTo>
                  <a:pt x="16608" y="1"/>
                </a:moveTo>
                <a:cubicBezTo>
                  <a:pt x="15901" y="1"/>
                  <a:pt x="15190" y="72"/>
                  <a:pt x="14494" y="194"/>
                </a:cubicBezTo>
                <a:cubicBezTo>
                  <a:pt x="10083" y="1034"/>
                  <a:pt x="6050" y="4143"/>
                  <a:pt x="3908" y="8386"/>
                </a:cubicBezTo>
                <a:cubicBezTo>
                  <a:pt x="1723" y="12629"/>
                  <a:pt x="1429" y="17586"/>
                  <a:pt x="1177" y="22375"/>
                </a:cubicBezTo>
                <a:cubicBezTo>
                  <a:pt x="421" y="37330"/>
                  <a:pt x="1" y="54974"/>
                  <a:pt x="757" y="69930"/>
                </a:cubicBezTo>
                <a:lnTo>
                  <a:pt x="27643" y="69930"/>
                </a:lnTo>
                <a:cubicBezTo>
                  <a:pt x="27013" y="57957"/>
                  <a:pt x="26341" y="45984"/>
                  <a:pt x="26761" y="34012"/>
                </a:cubicBezTo>
                <a:cubicBezTo>
                  <a:pt x="27013" y="27038"/>
                  <a:pt x="27643" y="20064"/>
                  <a:pt x="26803" y="13175"/>
                </a:cubicBezTo>
                <a:cubicBezTo>
                  <a:pt x="26509" y="10570"/>
                  <a:pt x="25963" y="7924"/>
                  <a:pt x="24829" y="5613"/>
                </a:cubicBezTo>
                <a:cubicBezTo>
                  <a:pt x="23652" y="3303"/>
                  <a:pt x="21846" y="1328"/>
                  <a:pt x="19535" y="488"/>
                </a:cubicBezTo>
                <a:cubicBezTo>
                  <a:pt x="18600" y="143"/>
                  <a:pt x="17607" y="1"/>
                  <a:pt x="16608" y="1"/>
                </a:cubicBezTo>
                <a:close/>
              </a:path>
            </a:pathLst>
          </a:custGeom>
          <a:solidFill>
            <a:srgbClr val="80C6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4"/>
          <p:cNvSpPr/>
          <p:nvPr/>
        </p:nvSpPr>
        <p:spPr>
          <a:xfrm>
            <a:off x="955250" y="2853658"/>
            <a:ext cx="898430" cy="2289839"/>
          </a:xfrm>
          <a:custGeom>
            <a:avLst/>
            <a:gdLst/>
            <a:ahLst/>
            <a:cxnLst/>
            <a:rect l="l" t="t" r="r" b="b"/>
            <a:pathLst>
              <a:path w="27644" h="70031" fill="none" extrusionOk="0">
                <a:moveTo>
                  <a:pt x="757" y="70031"/>
                </a:moveTo>
                <a:cubicBezTo>
                  <a:pt x="1" y="55075"/>
                  <a:pt x="421" y="37431"/>
                  <a:pt x="1177" y="22476"/>
                </a:cubicBezTo>
                <a:cubicBezTo>
                  <a:pt x="1429" y="17687"/>
                  <a:pt x="1723" y="12730"/>
                  <a:pt x="3908" y="8487"/>
                </a:cubicBezTo>
                <a:cubicBezTo>
                  <a:pt x="6050" y="4244"/>
                  <a:pt x="10083" y="1135"/>
                  <a:pt x="14494" y="295"/>
                </a:cubicBezTo>
                <a:cubicBezTo>
                  <a:pt x="16175" y="1"/>
                  <a:pt x="17939" y="1"/>
                  <a:pt x="19535" y="589"/>
                </a:cubicBezTo>
                <a:cubicBezTo>
                  <a:pt x="21846" y="1429"/>
                  <a:pt x="23652" y="3404"/>
                  <a:pt x="24829" y="5714"/>
                </a:cubicBezTo>
                <a:cubicBezTo>
                  <a:pt x="25963" y="8025"/>
                  <a:pt x="26509" y="10671"/>
                  <a:pt x="26803" y="13276"/>
                </a:cubicBezTo>
                <a:cubicBezTo>
                  <a:pt x="27643" y="20165"/>
                  <a:pt x="27013" y="27139"/>
                  <a:pt x="26761" y="34113"/>
                </a:cubicBezTo>
                <a:cubicBezTo>
                  <a:pt x="26341" y="46085"/>
                  <a:pt x="27013" y="58058"/>
                  <a:pt x="27643" y="70031"/>
                </a:cubicBezTo>
                <a:close/>
                <a:moveTo>
                  <a:pt x="757" y="70031"/>
                </a:moveTo>
                <a:close/>
              </a:path>
            </a:pathLst>
          </a:custGeom>
          <a:noFill/>
          <a:ln w="15750" cap="flat" cmpd="sng">
            <a:solidFill>
              <a:srgbClr val="FFFFFF"/>
            </a:solidFill>
            <a:prstDash val="solid"/>
            <a:miter lim="4200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4"/>
          <p:cNvSpPr/>
          <p:nvPr/>
        </p:nvSpPr>
        <p:spPr>
          <a:xfrm>
            <a:off x="3870208" y="2224942"/>
            <a:ext cx="898397" cy="2918546"/>
          </a:xfrm>
          <a:custGeom>
            <a:avLst/>
            <a:gdLst/>
            <a:ahLst/>
            <a:cxnLst/>
            <a:rect l="l" t="t" r="r" b="b"/>
            <a:pathLst>
              <a:path w="27643" h="89259" extrusionOk="0">
                <a:moveTo>
                  <a:pt x="16660" y="0"/>
                </a:moveTo>
                <a:cubicBezTo>
                  <a:pt x="15937" y="0"/>
                  <a:pt x="15211" y="103"/>
                  <a:pt x="14494" y="283"/>
                </a:cubicBezTo>
                <a:cubicBezTo>
                  <a:pt x="10083" y="1333"/>
                  <a:pt x="6050" y="5282"/>
                  <a:pt x="3865" y="10743"/>
                </a:cubicBezTo>
                <a:cubicBezTo>
                  <a:pt x="1723" y="16078"/>
                  <a:pt x="1387" y="22464"/>
                  <a:pt x="1135" y="28555"/>
                </a:cubicBezTo>
                <a:cubicBezTo>
                  <a:pt x="379" y="47627"/>
                  <a:pt x="1" y="70186"/>
                  <a:pt x="757" y="89259"/>
                </a:cubicBezTo>
                <a:lnTo>
                  <a:pt x="27643" y="89259"/>
                </a:lnTo>
                <a:cubicBezTo>
                  <a:pt x="26971" y="73967"/>
                  <a:pt x="26341" y="58676"/>
                  <a:pt x="26761" y="43426"/>
                </a:cubicBezTo>
                <a:cubicBezTo>
                  <a:pt x="27013" y="34520"/>
                  <a:pt x="27643" y="25614"/>
                  <a:pt x="26803" y="16792"/>
                </a:cubicBezTo>
                <a:cubicBezTo>
                  <a:pt x="26467" y="13474"/>
                  <a:pt x="25963" y="10155"/>
                  <a:pt x="24786" y="7172"/>
                </a:cubicBezTo>
                <a:cubicBezTo>
                  <a:pt x="23652" y="4231"/>
                  <a:pt x="21804" y="1669"/>
                  <a:pt x="19535" y="619"/>
                </a:cubicBezTo>
                <a:cubicBezTo>
                  <a:pt x="18596" y="185"/>
                  <a:pt x="17630" y="0"/>
                  <a:pt x="16660" y="0"/>
                </a:cubicBezTo>
                <a:close/>
              </a:path>
            </a:pathLst>
          </a:custGeom>
          <a:solidFill>
            <a:srgbClr val="80C6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4"/>
          <p:cNvSpPr/>
          <p:nvPr/>
        </p:nvSpPr>
        <p:spPr>
          <a:xfrm>
            <a:off x="3870208" y="2220430"/>
            <a:ext cx="898397" cy="2923058"/>
          </a:xfrm>
          <a:custGeom>
            <a:avLst/>
            <a:gdLst/>
            <a:ahLst/>
            <a:cxnLst/>
            <a:rect l="l" t="t" r="r" b="b"/>
            <a:pathLst>
              <a:path w="27643" h="89397" fill="none" extrusionOk="0">
                <a:moveTo>
                  <a:pt x="27643" y="89397"/>
                </a:moveTo>
                <a:cubicBezTo>
                  <a:pt x="26971" y="74105"/>
                  <a:pt x="26341" y="58814"/>
                  <a:pt x="26761" y="43564"/>
                </a:cubicBezTo>
                <a:cubicBezTo>
                  <a:pt x="27013" y="34658"/>
                  <a:pt x="27643" y="25752"/>
                  <a:pt x="26803" y="16930"/>
                </a:cubicBezTo>
                <a:cubicBezTo>
                  <a:pt x="26467" y="13612"/>
                  <a:pt x="25963" y="10293"/>
                  <a:pt x="24786" y="7310"/>
                </a:cubicBezTo>
                <a:cubicBezTo>
                  <a:pt x="23652" y="4369"/>
                  <a:pt x="21804" y="1807"/>
                  <a:pt x="19535" y="757"/>
                </a:cubicBezTo>
                <a:cubicBezTo>
                  <a:pt x="17897" y="0"/>
                  <a:pt x="16174" y="0"/>
                  <a:pt x="14494" y="421"/>
                </a:cubicBezTo>
                <a:cubicBezTo>
                  <a:pt x="10083" y="1471"/>
                  <a:pt x="6050" y="5420"/>
                  <a:pt x="3865" y="10881"/>
                </a:cubicBezTo>
                <a:cubicBezTo>
                  <a:pt x="1723" y="16216"/>
                  <a:pt x="1387" y="22602"/>
                  <a:pt x="1135" y="28693"/>
                </a:cubicBezTo>
                <a:cubicBezTo>
                  <a:pt x="379" y="47765"/>
                  <a:pt x="1" y="70324"/>
                  <a:pt x="757" y="89397"/>
                </a:cubicBezTo>
                <a:close/>
                <a:moveTo>
                  <a:pt x="27643" y="89397"/>
                </a:moveTo>
                <a:close/>
              </a:path>
            </a:pathLst>
          </a:custGeom>
          <a:noFill/>
          <a:ln w="15750" cap="flat" cmpd="sng">
            <a:solidFill>
              <a:srgbClr val="FFFFFF"/>
            </a:solidFill>
            <a:prstDash val="solid"/>
            <a:miter lim="4200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4"/>
          <p:cNvSpPr/>
          <p:nvPr/>
        </p:nvSpPr>
        <p:spPr>
          <a:xfrm>
            <a:off x="6753770" y="1681764"/>
            <a:ext cx="1434973" cy="3461717"/>
          </a:xfrm>
          <a:custGeom>
            <a:avLst/>
            <a:gdLst/>
            <a:ahLst/>
            <a:cxnLst/>
            <a:rect l="l" t="t" r="r" b="b"/>
            <a:pathLst>
              <a:path w="44153" h="105871" extrusionOk="0">
                <a:moveTo>
                  <a:pt x="34710" y="1"/>
                </a:moveTo>
                <a:cubicBezTo>
                  <a:pt x="34128" y="1"/>
                  <a:pt x="33547" y="45"/>
                  <a:pt x="32978" y="133"/>
                </a:cubicBezTo>
                <a:cubicBezTo>
                  <a:pt x="29701" y="637"/>
                  <a:pt x="26718" y="2359"/>
                  <a:pt x="24072" y="4334"/>
                </a:cubicBezTo>
                <a:cubicBezTo>
                  <a:pt x="14283" y="11433"/>
                  <a:pt x="7142" y="22062"/>
                  <a:pt x="4243" y="33782"/>
                </a:cubicBezTo>
                <a:cubicBezTo>
                  <a:pt x="3403" y="37227"/>
                  <a:pt x="2899" y="40714"/>
                  <a:pt x="2479" y="44201"/>
                </a:cubicBezTo>
                <a:cubicBezTo>
                  <a:pt x="252" y="62853"/>
                  <a:pt x="126" y="87092"/>
                  <a:pt x="0" y="105871"/>
                </a:cubicBezTo>
                <a:lnTo>
                  <a:pt x="25542" y="105871"/>
                </a:lnTo>
                <a:cubicBezTo>
                  <a:pt x="22937" y="88773"/>
                  <a:pt x="22433" y="68314"/>
                  <a:pt x="24030" y="51132"/>
                </a:cubicBezTo>
                <a:cubicBezTo>
                  <a:pt x="24492" y="46343"/>
                  <a:pt x="25122" y="41512"/>
                  <a:pt x="26928" y="37101"/>
                </a:cubicBezTo>
                <a:cubicBezTo>
                  <a:pt x="29659" y="30506"/>
                  <a:pt x="34784" y="25296"/>
                  <a:pt x="39069" y="19583"/>
                </a:cubicBezTo>
                <a:cubicBezTo>
                  <a:pt x="40875" y="17189"/>
                  <a:pt x="42598" y="14626"/>
                  <a:pt x="43354" y="11727"/>
                </a:cubicBezTo>
                <a:cubicBezTo>
                  <a:pt x="44152" y="8829"/>
                  <a:pt x="43858" y="5510"/>
                  <a:pt x="41968" y="3157"/>
                </a:cubicBezTo>
                <a:cubicBezTo>
                  <a:pt x="40267" y="1006"/>
                  <a:pt x="37477" y="1"/>
                  <a:pt x="34710" y="1"/>
                </a:cubicBezTo>
                <a:close/>
              </a:path>
            </a:pathLst>
          </a:custGeom>
          <a:solidFill>
            <a:srgbClr val="80C6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4"/>
          <p:cNvSpPr/>
          <p:nvPr/>
        </p:nvSpPr>
        <p:spPr>
          <a:xfrm>
            <a:off x="6753770" y="1669600"/>
            <a:ext cx="1434973" cy="3473880"/>
          </a:xfrm>
          <a:custGeom>
            <a:avLst/>
            <a:gdLst/>
            <a:ahLst/>
            <a:cxnLst/>
            <a:rect l="l" t="t" r="r" b="b"/>
            <a:pathLst>
              <a:path w="44153" h="106243" fill="none" extrusionOk="0">
                <a:moveTo>
                  <a:pt x="25542" y="106243"/>
                </a:moveTo>
                <a:cubicBezTo>
                  <a:pt x="22937" y="89145"/>
                  <a:pt x="22433" y="68686"/>
                  <a:pt x="24030" y="51504"/>
                </a:cubicBezTo>
                <a:cubicBezTo>
                  <a:pt x="24492" y="46715"/>
                  <a:pt x="25122" y="41884"/>
                  <a:pt x="26928" y="37473"/>
                </a:cubicBezTo>
                <a:cubicBezTo>
                  <a:pt x="29659" y="30878"/>
                  <a:pt x="34784" y="25668"/>
                  <a:pt x="39069" y="19955"/>
                </a:cubicBezTo>
                <a:cubicBezTo>
                  <a:pt x="40875" y="17561"/>
                  <a:pt x="42598" y="14998"/>
                  <a:pt x="43354" y="12099"/>
                </a:cubicBezTo>
                <a:cubicBezTo>
                  <a:pt x="44152" y="9201"/>
                  <a:pt x="43858" y="5882"/>
                  <a:pt x="41968" y="3529"/>
                </a:cubicBezTo>
                <a:cubicBezTo>
                  <a:pt x="39909" y="925"/>
                  <a:pt x="36254" y="1"/>
                  <a:pt x="32978" y="505"/>
                </a:cubicBezTo>
                <a:cubicBezTo>
                  <a:pt x="29701" y="1009"/>
                  <a:pt x="26718" y="2731"/>
                  <a:pt x="24072" y="4706"/>
                </a:cubicBezTo>
                <a:cubicBezTo>
                  <a:pt x="14283" y="11805"/>
                  <a:pt x="7142" y="22434"/>
                  <a:pt x="4243" y="34154"/>
                </a:cubicBezTo>
                <a:cubicBezTo>
                  <a:pt x="3403" y="37599"/>
                  <a:pt x="2899" y="41086"/>
                  <a:pt x="2479" y="44573"/>
                </a:cubicBezTo>
                <a:cubicBezTo>
                  <a:pt x="252" y="63225"/>
                  <a:pt x="126" y="87464"/>
                  <a:pt x="0" y="106243"/>
                </a:cubicBezTo>
                <a:close/>
                <a:moveTo>
                  <a:pt x="25542" y="106243"/>
                </a:moveTo>
                <a:close/>
              </a:path>
            </a:pathLst>
          </a:custGeom>
          <a:noFill/>
          <a:ln w="15750" cap="flat" cmpd="sng">
            <a:solidFill>
              <a:srgbClr val="FFFFFF"/>
            </a:solidFill>
            <a:prstDash val="solid"/>
            <a:miter lim="4200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4"/>
          <p:cNvSpPr/>
          <p:nvPr/>
        </p:nvSpPr>
        <p:spPr>
          <a:xfrm>
            <a:off x="1102703" y="1830866"/>
            <a:ext cx="6537180" cy="1962373"/>
          </a:xfrm>
          <a:custGeom>
            <a:avLst/>
            <a:gdLst/>
            <a:ahLst/>
            <a:cxnLst/>
            <a:rect l="l" t="t" r="r" b="b"/>
            <a:pathLst>
              <a:path w="201144" h="60016" extrusionOk="0">
                <a:moveTo>
                  <a:pt x="198852" y="1"/>
                </a:moveTo>
                <a:cubicBezTo>
                  <a:pt x="198511" y="1"/>
                  <a:pt x="198090" y="152"/>
                  <a:pt x="197699" y="446"/>
                </a:cubicBezTo>
                <a:cubicBezTo>
                  <a:pt x="197068" y="908"/>
                  <a:pt x="196774" y="1622"/>
                  <a:pt x="197068" y="2000"/>
                </a:cubicBezTo>
                <a:cubicBezTo>
                  <a:pt x="197198" y="2167"/>
                  <a:pt x="197417" y="2252"/>
                  <a:pt x="197675" y="2252"/>
                </a:cubicBezTo>
                <a:cubicBezTo>
                  <a:pt x="198004" y="2252"/>
                  <a:pt x="198396" y="2114"/>
                  <a:pt x="198749" y="1832"/>
                </a:cubicBezTo>
                <a:cubicBezTo>
                  <a:pt x="199421" y="1370"/>
                  <a:pt x="199673" y="656"/>
                  <a:pt x="199421" y="236"/>
                </a:cubicBezTo>
                <a:cubicBezTo>
                  <a:pt x="199298" y="78"/>
                  <a:pt x="199095" y="1"/>
                  <a:pt x="198852" y="1"/>
                </a:cubicBezTo>
                <a:close/>
                <a:moveTo>
                  <a:pt x="200286" y="1804"/>
                </a:moveTo>
                <a:cubicBezTo>
                  <a:pt x="199948" y="1804"/>
                  <a:pt x="199531" y="1945"/>
                  <a:pt x="199169" y="2210"/>
                </a:cubicBezTo>
                <a:cubicBezTo>
                  <a:pt x="198539" y="2714"/>
                  <a:pt x="198245" y="3429"/>
                  <a:pt x="198539" y="3807"/>
                </a:cubicBezTo>
                <a:cubicBezTo>
                  <a:pt x="198650" y="3973"/>
                  <a:pt x="198867" y="4058"/>
                  <a:pt x="199128" y="4058"/>
                </a:cubicBezTo>
                <a:cubicBezTo>
                  <a:pt x="199461" y="4058"/>
                  <a:pt x="199866" y="3921"/>
                  <a:pt x="200219" y="3639"/>
                </a:cubicBezTo>
                <a:cubicBezTo>
                  <a:pt x="200891" y="3134"/>
                  <a:pt x="201143" y="2462"/>
                  <a:pt x="200849" y="2042"/>
                </a:cubicBezTo>
                <a:cubicBezTo>
                  <a:pt x="200742" y="1881"/>
                  <a:pt x="200536" y="1804"/>
                  <a:pt x="200286" y="1804"/>
                </a:cubicBezTo>
                <a:close/>
                <a:moveTo>
                  <a:pt x="196088" y="2579"/>
                </a:moveTo>
                <a:cubicBezTo>
                  <a:pt x="195735" y="2579"/>
                  <a:pt x="195307" y="2745"/>
                  <a:pt x="194926" y="3050"/>
                </a:cubicBezTo>
                <a:cubicBezTo>
                  <a:pt x="194338" y="3597"/>
                  <a:pt x="194086" y="4311"/>
                  <a:pt x="194380" y="4689"/>
                </a:cubicBezTo>
                <a:cubicBezTo>
                  <a:pt x="194496" y="4838"/>
                  <a:pt x="194684" y="4909"/>
                  <a:pt x="194907" y="4909"/>
                </a:cubicBezTo>
                <a:cubicBezTo>
                  <a:pt x="195251" y="4909"/>
                  <a:pt x="195679" y="4742"/>
                  <a:pt x="196060" y="4437"/>
                </a:cubicBezTo>
                <a:cubicBezTo>
                  <a:pt x="196690" y="3891"/>
                  <a:pt x="196942" y="3176"/>
                  <a:pt x="196648" y="2798"/>
                </a:cubicBezTo>
                <a:cubicBezTo>
                  <a:pt x="196516" y="2649"/>
                  <a:pt x="196318" y="2579"/>
                  <a:pt x="196088" y="2579"/>
                </a:cubicBezTo>
                <a:close/>
                <a:moveTo>
                  <a:pt x="199441" y="5344"/>
                </a:moveTo>
                <a:cubicBezTo>
                  <a:pt x="199098" y="5344"/>
                  <a:pt x="198686" y="5495"/>
                  <a:pt x="198329" y="5781"/>
                </a:cubicBezTo>
                <a:cubicBezTo>
                  <a:pt x="197699" y="6243"/>
                  <a:pt x="197404" y="6957"/>
                  <a:pt x="197699" y="7377"/>
                </a:cubicBezTo>
                <a:cubicBezTo>
                  <a:pt x="197804" y="7535"/>
                  <a:pt x="198004" y="7612"/>
                  <a:pt x="198247" y="7612"/>
                </a:cubicBezTo>
                <a:cubicBezTo>
                  <a:pt x="198587" y="7612"/>
                  <a:pt x="199012" y="7461"/>
                  <a:pt x="199379" y="7167"/>
                </a:cubicBezTo>
                <a:cubicBezTo>
                  <a:pt x="200051" y="6705"/>
                  <a:pt x="200345" y="5991"/>
                  <a:pt x="200051" y="5613"/>
                </a:cubicBezTo>
                <a:cubicBezTo>
                  <a:pt x="199924" y="5431"/>
                  <a:pt x="199703" y="5344"/>
                  <a:pt x="199441" y="5344"/>
                </a:cubicBezTo>
                <a:close/>
                <a:moveTo>
                  <a:pt x="195758" y="6478"/>
                </a:moveTo>
                <a:cubicBezTo>
                  <a:pt x="195422" y="6478"/>
                  <a:pt x="195013" y="6629"/>
                  <a:pt x="194632" y="6915"/>
                </a:cubicBezTo>
                <a:cubicBezTo>
                  <a:pt x="194002" y="7377"/>
                  <a:pt x="193708" y="8092"/>
                  <a:pt x="194002" y="8470"/>
                </a:cubicBezTo>
                <a:cubicBezTo>
                  <a:pt x="194129" y="8651"/>
                  <a:pt x="194342" y="8739"/>
                  <a:pt x="194595" y="8739"/>
                </a:cubicBezTo>
                <a:cubicBezTo>
                  <a:pt x="194926" y="8739"/>
                  <a:pt x="195324" y="8588"/>
                  <a:pt x="195682" y="8302"/>
                </a:cubicBezTo>
                <a:cubicBezTo>
                  <a:pt x="196354" y="7840"/>
                  <a:pt x="196648" y="7125"/>
                  <a:pt x="196354" y="6747"/>
                </a:cubicBezTo>
                <a:cubicBezTo>
                  <a:pt x="196227" y="6566"/>
                  <a:pt x="196014" y="6478"/>
                  <a:pt x="195758" y="6478"/>
                </a:cubicBezTo>
                <a:close/>
                <a:moveTo>
                  <a:pt x="192327" y="6419"/>
                </a:moveTo>
                <a:cubicBezTo>
                  <a:pt x="191960" y="6419"/>
                  <a:pt x="191514" y="6644"/>
                  <a:pt x="191145" y="7041"/>
                </a:cubicBezTo>
                <a:cubicBezTo>
                  <a:pt x="190599" y="7672"/>
                  <a:pt x="190431" y="8428"/>
                  <a:pt x="190809" y="8764"/>
                </a:cubicBezTo>
                <a:cubicBezTo>
                  <a:pt x="190911" y="8853"/>
                  <a:pt x="191051" y="8896"/>
                  <a:pt x="191213" y="8896"/>
                </a:cubicBezTo>
                <a:cubicBezTo>
                  <a:pt x="191584" y="8896"/>
                  <a:pt x="192067" y="8669"/>
                  <a:pt x="192447" y="8260"/>
                </a:cubicBezTo>
                <a:cubicBezTo>
                  <a:pt x="192993" y="7629"/>
                  <a:pt x="193119" y="6873"/>
                  <a:pt x="192783" y="6579"/>
                </a:cubicBezTo>
                <a:cubicBezTo>
                  <a:pt x="192661" y="6470"/>
                  <a:pt x="192503" y="6419"/>
                  <a:pt x="192327" y="6419"/>
                </a:cubicBezTo>
                <a:close/>
                <a:moveTo>
                  <a:pt x="193159" y="9262"/>
                </a:moveTo>
                <a:cubicBezTo>
                  <a:pt x="192786" y="9262"/>
                  <a:pt x="192324" y="9488"/>
                  <a:pt x="191943" y="9898"/>
                </a:cubicBezTo>
                <a:cubicBezTo>
                  <a:pt x="191397" y="10528"/>
                  <a:pt x="191271" y="11242"/>
                  <a:pt x="191607" y="11578"/>
                </a:cubicBezTo>
                <a:cubicBezTo>
                  <a:pt x="191728" y="11686"/>
                  <a:pt x="191883" y="11737"/>
                  <a:pt x="192056" y="11737"/>
                </a:cubicBezTo>
                <a:cubicBezTo>
                  <a:pt x="192424" y="11737"/>
                  <a:pt x="192874" y="11503"/>
                  <a:pt x="193246" y="11074"/>
                </a:cubicBezTo>
                <a:cubicBezTo>
                  <a:pt x="193792" y="10486"/>
                  <a:pt x="193960" y="9730"/>
                  <a:pt x="193582" y="9394"/>
                </a:cubicBezTo>
                <a:cubicBezTo>
                  <a:pt x="193467" y="9305"/>
                  <a:pt x="193321" y="9262"/>
                  <a:pt x="193159" y="9262"/>
                </a:cubicBezTo>
                <a:close/>
                <a:moveTo>
                  <a:pt x="196600" y="9411"/>
                </a:moveTo>
                <a:cubicBezTo>
                  <a:pt x="196227" y="9411"/>
                  <a:pt x="195767" y="9658"/>
                  <a:pt x="195388" y="10066"/>
                </a:cubicBezTo>
                <a:cubicBezTo>
                  <a:pt x="194842" y="10654"/>
                  <a:pt x="194674" y="11410"/>
                  <a:pt x="195052" y="11746"/>
                </a:cubicBezTo>
                <a:cubicBezTo>
                  <a:pt x="195168" y="11849"/>
                  <a:pt x="195315" y="11897"/>
                  <a:pt x="195479" y="11897"/>
                </a:cubicBezTo>
                <a:cubicBezTo>
                  <a:pt x="195851" y="11897"/>
                  <a:pt x="196311" y="11651"/>
                  <a:pt x="196690" y="11242"/>
                </a:cubicBezTo>
                <a:cubicBezTo>
                  <a:pt x="197236" y="10654"/>
                  <a:pt x="197362" y="9898"/>
                  <a:pt x="197026" y="9562"/>
                </a:cubicBezTo>
                <a:cubicBezTo>
                  <a:pt x="196911" y="9459"/>
                  <a:pt x="196764" y="9411"/>
                  <a:pt x="196600" y="9411"/>
                </a:cubicBezTo>
                <a:close/>
                <a:moveTo>
                  <a:pt x="189118" y="9739"/>
                </a:moveTo>
                <a:cubicBezTo>
                  <a:pt x="188751" y="9739"/>
                  <a:pt x="188282" y="9973"/>
                  <a:pt x="187910" y="10402"/>
                </a:cubicBezTo>
                <a:cubicBezTo>
                  <a:pt x="187406" y="10990"/>
                  <a:pt x="187238" y="11746"/>
                  <a:pt x="187616" y="12083"/>
                </a:cubicBezTo>
                <a:cubicBezTo>
                  <a:pt x="187718" y="12172"/>
                  <a:pt x="187859" y="12214"/>
                  <a:pt x="188020" y="12214"/>
                </a:cubicBezTo>
                <a:cubicBezTo>
                  <a:pt x="188391" y="12214"/>
                  <a:pt x="188874" y="11988"/>
                  <a:pt x="189255" y="11578"/>
                </a:cubicBezTo>
                <a:cubicBezTo>
                  <a:pt x="189759" y="10948"/>
                  <a:pt x="189927" y="10192"/>
                  <a:pt x="189549" y="9898"/>
                </a:cubicBezTo>
                <a:cubicBezTo>
                  <a:pt x="189441" y="9791"/>
                  <a:pt x="189291" y="9739"/>
                  <a:pt x="189118" y="9739"/>
                </a:cubicBezTo>
                <a:close/>
                <a:moveTo>
                  <a:pt x="190149" y="12284"/>
                </a:moveTo>
                <a:cubicBezTo>
                  <a:pt x="189727" y="12284"/>
                  <a:pt x="189241" y="12704"/>
                  <a:pt x="188961" y="13301"/>
                </a:cubicBezTo>
                <a:cubicBezTo>
                  <a:pt x="188624" y="14057"/>
                  <a:pt x="188708" y="14813"/>
                  <a:pt x="189171" y="15023"/>
                </a:cubicBezTo>
                <a:cubicBezTo>
                  <a:pt x="189233" y="15048"/>
                  <a:pt x="189300" y="15060"/>
                  <a:pt x="189370" y="15060"/>
                </a:cubicBezTo>
                <a:cubicBezTo>
                  <a:pt x="189771" y="15060"/>
                  <a:pt x="190271" y="14665"/>
                  <a:pt x="190557" y="14057"/>
                </a:cubicBezTo>
                <a:cubicBezTo>
                  <a:pt x="190893" y="13301"/>
                  <a:pt x="190809" y="12545"/>
                  <a:pt x="190389" y="12335"/>
                </a:cubicBezTo>
                <a:cubicBezTo>
                  <a:pt x="190313" y="12300"/>
                  <a:pt x="190232" y="12284"/>
                  <a:pt x="190149" y="12284"/>
                </a:cubicBezTo>
                <a:close/>
                <a:moveTo>
                  <a:pt x="186746" y="12788"/>
                </a:moveTo>
                <a:cubicBezTo>
                  <a:pt x="186324" y="12788"/>
                  <a:pt x="185838" y="13208"/>
                  <a:pt x="185558" y="13805"/>
                </a:cubicBezTo>
                <a:cubicBezTo>
                  <a:pt x="185222" y="14561"/>
                  <a:pt x="185306" y="15317"/>
                  <a:pt x="185768" y="15527"/>
                </a:cubicBezTo>
                <a:cubicBezTo>
                  <a:pt x="185837" y="15562"/>
                  <a:pt x="185912" y="15578"/>
                  <a:pt x="185990" y="15578"/>
                </a:cubicBezTo>
                <a:cubicBezTo>
                  <a:pt x="186388" y="15578"/>
                  <a:pt x="186873" y="15158"/>
                  <a:pt x="187154" y="14561"/>
                </a:cubicBezTo>
                <a:cubicBezTo>
                  <a:pt x="187490" y="13805"/>
                  <a:pt x="187406" y="13049"/>
                  <a:pt x="186986" y="12839"/>
                </a:cubicBezTo>
                <a:cubicBezTo>
                  <a:pt x="186910" y="12804"/>
                  <a:pt x="186829" y="12788"/>
                  <a:pt x="186746" y="12788"/>
                </a:cubicBezTo>
                <a:close/>
                <a:moveTo>
                  <a:pt x="192488" y="12953"/>
                </a:moveTo>
                <a:cubicBezTo>
                  <a:pt x="192069" y="12953"/>
                  <a:pt x="191591" y="13348"/>
                  <a:pt x="191313" y="13973"/>
                </a:cubicBezTo>
                <a:cubicBezTo>
                  <a:pt x="190977" y="14687"/>
                  <a:pt x="191061" y="15443"/>
                  <a:pt x="191523" y="15653"/>
                </a:cubicBezTo>
                <a:cubicBezTo>
                  <a:pt x="191596" y="15690"/>
                  <a:pt x="191675" y="15707"/>
                  <a:pt x="191758" y="15707"/>
                </a:cubicBezTo>
                <a:cubicBezTo>
                  <a:pt x="192153" y="15707"/>
                  <a:pt x="192632" y="15312"/>
                  <a:pt x="192909" y="14687"/>
                </a:cubicBezTo>
                <a:cubicBezTo>
                  <a:pt x="193246" y="13973"/>
                  <a:pt x="193161" y="13217"/>
                  <a:pt x="192741" y="13007"/>
                </a:cubicBezTo>
                <a:cubicBezTo>
                  <a:pt x="192661" y="12970"/>
                  <a:pt x="192576" y="12953"/>
                  <a:pt x="192488" y="12953"/>
                </a:cubicBezTo>
                <a:close/>
                <a:moveTo>
                  <a:pt x="96895" y="14604"/>
                </a:moveTo>
                <a:cubicBezTo>
                  <a:pt x="96562" y="14604"/>
                  <a:pt x="96159" y="14741"/>
                  <a:pt x="95783" y="15023"/>
                </a:cubicBezTo>
                <a:cubicBezTo>
                  <a:pt x="95153" y="15527"/>
                  <a:pt x="94859" y="16241"/>
                  <a:pt x="95153" y="16620"/>
                </a:cubicBezTo>
                <a:cubicBezTo>
                  <a:pt x="95278" y="16780"/>
                  <a:pt x="95487" y="16858"/>
                  <a:pt x="95734" y="16858"/>
                </a:cubicBezTo>
                <a:cubicBezTo>
                  <a:pt x="96068" y="16858"/>
                  <a:pt x="96471" y="16717"/>
                  <a:pt x="96833" y="16451"/>
                </a:cubicBezTo>
                <a:cubicBezTo>
                  <a:pt x="97505" y="15947"/>
                  <a:pt x="97799" y="15233"/>
                  <a:pt x="97505" y="14855"/>
                </a:cubicBezTo>
                <a:cubicBezTo>
                  <a:pt x="97376" y="14689"/>
                  <a:pt x="97157" y="14604"/>
                  <a:pt x="96895" y="14604"/>
                </a:cubicBezTo>
                <a:close/>
                <a:moveTo>
                  <a:pt x="189057" y="15728"/>
                </a:moveTo>
                <a:cubicBezTo>
                  <a:pt x="188635" y="15728"/>
                  <a:pt x="188149" y="16149"/>
                  <a:pt x="187868" y="16746"/>
                </a:cubicBezTo>
                <a:cubicBezTo>
                  <a:pt x="187532" y="17502"/>
                  <a:pt x="187616" y="18258"/>
                  <a:pt x="188036" y="18468"/>
                </a:cubicBezTo>
                <a:cubicBezTo>
                  <a:pt x="188105" y="18493"/>
                  <a:pt x="188177" y="18505"/>
                  <a:pt x="188252" y="18505"/>
                </a:cubicBezTo>
                <a:cubicBezTo>
                  <a:pt x="188679" y="18505"/>
                  <a:pt x="189178" y="18110"/>
                  <a:pt x="189465" y="17502"/>
                </a:cubicBezTo>
                <a:cubicBezTo>
                  <a:pt x="189801" y="16746"/>
                  <a:pt x="189717" y="15989"/>
                  <a:pt x="189297" y="15779"/>
                </a:cubicBezTo>
                <a:cubicBezTo>
                  <a:pt x="189220" y="15745"/>
                  <a:pt x="189140" y="15728"/>
                  <a:pt x="189057" y="15728"/>
                </a:cubicBezTo>
                <a:close/>
                <a:moveTo>
                  <a:pt x="98633" y="16553"/>
                </a:moveTo>
                <a:cubicBezTo>
                  <a:pt x="98261" y="16553"/>
                  <a:pt x="97801" y="16799"/>
                  <a:pt x="97421" y="17208"/>
                </a:cubicBezTo>
                <a:cubicBezTo>
                  <a:pt x="96875" y="17838"/>
                  <a:pt x="96749" y="18594"/>
                  <a:pt x="97127" y="18888"/>
                </a:cubicBezTo>
                <a:cubicBezTo>
                  <a:pt x="97243" y="18991"/>
                  <a:pt x="97390" y="19039"/>
                  <a:pt x="97554" y="19039"/>
                </a:cubicBezTo>
                <a:cubicBezTo>
                  <a:pt x="97926" y="19039"/>
                  <a:pt x="98387" y="18792"/>
                  <a:pt x="98766" y="18384"/>
                </a:cubicBezTo>
                <a:cubicBezTo>
                  <a:pt x="99270" y="17754"/>
                  <a:pt x="99438" y="16998"/>
                  <a:pt x="99060" y="16704"/>
                </a:cubicBezTo>
                <a:cubicBezTo>
                  <a:pt x="98944" y="16601"/>
                  <a:pt x="98797" y="16553"/>
                  <a:pt x="98633" y="16553"/>
                </a:cubicBezTo>
                <a:close/>
                <a:moveTo>
                  <a:pt x="184663" y="16275"/>
                </a:moveTo>
                <a:cubicBezTo>
                  <a:pt x="184266" y="16275"/>
                  <a:pt x="183780" y="16695"/>
                  <a:pt x="183499" y="17292"/>
                </a:cubicBezTo>
                <a:cubicBezTo>
                  <a:pt x="183163" y="18048"/>
                  <a:pt x="183247" y="18804"/>
                  <a:pt x="183667" y="19014"/>
                </a:cubicBezTo>
                <a:cubicBezTo>
                  <a:pt x="183736" y="19039"/>
                  <a:pt x="183808" y="19051"/>
                  <a:pt x="183883" y="19051"/>
                </a:cubicBezTo>
                <a:cubicBezTo>
                  <a:pt x="184310" y="19051"/>
                  <a:pt x="184809" y="18656"/>
                  <a:pt x="185096" y="18048"/>
                </a:cubicBezTo>
                <a:cubicBezTo>
                  <a:pt x="185432" y="17292"/>
                  <a:pt x="185348" y="16536"/>
                  <a:pt x="184886" y="16325"/>
                </a:cubicBezTo>
                <a:cubicBezTo>
                  <a:pt x="184816" y="16291"/>
                  <a:pt x="184741" y="16275"/>
                  <a:pt x="184663" y="16275"/>
                </a:cubicBezTo>
                <a:close/>
                <a:moveTo>
                  <a:pt x="94271" y="17088"/>
                </a:moveTo>
                <a:cubicBezTo>
                  <a:pt x="93873" y="17088"/>
                  <a:pt x="93384" y="17442"/>
                  <a:pt x="93052" y="18006"/>
                </a:cubicBezTo>
                <a:cubicBezTo>
                  <a:pt x="92632" y="18720"/>
                  <a:pt x="92674" y="19476"/>
                  <a:pt x="93094" y="19728"/>
                </a:cubicBezTo>
                <a:cubicBezTo>
                  <a:pt x="93178" y="19770"/>
                  <a:pt x="93271" y="19790"/>
                  <a:pt x="93370" y="19790"/>
                </a:cubicBezTo>
                <a:cubicBezTo>
                  <a:pt x="93770" y="19790"/>
                  <a:pt x="94262" y="19461"/>
                  <a:pt x="94565" y="18888"/>
                </a:cubicBezTo>
                <a:cubicBezTo>
                  <a:pt x="94985" y="18174"/>
                  <a:pt x="94985" y="17418"/>
                  <a:pt x="94565" y="17166"/>
                </a:cubicBezTo>
                <a:cubicBezTo>
                  <a:pt x="94476" y="17113"/>
                  <a:pt x="94377" y="17088"/>
                  <a:pt x="94271" y="17088"/>
                </a:cubicBezTo>
                <a:close/>
                <a:moveTo>
                  <a:pt x="186687" y="18473"/>
                </a:moveTo>
                <a:cubicBezTo>
                  <a:pt x="186259" y="18473"/>
                  <a:pt x="185760" y="18868"/>
                  <a:pt x="185474" y="19476"/>
                </a:cubicBezTo>
                <a:cubicBezTo>
                  <a:pt x="185138" y="20232"/>
                  <a:pt x="185222" y="20989"/>
                  <a:pt x="185642" y="21199"/>
                </a:cubicBezTo>
                <a:cubicBezTo>
                  <a:pt x="185718" y="21233"/>
                  <a:pt x="185799" y="21250"/>
                  <a:pt x="185882" y="21250"/>
                </a:cubicBezTo>
                <a:cubicBezTo>
                  <a:pt x="186303" y="21250"/>
                  <a:pt x="186789" y="20829"/>
                  <a:pt x="187070" y="20232"/>
                </a:cubicBezTo>
                <a:cubicBezTo>
                  <a:pt x="187406" y="19476"/>
                  <a:pt x="187322" y="18720"/>
                  <a:pt x="186902" y="18510"/>
                </a:cubicBezTo>
                <a:cubicBezTo>
                  <a:pt x="186833" y="18485"/>
                  <a:pt x="186761" y="18473"/>
                  <a:pt x="186687" y="18473"/>
                </a:cubicBezTo>
                <a:close/>
                <a:moveTo>
                  <a:pt x="96263" y="19582"/>
                </a:moveTo>
                <a:cubicBezTo>
                  <a:pt x="95862" y="19582"/>
                  <a:pt x="95364" y="19912"/>
                  <a:pt x="95027" y="20484"/>
                </a:cubicBezTo>
                <a:cubicBezTo>
                  <a:pt x="94649" y="21199"/>
                  <a:pt x="94649" y="21955"/>
                  <a:pt x="95069" y="22207"/>
                </a:cubicBezTo>
                <a:cubicBezTo>
                  <a:pt x="95157" y="22260"/>
                  <a:pt x="95257" y="22285"/>
                  <a:pt x="95363" y="22285"/>
                </a:cubicBezTo>
                <a:cubicBezTo>
                  <a:pt x="95761" y="22285"/>
                  <a:pt x="96249" y="21931"/>
                  <a:pt x="96581" y="21367"/>
                </a:cubicBezTo>
                <a:cubicBezTo>
                  <a:pt x="96959" y="20652"/>
                  <a:pt x="96959" y="19896"/>
                  <a:pt x="96539" y="19644"/>
                </a:cubicBezTo>
                <a:cubicBezTo>
                  <a:pt x="96456" y="19603"/>
                  <a:pt x="96363" y="19582"/>
                  <a:pt x="96263" y="19582"/>
                </a:cubicBezTo>
                <a:close/>
                <a:moveTo>
                  <a:pt x="92168" y="19692"/>
                </a:moveTo>
                <a:cubicBezTo>
                  <a:pt x="91770" y="19692"/>
                  <a:pt x="91283" y="20039"/>
                  <a:pt x="90952" y="20568"/>
                </a:cubicBezTo>
                <a:cubicBezTo>
                  <a:pt x="90532" y="21283"/>
                  <a:pt x="90574" y="22039"/>
                  <a:pt x="90994" y="22291"/>
                </a:cubicBezTo>
                <a:cubicBezTo>
                  <a:pt x="91082" y="22344"/>
                  <a:pt x="91182" y="22369"/>
                  <a:pt x="91287" y="22369"/>
                </a:cubicBezTo>
                <a:cubicBezTo>
                  <a:pt x="91684" y="22369"/>
                  <a:pt x="92166" y="22015"/>
                  <a:pt x="92464" y="21451"/>
                </a:cubicBezTo>
                <a:cubicBezTo>
                  <a:pt x="92884" y="20778"/>
                  <a:pt x="92884" y="19980"/>
                  <a:pt x="92464" y="19770"/>
                </a:cubicBezTo>
                <a:cubicBezTo>
                  <a:pt x="92375" y="19717"/>
                  <a:pt x="92275" y="19692"/>
                  <a:pt x="92168" y="19692"/>
                </a:cubicBezTo>
                <a:close/>
                <a:moveTo>
                  <a:pt x="182691" y="20256"/>
                </a:moveTo>
                <a:cubicBezTo>
                  <a:pt x="182262" y="20256"/>
                  <a:pt x="181794" y="20768"/>
                  <a:pt x="181567" y="21451"/>
                </a:cubicBezTo>
                <a:cubicBezTo>
                  <a:pt x="181357" y="22249"/>
                  <a:pt x="181567" y="22963"/>
                  <a:pt x="182029" y="23131"/>
                </a:cubicBezTo>
                <a:cubicBezTo>
                  <a:pt x="182074" y="23143"/>
                  <a:pt x="182120" y="23149"/>
                  <a:pt x="182166" y="23149"/>
                </a:cubicBezTo>
                <a:cubicBezTo>
                  <a:pt x="182602" y="23149"/>
                  <a:pt x="183100" y="22638"/>
                  <a:pt x="183289" y="21955"/>
                </a:cubicBezTo>
                <a:cubicBezTo>
                  <a:pt x="183499" y="21157"/>
                  <a:pt x="183289" y="20400"/>
                  <a:pt x="182827" y="20274"/>
                </a:cubicBezTo>
                <a:cubicBezTo>
                  <a:pt x="182782" y="20262"/>
                  <a:pt x="182737" y="20256"/>
                  <a:pt x="182691" y="20256"/>
                </a:cubicBezTo>
                <a:close/>
                <a:moveTo>
                  <a:pt x="185119" y="22146"/>
                </a:moveTo>
                <a:cubicBezTo>
                  <a:pt x="184692" y="22146"/>
                  <a:pt x="184230" y="22625"/>
                  <a:pt x="184003" y="23341"/>
                </a:cubicBezTo>
                <a:cubicBezTo>
                  <a:pt x="183793" y="24097"/>
                  <a:pt x="184003" y="24853"/>
                  <a:pt x="184465" y="24979"/>
                </a:cubicBezTo>
                <a:cubicBezTo>
                  <a:pt x="184513" y="24992"/>
                  <a:pt x="184561" y="24999"/>
                  <a:pt x="184610" y="24999"/>
                </a:cubicBezTo>
                <a:cubicBezTo>
                  <a:pt x="185037" y="24999"/>
                  <a:pt x="185500" y="24519"/>
                  <a:pt x="185726" y="23803"/>
                </a:cubicBezTo>
                <a:cubicBezTo>
                  <a:pt x="185936" y="23005"/>
                  <a:pt x="185726" y="22291"/>
                  <a:pt x="185264" y="22165"/>
                </a:cubicBezTo>
                <a:cubicBezTo>
                  <a:pt x="185216" y="22152"/>
                  <a:pt x="185168" y="22146"/>
                  <a:pt x="185119" y="22146"/>
                </a:cubicBezTo>
                <a:close/>
                <a:moveTo>
                  <a:pt x="93705" y="22273"/>
                </a:moveTo>
                <a:cubicBezTo>
                  <a:pt x="93252" y="22273"/>
                  <a:pt x="92826" y="22788"/>
                  <a:pt x="92674" y="23509"/>
                </a:cubicBezTo>
                <a:cubicBezTo>
                  <a:pt x="92464" y="24307"/>
                  <a:pt x="92716" y="25021"/>
                  <a:pt x="93178" y="25147"/>
                </a:cubicBezTo>
                <a:cubicBezTo>
                  <a:pt x="93210" y="25153"/>
                  <a:pt x="93242" y="25156"/>
                  <a:pt x="93274" y="25156"/>
                </a:cubicBezTo>
                <a:cubicBezTo>
                  <a:pt x="93713" y="25156"/>
                  <a:pt x="94198" y="24631"/>
                  <a:pt x="94355" y="23887"/>
                </a:cubicBezTo>
                <a:cubicBezTo>
                  <a:pt x="94565" y="23131"/>
                  <a:pt x="94313" y="22375"/>
                  <a:pt x="93851" y="22291"/>
                </a:cubicBezTo>
                <a:cubicBezTo>
                  <a:pt x="93802" y="22279"/>
                  <a:pt x="93753" y="22273"/>
                  <a:pt x="93705" y="22273"/>
                </a:cubicBezTo>
                <a:close/>
                <a:moveTo>
                  <a:pt x="96528" y="22660"/>
                </a:moveTo>
                <a:cubicBezTo>
                  <a:pt x="96088" y="22660"/>
                  <a:pt x="95604" y="23185"/>
                  <a:pt x="95447" y="23929"/>
                </a:cubicBezTo>
                <a:cubicBezTo>
                  <a:pt x="95279" y="24685"/>
                  <a:pt x="95531" y="25442"/>
                  <a:pt x="95993" y="25526"/>
                </a:cubicBezTo>
                <a:cubicBezTo>
                  <a:pt x="96038" y="25538"/>
                  <a:pt x="96083" y="25544"/>
                  <a:pt x="96129" y="25544"/>
                </a:cubicBezTo>
                <a:cubicBezTo>
                  <a:pt x="96557" y="25544"/>
                  <a:pt x="97018" y="25028"/>
                  <a:pt x="97169" y="24307"/>
                </a:cubicBezTo>
                <a:cubicBezTo>
                  <a:pt x="97337" y="23509"/>
                  <a:pt x="97127" y="22795"/>
                  <a:pt x="96623" y="22669"/>
                </a:cubicBezTo>
                <a:cubicBezTo>
                  <a:pt x="96592" y="22663"/>
                  <a:pt x="96560" y="22660"/>
                  <a:pt x="96528" y="22660"/>
                </a:cubicBezTo>
                <a:close/>
                <a:moveTo>
                  <a:pt x="90856" y="23702"/>
                </a:moveTo>
                <a:cubicBezTo>
                  <a:pt x="90401" y="23702"/>
                  <a:pt x="89970" y="24254"/>
                  <a:pt x="89818" y="24979"/>
                </a:cubicBezTo>
                <a:cubicBezTo>
                  <a:pt x="89608" y="25736"/>
                  <a:pt x="89860" y="26492"/>
                  <a:pt x="90322" y="26576"/>
                </a:cubicBezTo>
                <a:cubicBezTo>
                  <a:pt x="90370" y="26588"/>
                  <a:pt x="90419" y="26594"/>
                  <a:pt x="90468" y="26594"/>
                </a:cubicBezTo>
                <a:cubicBezTo>
                  <a:pt x="90920" y="26594"/>
                  <a:pt x="91346" y="26079"/>
                  <a:pt x="91498" y="25358"/>
                </a:cubicBezTo>
                <a:cubicBezTo>
                  <a:pt x="91708" y="24559"/>
                  <a:pt x="91456" y="23845"/>
                  <a:pt x="90994" y="23719"/>
                </a:cubicBezTo>
                <a:cubicBezTo>
                  <a:pt x="90948" y="23708"/>
                  <a:pt x="90902" y="23702"/>
                  <a:pt x="90856" y="23702"/>
                </a:cubicBezTo>
                <a:close/>
                <a:moveTo>
                  <a:pt x="180926" y="24415"/>
                </a:moveTo>
                <a:cubicBezTo>
                  <a:pt x="180498" y="24415"/>
                  <a:pt x="180034" y="24927"/>
                  <a:pt x="179844" y="25610"/>
                </a:cubicBezTo>
                <a:cubicBezTo>
                  <a:pt x="179592" y="26408"/>
                  <a:pt x="179802" y="27164"/>
                  <a:pt x="180265" y="27290"/>
                </a:cubicBezTo>
                <a:cubicBezTo>
                  <a:pt x="180313" y="27302"/>
                  <a:pt x="180363" y="27308"/>
                  <a:pt x="180412" y="27308"/>
                </a:cubicBezTo>
                <a:cubicBezTo>
                  <a:pt x="180871" y="27308"/>
                  <a:pt x="181335" y="26797"/>
                  <a:pt x="181525" y="26114"/>
                </a:cubicBezTo>
                <a:cubicBezTo>
                  <a:pt x="181735" y="25316"/>
                  <a:pt x="181525" y="24559"/>
                  <a:pt x="181063" y="24433"/>
                </a:cubicBezTo>
                <a:cubicBezTo>
                  <a:pt x="181018" y="24421"/>
                  <a:pt x="180972" y="24415"/>
                  <a:pt x="180926" y="24415"/>
                </a:cubicBezTo>
                <a:close/>
                <a:moveTo>
                  <a:pt x="187993" y="24925"/>
                </a:moveTo>
                <a:cubicBezTo>
                  <a:pt x="187574" y="24925"/>
                  <a:pt x="187096" y="25321"/>
                  <a:pt x="186818" y="25946"/>
                </a:cubicBezTo>
                <a:cubicBezTo>
                  <a:pt x="186482" y="26660"/>
                  <a:pt x="186566" y="27416"/>
                  <a:pt x="186986" y="27626"/>
                </a:cubicBezTo>
                <a:cubicBezTo>
                  <a:pt x="187066" y="27663"/>
                  <a:pt x="187152" y="27680"/>
                  <a:pt x="187240" y="27680"/>
                </a:cubicBezTo>
                <a:cubicBezTo>
                  <a:pt x="187658" y="27680"/>
                  <a:pt x="188137" y="27285"/>
                  <a:pt x="188414" y="26660"/>
                </a:cubicBezTo>
                <a:cubicBezTo>
                  <a:pt x="188750" y="25946"/>
                  <a:pt x="188666" y="25189"/>
                  <a:pt x="188246" y="24979"/>
                </a:cubicBezTo>
                <a:cubicBezTo>
                  <a:pt x="188166" y="24943"/>
                  <a:pt x="188081" y="24925"/>
                  <a:pt x="187993" y="24925"/>
                </a:cubicBezTo>
                <a:close/>
                <a:moveTo>
                  <a:pt x="183699" y="25886"/>
                </a:moveTo>
                <a:cubicBezTo>
                  <a:pt x="183270" y="25886"/>
                  <a:pt x="182807" y="26397"/>
                  <a:pt x="182617" y="27080"/>
                </a:cubicBezTo>
                <a:cubicBezTo>
                  <a:pt x="182407" y="27878"/>
                  <a:pt x="182575" y="28592"/>
                  <a:pt x="183079" y="28760"/>
                </a:cubicBezTo>
                <a:cubicBezTo>
                  <a:pt x="183124" y="28773"/>
                  <a:pt x="183170" y="28778"/>
                  <a:pt x="183216" y="28778"/>
                </a:cubicBezTo>
                <a:cubicBezTo>
                  <a:pt x="183644" y="28778"/>
                  <a:pt x="184108" y="28267"/>
                  <a:pt x="184297" y="27584"/>
                </a:cubicBezTo>
                <a:cubicBezTo>
                  <a:pt x="184507" y="26786"/>
                  <a:pt x="184339" y="26030"/>
                  <a:pt x="183835" y="25904"/>
                </a:cubicBezTo>
                <a:cubicBezTo>
                  <a:pt x="183791" y="25891"/>
                  <a:pt x="183745" y="25886"/>
                  <a:pt x="183699" y="25886"/>
                </a:cubicBezTo>
                <a:close/>
                <a:moveTo>
                  <a:pt x="93713" y="26097"/>
                </a:moveTo>
                <a:cubicBezTo>
                  <a:pt x="93257" y="26097"/>
                  <a:pt x="92827" y="26645"/>
                  <a:pt x="92674" y="27332"/>
                </a:cubicBezTo>
                <a:cubicBezTo>
                  <a:pt x="92464" y="28130"/>
                  <a:pt x="92716" y="28886"/>
                  <a:pt x="93178" y="28970"/>
                </a:cubicBezTo>
                <a:cubicBezTo>
                  <a:pt x="93223" y="28983"/>
                  <a:pt x="93269" y="28988"/>
                  <a:pt x="93314" y="28988"/>
                </a:cubicBezTo>
                <a:cubicBezTo>
                  <a:pt x="93743" y="28988"/>
                  <a:pt x="94203" y="28473"/>
                  <a:pt x="94355" y="27752"/>
                </a:cubicBezTo>
                <a:cubicBezTo>
                  <a:pt x="94565" y="26954"/>
                  <a:pt x="94313" y="26240"/>
                  <a:pt x="93851" y="26114"/>
                </a:cubicBezTo>
                <a:cubicBezTo>
                  <a:pt x="93804" y="26102"/>
                  <a:pt x="93758" y="26097"/>
                  <a:pt x="93713" y="26097"/>
                </a:cubicBezTo>
                <a:close/>
                <a:moveTo>
                  <a:pt x="89555" y="27533"/>
                </a:moveTo>
                <a:cubicBezTo>
                  <a:pt x="89120" y="27533"/>
                  <a:pt x="88669" y="28058"/>
                  <a:pt x="88473" y="28802"/>
                </a:cubicBezTo>
                <a:cubicBezTo>
                  <a:pt x="88305" y="29600"/>
                  <a:pt x="88557" y="30315"/>
                  <a:pt x="89019" y="30441"/>
                </a:cubicBezTo>
                <a:cubicBezTo>
                  <a:pt x="89051" y="30446"/>
                  <a:pt x="89083" y="30449"/>
                  <a:pt x="89115" y="30449"/>
                </a:cubicBezTo>
                <a:cubicBezTo>
                  <a:pt x="89554" y="30449"/>
                  <a:pt x="90039" y="29924"/>
                  <a:pt x="90196" y="29180"/>
                </a:cubicBezTo>
                <a:cubicBezTo>
                  <a:pt x="90364" y="28382"/>
                  <a:pt x="90154" y="27668"/>
                  <a:pt x="89650" y="27542"/>
                </a:cubicBezTo>
                <a:cubicBezTo>
                  <a:pt x="89618" y="27536"/>
                  <a:pt x="89586" y="27533"/>
                  <a:pt x="89555" y="27533"/>
                </a:cubicBezTo>
                <a:close/>
                <a:moveTo>
                  <a:pt x="179756" y="29108"/>
                </a:moveTo>
                <a:cubicBezTo>
                  <a:pt x="179338" y="29108"/>
                  <a:pt x="178894" y="29614"/>
                  <a:pt x="178710" y="30315"/>
                </a:cubicBezTo>
                <a:cubicBezTo>
                  <a:pt x="178458" y="31071"/>
                  <a:pt x="178668" y="31827"/>
                  <a:pt x="179130" y="31953"/>
                </a:cubicBezTo>
                <a:cubicBezTo>
                  <a:pt x="179175" y="31965"/>
                  <a:pt x="179221" y="31971"/>
                  <a:pt x="179268" y="31971"/>
                </a:cubicBezTo>
                <a:cubicBezTo>
                  <a:pt x="179703" y="31971"/>
                  <a:pt x="180201" y="31460"/>
                  <a:pt x="180391" y="30777"/>
                </a:cubicBezTo>
                <a:cubicBezTo>
                  <a:pt x="180601" y="29979"/>
                  <a:pt x="180391" y="29264"/>
                  <a:pt x="179928" y="29138"/>
                </a:cubicBezTo>
                <a:cubicBezTo>
                  <a:pt x="179872" y="29118"/>
                  <a:pt x="179814" y="29108"/>
                  <a:pt x="179756" y="29108"/>
                </a:cubicBezTo>
                <a:close/>
                <a:moveTo>
                  <a:pt x="91940" y="29288"/>
                </a:moveTo>
                <a:cubicBezTo>
                  <a:pt x="91487" y="29288"/>
                  <a:pt x="91058" y="29804"/>
                  <a:pt x="90868" y="30525"/>
                </a:cubicBezTo>
                <a:cubicBezTo>
                  <a:pt x="90700" y="31323"/>
                  <a:pt x="90952" y="32037"/>
                  <a:pt x="91414" y="32163"/>
                </a:cubicBezTo>
                <a:cubicBezTo>
                  <a:pt x="91445" y="32169"/>
                  <a:pt x="91477" y="32172"/>
                  <a:pt x="91509" y="32172"/>
                </a:cubicBezTo>
                <a:cubicBezTo>
                  <a:pt x="91949" y="32172"/>
                  <a:pt x="92434" y="31647"/>
                  <a:pt x="92590" y="30903"/>
                </a:cubicBezTo>
                <a:cubicBezTo>
                  <a:pt x="92800" y="30147"/>
                  <a:pt x="92548" y="29390"/>
                  <a:pt x="92086" y="29306"/>
                </a:cubicBezTo>
                <a:cubicBezTo>
                  <a:pt x="92037" y="29294"/>
                  <a:pt x="91989" y="29288"/>
                  <a:pt x="91940" y="29288"/>
                </a:cubicBezTo>
                <a:close/>
                <a:moveTo>
                  <a:pt x="182943" y="30212"/>
                </a:moveTo>
                <a:cubicBezTo>
                  <a:pt x="182514" y="30212"/>
                  <a:pt x="182051" y="30724"/>
                  <a:pt x="181861" y="31407"/>
                </a:cubicBezTo>
                <a:cubicBezTo>
                  <a:pt x="181651" y="32205"/>
                  <a:pt x="181819" y="32961"/>
                  <a:pt x="182281" y="33087"/>
                </a:cubicBezTo>
                <a:cubicBezTo>
                  <a:pt x="182330" y="33099"/>
                  <a:pt x="182379" y="33105"/>
                  <a:pt x="182428" y="33105"/>
                </a:cubicBezTo>
                <a:cubicBezTo>
                  <a:pt x="182888" y="33105"/>
                  <a:pt x="183352" y="32594"/>
                  <a:pt x="183541" y="31911"/>
                </a:cubicBezTo>
                <a:cubicBezTo>
                  <a:pt x="183751" y="31113"/>
                  <a:pt x="183541" y="30357"/>
                  <a:pt x="183079" y="30231"/>
                </a:cubicBezTo>
                <a:cubicBezTo>
                  <a:pt x="183034" y="30218"/>
                  <a:pt x="182989" y="30212"/>
                  <a:pt x="182943" y="30212"/>
                </a:cubicBezTo>
                <a:close/>
                <a:moveTo>
                  <a:pt x="88893" y="31869"/>
                </a:moveTo>
                <a:cubicBezTo>
                  <a:pt x="88389" y="31869"/>
                  <a:pt x="87969" y="32499"/>
                  <a:pt x="87927" y="33297"/>
                </a:cubicBezTo>
                <a:cubicBezTo>
                  <a:pt x="87885" y="34095"/>
                  <a:pt x="88221" y="34768"/>
                  <a:pt x="88725" y="34810"/>
                </a:cubicBezTo>
                <a:cubicBezTo>
                  <a:pt x="88740" y="34811"/>
                  <a:pt x="88755" y="34812"/>
                  <a:pt x="88769" y="34812"/>
                </a:cubicBezTo>
                <a:cubicBezTo>
                  <a:pt x="89216" y="34812"/>
                  <a:pt x="89651" y="34196"/>
                  <a:pt x="89692" y="33423"/>
                </a:cubicBezTo>
                <a:cubicBezTo>
                  <a:pt x="89734" y="32583"/>
                  <a:pt x="89398" y="31911"/>
                  <a:pt x="88893" y="31869"/>
                </a:cubicBezTo>
                <a:close/>
                <a:moveTo>
                  <a:pt x="10629" y="33213"/>
                </a:moveTo>
                <a:cubicBezTo>
                  <a:pt x="9831" y="33213"/>
                  <a:pt x="9159" y="33633"/>
                  <a:pt x="9159" y="34095"/>
                </a:cubicBezTo>
                <a:cubicBezTo>
                  <a:pt x="9159" y="34600"/>
                  <a:pt x="9831" y="34978"/>
                  <a:pt x="10629" y="34978"/>
                </a:cubicBezTo>
                <a:cubicBezTo>
                  <a:pt x="11428" y="34978"/>
                  <a:pt x="12100" y="34600"/>
                  <a:pt x="12100" y="34095"/>
                </a:cubicBezTo>
                <a:cubicBezTo>
                  <a:pt x="12100" y="33633"/>
                  <a:pt x="11428" y="33213"/>
                  <a:pt x="10629" y="33213"/>
                </a:cubicBezTo>
                <a:close/>
                <a:moveTo>
                  <a:pt x="14577" y="33493"/>
                </a:moveTo>
                <a:cubicBezTo>
                  <a:pt x="14224" y="33493"/>
                  <a:pt x="13939" y="33610"/>
                  <a:pt x="13822" y="33843"/>
                </a:cubicBezTo>
                <a:cubicBezTo>
                  <a:pt x="13570" y="34306"/>
                  <a:pt x="13990" y="34936"/>
                  <a:pt x="14704" y="35314"/>
                </a:cubicBezTo>
                <a:cubicBezTo>
                  <a:pt x="15033" y="35478"/>
                  <a:pt x="15362" y="35555"/>
                  <a:pt x="15646" y="35555"/>
                </a:cubicBezTo>
                <a:cubicBezTo>
                  <a:pt x="16015" y="35555"/>
                  <a:pt x="16308" y="35425"/>
                  <a:pt x="16427" y="35188"/>
                </a:cubicBezTo>
                <a:cubicBezTo>
                  <a:pt x="16637" y="34726"/>
                  <a:pt x="16259" y="34095"/>
                  <a:pt x="15502" y="33717"/>
                </a:cubicBezTo>
                <a:cubicBezTo>
                  <a:pt x="15185" y="33568"/>
                  <a:pt x="14859" y="33493"/>
                  <a:pt x="14577" y="33493"/>
                </a:cubicBezTo>
                <a:close/>
                <a:moveTo>
                  <a:pt x="91204" y="33339"/>
                </a:moveTo>
                <a:cubicBezTo>
                  <a:pt x="90742" y="33339"/>
                  <a:pt x="90280" y="33969"/>
                  <a:pt x="90238" y="34768"/>
                </a:cubicBezTo>
                <a:cubicBezTo>
                  <a:pt x="90196" y="35566"/>
                  <a:pt x="90532" y="36238"/>
                  <a:pt x="91036" y="36280"/>
                </a:cubicBezTo>
                <a:cubicBezTo>
                  <a:pt x="91051" y="36281"/>
                  <a:pt x="91065" y="36282"/>
                  <a:pt x="91080" y="36282"/>
                </a:cubicBezTo>
                <a:cubicBezTo>
                  <a:pt x="91527" y="36282"/>
                  <a:pt x="91961" y="35667"/>
                  <a:pt x="92002" y="34894"/>
                </a:cubicBezTo>
                <a:cubicBezTo>
                  <a:pt x="92044" y="34053"/>
                  <a:pt x="91708" y="33381"/>
                  <a:pt x="91204" y="33339"/>
                </a:cubicBezTo>
                <a:close/>
                <a:moveTo>
                  <a:pt x="178831" y="34359"/>
                </a:moveTo>
                <a:cubicBezTo>
                  <a:pt x="178413" y="34359"/>
                  <a:pt x="177965" y="34865"/>
                  <a:pt x="177744" y="35566"/>
                </a:cubicBezTo>
                <a:cubicBezTo>
                  <a:pt x="177534" y="36322"/>
                  <a:pt x="177744" y="37078"/>
                  <a:pt x="178206" y="37204"/>
                </a:cubicBezTo>
                <a:cubicBezTo>
                  <a:pt x="178251" y="37216"/>
                  <a:pt x="178297" y="37222"/>
                  <a:pt x="178344" y="37222"/>
                </a:cubicBezTo>
                <a:cubicBezTo>
                  <a:pt x="178779" y="37222"/>
                  <a:pt x="179277" y="36711"/>
                  <a:pt x="179466" y="36028"/>
                </a:cubicBezTo>
                <a:cubicBezTo>
                  <a:pt x="179676" y="35230"/>
                  <a:pt x="179466" y="34516"/>
                  <a:pt x="179004" y="34390"/>
                </a:cubicBezTo>
                <a:cubicBezTo>
                  <a:pt x="178948" y="34369"/>
                  <a:pt x="178890" y="34359"/>
                  <a:pt x="178831" y="34359"/>
                </a:cubicBezTo>
                <a:close/>
                <a:moveTo>
                  <a:pt x="181730" y="34359"/>
                </a:moveTo>
                <a:cubicBezTo>
                  <a:pt x="181311" y="34359"/>
                  <a:pt x="180864" y="34865"/>
                  <a:pt x="180643" y="35566"/>
                </a:cubicBezTo>
                <a:cubicBezTo>
                  <a:pt x="180433" y="36322"/>
                  <a:pt x="180643" y="37078"/>
                  <a:pt x="181105" y="37204"/>
                </a:cubicBezTo>
                <a:cubicBezTo>
                  <a:pt x="181150" y="37216"/>
                  <a:pt x="181196" y="37222"/>
                  <a:pt x="181242" y="37222"/>
                </a:cubicBezTo>
                <a:cubicBezTo>
                  <a:pt x="181677" y="37222"/>
                  <a:pt x="182175" y="36711"/>
                  <a:pt x="182365" y="36028"/>
                </a:cubicBezTo>
                <a:cubicBezTo>
                  <a:pt x="182575" y="35230"/>
                  <a:pt x="182365" y="34516"/>
                  <a:pt x="181903" y="34390"/>
                </a:cubicBezTo>
                <a:cubicBezTo>
                  <a:pt x="181846" y="34369"/>
                  <a:pt x="181788" y="34359"/>
                  <a:pt x="181730" y="34359"/>
                </a:cubicBezTo>
                <a:close/>
                <a:moveTo>
                  <a:pt x="5607" y="35289"/>
                </a:moveTo>
                <a:cubicBezTo>
                  <a:pt x="5266" y="35289"/>
                  <a:pt x="4846" y="35440"/>
                  <a:pt x="4454" y="35734"/>
                </a:cubicBezTo>
                <a:cubicBezTo>
                  <a:pt x="3824" y="36196"/>
                  <a:pt x="3530" y="36910"/>
                  <a:pt x="3824" y="37288"/>
                </a:cubicBezTo>
                <a:cubicBezTo>
                  <a:pt x="3951" y="37470"/>
                  <a:pt x="4164" y="37557"/>
                  <a:pt x="4417" y="37557"/>
                </a:cubicBezTo>
                <a:cubicBezTo>
                  <a:pt x="4748" y="37557"/>
                  <a:pt x="5146" y="37406"/>
                  <a:pt x="5504" y="37120"/>
                </a:cubicBezTo>
                <a:cubicBezTo>
                  <a:pt x="6176" y="36616"/>
                  <a:pt x="6470" y="35944"/>
                  <a:pt x="6176" y="35524"/>
                </a:cubicBezTo>
                <a:cubicBezTo>
                  <a:pt x="6054" y="35366"/>
                  <a:pt x="5851" y="35289"/>
                  <a:pt x="5607" y="35289"/>
                </a:cubicBezTo>
                <a:close/>
                <a:moveTo>
                  <a:pt x="12729" y="35786"/>
                </a:moveTo>
                <a:cubicBezTo>
                  <a:pt x="12481" y="35786"/>
                  <a:pt x="12206" y="35837"/>
                  <a:pt x="11932" y="35944"/>
                </a:cubicBezTo>
                <a:cubicBezTo>
                  <a:pt x="11175" y="36238"/>
                  <a:pt x="10713" y="36826"/>
                  <a:pt x="10881" y="37288"/>
                </a:cubicBezTo>
                <a:cubicBezTo>
                  <a:pt x="11015" y="37582"/>
                  <a:pt x="11370" y="37740"/>
                  <a:pt x="11806" y="37740"/>
                </a:cubicBezTo>
                <a:cubicBezTo>
                  <a:pt x="12055" y="37740"/>
                  <a:pt x="12329" y="37689"/>
                  <a:pt x="12604" y="37582"/>
                </a:cubicBezTo>
                <a:cubicBezTo>
                  <a:pt x="13360" y="37288"/>
                  <a:pt x="13822" y="36658"/>
                  <a:pt x="13654" y="36238"/>
                </a:cubicBezTo>
                <a:cubicBezTo>
                  <a:pt x="13520" y="35944"/>
                  <a:pt x="13165" y="35786"/>
                  <a:pt x="12729" y="35786"/>
                </a:cubicBezTo>
                <a:close/>
                <a:moveTo>
                  <a:pt x="94637" y="35305"/>
                </a:moveTo>
                <a:cubicBezTo>
                  <a:pt x="94198" y="35305"/>
                  <a:pt x="93713" y="35830"/>
                  <a:pt x="93556" y="36574"/>
                </a:cubicBezTo>
                <a:cubicBezTo>
                  <a:pt x="93346" y="37330"/>
                  <a:pt x="93598" y="38086"/>
                  <a:pt x="94061" y="38170"/>
                </a:cubicBezTo>
                <a:cubicBezTo>
                  <a:pt x="94109" y="38183"/>
                  <a:pt x="94158" y="38189"/>
                  <a:pt x="94206" y="38189"/>
                </a:cubicBezTo>
                <a:cubicBezTo>
                  <a:pt x="94659" y="38189"/>
                  <a:pt x="95085" y="37673"/>
                  <a:pt x="95237" y="36952"/>
                </a:cubicBezTo>
                <a:cubicBezTo>
                  <a:pt x="95447" y="36154"/>
                  <a:pt x="95195" y="35440"/>
                  <a:pt x="94733" y="35314"/>
                </a:cubicBezTo>
                <a:cubicBezTo>
                  <a:pt x="94701" y="35308"/>
                  <a:pt x="94669" y="35305"/>
                  <a:pt x="94637" y="35305"/>
                </a:cubicBezTo>
                <a:close/>
                <a:moveTo>
                  <a:pt x="16427" y="36574"/>
                </a:moveTo>
                <a:cubicBezTo>
                  <a:pt x="15586" y="36574"/>
                  <a:pt x="14956" y="36952"/>
                  <a:pt x="14956" y="37456"/>
                </a:cubicBezTo>
                <a:cubicBezTo>
                  <a:pt x="14956" y="37960"/>
                  <a:pt x="15586" y="38338"/>
                  <a:pt x="16427" y="38338"/>
                </a:cubicBezTo>
                <a:cubicBezTo>
                  <a:pt x="17225" y="38338"/>
                  <a:pt x="17855" y="37960"/>
                  <a:pt x="17855" y="37456"/>
                </a:cubicBezTo>
                <a:cubicBezTo>
                  <a:pt x="17855" y="36952"/>
                  <a:pt x="17225" y="36574"/>
                  <a:pt x="16427" y="36574"/>
                </a:cubicBezTo>
                <a:close/>
                <a:moveTo>
                  <a:pt x="88471" y="36614"/>
                </a:moveTo>
                <a:cubicBezTo>
                  <a:pt x="88024" y="36614"/>
                  <a:pt x="87590" y="37229"/>
                  <a:pt x="87549" y="38002"/>
                </a:cubicBezTo>
                <a:cubicBezTo>
                  <a:pt x="87507" y="38843"/>
                  <a:pt x="87843" y="39515"/>
                  <a:pt x="88347" y="39557"/>
                </a:cubicBezTo>
                <a:cubicBezTo>
                  <a:pt x="88809" y="39557"/>
                  <a:pt x="89271" y="38927"/>
                  <a:pt x="89313" y="38128"/>
                </a:cubicBezTo>
                <a:cubicBezTo>
                  <a:pt x="89356" y="37330"/>
                  <a:pt x="89019" y="36658"/>
                  <a:pt x="88515" y="36616"/>
                </a:cubicBezTo>
                <a:cubicBezTo>
                  <a:pt x="88501" y="36615"/>
                  <a:pt x="88486" y="36614"/>
                  <a:pt x="88471" y="36614"/>
                </a:cubicBezTo>
                <a:close/>
                <a:moveTo>
                  <a:pt x="6888" y="38474"/>
                </a:moveTo>
                <a:cubicBezTo>
                  <a:pt x="6642" y="38474"/>
                  <a:pt x="6367" y="38526"/>
                  <a:pt x="6092" y="38633"/>
                </a:cubicBezTo>
                <a:cubicBezTo>
                  <a:pt x="5336" y="38927"/>
                  <a:pt x="4874" y="39557"/>
                  <a:pt x="5042" y="40019"/>
                </a:cubicBezTo>
                <a:cubicBezTo>
                  <a:pt x="5148" y="40283"/>
                  <a:pt x="5487" y="40431"/>
                  <a:pt x="5912" y="40431"/>
                </a:cubicBezTo>
                <a:cubicBezTo>
                  <a:pt x="6162" y="40431"/>
                  <a:pt x="6442" y="40380"/>
                  <a:pt x="6722" y="40271"/>
                </a:cubicBezTo>
                <a:cubicBezTo>
                  <a:pt x="7479" y="39977"/>
                  <a:pt x="7941" y="39389"/>
                  <a:pt x="7773" y="38927"/>
                </a:cubicBezTo>
                <a:cubicBezTo>
                  <a:pt x="7666" y="38632"/>
                  <a:pt x="7320" y="38474"/>
                  <a:pt x="6888" y="38474"/>
                </a:cubicBezTo>
                <a:close/>
                <a:moveTo>
                  <a:pt x="90698" y="37748"/>
                </a:moveTo>
                <a:cubicBezTo>
                  <a:pt x="90254" y="37748"/>
                  <a:pt x="89857" y="38365"/>
                  <a:pt x="89776" y="39179"/>
                </a:cubicBezTo>
                <a:cubicBezTo>
                  <a:pt x="89734" y="39977"/>
                  <a:pt x="90070" y="40649"/>
                  <a:pt x="90574" y="40691"/>
                </a:cubicBezTo>
                <a:cubicBezTo>
                  <a:pt x="91078" y="40691"/>
                  <a:pt x="91498" y="40061"/>
                  <a:pt x="91540" y="39263"/>
                </a:cubicBezTo>
                <a:cubicBezTo>
                  <a:pt x="91582" y="38464"/>
                  <a:pt x="91246" y="37792"/>
                  <a:pt x="90742" y="37750"/>
                </a:cubicBezTo>
                <a:cubicBezTo>
                  <a:pt x="90727" y="37749"/>
                  <a:pt x="90713" y="37748"/>
                  <a:pt x="90698" y="37748"/>
                </a:cubicBezTo>
                <a:close/>
                <a:moveTo>
                  <a:pt x="12392" y="39712"/>
                </a:moveTo>
                <a:cubicBezTo>
                  <a:pt x="11674" y="39712"/>
                  <a:pt x="11129" y="40029"/>
                  <a:pt x="11091" y="40481"/>
                </a:cubicBezTo>
                <a:cubicBezTo>
                  <a:pt x="11049" y="40943"/>
                  <a:pt x="11680" y="41405"/>
                  <a:pt x="12478" y="41447"/>
                </a:cubicBezTo>
                <a:cubicBezTo>
                  <a:pt x="12561" y="41456"/>
                  <a:pt x="12642" y="41460"/>
                  <a:pt x="12723" y="41460"/>
                </a:cubicBezTo>
                <a:cubicBezTo>
                  <a:pt x="13417" y="41460"/>
                  <a:pt x="13994" y="41147"/>
                  <a:pt x="14032" y="40733"/>
                </a:cubicBezTo>
                <a:cubicBezTo>
                  <a:pt x="14074" y="40229"/>
                  <a:pt x="13444" y="39767"/>
                  <a:pt x="12646" y="39725"/>
                </a:cubicBezTo>
                <a:cubicBezTo>
                  <a:pt x="12559" y="39716"/>
                  <a:pt x="12474" y="39712"/>
                  <a:pt x="12392" y="39712"/>
                </a:cubicBezTo>
                <a:close/>
                <a:moveTo>
                  <a:pt x="181074" y="38781"/>
                </a:moveTo>
                <a:cubicBezTo>
                  <a:pt x="180618" y="38781"/>
                  <a:pt x="180159" y="39261"/>
                  <a:pt x="179970" y="39977"/>
                </a:cubicBezTo>
                <a:cubicBezTo>
                  <a:pt x="179760" y="40733"/>
                  <a:pt x="179970" y="41489"/>
                  <a:pt x="180433" y="41615"/>
                </a:cubicBezTo>
                <a:cubicBezTo>
                  <a:pt x="180480" y="41628"/>
                  <a:pt x="180528" y="41634"/>
                  <a:pt x="180577" y="41634"/>
                </a:cubicBezTo>
                <a:cubicBezTo>
                  <a:pt x="181003" y="41634"/>
                  <a:pt x="181462" y="41155"/>
                  <a:pt x="181651" y="40439"/>
                </a:cubicBezTo>
                <a:cubicBezTo>
                  <a:pt x="181861" y="39683"/>
                  <a:pt x="181693" y="38927"/>
                  <a:pt x="181231" y="38801"/>
                </a:cubicBezTo>
                <a:cubicBezTo>
                  <a:pt x="181179" y="38788"/>
                  <a:pt x="181127" y="38781"/>
                  <a:pt x="181074" y="38781"/>
                </a:cubicBezTo>
                <a:close/>
                <a:moveTo>
                  <a:pt x="1869" y="39476"/>
                </a:moveTo>
                <a:cubicBezTo>
                  <a:pt x="1481" y="39476"/>
                  <a:pt x="992" y="39724"/>
                  <a:pt x="631" y="40145"/>
                </a:cubicBezTo>
                <a:cubicBezTo>
                  <a:pt x="127" y="40775"/>
                  <a:pt x="1" y="41531"/>
                  <a:pt x="379" y="41867"/>
                </a:cubicBezTo>
                <a:cubicBezTo>
                  <a:pt x="474" y="41950"/>
                  <a:pt x="601" y="41990"/>
                  <a:pt x="748" y="41990"/>
                </a:cubicBezTo>
                <a:cubicBezTo>
                  <a:pt x="1121" y="41990"/>
                  <a:pt x="1613" y="41732"/>
                  <a:pt x="1975" y="41279"/>
                </a:cubicBezTo>
                <a:cubicBezTo>
                  <a:pt x="2521" y="40649"/>
                  <a:pt x="2605" y="39893"/>
                  <a:pt x="2269" y="39599"/>
                </a:cubicBezTo>
                <a:cubicBezTo>
                  <a:pt x="2162" y="39515"/>
                  <a:pt x="2023" y="39476"/>
                  <a:pt x="1869" y="39476"/>
                </a:cubicBezTo>
                <a:close/>
                <a:moveTo>
                  <a:pt x="178068" y="39707"/>
                </a:moveTo>
                <a:cubicBezTo>
                  <a:pt x="177633" y="39707"/>
                  <a:pt x="177135" y="40218"/>
                  <a:pt x="176946" y="40901"/>
                </a:cubicBezTo>
                <a:cubicBezTo>
                  <a:pt x="176736" y="41699"/>
                  <a:pt x="176946" y="42455"/>
                  <a:pt x="177408" y="42581"/>
                </a:cubicBezTo>
                <a:cubicBezTo>
                  <a:pt x="177453" y="42594"/>
                  <a:pt x="177498" y="42600"/>
                  <a:pt x="177544" y="42600"/>
                </a:cubicBezTo>
                <a:cubicBezTo>
                  <a:pt x="177973" y="42600"/>
                  <a:pt x="178436" y="42088"/>
                  <a:pt x="178626" y="41405"/>
                </a:cubicBezTo>
                <a:cubicBezTo>
                  <a:pt x="178878" y="40607"/>
                  <a:pt x="178668" y="39851"/>
                  <a:pt x="178206" y="39725"/>
                </a:cubicBezTo>
                <a:cubicBezTo>
                  <a:pt x="178161" y="39713"/>
                  <a:pt x="178115" y="39707"/>
                  <a:pt x="178068" y="39707"/>
                </a:cubicBezTo>
                <a:close/>
                <a:moveTo>
                  <a:pt x="88472" y="41739"/>
                </a:moveTo>
                <a:cubicBezTo>
                  <a:pt x="88024" y="41739"/>
                  <a:pt x="87590" y="42356"/>
                  <a:pt x="87549" y="43170"/>
                </a:cubicBezTo>
                <a:cubicBezTo>
                  <a:pt x="87507" y="43968"/>
                  <a:pt x="87843" y="44640"/>
                  <a:pt x="88347" y="44682"/>
                </a:cubicBezTo>
                <a:cubicBezTo>
                  <a:pt x="88362" y="44683"/>
                  <a:pt x="88376" y="44684"/>
                  <a:pt x="88391" y="44684"/>
                </a:cubicBezTo>
                <a:cubicBezTo>
                  <a:pt x="88838" y="44684"/>
                  <a:pt x="89273" y="44067"/>
                  <a:pt x="89313" y="43254"/>
                </a:cubicBezTo>
                <a:cubicBezTo>
                  <a:pt x="89356" y="42455"/>
                  <a:pt x="89019" y="41783"/>
                  <a:pt x="88515" y="41741"/>
                </a:cubicBezTo>
                <a:cubicBezTo>
                  <a:pt x="88501" y="41740"/>
                  <a:pt x="88486" y="41739"/>
                  <a:pt x="88472" y="41739"/>
                </a:cubicBezTo>
                <a:close/>
                <a:moveTo>
                  <a:pt x="91787" y="41949"/>
                </a:moveTo>
                <a:cubicBezTo>
                  <a:pt x="91304" y="41949"/>
                  <a:pt x="90907" y="42566"/>
                  <a:pt x="90826" y="43380"/>
                </a:cubicBezTo>
                <a:cubicBezTo>
                  <a:pt x="90784" y="44178"/>
                  <a:pt x="91162" y="44850"/>
                  <a:pt x="91624" y="44892"/>
                </a:cubicBezTo>
                <a:cubicBezTo>
                  <a:pt x="91640" y="44893"/>
                  <a:pt x="91656" y="44894"/>
                  <a:pt x="91672" y="44894"/>
                </a:cubicBezTo>
                <a:cubicBezTo>
                  <a:pt x="92154" y="44894"/>
                  <a:pt x="92550" y="44277"/>
                  <a:pt x="92590" y="43464"/>
                </a:cubicBezTo>
                <a:cubicBezTo>
                  <a:pt x="92674" y="42665"/>
                  <a:pt x="92296" y="41993"/>
                  <a:pt x="91834" y="41951"/>
                </a:cubicBezTo>
                <a:cubicBezTo>
                  <a:pt x="91818" y="41950"/>
                  <a:pt x="91802" y="41949"/>
                  <a:pt x="91787" y="41949"/>
                </a:cubicBezTo>
                <a:close/>
                <a:moveTo>
                  <a:pt x="180716" y="43866"/>
                </a:moveTo>
                <a:cubicBezTo>
                  <a:pt x="180288" y="43866"/>
                  <a:pt x="179824" y="44377"/>
                  <a:pt x="179634" y="45060"/>
                </a:cubicBezTo>
                <a:cubicBezTo>
                  <a:pt x="179424" y="45858"/>
                  <a:pt x="179592" y="46614"/>
                  <a:pt x="180096" y="46740"/>
                </a:cubicBezTo>
                <a:cubicBezTo>
                  <a:pt x="180141" y="46753"/>
                  <a:pt x="180187" y="46758"/>
                  <a:pt x="180233" y="46758"/>
                </a:cubicBezTo>
                <a:cubicBezTo>
                  <a:pt x="180661" y="46758"/>
                  <a:pt x="181125" y="46247"/>
                  <a:pt x="181315" y="45564"/>
                </a:cubicBezTo>
                <a:cubicBezTo>
                  <a:pt x="181525" y="44766"/>
                  <a:pt x="181357" y="44010"/>
                  <a:pt x="180853" y="43884"/>
                </a:cubicBezTo>
                <a:cubicBezTo>
                  <a:pt x="180808" y="43871"/>
                  <a:pt x="180762" y="43866"/>
                  <a:pt x="180716" y="43866"/>
                </a:cubicBezTo>
                <a:close/>
                <a:moveTo>
                  <a:pt x="177781" y="44946"/>
                </a:moveTo>
                <a:cubicBezTo>
                  <a:pt x="177363" y="44946"/>
                  <a:pt x="176920" y="45452"/>
                  <a:pt x="176736" y="46152"/>
                </a:cubicBezTo>
                <a:cubicBezTo>
                  <a:pt x="176484" y="46908"/>
                  <a:pt x="176694" y="47665"/>
                  <a:pt x="177156" y="47791"/>
                </a:cubicBezTo>
                <a:cubicBezTo>
                  <a:pt x="177201" y="47803"/>
                  <a:pt x="177247" y="47809"/>
                  <a:pt x="177293" y="47809"/>
                </a:cubicBezTo>
                <a:cubicBezTo>
                  <a:pt x="177728" y="47809"/>
                  <a:pt x="178226" y="47297"/>
                  <a:pt x="178416" y="46614"/>
                </a:cubicBezTo>
                <a:cubicBezTo>
                  <a:pt x="178626" y="45816"/>
                  <a:pt x="178416" y="45102"/>
                  <a:pt x="177954" y="44976"/>
                </a:cubicBezTo>
                <a:cubicBezTo>
                  <a:pt x="177897" y="44955"/>
                  <a:pt x="177839" y="44946"/>
                  <a:pt x="177781" y="44946"/>
                </a:cubicBezTo>
                <a:close/>
                <a:moveTo>
                  <a:pt x="90742" y="46278"/>
                </a:moveTo>
                <a:cubicBezTo>
                  <a:pt x="90280" y="46278"/>
                  <a:pt x="89860" y="46908"/>
                  <a:pt x="89776" y="47707"/>
                </a:cubicBezTo>
                <a:cubicBezTo>
                  <a:pt x="89734" y="48505"/>
                  <a:pt x="90070" y="49177"/>
                  <a:pt x="90574" y="49219"/>
                </a:cubicBezTo>
                <a:cubicBezTo>
                  <a:pt x="90590" y="49220"/>
                  <a:pt x="90606" y="49221"/>
                  <a:pt x="90621" y="49221"/>
                </a:cubicBezTo>
                <a:cubicBezTo>
                  <a:pt x="91104" y="49221"/>
                  <a:pt x="91499" y="48606"/>
                  <a:pt x="91540" y="47833"/>
                </a:cubicBezTo>
                <a:cubicBezTo>
                  <a:pt x="91582" y="46992"/>
                  <a:pt x="91246" y="46320"/>
                  <a:pt x="90742" y="46278"/>
                </a:cubicBezTo>
                <a:close/>
                <a:moveTo>
                  <a:pt x="88471" y="47200"/>
                </a:moveTo>
                <a:cubicBezTo>
                  <a:pt x="88024" y="47200"/>
                  <a:pt x="87590" y="47816"/>
                  <a:pt x="87549" y="48589"/>
                </a:cubicBezTo>
                <a:cubicBezTo>
                  <a:pt x="87507" y="49387"/>
                  <a:pt x="87843" y="50101"/>
                  <a:pt x="88347" y="50101"/>
                </a:cubicBezTo>
                <a:cubicBezTo>
                  <a:pt x="88362" y="50102"/>
                  <a:pt x="88376" y="50103"/>
                  <a:pt x="88391" y="50103"/>
                </a:cubicBezTo>
                <a:cubicBezTo>
                  <a:pt x="88838" y="50103"/>
                  <a:pt x="89273" y="49488"/>
                  <a:pt x="89313" y="48715"/>
                </a:cubicBezTo>
                <a:cubicBezTo>
                  <a:pt x="89356" y="47917"/>
                  <a:pt x="89019" y="47202"/>
                  <a:pt x="88515" y="47202"/>
                </a:cubicBezTo>
                <a:cubicBezTo>
                  <a:pt x="88501" y="47201"/>
                  <a:pt x="88486" y="47200"/>
                  <a:pt x="88471" y="47200"/>
                </a:cubicBezTo>
                <a:close/>
                <a:moveTo>
                  <a:pt x="91160" y="51149"/>
                </a:moveTo>
                <a:cubicBezTo>
                  <a:pt x="90713" y="51149"/>
                  <a:pt x="90278" y="51765"/>
                  <a:pt x="90238" y="52538"/>
                </a:cubicBezTo>
                <a:cubicBezTo>
                  <a:pt x="90196" y="53378"/>
                  <a:pt x="90532" y="54050"/>
                  <a:pt x="91036" y="54050"/>
                </a:cubicBezTo>
                <a:cubicBezTo>
                  <a:pt x="91051" y="54051"/>
                  <a:pt x="91065" y="54052"/>
                  <a:pt x="91080" y="54052"/>
                </a:cubicBezTo>
                <a:cubicBezTo>
                  <a:pt x="91527" y="54052"/>
                  <a:pt x="91961" y="53437"/>
                  <a:pt x="92002" y="52664"/>
                </a:cubicBezTo>
                <a:cubicBezTo>
                  <a:pt x="92044" y="51866"/>
                  <a:pt x="91708" y="51151"/>
                  <a:pt x="91204" y="51151"/>
                </a:cubicBezTo>
                <a:cubicBezTo>
                  <a:pt x="91189" y="51150"/>
                  <a:pt x="91175" y="51149"/>
                  <a:pt x="91160" y="51149"/>
                </a:cubicBezTo>
                <a:close/>
                <a:moveTo>
                  <a:pt x="88471" y="52998"/>
                </a:moveTo>
                <a:cubicBezTo>
                  <a:pt x="88024" y="52998"/>
                  <a:pt x="87590" y="53613"/>
                  <a:pt x="87549" y="54386"/>
                </a:cubicBezTo>
                <a:cubicBezTo>
                  <a:pt x="87507" y="55226"/>
                  <a:pt x="87843" y="55898"/>
                  <a:pt x="88347" y="55940"/>
                </a:cubicBezTo>
                <a:cubicBezTo>
                  <a:pt x="88809" y="55940"/>
                  <a:pt x="89271" y="55310"/>
                  <a:pt x="89313" y="54512"/>
                </a:cubicBezTo>
                <a:cubicBezTo>
                  <a:pt x="89356" y="53714"/>
                  <a:pt x="89019" y="53042"/>
                  <a:pt x="88515" y="53000"/>
                </a:cubicBezTo>
                <a:cubicBezTo>
                  <a:pt x="88501" y="52998"/>
                  <a:pt x="88486" y="52998"/>
                  <a:pt x="88471" y="52998"/>
                </a:cubicBezTo>
                <a:close/>
                <a:moveTo>
                  <a:pt x="91787" y="55602"/>
                </a:moveTo>
                <a:cubicBezTo>
                  <a:pt x="91304" y="55602"/>
                  <a:pt x="90907" y="56218"/>
                  <a:pt x="90826" y="56991"/>
                </a:cubicBezTo>
                <a:cubicBezTo>
                  <a:pt x="90784" y="57831"/>
                  <a:pt x="91162" y="58503"/>
                  <a:pt x="91624" y="58545"/>
                </a:cubicBezTo>
                <a:cubicBezTo>
                  <a:pt x="92128" y="58545"/>
                  <a:pt x="92548" y="57915"/>
                  <a:pt x="92590" y="57117"/>
                </a:cubicBezTo>
                <a:cubicBezTo>
                  <a:pt x="92674" y="56319"/>
                  <a:pt x="92296" y="55646"/>
                  <a:pt x="91834" y="55604"/>
                </a:cubicBezTo>
                <a:cubicBezTo>
                  <a:pt x="91818" y="55603"/>
                  <a:pt x="91802" y="55602"/>
                  <a:pt x="91787" y="55602"/>
                </a:cubicBezTo>
                <a:close/>
                <a:moveTo>
                  <a:pt x="88471" y="57073"/>
                </a:moveTo>
                <a:cubicBezTo>
                  <a:pt x="88024" y="57073"/>
                  <a:pt x="87590" y="57688"/>
                  <a:pt x="87549" y="58461"/>
                </a:cubicBezTo>
                <a:cubicBezTo>
                  <a:pt x="87507" y="59301"/>
                  <a:pt x="87843" y="59973"/>
                  <a:pt x="88347" y="60015"/>
                </a:cubicBezTo>
                <a:cubicBezTo>
                  <a:pt x="88809" y="60015"/>
                  <a:pt x="89271" y="59385"/>
                  <a:pt x="89313" y="58587"/>
                </a:cubicBezTo>
                <a:cubicBezTo>
                  <a:pt x="89356" y="57789"/>
                  <a:pt x="89019" y="57117"/>
                  <a:pt x="88515" y="57075"/>
                </a:cubicBezTo>
                <a:cubicBezTo>
                  <a:pt x="88501" y="57073"/>
                  <a:pt x="88486" y="57073"/>
                  <a:pt x="88471" y="57073"/>
                </a:cubicBezTo>
                <a:close/>
              </a:path>
            </a:pathLst>
          </a:custGeom>
          <a:solidFill>
            <a:srgbClr val="FFD966"/>
          </a:solidFill>
          <a:ln w="7350" cap="flat" cmpd="sng">
            <a:solidFill>
              <a:srgbClr val="020202"/>
            </a:solidFill>
            <a:prstDash val="solid"/>
            <a:miter lim="4200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4"/>
          <p:cNvSpPr txBox="1"/>
          <p:nvPr/>
        </p:nvSpPr>
        <p:spPr>
          <a:xfrm>
            <a:off x="495761" y="2045900"/>
            <a:ext cx="1817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1.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The auxin </a:t>
            </a:r>
            <a:r>
              <a:rPr lang="en" sz="1200" b="1">
                <a:solidFill>
                  <a:srgbClr val="FFD966"/>
                </a:solidFill>
                <a:latin typeface="Cambria"/>
                <a:ea typeface="Cambria"/>
                <a:cs typeface="Cambria"/>
                <a:sym typeface="Cambria"/>
              </a:rPr>
              <a:t>IAA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made in the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tip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growing shoots.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2" name="Google Shape;242;p24"/>
          <p:cNvSpPr txBox="1"/>
          <p:nvPr/>
        </p:nvSpPr>
        <p:spPr>
          <a:xfrm>
            <a:off x="3497675" y="1223100"/>
            <a:ext cx="174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2. Light from one direction causes IAA to accumulate on the shady side of the stem.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43" name="Google Shape;243;p24"/>
          <p:cNvGrpSpPr/>
          <p:nvPr/>
        </p:nvGrpSpPr>
        <p:grpSpPr>
          <a:xfrm>
            <a:off x="4847923" y="1888433"/>
            <a:ext cx="941536" cy="737729"/>
            <a:chOff x="4951500" y="1492175"/>
            <a:chExt cx="891100" cy="944475"/>
          </a:xfrm>
        </p:grpSpPr>
        <p:cxnSp>
          <p:nvCxnSpPr>
            <p:cNvPr id="244" name="Google Shape;244;p24"/>
            <p:cNvCxnSpPr/>
            <p:nvPr/>
          </p:nvCxnSpPr>
          <p:spPr>
            <a:xfrm flipH="1">
              <a:off x="4951500" y="1492175"/>
              <a:ext cx="712200" cy="805200"/>
            </a:xfrm>
            <a:prstGeom prst="straightConnector1">
              <a:avLst/>
            </a:prstGeom>
            <a:noFill/>
            <a:ln w="9525" cap="flat" cmpd="sng">
              <a:solidFill>
                <a:srgbClr val="FFD966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45" name="Google Shape;245;p24"/>
            <p:cNvCxnSpPr/>
            <p:nvPr/>
          </p:nvCxnSpPr>
          <p:spPr>
            <a:xfrm flipH="1">
              <a:off x="5130400" y="1631450"/>
              <a:ext cx="712200" cy="805200"/>
            </a:xfrm>
            <a:prstGeom prst="straightConnector1">
              <a:avLst/>
            </a:prstGeom>
            <a:noFill/>
            <a:ln w="9525" cap="flat" cmpd="sng">
              <a:solidFill>
                <a:srgbClr val="FFD966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246" name="Google Shape;246;p24"/>
          <p:cNvSpPr txBox="1"/>
          <p:nvPr/>
        </p:nvSpPr>
        <p:spPr>
          <a:xfrm>
            <a:off x="5549225" y="1669600"/>
            <a:ext cx="740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D966"/>
                </a:solidFill>
                <a:latin typeface="Kalam"/>
                <a:ea typeface="Kalam"/>
                <a:cs typeface="Kalam"/>
                <a:sym typeface="Kalam"/>
              </a:rPr>
              <a:t>LIGHT</a:t>
            </a:r>
            <a:endParaRPr sz="1000" b="1">
              <a:solidFill>
                <a:srgbClr val="FFD966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47" name="Google Shape;247;p24"/>
          <p:cNvSpPr txBox="1"/>
          <p:nvPr/>
        </p:nvSpPr>
        <p:spPr>
          <a:xfrm>
            <a:off x="6627375" y="496350"/>
            <a:ext cx="2251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3.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IAA causes cells on the shady side to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elongate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bending the stem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towards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light in an example of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positive phototropism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253" name="Google Shape;253;p25"/>
          <p:cNvPicPr preferRelativeResize="0"/>
          <p:nvPr/>
        </p:nvPicPr>
        <p:blipFill rotWithShape="1">
          <a:blip r:embed="rId3">
            <a:alphaModFix/>
          </a:blip>
          <a:srcRect l="52770"/>
          <a:stretch/>
        </p:blipFill>
        <p:spPr>
          <a:xfrm>
            <a:off x="0" y="0"/>
            <a:ext cx="4872627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4" name="Google Shape;254;p25"/>
          <p:cNvCxnSpPr/>
          <p:nvPr/>
        </p:nvCxnSpPr>
        <p:spPr>
          <a:xfrm>
            <a:off x="4872625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55" name="Google Shape;255;p25"/>
          <p:cNvGrpSpPr/>
          <p:nvPr/>
        </p:nvGrpSpPr>
        <p:grpSpPr>
          <a:xfrm>
            <a:off x="5239512" y="639125"/>
            <a:ext cx="3417363" cy="3865250"/>
            <a:chOff x="5239512" y="627850"/>
            <a:chExt cx="3417363" cy="3865250"/>
          </a:xfrm>
        </p:grpSpPr>
        <p:sp>
          <p:nvSpPr>
            <p:cNvPr id="256" name="Google Shape;256;p25"/>
            <p:cNvSpPr txBox="1"/>
            <p:nvPr/>
          </p:nvSpPr>
          <p:spPr>
            <a:xfrm>
              <a:off x="5239512" y="627850"/>
              <a:ext cx="3417363" cy="158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Daisies exhibit </a:t>
              </a:r>
              <a:r>
                <a:rPr lang="en" sz="1300" b="1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positive phototropism </a:t>
              </a:r>
              <a:r>
                <a:rPr lang="en" sz="13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when exposed to directional light.</a:t>
              </a:r>
              <a:endParaRPr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Positive phototropism allows plants to orientate themselves to where there is </a:t>
              </a:r>
              <a:r>
                <a:rPr lang="en" sz="1300" b="1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most sunlight</a:t>
              </a:r>
              <a:r>
                <a:rPr lang="en" sz="13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, maximising their rate of </a:t>
              </a:r>
              <a:r>
                <a:rPr lang="en" sz="1300" b="1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photosynthesis</a:t>
              </a:r>
              <a:r>
                <a:rPr lang="en" sz="13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300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6182187" y="2339350"/>
              <a:ext cx="1575281" cy="1398622"/>
            </a:xfrm>
            <a:custGeom>
              <a:avLst/>
              <a:gdLst/>
              <a:ahLst/>
              <a:cxnLst/>
              <a:rect l="l" t="t" r="r" b="b"/>
              <a:pathLst>
                <a:path w="218789" h="193447" extrusionOk="0">
                  <a:moveTo>
                    <a:pt x="177750" y="2212"/>
                  </a:moveTo>
                  <a:cubicBezTo>
                    <a:pt x="178539" y="2212"/>
                    <a:pt x="179348" y="2380"/>
                    <a:pt x="180136" y="2737"/>
                  </a:cubicBezTo>
                  <a:cubicBezTo>
                    <a:pt x="182628" y="3891"/>
                    <a:pt x="183965" y="6748"/>
                    <a:pt x="183661" y="10333"/>
                  </a:cubicBezTo>
                  <a:cubicBezTo>
                    <a:pt x="183418" y="12643"/>
                    <a:pt x="182628" y="14223"/>
                    <a:pt x="181169" y="15438"/>
                  </a:cubicBezTo>
                  <a:cubicBezTo>
                    <a:pt x="180197" y="16168"/>
                    <a:pt x="179589" y="16411"/>
                    <a:pt x="178191" y="16472"/>
                  </a:cubicBezTo>
                  <a:cubicBezTo>
                    <a:pt x="178046" y="16481"/>
                    <a:pt x="177904" y="16485"/>
                    <a:pt x="177763" y="16485"/>
                  </a:cubicBezTo>
                  <a:cubicBezTo>
                    <a:pt x="173229" y="16485"/>
                    <a:pt x="170705" y="11806"/>
                    <a:pt x="172296" y="6383"/>
                  </a:cubicBezTo>
                  <a:cubicBezTo>
                    <a:pt x="173077" y="3812"/>
                    <a:pt x="175314" y="2212"/>
                    <a:pt x="177750" y="2212"/>
                  </a:cubicBezTo>
                  <a:close/>
                  <a:moveTo>
                    <a:pt x="177633" y="0"/>
                  </a:moveTo>
                  <a:cubicBezTo>
                    <a:pt x="174512" y="0"/>
                    <a:pt x="171811" y="1654"/>
                    <a:pt x="170351" y="4621"/>
                  </a:cubicBezTo>
                  <a:cubicBezTo>
                    <a:pt x="169561" y="6201"/>
                    <a:pt x="169500" y="6748"/>
                    <a:pt x="169500" y="9361"/>
                  </a:cubicBezTo>
                  <a:cubicBezTo>
                    <a:pt x="169500" y="11974"/>
                    <a:pt x="169561" y="12521"/>
                    <a:pt x="170351" y="14101"/>
                  </a:cubicBezTo>
                  <a:cubicBezTo>
                    <a:pt x="171324" y="16168"/>
                    <a:pt x="173086" y="17687"/>
                    <a:pt x="175031" y="18295"/>
                  </a:cubicBezTo>
                  <a:cubicBezTo>
                    <a:pt x="175689" y="18548"/>
                    <a:pt x="176728" y="18675"/>
                    <a:pt x="177759" y="18675"/>
                  </a:cubicBezTo>
                  <a:cubicBezTo>
                    <a:pt x="177965" y="18675"/>
                    <a:pt x="178171" y="18670"/>
                    <a:pt x="178373" y="18660"/>
                  </a:cubicBezTo>
                  <a:cubicBezTo>
                    <a:pt x="183479" y="18295"/>
                    <a:pt x="186578" y="14284"/>
                    <a:pt x="186153" y="8510"/>
                  </a:cubicBezTo>
                  <a:cubicBezTo>
                    <a:pt x="185849" y="4317"/>
                    <a:pt x="183782" y="1400"/>
                    <a:pt x="180440" y="427"/>
                  </a:cubicBezTo>
                  <a:cubicBezTo>
                    <a:pt x="179482" y="140"/>
                    <a:pt x="178540" y="0"/>
                    <a:pt x="177633" y="0"/>
                  </a:cubicBezTo>
                  <a:close/>
                  <a:moveTo>
                    <a:pt x="192748" y="72337"/>
                  </a:moveTo>
                  <a:cubicBezTo>
                    <a:pt x="193557" y="72337"/>
                    <a:pt x="194392" y="72508"/>
                    <a:pt x="195208" y="72870"/>
                  </a:cubicBezTo>
                  <a:cubicBezTo>
                    <a:pt x="197700" y="74025"/>
                    <a:pt x="198976" y="76881"/>
                    <a:pt x="198672" y="80406"/>
                  </a:cubicBezTo>
                  <a:cubicBezTo>
                    <a:pt x="198490" y="82776"/>
                    <a:pt x="197700" y="84357"/>
                    <a:pt x="196180" y="85572"/>
                  </a:cubicBezTo>
                  <a:cubicBezTo>
                    <a:pt x="195208" y="86301"/>
                    <a:pt x="194600" y="86544"/>
                    <a:pt x="193202" y="86605"/>
                  </a:cubicBezTo>
                  <a:cubicBezTo>
                    <a:pt x="193060" y="86614"/>
                    <a:pt x="192918" y="86619"/>
                    <a:pt x="192779" y="86619"/>
                  </a:cubicBezTo>
                  <a:cubicBezTo>
                    <a:pt x="188298" y="86619"/>
                    <a:pt x="185716" y="81938"/>
                    <a:pt x="187307" y="76456"/>
                  </a:cubicBezTo>
                  <a:cubicBezTo>
                    <a:pt x="188084" y="73899"/>
                    <a:pt x="190301" y="72337"/>
                    <a:pt x="192748" y="72337"/>
                  </a:cubicBezTo>
                  <a:close/>
                  <a:moveTo>
                    <a:pt x="204385" y="70439"/>
                  </a:moveTo>
                  <a:lnTo>
                    <a:pt x="204385" y="79495"/>
                  </a:lnTo>
                  <a:lnTo>
                    <a:pt x="204385" y="88550"/>
                  </a:lnTo>
                  <a:lnTo>
                    <a:pt x="206877" y="88550"/>
                  </a:lnTo>
                  <a:lnTo>
                    <a:pt x="206877" y="84357"/>
                  </a:lnTo>
                  <a:lnTo>
                    <a:pt x="206877" y="80102"/>
                  </a:lnTo>
                  <a:lnTo>
                    <a:pt x="216297" y="80102"/>
                  </a:lnTo>
                  <a:lnTo>
                    <a:pt x="216297" y="84357"/>
                  </a:lnTo>
                  <a:lnTo>
                    <a:pt x="216297" y="88550"/>
                  </a:lnTo>
                  <a:lnTo>
                    <a:pt x="218788" y="88550"/>
                  </a:lnTo>
                  <a:lnTo>
                    <a:pt x="218788" y="79495"/>
                  </a:lnTo>
                  <a:lnTo>
                    <a:pt x="218788" y="70439"/>
                  </a:lnTo>
                  <a:lnTo>
                    <a:pt x="216297" y="70439"/>
                  </a:lnTo>
                  <a:lnTo>
                    <a:pt x="216297" y="74147"/>
                  </a:lnTo>
                  <a:lnTo>
                    <a:pt x="216297" y="77915"/>
                  </a:lnTo>
                  <a:lnTo>
                    <a:pt x="206877" y="77915"/>
                  </a:lnTo>
                  <a:lnTo>
                    <a:pt x="206877" y="74147"/>
                  </a:lnTo>
                  <a:lnTo>
                    <a:pt x="206877" y="70439"/>
                  </a:lnTo>
                  <a:close/>
                  <a:moveTo>
                    <a:pt x="192625" y="70126"/>
                  </a:moveTo>
                  <a:cubicBezTo>
                    <a:pt x="189496" y="70126"/>
                    <a:pt x="186815" y="71741"/>
                    <a:pt x="185363" y="74693"/>
                  </a:cubicBezTo>
                  <a:cubicBezTo>
                    <a:pt x="184633" y="76274"/>
                    <a:pt x="184512" y="76881"/>
                    <a:pt x="184512" y="79495"/>
                  </a:cubicBezTo>
                  <a:cubicBezTo>
                    <a:pt x="184512" y="82108"/>
                    <a:pt x="184633" y="82655"/>
                    <a:pt x="185363" y="84235"/>
                  </a:cubicBezTo>
                  <a:cubicBezTo>
                    <a:pt x="186396" y="86241"/>
                    <a:pt x="188097" y="87821"/>
                    <a:pt x="190103" y="88428"/>
                  </a:cubicBezTo>
                  <a:cubicBezTo>
                    <a:pt x="190672" y="88618"/>
                    <a:pt x="191649" y="88771"/>
                    <a:pt x="192600" y="88771"/>
                  </a:cubicBezTo>
                  <a:cubicBezTo>
                    <a:pt x="192867" y="88771"/>
                    <a:pt x="193132" y="88759"/>
                    <a:pt x="193385" y="88732"/>
                  </a:cubicBezTo>
                  <a:cubicBezTo>
                    <a:pt x="198490" y="88428"/>
                    <a:pt x="201589" y="84357"/>
                    <a:pt x="201164" y="78583"/>
                  </a:cubicBezTo>
                  <a:cubicBezTo>
                    <a:pt x="200860" y="74450"/>
                    <a:pt x="198794" y="71533"/>
                    <a:pt x="195512" y="70561"/>
                  </a:cubicBezTo>
                  <a:cubicBezTo>
                    <a:pt x="194524" y="70269"/>
                    <a:pt x="193555" y="70126"/>
                    <a:pt x="192625" y="70126"/>
                  </a:cubicBezTo>
                  <a:close/>
                  <a:moveTo>
                    <a:pt x="37317" y="94652"/>
                  </a:moveTo>
                  <a:cubicBezTo>
                    <a:pt x="37078" y="94652"/>
                    <a:pt x="36854" y="94846"/>
                    <a:pt x="36708" y="95235"/>
                  </a:cubicBezTo>
                  <a:cubicBezTo>
                    <a:pt x="36344" y="95965"/>
                    <a:pt x="36708" y="96147"/>
                    <a:pt x="50930" y="104473"/>
                  </a:cubicBezTo>
                  <a:cubicBezTo>
                    <a:pt x="59013" y="109092"/>
                    <a:pt x="65637" y="112921"/>
                    <a:pt x="65759" y="112981"/>
                  </a:cubicBezTo>
                  <a:cubicBezTo>
                    <a:pt x="65880" y="112981"/>
                    <a:pt x="66184" y="112677"/>
                    <a:pt x="66427" y="112252"/>
                  </a:cubicBezTo>
                  <a:cubicBezTo>
                    <a:pt x="66913" y="111523"/>
                    <a:pt x="66853" y="111523"/>
                    <a:pt x="52449" y="103197"/>
                  </a:cubicBezTo>
                  <a:cubicBezTo>
                    <a:pt x="44488" y="98578"/>
                    <a:pt x="37742" y="94749"/>
                    <a:pt x="37499" y="94688"/>
                  </a:cubicBezTo>
                  <a:cubicBezTo>
                    <a:pt x="37438" y="94664"/>
                    <a:pt x="37377" y="94652"/>
                    <a:pt x="37317" y="94652"/>
                  </a:cubicBezTo>
                  <a:close/>
                  <a:moveTo>
                    <a:pt x="109978" y="103053"/>
                  </a:moveTo>
                  <a:cubicBezTo>
                    <a:pt x="109856" y="103053"/>
                    <a:pt x="109757" y="103117"/>
                    <a:pt x="109638" y="103197"/>
                  </a:cubicBezTo>
                  <a:cubicBezTo>
                    <a:pt x="108969" y="103622"/>
                    <a:pt x="108969" y="103744"/>
                    <a:pt x="109273" y="104230"/>
                  </a:cubicBezTo>
                  <a:cubicBezTo>
                    <a:pt x="109516" y="104594"/>
                    <a:pt x="113770" y="110490"/>
                    <a:pt x="118754" y="117357"/>
                  </a:cubicBezTo>
                  <a:cubicBezTo>
                    <a:pt x="123737" y="124225"/>
                    <a:pt x="127931" y="129877"/>
                    <a:pt x="127992" y="129877"/>
                  </a:cubicBezTo>
                  <a:cubicBezTo>
                    <a:pt x="128113" y="129877"/>
                    <a:pt x="128417" y="129694"/>
                    <a:pt x="128782" y="129390"/>
                  </a:cubicBezTo>
                  <a:cubicBezTo>
                    <a:pt x="129511" y="128843"/>
                    <a:pt x="130362" y="130180"/>
                    <a:pt x="119240" y="114926"/>
                  </a:cubicBezTo>
                  <a:cubicBezTo>
                    <a:pt x="111815" y="104755"/>
                    <a:pt x="110603" y="103053"/>
                    <a:pt x="109978" y="103053"/>
                  </a:cubicBezTo>
                  <a:close/>
                  <a:moveTo>
                    <a:pt x="6261" y="112374"/>
                  </a:moveTo>
                  <a:lnTo>
                    <a:pt x="6261" y="129390"/>
                  </a:lnTo>
                  <a:lnTo>
                    <a:pt x="6261" y="146468"/>
                  </a:lnTo>
                  <a:lnTo>
                    <a:pt x="8145" y="146468"/>
                  </a:lnTo>
                  <a:lnTo>
                    <a:pt x="8145" y="129390"/>
                  </a:lnTo>
                  <a:lnTo>
                    <a:pt x="8145" y="112374"/>
                  </a:lnTo>
                  <a:close/>
                  <a:moveTo>
                    <a:pt x="65801" y="145973"/>
                  </a:moveTo>
                  <a:cubicBezTo>
                    <a:pt x="65785" y="145973"/>
                    <a:pt x="65771" y="145976"/>
                    <a:pt x="65759" y="145982"/>
                  </a:cubicBezTo>
                  <a:cubicBezTo>
                    <a:pt x="65637" y="145982"/>
                    <a:pt x="59013" y="149811"/>
                    <a:pt x="50930" y="154490"/>
                  </a:cubicBezTo>
                  <a:cubicBezTo>
                    <a:pt x="36708" y="162634"/>
                    <a:pt x="36344" y="162877"/>
                    <a:pt x="36708" y="163606"/>
                  </a:cubicBezTo>
                  <a:cubicBezTo>
                    <a:pt x="36854" y="163995"/>
                    <a:pt x="37078" y="164190"/>
                    <a:pt x="37317" y="164190"/>
                  </a:cubicBezTo>
                  <a:cubicBezTo>
                    <a:pt x="37377" y="164190"/>
                    <a:pt x="37438" y="164178"/>
                    <a:pt x="37499" y="164153"/>
                  </a:cubicBezTo>
                  <a:cubicBezTo>
                    <a:pt x="37802" y="164032"/>
                    <a:pt x="44488" y="160203"/>
                    <a:pt x="52449" y="155645"/>
                  </a:cubicBezTo>
                  <a:cubicBezTo>
                    <a:pt x="66913" y="147319"/>
                    <a:pt x="66913" y="147319"/>
                    <a:pt x="66427" y="146590"/>
                  </a:cubicBezTo>
                  <a:cubicBezTo>
                    <a:pt x="66209" y="146208"/>
                    <a:pt x="65942" y="145973"/>
                    <a:pt x="65801" y="145973"/>
                  </a:cubicBezTo>
                  <a:close/>
                  <a:moveTo>
                    <a:pt x="36769" y="89219"/>
                  </a:moveTo>
                  <a:cubicBezTo>
                    <a:pt x="36952" y="89219"/>
                    <a:pt x="44791" y="93655"/>
                    <a:pt x="54272" y="99125"/>
                  </a:cubicBezTo>
                  <a:lnTo>
                    <a:pt x="71532" y="109092"/>
                  </a:lnTo>
                  <a:lnTo>
                    <a:pt x="71532" y="129451"/>
                  </a:lnTo>
                  <a:lnTo>
                    <a:pt x="71532" y="149750"/>
                  </a:lnTo>
                  <a:lnTo>
                    <a:pt x="59924" y="156435"/>
                  </a:lnTo>
                  <a:cubicBezTo>
                    <a:pt x="53543" y="160142"/>
                    <a:pt x="45764" y="164640"/>
                    <a:pt x="42543" y="166463"/>
                  </a:cubicBezTo>
                  <a:lnTo>
                    <a:pt x="36769" y="169805"/>
                  </a:lnTo>
                  <a:lnTo>
                    <a:pt x="19388" y="159778"/>
                  </a:lnTo>
                  <a:lnTo>
                    <a:pt x="2006" y="149750"/>
                  </a:lnTo>
                  <a:lnTo>
                    <a:pt x="2006" y="129451"/>
                  </a:lnTo>
                  <a:lnTo>
                    <a:pt x="2006" y="109092"/>
                  </a:lnTo>
                  <a:lnTo>
                    <a:pt x="19205" y="99125"/>
                  </a:lnTo>
                  <a:cubicBezTo>
                    <a:pt x="28686" y="93655"/>
                    <a:pt x="36587" y="89219"/>
                    <a:pt x="36769" y="89219"/>
                  </a:cubicBezTo>
                  <a:close/>
                  <a:moveTo>
                    <a:pt x="170829" y="19608"/>
                  </a:moveTo>
                  <a:cubicBezTo>
                    <a:pt x="170350" y="19608"/>
                    <a:pt x="169930" y="20724"/>
                    <a:pt x="167920" y="26864"/>
                  </a:cubicBezTo>
                  <a:cubicBezTo>
                    <a:pt x="166583" y="30936"/>
                    <a:pt x="164517" y="37317"/>
                    <a:pt x="163301" y="41085"/>
                  </a:cubicBezTo>
                  <a:lnTo>
                    <a:pt x="161053" y="47953"/>
                  </a:lnTo>
                  <a:lnTo>
                    <a:pt x="142699" y="51842"/>
                  </a:lnTo>
                  <a:cubicBezTo>
                    <a:pt x="132671" y="53969"/>
                    <a:pt x="124345" y="55853"/>
                    <a:pt x="124224" y="55975"/>
                  </a:cubicBezTo>
                  <a:cubicBezTo>
                    <a:pt x="124102" y="56097"/>
                    <a:pt x="121185" y="64909"/>
                    <a:pt x="117660" y="75544"/>
                  </a:cubicBezTo>
                  <a:cubicBezTo>
                    <a:pt x="114196" y="86241"/>
                    <a:pt x="111279" y="95053"/>
                    <a:pt x="111157" y="95174"/>
                  </a:cubicBezTo>
                  <a:cubicBezTo>
                    <a:pt x="110914" y="95357"/>
                    <a:pt x="73173" y="107633"/>
                    <a:pt x="72808" y="107633"/>
                  </a:cubicBezTo>
                  <a:cubicBezTo>
                    <a:pt x="72687" y="107633"/>
                    <a:pt x="64786" y="103197"/>
                    <a:pt x="55305" y="97666"/>
                  </a:cubicBezTo>
                  <a:cubicBezTo>
                    <a:pt x="45764" y="92197"/>
                    <a:pt x="37742" y="87578"/>
                    <a:pt x="37377" y="87395"/>
                  </a:cubicBezTo>
                  <a:cubicBezTo>
                    <a:pt x="37327" y="87370"/>
                    <a:pt x="37265" y="87356"/>
                    <a:pt x="37184" y="87356"/>
                  </a:cubicBezTo>
                  <a:cubicBezTo>
                    <a:pt x="36286" y="87356"/>
                    <a:pt x="33081" y="89129"/>
                    <a:pt x="18415" y="97605"/>
                  </a:cubicBezTo>
                  <a:lnTo>
                    <a:pt x="122" y="108119"/>
                  </a:lnTo>
                  <a:lnTo>
                    <a:pt x="62" y="129390"/>
                  </a:lnTo>
                  <a:lnTo>
                    <a:pt x="1" y="150722"/>
                  </a:lnTo>
                  <a:lnTo>
                    <a:pt x="18355" y="161236"/>
                  </a:lnTo>
                  <a:cubicBezTo>
                    <a:pt x="33076" y="169712"/>
                    <a:pt x="36286" y="171486"/>
                    <a:pt x="37184" y="171486"/>
                  </a:cubicBezTo>
                  <a:cubicBezTo>
                    <a:pt x="37265" y="171486"/>
                    <a:pt x="37327" y="171471"/>
                    <a:pt x="37377" y="171446"/>
                  </a:cubicBezTo>
                  <a:cubicBezTo>
                    <a:pt x="37742" y="171264"/>
                    <a:pt x="45764" y="166645"/>
                    <a:pt x="55305" y="161115"/>
                  </a:cubicBezTo>
                  <a:cubicBezTo>
                    <a:pt x="64786" y="155645"/>
                    <a:pt x="72687" y="151148"/>
                    <a:pt x="72808" y="151148"/>
                  </a:cubicBezTo>
                  <a:cubicBezTo>
                    <a:pt x="72869" y="151148"/>
                    <a:pt x="79311" y="153214"/>
                    <a:pt x="87030" y="155706"/>
                  </a:cubicBezTo>
                  <a:cubicBezTo>
                    <a:pt x="94630" y="158219"/>
                    <a:pt x="100994" y="160144"/>
                    <a:pt x="101360" y="160144"/>
                  </a:cubicBezTo>
                  <a:cubicBezTo>
                    <a:pt x="101365" y="160144"/>
                    <a:pt x="101370" y="160143"/>
                    <a:pt x="101372" y="160142"/>
                  </a:cubicBezTo>
                  <a:cubicBezTo>
                    <a:pt x="101494" y="160021"/>
                    <a:pt x="101737" y="159656"/>
                    <a:pt x="101798" y="159352"/>
                  </a:cubicBezTo>
                  <a:cubicBezTo>
                    <a:pt x="101919" y="158805"/>
                    <a:pt x="101129" y="158441"/>
                    <a:pt x="93593" y="156010"/>
                  </a:cubicBezTo>
                  <a:cubicBezTo>
                    <a:pt x="89035" y="154551"/>
                    <a:pt x="82654" y="152485"/>
                    <a:pt x="79433" y="151391"/>
                  </a:cubicBezTo>
                  <a:lnTo>
                    <a:pt x="73538" y="149446"/>
                  </a:lnTo>
                  <a:lnTo>
                    <a:pt x="73538" y="129390"/>
                  </a:lnTo>
                  <a:lnTo>
                    <a:pt x="73538" y="109335"/>
                  </a:lnTo>
                  <a:lnTo>
                    <a:pt x="92256" y="103257"/>
                  </a:lnTo>
                  <a:cubicBezTo>
                    <a:pt x="102527" y="99976"/>
                    <a:pt x="111096" y="97180"/>
                    <a:pt x="111339" y="97119"/>
                  </a:cubicBezTo>
                  <a:cubicBezTo>
                    <a:pt x="111340" y="97119"/>
                    <a:pt x="111340" y="97119"/>
                    <a:pt x="111341" y="97119"/>
                  </a:cubicBezTo>
                  <a:cubicBezTo>
                    <a:pt x="111672" y="97119"/>
                    <a:pt x="133646" y="126903"/>
                    <a:pt x="134981" y="129147"/>
                  </a:cubicBezTo>
                  <a:cubicBezTo>
                    <a:pt x="135102" y="129330"/>
                    <a:pt x="131516" y="134495"/>
                    <a:pt x="127080" y="140694"/>
                  </a:cubicBezTo>
                  <a:lnTo>
                    <a:pt x="118936" y="151877"/>
                  </a:lnTo>
                  <a:lnTo>
                    <a:pt x="119605" y="152424"/>
                  </a:lnTo>
                  <a:cubicBezTo>
                    <a:pt x="119922" y="152684"/>
                    <a:pt x="120103" y="152820"/>
                    <a:pt x="120257" y="152820"/>
                  </a:cubicBezTo>
                  <a:cubicBezTo>
                    <a:pt x="120427" y="152820"/>
                    <a:pt x="120565" y="152653"/>
                    <a:pt x="120820" y="152302"/>
                  </a:cubicBezTo>
                  <a:cubicBezTo>
                    <a:pt x="123494" y="148899"/>
                    <a:pt x="137168" y="129694"/>
                    <a:pt x="137168" y="129390"/>
                  </a:cubicBezTo>
                  <a:cubicBezTo>
                    <a:pt x="137168" y="129208"/>
                    <a:pt x="131760" y="121551"/>
                    <a:pt x="125074" y="112374"/>
                  </a:cubicBezTo>
                  <a:lnTo>
                    <a:pt x="112980" y="95721"/>
                  </a:lnTo>
                  <a:lnTo>
                    <a:pt x="119240" y="76638"/>
                  </a:lnTo>
                  <a:cubicBezTo>
                    <a:pt x="122643" y="66124"/>
                    <a:pt x="125500" y="57494"/>
                    <a:pt x="125561" y="57434"/>
                  </a:cubicBezTo>
                  <a:cubicBezTo>
                    <a:pt x="125743" y="57251"/>
                    <a:pt x="163970" y="49107"/>
                    <a:pt x="164578" y="49107"/>
                  </a:cubicBezTo>
                  <a:cubicBezTo>
                    <a:pt x="164882" y="49107"/>
                    <a:pt x="169561" y="54030"/>
                    <a:pt x="174970" y="60108"/>
                  </a:cubicBezTo>
                  <a:cubicBezTo>
                    <a:pt x="180379" y="66124"/>
                    <a:pt x="184876" y="71047"/>
                    <a:pt x="184998" y="71047"/>
                  </a:cubicBezTo>
                  <a:cubicBezTo>
                    <a:pt x="185119" y="71047"/>
                    <a:pt x="185423" y="70804"/>
                    <a:pt x="185727" y="70500"/>
                  </a:cubicBezTo>
                  <a:cubicBezTo>
                    <a:pt x="186153" y="69953"/>
                    <a:pt x="185788" y="69467"/>
                    <a:pt x="179467" y="62478"/>
                  </a:cubicBezTo>
                  <a:cubicBezTo>
                    <a:pt x="175821" y="58345"/>
                    <a:pt x="171871" y="53969"/>
                    <a:pt x="170716" y="52693"/>
                  </a:cubicBezTo>
                  <a:lnTo>
                    <a:pt x="168650" y="50445"/>
                  </a:lnTo>
                  <a:lnTo>
                    <a:pt x="173268" y="36284"/>
                  </a:lnTo>
                  <a:cubicBezTo>
                    <a:pt x="177497" y="23159"/>
                    <a:pt x="178004" y="21596"/>
                    <a:pt x="176941" y="21596"/>
                  </a:cubicBezTo>
                  <a:cubicBezTo>
                    <a:pt x="176828" y="21596"/>
                    <a:pt x="176697" y="21614"/>
                    <a:pt x="176550" y="21637"/>
                  </a:cubicBezTo>
                  <a:cubicBezTo>
                    <a:pt x="176246" y="21698"/>
                    <a:pt x="174545" y="26499"/>
                    <a:pt x="171749" y="35251"/>
                  </a:cubicBezTo>
                  <a:lnTo>
                    <a:pt x="167313" y="48804"/>
                  </a:lnTo>
                  <a:lnTo>
                    <a:pt x="166401" y="47892"/>
                  </a:lnTo>
                  <a:cubicBezTo>
                    <a:pt x="165808" y="47384"/>
                    <a:pt x="165480" y="47170"/>
                    <a:pt x="165028" y="47170"/>
                  </a:cubicBezTo>
                  <a:cubicBezTo>
                    <a:pt x="164831" y="47170"/>
                    <a:pt x="164611" y="47211"/>
                    <a:pt x="164335" y="47284"/>
                  </a:cubicBezTo>
                  <a:cubicBezTo>
                    <a:pt x="163727" y="47406"/>
                    <a:pt x="163180" y="47467"/>
                    <a:pt x="163180" y="47467"/>
                  </a:cubicBezTo>
                  <a:cubicBezTo>
                    <a:pt x="163119" y="47406"/>
                    <a:pt x="165064" y="41328"/>
                    <a:pt x="167495" y="33975"/>
                  </a:cubicBezTo>
                  <a:cubicBezTo>
                    <a:pt x="169865" y="26560"/>
                    <a:pt x="171810" y="20361"/>
                    <a:pt x="171688" y="20179"/>
                  </a:cubicBezTo>
                  <a:cubicBezTo>
                    <a:pt x="171628" y="19936"/>
                    <a:pt x="171263" y="19693"/>
                    <a:pt x="170959" y="19632"/>
                  </a:cubicBezTo>
                  <a:cubicBezTo>
                    <a:pt x="170914" y="19617"/>
                    <a:pt x="170871" y="19608"/>
                    <a:pt x="170829" y="19608"/>
                  </a:cubicBezTo>
                  <a:close/>
                  <a:moveTo>
                    <a:pt x="104837" y="154612"/>
                  </a:moveTo>
                  <a:lnTo>
                    <a:pt x="104837" y="163667"/>
                  </a:lnTo>
                  <a:lnTo>
                    <a:pt x="104837" y="172783"/>
                  </a:lnTo>
                  <a:lnTo>
                    <a:pt x="107328" y="172783"/>
                  </a:lnTo>
                  <a:lnTo>
                    <a:pt x="107328" y="165794"/>
                  </a:lnTo>
                  <a:lnTo>
                    <a:pt x="107328" y="158866"/>
                  </a:lnTo>
                  <a:lnTo>
                    <a:pt x="111947" y="165794"/>
                  </a:lnTo>
                  <a:lnTo>
                    <a:pt x="116566" y="172783"/>
                  </a:lnTo>
                  <a:lnTo>
                    <a:pt x="119240" y="172783"/>
                  </a:lnTo>
                  <a:lnTo>
                    <a:pt x="119240" y="163667"/>
                  </a:lnTo>
                  <a:lnTo>
                    <a:pt x="119240" y="154612"/>
                  </a:lnTo>
                  <a:lnTo>
                    <a:pt x="116748" y="154612"/>
                  </a:lnTo>
                  <a:lnTo>
                    <a:pt x="116748" y="161601"/>
                  </a:lnTo>
                  <a:lnTo>
                    <a:pt x="116748" y="168529"/>
                  </a:lnTo>
                  <a:lnTo>
                    <a:pt x="112129" y="161601"/>
                  </a:lnTo>
                  <a:lnTo>
                    <a:pt x="107511" y="154612"/>
                  </a:lnTo>
                  <a:close/>
                  <a:moveTo>
                    <a:pt x="104837" y="175275"/>
                  </a:moveTo>
                  <a:lnTo>
                    <a:pt x="104837" y="184330"/>
                  </a:lnTo>
                  <a:lnTo>
                    <a:pt x="104837" y="193447"/>
                  </a:lnTo>
                  <a:lnTo>
                    <a:pt x="107328" y="193447"/>
                  </a:lnTo>
                  <a:lnTo>
                    <a:pt x="107328" y="189192"/>
                  </a:lnTo>
                  <a:lnTo>
                    <a:pt x="107328" y="184999"/>
                  </a:lnTo>
                  <a:lnTo>
                    <a:pt x="116748" y="184999"/>
                  </a:lnTo>
                  <a:lnTo>
                    <a:pt x="116748" y="189192"/>
                  </a:lnTo>
                  <a:lnTo>
                    <a:pt x="116748" y="193447"/>
                  </a:lnTo>
                  <a:lnTo>
                    <a:pt x="119240" y="193447"/>
                  </a:lnTo>
                  <a:lnTo>
                    <a:pt x="119240" y="184330"/>
                  </a:lnTo>
                  <a:lnTo>
                    <a:pt x="119240" y="175275"/>
                  </a:lnTo>
                  <a:lnTo>
                    <a:pt x="116748" y="175275"/>
                  </a:lnTo>
                  <a:lnTo>
                    <a:pt x="116748" y="179043"/>
                  </a:lnTo>
                  <a:lnTo>
                    <a:pt x="116748" y="182811"/>
                  </a:lnTo>
                  <a:lnTo>
                    <a:pt x="107328" y="182811"/>
                  </a:lnTo>
                  <a:lnTo>
                    <a:pt x="107328" y="179043"/>
                  </a:lnTo>
                  <a:lnTo>
                    <a:pt x="107328" y="175275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5"/>
            <p:cNvSpPr txBox="1"/>
            <p:nvPr/>
          </p:nvSpPr>
          <p:spPr>
            <a:xfrm>
              <a:off x="5282775" y="3908100"/>
              <a:ext cx="33741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 compound </a:t>
              </a:r>
              <a:r>
                <a:rPr lang="en" sz="1300" b="1">
                  <a:solidFill>
                    <a:srgbClr val="FFD966"/>
                  </a:solidFill>
                  <a:latin typeface="Cambria"/>
                  <a:ea typeface="Cambria"/>
                  <a:cs typeface="Cambria"/>
                  <a:sym typeface="Cambria"/>
                </a:rPr>
                <a:t>IAA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is responsible for positive phototropism.</a:t>
              </a:r>
              <a:endParaRPr sz="1300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Plant and Animal Responses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3.6.1.1 - Survival and response.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Any change to external or internal environment is called a </a:t>
            </a:r>
            <a:r>
              <a:rPr lang="en" b="1">
                <a:solidFill>
                  <a:srgbClr val="CCCCCC"/>
                </a:solidFill>
              </a:rPr>
              <a:t>stimulus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b="1">
                <a:solidFill>
                  <a:srgbClr val="CCCCCC"/>
                </a:solidFill>
              </a:rPr>
              <a:t>Light intensity</a:t>
            </a:r>
            <a:r>
              <a:rPr lang="en">
                <a:solidFill>
                  <a:srgbClr val="CCCCCC"/>
                </a:solidFill>
              </a:rPr>
              <a:t>, </a:t>
            </a:r>
            <a:r>
              <a:rPr lang="en" b="1">
                <a:solidFill>
                  <a:srgbClr val="CCCCCC"/>
                </a:solidFill>
              </a:rPr>
              <a:t>temperature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4A86E8"/>
                </a:solidFill>
              </a:rPr>
              <a:t>water availability </a:t>
            </a:r>
            <a:r>
              <a:rPr lang="en">
                <a:solidFill>
                  <a:srgbClr val="CCCCCC"/>
                </a:solidFill>
              </a:rPr>
              <a:t>are all examples of </a:t>
            </a:r>
            <a:r>
              <a:rPr lang="en" b="1">
                <a:solidFill>
                  <a:srgbClr val="CCCCCC"/>
                </a:solidFill>
              </a:rPr>
              <a:t>stimuli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Organisms have the ability to respond to </a:t>
            </a:r>
            <a:r>
              <a:rPr lang="en" b="1">
                <a:solidFill>
                  <a:srgbClr val="CCCCCC"/>
                </a:solidFill>
              </a:rPr>
              <a:t>external </a:t>
            </a:r>
            <a:r>
              <a:rPr lang="en">
                <a:solidFill>
                  <a:srgbClr val="CCCCCC"/>
                </a:solidFill>
              </a:rPr>
              <a:t>stimuli.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Animals move away from areas that are </a:t>
            </a:r>
            <a:r>
              <a:rPr lang="en" b="1">
                <a:solidFill>
                  <a:srgbClr val="FF0000"/>
                </a:solidFill>
              </a:rPr>
              <a:t>too hot</a:t>
            </a:r>
            <a:r>
              <a:rPr lang="en" b="1">
                <a:solidFill>
                  <a:srgbClr val="E69138"/>
                </a:solidFill>
              </a:rPr>
              <a:t> </a:t>
            </a:r>
            <a:r>
              <a:rPr lang="en">
                <a:solidFill>
                  <a:srgbClr val="CCCCCC"/>
                </a:solidFill>
              </a:rPr>
              <a:t>or </a:t>
            </a:r>
            <a:r>
              <a:rPr lang="en" b="1">
                <a:solidFill>
                  <a:srgbClr val="C9DAF8"/>
                </a:solidFill>
              </a:rPr>
              <a:t>too cold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Plants may grow in the direction of </a:t>
            </a:r>
            <a:r>
              <a:rPr lang="en" b="1">
                <a:solidFill>
                  <a:srgbClr val="FFD966"/>
                </a:solidFill>
              </a:rPr>
              <a:t>light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Organisms also have the ability to respond to </a:t>
            </a:r>
            <a:r>
              <a:rPr lang="en" b="1">
                <a:solidFill>
                  <a:srgbClr val="CCCCCC"/>
                </a:solidFill>
              </a:rPr>
              <a:t>internal </a:t>
            </a:r>
            <a:r>
              <a:rPr lang="en">
                <a:solidFill>
                  <a:srgbClr val="CCCCCC"/>
                </a:solidFill>
              </a:rPr>
              <a:t>stimuli.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ensures that the conditions are </a:t>
            </a:r>
            <a:r>
              <a:rPr lang="en" b="1">
                <a:solidFill>
                  <a:srgbClr val="CCCCCC"/>
                </a:solidFill>
              </a:rPr>
              <a:t>optimal </a:t>
            </a:r>
            <a:r>
              <a:rPr lang="en">
                <a:solidFill>
                  <a:srgbClr val="CCCCCC"/>
                </a:solidFill>
              </a:rPr>
              <a:t>for metabolic processes.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For example, mammals can respond to changes in internal temperature, water potential and glucose concentration through </a:t>
            </a:r>
            <a:r>
              <a:rPr lang="en" b="1">
                <a:solidFill>
                  <a:srgbClr val="CCCCCC"/>
                </a:solidFill>
              </a:rPr>
              <a:t>physiological </a:t>
            </a:r>
            <a:r>
              <a:rPr lang="en">
                <a:solidFill>
                  <a:srgbClr val="CCCCCC"/>
                </a:solidFill>
              </a:rPr>
              <a:t>adaptations.</a:t>
            </a:r>
            <a:endParaRPr>
              <a:solidFill>
                <a:srgbClr val="CCCCCC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t="13359" b="14697"/>
          <a:stretch/>
        </p:blipFill>
        <p:spPr>
          <a:xfrm>
            <a:off x="0" y="758950"/>
            <a:ext cx="9144003" cy="438455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0" name="Google Shape;70;p15"/>
          <p:cNvSpPr txBox="1"/>
          <p:nvPr/>
        </p:nvSpPr>
        <p:spPr>
          <a:xfrm>
            <a:off x="815100" y="177325"/>
            <a:ext cx="751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Ectotherms like lizards may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bask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the sun or shade, depending on the ambient temperature.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71" name="Google Shape;71;p15"/>
          <p:cNvCxnSpPr/>
          <p:nvPr/>
        </p:nvCxnSpPr>
        <p:spPr>
          <a:xfrm rot="10800000">
            <a:off x="0" y="75895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Taxis and Kinesis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Simple organisms such as </a:t>
            </a:r>
            <a:r>
              <a:rPr lang="en" b="1">
                <a:solidFill>
                  <a:srgbClr val="CCCCCC"/>
                </a:solidFill>
              </a:rPr>
              <a:t>invertebrates </a:t>
            </a:r>
            <a:r>
              <a:rPr lang="en">
                <a:solidFill>
                  <a:srgbClr val="CCCCCC"/>
                </a:solidFill>
              </a:rPr>
              <a:t>will attempt to remain in a </a:t>
            </a:r>
            <a:r>
              <a:rPr lang="en" b="1">
                <a:solidFill>
                  <a:srgbClr val="CCCCCC"/>
                </a:solidFill>
              </a:rPr>
              <a:t>favourable environment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Woodlice are examples of such organisms.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Woodlice prefer environments that are both </a:t>
            </a:r>
            <a:r>
              <a:rPr lang="en" b="1">
                <a:solidFill>
                  <a:srgbClr val="CCCCCC"/>
                </a:solidFill>
              </a:rPr>
              <a:t>dark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damp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 taxis is a </a:t>
            </a:r>
            <a:r>
              <a:rPr lang="en" b="1">
                <a:solidFill>
                  <a:srgbClr val="CCCCCC"/>
                </a:solidFill>
              </a:rPr>
              <a:t>directional </a:t>
            </a:r>
            <a:r>
              <a:rPr lang="en">
                <a:solidFill>
                  <a:srgbClr val="CCCCCC"/>
                </a:solidFill>
              </a:rPr>
              <a:t>response to a stimulus.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For example, woodlice may move </a:t>
            </a:r>
            <a:r>
              <a:rPr lang="en" b="1">
                <a:solidFill>
                  <a:srgbClr val="CCCCCC"/>
                </a:solidFill>
              </a:rPr>
              <a:t>away </a:t>
            </a:r>
            <a:r>
              <a:rPr lang="en">
                <a:solidFill>
                  <a:srgbClr val="CCCCCC"/>
                </a:solidFill>
              </a:rPr>
              <a:t>from a light source.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increases the likelihood of the woodlice </a:t>
            </a:r>
            <a:r>
              <a:rPr lang="en" b="1">
                <a:solidFill>
                  <a:srgbClr val="CCCCCC"/>
                </a:solidFill>
              </a:rPr>
              <a:t>surviving </a:t>
            </a:r>
            <a:r>
              <a:rPr lang="en">
                <a:solidFill>
                  <a:srgbClr val="CCCCCC"/>
                </a:solidFill>
              </a:rPr>
              <a:t>predation.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 kinesis is a </a:t>
            </a:r>
            <a:r>
              <a:rPr lang="en" b="1">
                <a:solidFill>
                  <a:srgbClr val="CCCCCC"/>
                </a:solidFill>
              </a:rPr>
              <a:t>non-directional </a:t>
            </a:r>
            <a:r>
              <a:rPr lang="en">
                <a:solidFill>
                  <a:srgbClr val="CCCCCC"/>
                </a:solidFill>
              </a:rPr>
              <a:t>response to a stimulus.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For example, woodlice move more </a:t>
            </a:r>
            <a:r>
              <a:rPr lang="en" b="1">
                <a:solidFill>
                  <a:srgbClr val="CCCCCC"/>
                </a:solidFill>
              </a:rPr>
              <a:t>slowly </a:t>
            </a:r>
            <a:r>
              <a:rPr lang="en">
                <a:solidFill>
                  <a:srgbClr val="CCCCCC"/>
                </a:solidFill>
              </a:rPr>
              <a:t>in </a:t>
            </a:r>
            <a:r>
              <a:rPr lang="en" b="1">
                <a:solidFill>
                  <a:srgbClr val="CCCCCC"/>
                </a:solidFill>
              </a:rPr>
              <a:t>humid </a:t>
            </a:r>
            <a:r>
              <a:rPr lang="en">
                <a:solidFill>
                  <a:srgbClr val="CCCCCC"/>
                </a:solidFill>
              </a:rPr>
              <a:t>conditions.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ensures the woodlice stay in the humid conditions for longer - reducing water loss and increasing </a:t>
            </a:r>
            <a:r>
              <a:rPr lang="en" b="1">
                <a:solidFill>
                  <a:srgbClr val="CCCCCC"/>
                </a:solidFill>
              </a:rPr>
              <a:t>survivability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78" name="Google Shape;7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 rotWithShape="1">
          <a:blip r:embed="rId3">
            <a:alphaModFix/>
          </a:blip>
          <a:srcRect l="11960" r="4573"/>
          <a:stretch/>
        </p:blipFill>
        <p:spPr>
          <a:xfrm>
            <a:off x="3419850" y="0"/>
            <a:ext cx="57241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85" name="Google Shape;85;p17"/>
          <p:cNvSpPr txBox="1"/>
          <p:nvPr/>
        </p:nvSpPr>
        <p:spPr>
          <a:xfrm>
            <a:off x="431075" y="1779000"/>
            <a:ext cx="25317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Woodlice exhibit both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taxis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kinesis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Woodlice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move away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from bright light (taxis). 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Woodlice also move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more slowly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and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turn less often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(kinesis) in damp conditions.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86" name="Google Shape;86;p17"/>
          <p:cNvCxnSpPr/>
          <p:nvPr/>
        </p:nvCxnSpPr>
        <p:spPr>
          <a:xfrm>
            <a:off x="3419850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Woodlice and the Choice Chamber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600"/>
              <a:buChar char="●"/>
            </a:pPr>
            <a:r>
              <a:rPr lang="en" sz="1600">
                <a:solidFill>
                  <a:srgbClr val="8E7CC3"/>
                </a:solidFill>
              </a:rPr>
              <a:t>Practical 10: Investigating the effect of an environmental variable on the movement of an animal using either a choice chamber or a maze.</a:t>
            </a:r>
            <a:endParaRPr sz="16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>
                <a:solidFill>
                  <a:srgbClr val="CCCCCC"/>
                </a:solidFill>
              </a:rPr>
              <a:t>Set up </a:t>
            </a:r>
            <a:r>
              <a:rPr lang="en" sz="1600" b="1">
                <a:solidFill>
                  <a:srgbClr val="CCCCCC"/>
                </a:solidFill>
              </a:rPr>
              <a:t>choice chamber</a:t>
            </a:r>
            <a:r>
              <a:rPr lang="en" sz="1600">
                <a:solidFill>
                  <a:srgbClr val="CCCCCC"/>
                </a:solidFill>
              </a:rPr>
              <a:t> to have 4 quadrants.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A choice chamber can be constructed using a </a:t>
            </a:r>
            <a:r>
              <a:rPr lang="en" sz="1200" b="1">
                <a:solidFill>
                  <a:srgbClr val="CCCCCC"/>
                </a:solidFill>
              </a:rPr>
              <a:t>petri dish </a:t>
            </a:r>
            <a:r>
              <a:rPr lang="en" sz="1200">
                <a:solidFill>
                  <a:srgbClr val="CCCCCC"/>
                </a:solidFill>
              </a:rPr>
              <a:t>and plastic dividers.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conditions should be as follows:</a:t>
            </a:r>
            <a:endParaRPr sz="1200">
              <a:solidFill>
                <a:srgbClr val="CCCCCC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■"/>
            </a:pPr>
            <a:r>
              <a:rPr lang="en" sz="1200">
                <a:solidFill>
                  <a:srgbClr val="CCCCCC"/>
                </a:solidFill>
              </a:rPr>
              <a:t> Dark and dry, dark and damp, light and dry, light and damp.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Use a piece of </a:t>
            </a:r>
            <a:r>
              <a:rPr lang="en" sz="1200" b="1">
                <a:solidFill>
                  <a:srgbClr val="CCCCCC"/>
                </a:solidFill>
              </a:rPr>
              <a:t>cardboard </a:t>
            </a:r>
            <a:r>
              <a:rPr lang="en" sz="1200">
                <a:solidFill>
                  <a:srgbClr val="CCCCCC"/>
                </a:solidFill>
              </a:rPr>
              <a:t>to block out the light on one half. 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Use </a:t>
            </a:r>
            <a:r>
              <a:rPr lang="en" sz="1200" b="1">
                <a:solidFill>
                  <a:srgbClr val="CCCCCC"/>
                </a:solidFill>
              </a:rPr>
              <a:t>wet filter paper</a:t>
            </a:r>
            <a:r>
              <a:rPr lang="en" sz="1200">
                <a:solidFill>
                  <a:srgbClr val="CCCCCC"/>
                </a:solidFill>
              </a:rPr>
              <a:t> to create damp areas.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>
                <a:solidFill>
                  <a:srgbClr val="CCCCCC"/>
                </a:solidFill>
              </a:rPr>
              <a:t>Place 10 woodlice in the centre of the choice chamber and leave for 10 minutes.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This will allow the woodlice to </a:t>
            </a:r>
            <a:r>
              <a:rPr lang="en" sz="1200" b="1">
                <a:solidFill>
                  <a:srgbClr val="CCCCCC"/>
                </a:solidFill>
              </a:rPr>
              <a:t>acclimate </a:t>
            </a:r>
            <a:r>
              <a:rPr lang="en" sz="1200">
                <a:solidFill>
                  <a:srgbClr val="CCCCCC"/>
                </a:solidFill>
              </a:rPr>
              <a:t>to the environmental conditions.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Ensure that the woodlice are handled as </a:t>
            </a:r>
            <a:r>
              <a:rPr lang="en" sz="1200" b="1">
                <a:solidFill>
                  <a:srgbClr val="CCCCCC"/>
                </a:solidFill>
              </a:rPr>
              <a:t>carefully </a:t>
            </a:r>
            <a:r>
              <a:rPr lang="en" sz="1200">
                <a:solidFill>
                  <a:srgbClr val="CCCCCC"/>
                </a:solidFill>
              </a:rPr>
              <a:t>as possible.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>
                <a:solidFill>
                  <a:srgbClr val="CCCCCC"/>
                </a:solidFill>
              </a:rPr>
              <a:t>Record how many woodlice are in each quadrant.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Repeat the experiment by moving woodlice back to the centre of the choice chamber.</a:t>
            </a:r>
            <a:endParaRPr sz="1200">
              <a:solidFill>
                <a:srgbClr val="CCCCCC"/>
              </a:solidFill>
            </a:endParaRPr>
          </a:p>
          <a:p>
            <a:pPr marL="914400" lvl="1" indent="-2794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800"/>
              <a:buChar char="○"/>
            </a:pPr>
            <a:r>
              <a:rPr lang="en" sz="1200" u="sng">
                <a:solidFill>
                  <a:schemeClr val="hlink"/>
                </a:solidFill>
                <a:hlinkClick r:id="rId3"/>
              </a:rPr>
              <a:t>Woodlice practical video</a:t>
            </a:r>
            <a:r>
              <a:rPr lang="en" sz="1200">
                <a:solidFill>
                  <a:srgbClr val="CCCCCC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200">
              <a:solidFill>
                <a:srgbClr val="CCCCCC"/>
              </a:solidFill>
            </a:endParaRPr>
          </a:p>
        </p:txBody>
      </p:sp>
      <p:sp>
        <p:nvSpPr>
          <p:cNvPr id="93" name="Google Shape;9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99" name="Google Shape;99;p19"/>
          <p:cNvGrpSpPr/>
          <p:nvPr/>
        </p:nvGrpSpPr>
        <p:grpSpPr>
          <a:xfrm>
            <a:off x="932610" y="880075"/>
            <a:ext cx="3383360" cy="3383360"/>
            <a:chOff x="1188635" y="880075"/>
            <a:chExt cx="3383360" cy="3383360"/>
          </a:xfrm>
        </p:grpSpPr>
        <p:grpSp>
          <p:nvGrpSpPr>
            <p:cNvPr id="100" name="Google Shape;100;p19"/>
            <p:cNvGrpSpPr/>
            <p:nvPr/>
          </p:nvGrpSpPr>
          <p:grpSpPr>
            <a:xfrm>
              <a:off x="1188635" y="880075"/>
              <a:ext cx="3383360" cy="3383360"/>
              <a:chOff x="1204475" y="252575"/>
              <a:chExt cx="5117000" cy="5117000"/>
            </a:xfrm>
          </p:grpSpPr>
          <p:sp>
            <p:nvSpPr>
              <p:cNvPr id="101" name="Google Shape;101;p19"/>
              <p:cNvSpPr/>
              <p:nvPr/>
            </p:nvSpPr>
            <p:spPr>
              <a:xfrm>
                <a:off x="1204475" y="253775"/>
                <a:ext cx="2558525" cy="2562150"/>
              </a:xfrm>
              <a:custGeom>
                <a:avLst/>
                <a:gdLst/>
                <a:ahLst/>
                <a:cxnLst/>
                <a:rect l="l" t="t" r="r" b="b"/>
                <a:pathLst>
                  <a:path w="102341" h="102486" extrusionOk="0">
                    <a:moveTo>
                      <a:pt x="102340" y="102292"/>
                    </a:moveTo>
                    <a:lnTo>
                      <a:pt x="49" y="102485"/>
                    </a:lnTo>
                    <a:cubicBezTo>
                      <a:pt x="1" y="46010"/>
                      <a:pt x="45672" y="194"/>
                      <a:pt x="102099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000000"/>
                </a:solidFill>
                <a:prstDash val="solid"/>
                <a:miter lim="482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9"/>
              <p:cNvSpPr/>
              <p:nvPr/>
            </p:nvSpPr>
            <p:spPr>
              <a:xfrm>
                <a:off x="3756925" y="252575"/>
                <a:ext cx="2563350" cy="2558525"/>
              </a:xfrm>
              <a:custGeom>
                <a:avLst/>
                <a:gdLst/>
                <a:ahLst/>
                <a:cxnLst/>
                <a:rect l="l" t="t" r="r" b="b"/>
                <a:pathLst>
                  <a:path w="102534" h="102341" extrusionOk="0">
                    <a:moveTo>
                      <a:pt x="242" y="102340"/>
                    </a:moveTo>
                    <a:lnTo>
                      <a:pt x="1" y="49"/>
                    </a:lnTo>
                    <a:cubicBezTo>
                      <a:pt x="56476" y="1"/>
                      <a:pt x="102340" y="45673"/>
                      <a:pt x="102533" y="102099"/>
                    </a:cubicBezTo>
                    <a:close/>
                  </a:path>
                </a:pathLst>
              </a:custGeom>
              <a:solidFill>
                <a:srgbClr val="D9D9D9"/>
              </a:solidFill>
              <a:ln w="9525" cap="flat" cmpd="sng">
                <a:solidFill>
                  <a:srgbClr val="000000"/>
                </a:solidFill>
                <a:prstDash val="solid"/>
                <a:miter lim="482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9"/>
              <p:cNvSpPr/>
              <p:nvPr/>
            </p:nvSpPr>
            <p:spPr>
              <a:xfrm>
                <a:off x="3762975" y="2805050"/>
                <a:ext cx="2558500" cy="2563325"/>
              </a:xfrm>
              <a:custGeom>
                <a:avLst/>
                <a:gdLst/>
                <a:ahLst/>
                <a:cxnLst/>
                <a:rect l="l" t="t" r="r" b="b"/>
                <a:pathLst>
                  <a:path w="102340" h="102533" extrusionOk="0">
                    <a:moveTo>
                      <a:pt x="0" y="241"/>
                    </a:moveTo>
                    <a:lnTo>
                      <a:pt x="193" y="102533"/>
                    </a:lnTo>
                    <a:cubicBezTo>
                      <a:pt x="56668" y="102340"/>
                      <a:pt x="102340" y="56475"/>
                      <a:pt x="102291" y="0"/>
                    </a:cubicBezTo>
                    <a:close/>
                  </a:path>
                </a:pathLst>
              </a:custGeom>
              <a:solidFill>
                <a:srgbClr val="B1D0E0"/>
              </a:solidFill>
              <a:ln w="9525" cap="flat" cmpd="sng">
                <a:solidFill>
                  <a:srgbClr val="000000"/>
                </a:solidFill>
                <a:prstDash val="solid"/>
                <a:miter lim="482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9"/>
              <p:cNvSpPr/>
              <p:nvPr/>
            </p:nvSpPr>
            <p:spPr>
              <a:xfrm>
                <a:off x="1205675" y="2811075"/>
                <a:ext cx="2562150" cy="2558500"/>
              </a:xfrm>
              <a:custGeom>
                <a:avLst/>
                <a:gdLst/>
                <a:ahLst/>
                <a:cxnLst/>
                <a:rect l="l" t="t" r="r" b="b"/>
                <a:pathLst>
                  <a:path w="102486" h="102340" extrusionOk="0">
                    <a:moveTo>
                      <a:pt x="102292" y="0"/>
                    </a:moveTo>
                    <a:lnTo>
                      <a:pt x="1" y="193"/>
                    </a:lnTo>
                    <a:cubicBezTo>
                      <a:pt x="194" y="56668"/>
                      <a:pt x="46010" y="102340"/>
                      <a:pt x="102485" y="102292"/>
                    </a:cubicBezTo>
                    <a:close/>
                  </a:path>
                </a:pathLst>
              </a:custGeom>
              <a:solidFill>
                <a:srgbClr val="41455E"/>
              </a:solidFill>
              <a:ln w="9525" cap="flat" cmpd="sng">
                <a:solidFill>
                  <a:srgbClr val="000000"/>
                </a:solidFill>
                <a:prstDash val="solid"/>
                <a:miter lim="482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105;p19"/>
            <p:cNvSpPr txBox="1"/>
            <p:nvPr/>
          </p:nvSpPr>
          <p:spPr>
            <a:xfrm>
              <a:off x="1343312" y="1687211"/>
              <a:ext cx="1504200" cy="37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DARK + DRY</a:t>
              </a:r>
              <a:endParaRPr sz="11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6" name="Google Shape;106;p19"/>
            <p:cNvSpPr txBox="1"/>
            <p:nvPr/>
          </p:nvSpPr>
          <p:spPr>
            <a:xfrm>
              <a:off x="2853786" y="1687211"/>
              <a:ext cx="1504200" cy="37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Kalam"/>
                  <a:ea typeface="Kalam"/>
                  <a:cs typeface="Kalam"/>
                  <a:sym typeface="Kalam"/>
                </a:rPr>
                <a:t>LIGHT + DRY</a:t>
              </a:r>
              <a:endParaRPr sz="11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7" name="Google Shape;107;p19"/>
            <p:cNvSpPr txBox="1"/>
            <p:nvPr/>
          </p:nvSpPr>
          <p:spPr>
            <a:xfrm>
              <a:off x="1343312" y="3048338"/>
              <a:ext cx="1504200" cy="37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DARK + DAMP</a:t>
              </a:r>
              <a:endParaRPr sz="11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8" name="Google Shape;108;p19"/>
            <p:cNvSpPr txBox="1"/>
            <p:nvPr/>
          </p:nvSpPr>
          <p:spPr>
            <a:xfrm>
              <a:off x="2853786" y="3048338"/>
              <a:ext cx="1504200" cy="37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Kalam"/>
                  <a:ea typeface="Kalam"/>
                  <a:cs typeface="Kalam"/>
                  <a:sym typeface="Kalam"/>
                </a:rPr>
                <a:t>LIGHT + DAMP</a:t>
              </a:r>
              <a:endParaRPr sz="11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9" name="Google Shape;109;p19"/>
            <p:cNvSpPr/>
            <p:nvPr/>
          </p:nvSpPr>
          <p:spPr>
            <a:xfrm>
              <a:off x="2080050" y="3424550"/>
              <a:ext cx="291939" cy="360808"/>
            </a:xfrm>
            <a:custGeom>
              <a:avLst/>
              <a:gdLst/>
              <a:ahLst/>
              <a:cxnLst/>
              <a:rect l="l" t="t" r="r" b="b"/>
              <a:pathLst>
                <a:path w="166822" h="206176" extrusionOk="0">
                  <a:moveTo>
                    <a:pt x="119538" y="1"/>
                  </a:moveTo>
                  <a:cubicBezTo>
                    <a:pt x="118730" y="1"/>
                    <a:pt x="117610" y="467"/>
                    <a:pt x="116610" y="1290"/>
                  </a:cubicBezTo>
                  <a:cubicBezTo>
                    <a:pt x="115914" y="1899"/>
                    <a:pt x="115304" y="2596"/>
                    <a:pt x="114956" y="3379"/>
                  </a:cubicBezTo>
                  <a:cubicBezTo>
                    <a:pt x="114916" y="3375"/>
                    <a:pt x="114876" y="3373"/>
                    <a:pt x="114834" y="3373"/>
                  </a:cubicBezTo>
                  <a:cubicBezTo>
                    <a:pt x="113975" y="3373"/>
                    <a:pt x="112828" y="4226"/>
                    <a:pt x="111998" y="5554"/>
                  </a:cubicBezTo>
                  <a:cubicBezTo>
                    <a:pt x="111388" y="6338"/>
                    <a:pt x="111040" y="7295"/>
                    <a:pt x="110953" y="8252"/>
                  </a:cubicBezTo>
                  <a:cubicBezTo>
                    <a:pt x="109474" y="9209"/>
                    <a:pt x="108430" y="10776"/>
                    <a:pt x="108082" y="12603"/>
                  </a:cubicBezTo>
                  <a:cubicBezTo>
                    <a:pt x="106863" y="12864"/>
                    <a:pt x="105906" y="13648"/>
                    <a:pt x="105297" y="14779"/>
                  </a:cubicBezTo>
                  <a:cubicBezTo>
                    <a:pt x="104688" y="15562"/>
                    <a:pt x="104340" y="16519"/>
                    <a:pt x="104253" y="17564"/>
                  </a:cubicBezTo>
                  <a:cubicBezTo>
                    <a:pt x="103295" y="17999"/>
                    <a:pt x="102425" y="18695"/>
                    <a:pt x="101903" y="19652"/>
                  </a:cubicBezTo>
                  <a:cubicBezTo>
                    <a:pt x="101207" y="20522"/>
                    <a:pt x="100859" y="21654"/>
                    <a:pt x="100859" y="22785"/>
                  </a:cubicBezTo>
                  <a:cubicBezTo>
                    <a:pt x="99902" y="23307"/>
                    <a:pt x="99118" y="24264"/>
                    <a:pt x="98683" y="25309"/>
                  </a:cubicBezTo>
                  <a:cubicBezTo>
                    <a:pt x="98161" y="26266"/>
                    <a:pt x="97987" y="27397"/>
                    <a:pt x="98161" y="28441"/>
                  </a:cubicBezTo>
                  <a:cubicBezTo>
                    <a:pt x="97117" y="28963"/>
                    <a:pt x="96334" y="29921"/>
                    <a:pt x="95898" y="30965"/>
                  </a:cubicBezTo>
                  <a:cubicBezTo>
                    <a:pt x="95376" y="31922"/>
                    <a:pt x="95202" y="32967"/>
                    <a:pt x="95289" y="34011"/>
                  </a:cubicBezTo>
                  <a:cubicBezTo>
                    <a:pt x="95115" y="33924"/>
                    <a:pt x="95028" y="33924"/>
                    <a:pt x="94854" y="33924"/>
                  </a:cubicBezTo>
                  <a:cubicBezTo>
                    <a:pt x="94801" y="33915"/>
                    <a:pt x="94747" y="33911"/>
                    <a:pt x="94694" y="33911"/>
                  </a:cubicBezTo>
                  <a:cubicBezTo>
                    <a:pt x="93697" y="33911"/>
                    <a:pt x="92670" y="35414"/>
                    <a:pt x="92505" y="37231"/>
                  </a:cubicBezTo>
                  <a:cubicBezTo>
                    <a:pt x="92331" y="38188"/>
                    <a:pt x="92505" y="39145"/>
                    <a:pt x="92853" y="40015"/>
                  </a:cubicBezTo>
                  <a:cubicBezTo>
                    <a:pt x="92853" y="40015"/>
                    <a:pt x="92766" y="40015"/>
                    <a:pt x="92592" y="39928"/>
                  </a:cubicBezTo>
                  <a:cubicBezTo>
                    <a:pt x="92554" y="39925"/>
                    <a:pt x="92517" y="39923"/>
                    <a:pt x="92480" y="39923"/>
                  </a:cubicBezTo>
                  <a:cubicBezTo>
                    <a:pt x="91561" y="39923"/>
                    <a:pt x="90674" y="40937"/>
                    <a:pt x="90590" y="42191"/>
                  </a:cubicBezTo>
                  <a:cubicBezTo>
                    <a:pt x="90503" y="42626"/>
                    <a:pt x="90590" y="43061"/>
                    <a:pt x="90677" y="43496"/>
                  </a:cubicBezTo>
                  <a:cubicBezTo>
                    <a:pt x="89546" y="43670"/>
                    <a:pt x="88763" y="44628"/>
                    <a:pt x="88763" y="45759"/>
                  </a:cubicBezTo>
                  <a:cubicBezTo>
                    <a:pt x="88676" y="46281"/>
                    <a:pt x="88763" y="46803"/>
                    <a:pt x="88937" y="47238"/>
                  </a:cubicBezTo>
                  <a:cubicBezTo>
                    <a:pt x="88328" y="47760"/>
                    <a:pt x="87892" y="48456"/>
                    <a:pt x="87892" y="49240"/>
                  </a:cubicBezTo>
                  <a:cubicBezTo>
                    <a:pt x="87805" y="49762"/>
                    <a:pt x="87892" y="50197"/>
                    <a:pt x="87979" y="50632"/>
                  </a:cubicBezTo>
                  <a:cubicBezTo>
                    <a:pt x="86848" y="51589"/>
                    <a:pt x="85978" y="52808"/>
                    <a:pt x="85282" y="54026"/>
                  </a:cubicBezTo>
                  <a:cubicBezTo>
                    <a:pt x="83976" y="53765"/>
                    <a:pt x="82584" y="53678"/>
                    <a:pt x="81279" y="53678"/>
                  </a:cubicBezTo>
                  <a:cubicBezTo>
                    <a:pt x="81138" y="53670"/>
                    <a:pt x="80997" y="53667"/>
                    <a:pt x="80857" y="53667"/>
                  </a:cubicBezTo>
                  <a:cubicBezTo>
                    <a:pt x="79345" y="53667"/>
                    <a:pt x="77846" y="54085"/>
                    <a:pt x="76493" y="54722"/>
                  </a:cubicBezTo>
                  <a:cubicBezTo>
                    <a:pt x="75448" y="53591"/>
                    <a:pt x="74230" y="52721"/>
                    <a:pt x="72838" y="52024"/>
                  </a:cubicBezTo>
                  <a:cubicBezTo>
                    <a:pt x="72925" y="51589"/>
                    <a:pt x="72838" y="51067"/>
                    <a:pt x="72664" y="50632"/>
                  </a:cubicBezTo>
                  <a:cubicBezTo>
                    <a:pt x="72402" y="49849"/>
                    <a:pt x="71880" y="49327"/>
                    <a:pt x="71097" y="48979"/>
                  </a:cubicBezTo>
                  <a:cubicBezTo>
                    <a:pt x="71184" y="48456"/>
                    <a:pt x="71097" y="47934"/>
                    <a:pt x="70923" y="47499"/>
                  </a:cubicBezTo>
                  <a:cubicBezTo>
                    <a:pt x="70677" y="46432"/>
                    <a:pt x="69733" y="45751"/>
                    <a:pt x="68676" y="45751"/>
                  </a:cubicBezTo>
                  <a:cubicBezTo>
                    <a:pt x="68614" y="45751"/>
                    <a:pt x="68550" y="45754"/>
                    <a:pt x="68486" y="45759"/>
                  </a:cubicBezTo>
                  <a:cubicBezTo>
                    <a:pt x="68486" y="45324"/>
                    <a:pt x="68399" y="44976"/>
                    <a:pt x="68225" y="44540"/>
                  </a:cubicBezTo>
                  <a:cubicBezTo>
                    <a:pt x="67861" y="43519"/>
                    <a:pt x="66946" y="42804"/>
                    <a:pt x="66147" y="42804"/>
                  </a:cubicBezTo>
                  <a:cubicBezTo>
                    <a:pt x="65993" y="42804"/>
                    <a:pt x="65843" y="42831"/>
                    <a:pt x="65702" y="42887"/>
                  </a:cubicBezTo>
                  <a:lnTo>
                    <a:pt x="65441" y="43061"/>
                  </a:lnTo>
                  <a:cubicBezTo>
                    <a:pt x="65615" y="42104"/>
                    <a:pt x="65528" y="41060"/>
                    <a:pt x="65180" y="40189"/>
                  </a:cubicBezTo>
                  <a:cubicBezTo>
                    <a:pt x="64492" y="38584"/>
                    <a:pt x="63334" y="37516"/>
                    <a:pt x="62354" y="37516"/>
                  </a:cubicBezTo>
                  <a:cubicBezTo>
                    <a:pt x="62219" y="37516"/>
                    <a:pt x="62087" y="37536"/>
                    <a:pt x="61960" y="37579"/>
                  </a:cubicBezTo>
                  <a:cubicBezTo>
                    <a:pt x="61873" y="37666"/>
                    <a:pt x="61699" y="37753"/>
                    <a:pt x="61612" y="37840"/>
                  </a:cubicBezTo>
                  <a:cubicBezTo>
                    <a:pt x="61438" y="36795"/>
                    <a:pt x="61003" y="35838"/>
                    <a:pt x="60306" y="35055"/>
                  </a:cubicBezTo>
                  <a:cubicBezTo>
                    <a:pt x="59610" y="34098"/>
                    <a:pt x="58566" y="33402"/>
                    <a:pt x="57435" y="33141"/>
                  </a:cubicBezTo>
                  <a:cubicBezTo>
                    <a:pt x="57348" y="32009"/>
                    <a:pt x="56826" y="31052"/>
                    <a:pt x="56129" y="30182"/>
                  </a:cubicBezTo>
                  <a:cubicBezTo>
                    <a:pt x="55433" y="29312"/>
                    <a:pt x="54476" y="28615"/>
                    <a:pt x="53345" y="28354"/>
                  </a:cubicBezTo>
                  <a:cubicBezTo>
                    <a:pt x="52735" y="26266"/>
                    <a:pt x="50995" y="24612"/>
                    <a:pt x="48819" y="24177"/>
                  </a:cubicBezTo>
                  <a:cubicBezTo>
                    <a:pt x="48471" y="23220"/>
                    <a:pt x="47862" y="22437"/>
                    <a:pt x="47166" y="21741"/>
                  </a:cubicBezTo>
                  <a:cubicBezTo>
                    <a:pt x="46296" y="20870"/>
                    <a:pt x="45165" y="20348"/>
                    <a:pt x="43859" y="20348"/>
                  </a:cubicBezTo>
                  <a:cubicBezTo>
                    <a:pt x="43511" y="19478"/>
                    <a:pt x="42989" y="18782"/>
                    <a:pt x="42293" y="18173"/>
                  </a:cubicBezTo>
                  <a:cubicBezTo>
                    <a:pt x="41684" y="17564"/>
                    <a:pt x="40900" y="17041"/>
                    <a:pt x="39943" y="16780"/>
                  </a:cubicBezTo>
                  <a:cubicBezTo>
                    <a:pt x="39682" y="15910"/>
                    <a:pt x="39073" y="15127"/>
                    <a:pt x="38377" y="14431"/>
                  </a:cubicBezTo>
                  <a:cubicBezTo>
                    <a:pt x="37275" y="13549"/>
                    <a:pt x="36112" y="12978"/>
                    <a:pt x="35305" y="12978"/>
                  </a:cubicBezTo>
                  <a:cubicBezTo>
                    <a:pt x="35155" y="12978"/>
                    <a:pt x="35018" y="12998"/>
                    <a:pt x="34896" y="13038"/>
                  </a:cubicBezTo>
                  <a:cubicBezTo>
                    <a:pt x="34374" y="12342"/>
                    <a:pt x="33591" y="11820"/>
                    <a:pt x="32720" y="11472"/>
                  </a:cubicBezTo>
                  <a:cubicBezTo>
                    <a:pt x="31850" y="11037"/>
                    <a:pt x="30958" y="10819"/>
                    <a:pt x="30240" y="10819"/>
                  </a:cubicBezTo>
                  <a:cubicBezTo>
                    <a:pt x="29522" y="10819"/>
                    <a:pt x="28978" y="11037"/>
                    <a:pt x="28804" y="11472"/>
                  </a:cubicBezTo>
                  <a:cubicBezTo>
                    <a:pt x="28369" y="12342"/>
                    <a:pt x="29501" y="13648"/>
                    <a:pt x="31328" y="14518"/>
                  </a:cubicBezTo>
                  <a:cubicBezTo>
                    <a:pt x="32046" y="14909"/>
                    <a:pt x="32911" y="15105"/>
                    <a:pt x="33739" y="15105"/>
                  </a:cubicBezTo>
                  <a:cubicBezTo>
                    <a:pt x="34015" y="15105"/>
                    <a:pt x="34287" y="15083"/>
                    <a:pt x="34548" y="15040"/>
                  </a:cubicBezTo>
                  <a:cubicBezTo>
                    <a:pt x="34983" y="15736"/>
                    <a:pt x="35418" y="16432"/>
                    <a:pt x="36027" y="16954"/>
                  </a:cubicBezTo>
                  <a:cubicBezTo>
                    <a:pt x="36723" y="17564"/>
                    <a:pt x="37507" y="17999"/>
                    <a:pt x="38377" y="18347"/>
                  </a:cubicBezTo>
                  <a:cubicBezTo>
                    <a:pt x="38725" y="19217"/>
                    <a:pt x="39334" y="20000"/>
                    <a:pt x="40030" y="20696"/>
                  </a:cubicBezTo>
                  <a:cubicBezTo>
                    <a:pt x="40900" y="21567"/>
                    <a:pt x="42032" y="22089"/>
                    <a:pt x="43250" y="22089"/>
                  </a:cubicBezTo>
                  <a:cubicBezTo>
                    <a:pt x="43685" y="22872"/>
                    <a:pt x="44207" y="23655"/>
                    <a:pt x="44903" y="24177"/>
                  </a:cubicBezTo>
                  <a:cubicBezTo>
                    <a:pt x="45600" y="24960"/>
                    <a:pt x="46644" y="25483"/>
                    <a:pt x="47688" y="25657"/>
                  </a:cubicBezTo>
                  <a:cubicBezTo>
                    <a:pt x="48036" y="26614"/>
                    <a:pt x="48645" y="27397"/>
                    <a:pt x="49342" y="28093"/>
                  </a:cubicBezTo>
                  <a:cubicBezTo>
                    <a:pt x="50125" y="28789"/>
                    <a:pt x="51082" y="29312"/>
                    <a:pt x="52126" y="29486"/>
                  </a:cubicBezTo>
                  <a:cubicBezTo>
                    <a:pt x="52300" y="30530"/>
                    <a:pt x="52822" y="31487"/>
                    <a:pt x="53519" y="32270"/>
                  </a:cubicBezTo>
                  <a:cubicBezTo>
                    <a:pt x="54215" y="33228"/>
                    <a:pt x="55172" y="33924"/>
                    <a:pt x="56390" y="34185"/>
                  </a:cubicBezTo>
                  <a:cubicBezTo>
                    <a:pt x="56477" y="35229"/>
                    <a:pt x="56913" y="36273"/>
                    <a:pt x="57696" y="37144"/>
                  </a:cubicBezTo>
                  <a:cubicBezTo>
                    <a:pt x="58633" y="38297"/>
                    <a:pt x="59749" y="38973"/>
                    <a:pt x="60550" y="38973"/>
                  </a:cubicBezTo>
                  <a:cubicBezTo>
                    <a:pt x="60716" y="38973"/>
                    <a:pt x="60868" y="38944"/>
                    <a:pt x="61003" y="38884"/>
                  </a:cubicBezTo>
                  <a:lnTo>
                    <a:pt x="61003" y="38884"/>
                  </a:lnTo>
                  <a:cubicBezTo>
                    <a:pt x="60916" y="39841"/>
                    <a:pt x="61003" y="40711"/>
                    <a:pt x="61351" y="41582"/>
                  </a:cubicBezTo>
                  <a:cubicBezTo>
                    <a:pt x="61951" y="43158"/>
                    <a:pt x="63134" y="44281"/>
                    <a:pt x="64062" y="44281"/>
                  </a:cubicBezTo>
                  <a:cubicBezTo>
                    <a:pt x="64210" y="44281"/>
                    <a:pt x="64352" y="44252"/>
                    <a:pt x="64483" y="44192"/>
                  </a:cubicBezTo>
                  <a:cubicBezTo>
                    <a:pt x="64570" y="44192"/>
                    <a:pt x="64570" y="44192"/>
                    <a:pt x="64658" y="44105"/>
                  </a:cubicBezTo>
                  <a:lnTo>
                    <a:pt x="64658" y="44105"/>
                  </a:lnTo>
                  <a:cubicBezTo>
                    <a:pt x="64570" y="44715"/>
                    <a:pt x="64570" y="45237"/>
                    <a:pt x="64832" y="45759"/>
                  </a:cubicBezTo>
                  <a:cubicBezTo>
                    <a:pt x="65078" y="46826"/>
                    <a:pt x="66022" y="47507"/>
                    <a:pt x="67078" y="47507"/>
                  </a:cubicBezTo>
                  <a:cubicBezTo>
                    <a:pt x="67141" y="47507"/>
                    <a:pt x="67205" y="47504"/>
                    <a:pt x="67268" y="47499"/>
                  </a:cubicBezTo>
                  <a:cubicBezTo>
                    <a:pt x="67268" y="47934"/>
                    <a:pt x="67355" y="48369"/>
                    <a:pt x="67442" y="48718"/>
                  </a:cubicBezTo>
                  <a:cubicBezTo>
                    <a:pt x="67703" y="49501"/>
                    <a:pt x="68312" y="50110"/>
                    <a:pt x="69009" y="50371"/>
                  </a:cubicBezTo>
                  <a:cubicBezTo>
                    <a:pt x="68922" y="50893"/>
                    <a:pt x="69009" y="51415"/>
                    <a:pt x="69183" y="51937"/>
                  </a:cubicBezTo>
                  <a:cubicBezTo>
                    <a:pt x="69444" y="52721"/>
                    <a:pt x="70140" y="53330"/>
                    <a:pt x="71010" y="53591"/>
                  </a:cubicBezTo>
                  <a:cubicBezTo>
                    <a:pt x="70836" y="54722"/>
                    <a:pt x="71445" y="56114"/>
                    <a:pt x="73969" y="57072"/>
                  </a:cubicBezTo>
                  <a:cubicBezTo>
                    <a:pt x="73708" y="57333"/>
                    <a:pt x="73534" y="57681"/>
                    <a:pt x="73447" y="58029"/>
                  </a:cubicBezTo>
                  <a:cubicBezTo>
                    <a:pt x="73447" y="58029"/>
                    <a:pt x="73186" y="58009"/>
                    <a:pt x="72773" y="58009"/>
                  </a:cubicBezTo>
                  <a:cubicBezTo>
                    <a:pt x="71484" y="58009"/>
                    <a:pt x="68713" y="58208"/>
                    <a:pt x="67790" y="59856"/>
                  </a:cubicBezTo>
                  <a:cubicBezTo>
                    <a:pt x="66659" y="61945"/>
                    <a:pt x="70401" y="68298"/>
                    <a:pt x="73273" y="68298"/>
                  </a:cubicBezTo>
                  <a:cubicBezTo>
                    <a:pt x="72228" y="68994"/>
                    <a:pt x="71271" y="69777"/>
                    <a:pt x="70314" y="70734"/>
                  </a:cubicBezTo>
                  <a:cubicBezTo>
                    <a:pt x="68922" y="70125"/>
                    <a:pt x="66311" y="68907"/>
                    <a:pt x="65006" y="68211"/>
                  </a:cubicBezTo>
                  <a:cubicBezTo>
                    <a:pt x="63178" y="67166"/>
                    <a:pt x="62830" y="64034"/>
                    <a:pt x="58566" y="62554"/>
                  </a:cubicBezTo>
                  <a:cubicBezTo>
                    <a:pt x="58566" y="62554"/>
                    <a:pt x="57000" y="61597"/>
                    <a:pt x="57174" y="58551"/>
                  </a:cubicBezTo>
                  <a:cubicBezTo>
                    <a:pt x="57435" y="55505"/>
                    <a:pt x="58218" y="40973"/>
                    <a:pt x="54041" y="39319"/>
                  </a:cubicBezTo>
                  <a:cubicBezTo>
                    <a:pt x="54041" y="39319"/>
                    <a:pt x="53606" y="33924"/>
                    <a:pt x="51517" y="33924"/>
                  </a:cubicBezTo>
                  <a:cubicBezTo>
                    <a:pt x="51517" y="33924"/>
                    <a:pt x="50149" y="29049"/>
                    <a:pt x="47582" y="29049"/>
                  </a:cubicBezTo>
                  <a:cubicBezTo>
                    <a:pt x="47559" y="29049"/>
                    <a:pt x="47537" y="29050"/>
                    <a:pt x="47514" y="29050"/>
                  </a:cubicBezTo>
                  <a:cubicBezTo>
                    <a:pt x="47514" y="29050"/>
                    <a:pt x="45687" y="25134"/>
                    <a:pt x="44033" y="24438"/>
                  </a:cubicBezTo>
                  <a:cubicBezTo>
                    <a:pt x="43857" y="24377"/>
                    <a:pt x="43689" y="24349"/>
                    <a:pt x="43530" y="24349"/>
                  </a:cubicBezTo>
                  <a:cubicBezTo>
                    <a:pt x="42125" y="24349"/>
                    <a:pt x="41423" y="26527"/>
                    <a:pt x="41423" y="26527"/>
                  </a:cubicBezTo>
                  <a:lnTo>
                    <a:pt x="44816" y="30269"/>
                  </a:lnTo>
                  <a:cubicBezTo>
                    <a:pt x="44816" y="30269"/>
                    <a:pt x="43337" y="32009"/>
                    <a:pt x="48210" y="34446"/>
                  </a:cubicBezTo>
                  <a:cubicBezTo>
                    <a:pt x="48210" y="34446"/>
                    <a:pt x="46383" y="36970"/>
                    <a:pt x="50995" y="40015"/>
                  </a:cubicBezTo>
                  <a:cubicBezTo>
                    <a:pt x="50995" y="40015"/>
                    <a:pt x="48732" y="41408"/>
                    <a:pt x="52213" y="44279"/>
                  </a:cubicBezTo>
                  <a:cubicBezTo>
                    <a:pt x="55781" y="47064"/>
                    <a:pt x="53432" y="57942"/>
                    <a:pt x="56129" y="62467"/>
                  </a:cubicBezTo>
                  <a:lnTo>
                    <a:pt x="57000" y="64991"/>
                  </a:lnTo>
                  <a:cubicBezTo>
                    <a:pt x="58392" y="70821"/>
                    <a:pt x="62395" y="75607"/>
                    <a:pt x="67790" y="77957"/>
                  </a:cubicBezTo>
                  <a:cubicBezTo>
                    <a:pt x="68138" y="79349"/>
                    <a:pt x="69183" y="80394"/>
                    <a:pt x="70575" y="80742"/>
                  </a:cubicBezTo>
                  <a:cubicBezTo>
                    <a:pt x="70923" y="81873"/>
                    <a:pt x="70488" y="83178"/>
                    <a:pt x="69444" y="83875"/>
                  </a:cubicBezTo>
                  <a:cubicBezTo>
                    <a:pt x="67703" y="85180"/>
                    <a:pt x="66833" y="86485"/>
                    <a:pt x="68312" y="88748"/>
                  </a:cubicBezTo>
                  <a:cubicBezTo>
                    <a:pt x="66485" y="88922"/>
                    <a:pt x="64570" y="89270"/>
                    <a:pt x="62830" y="89879"/>
                  </a:cubicBezTo>
                  <a:cubicBezTo>
                    <a:pt x="61085" y="88861"/>
                    <a:pt x="57336" y="87236"/>
                    <a:pt x="51177" y="87236"/>
                  </a:cubicBezTo>
                  <a:cubicBezTo>
                    <a:pt x="49964" y="87236"/>
                    <a:pt x="48657" y="87299"/>
                    <a:pt x="47253" y="87443"/>
                  </a:cubicBezTo>
                  <a:cubicBezTo>
                    <a:pt x="47253" y="87443"/>
                    <a:pt x="35331" y="88922"/>
                    <a:pt x="28630" y="93012"/>
                  </a:cubicBezTo>
                  <a:cubicBezTo>
                    <a:pt x="25259" y="95052"/>
                    <a:pt x="22589" y="95329"/>
                    <a:pt x="20735" y="95329"/>
                  </a:cubicBezTo>
                  <a:cubicBezTo>
                    <a:pt x="20044" y="95329"/>
                    <a:pt x="19467" y="95291"/>
                    <a:pt x="19009" y="95291"/>
                  </a:cubicBezTo>
                  <a:cubicBezTo>
                    <a:pt x="18284" y="95291"/>
                    <a:pt x="17857" y="95387"/>
                    <a:pt x="17753" y="95884"/>
                  </a:cubicBezTo>
                  <a:lnTo>
                    <a:pt x="17753" y="96841"/>
                  </a:lnTo>
                  <a:cubicBezTo>
                    <a:pt x="17753" y="96841"/>
                    <a:pt x="11721" y="93943"/>
                    <a:pt x="8428" y="93943"/>
                  </a:cubicBezTo>
                  <a:cubicBezTo>
                    <a:pt x="8250" y="93943"/>
                    <a:pt x="8080" y="93951"/>
                    <a:pt x="7919" y="93969"/>
                  </a:cubicBezTo>
                  <a:cubicBezTo>
                    <a:pt x="4786" y="94230"/>
                    <a:pt x="6962" y="96232"/>
                    <a:pt x="6962" y="96232"/>
                  </a:cubicBezTo>
                  <a:lnTo>
                    <a:pt x="174" y="95797"/>
                  </a:lnTo>
                  <a:lnTo>
                    <a:pt x="0" y="97972"/>
                  </a:lnTo>
                  <a:lnTo>
                    <a:pt x="6614" y="97972"/>
                  </a:lnTo>
                  <a:cubicBezTo>
                    <a:pt x="7161" y="97972"/>
                    <a:pt x="6022" y="100150"/>
                    <a:pt x="8626" y="100150"/>
                  </a:cubicBezTo>
                  <a:cubicBezTo>
                    <a:pt x="8920" y="100150"/>
                    <a:pt x="9262" y="100123"/>
                    <a:pt x="9659" y="100061"/>
                  </a:cubicBezTo>
                  <a:cubicBezTo>
                    <a:pt x="13575" y="99365"/>
                    <a:pt x="17753" y="98930"/>
                    <a:pt x="17753" y="98930"/>
                  </a:cubicBezTo>
                  <a:cubicBezTo>
                    <a:pt x="17753" y="98930"/>
                    <a:pt x="18008" y="100080"/>
                    <a:pt x="19342" y="100080"/>
                  </a:cubicBezTo>
                  <a:cubicBezTo>
                    <a:pt x="19564" y="100080"/>
                    <a:pt x="19816" y="100048"/>
                    <a:pt x="20102" y="99974"/>
                  </a:cubicBezTo>
                  <a:cubicBezTo>
                    <a:pt x="22191" y="99452"/>
                    <a:pt x="37507" y="92925"/>
                    <a:pt x="44381" y="90662"/>
                  </a:cubicBezTo>
                  <a:cubicBezTo>
                    <a:pt x="44381" y="90662"/>
                    <a:pt x="44642" y="91968"/>
                    <a:pt x="48384" y="92751"/>
                  </a:cubicBezTo>
                  <a:cubicBezTo>
                    <a:pt x="50386" y="93099"/>
                    <a:pt x="53606" y="95362"/>
                    <a:pt x="56129" y="97189"/>
                  </a:cubicBezTo>
                  <a:cubicBezTo>
                    <a:pt x="54215" y="104847"/>
                    <a:pt x="52997" y="119728"/>
                    <a:pt x="52997" y="119728"/>
                  </a:cubicBezTo>
                  <a:cubicBezTo>
                    <a:pt x="52997" y="119728"/>
                    <a:pt x="51256" y="129126"/>
                    <a:pt x="50647" y="138351"/>
                  </a:cubicBezTo>
                  <a:cubicBezTo>
                    <a:pt x="44642" y="143224"/>
                    <a:pt x="42728" y="151143"/>
                    <a:pt x="44120" y="152622"/>
                  </a:cubicBezTo>
                  <a:cubicBezTo>
                    <a:pt x="38464" y="158801"/>
                    <a:pt x="36636" y="172289"/>
                    <a:pt x="36549" y="175509"/>
                  </a:cubicBezTo>
                  <a:cubicBezTo>
                    <a:pt x="36549" y="179425"/>
                    <a:pt x="33678" y="188040"/>
                    <a:pt x="33678" y="188040"/>
                  </a:cubicBezTo>
                  <a:cubicBezTo>
                    <a:pt x="33678" y="188040"/>
                    <a:pt x="25323" y="195524"/>
                    <a:pt x="25149" y="196743"/>
                  </a:cubicBezTo>
                  <a:cubicBezTo>
                    <a:pt x="25062" y="197961"/>
                    <a:pt x="28282" y="197961"/>
                    <a:pt x="28282" y="197961"/>
                  </a:cubicBezTo>
                  <a:cubicBezTo>
                    <a:pt x="28282" y="197961"/>
                    <a:pt x="23844" y="205445"/>
                    <a:pt x="25585" y="206054"/>
                  </a:cubicBezTo>
                  <a:cubicBezTo>
                    <a:pt x="25653" y="206077"/>
                    <a:pt x="25724" y="206088"/>
                    <a:pt x="25797" y="206088"/>
                  </a:cubicBezTo>
                  <a:cubicBezTo>
                    <a:pt x="27674" y="206088"/>
                    <a:pt x="30980" y="198831"/>
                    <a:pt x="30980" y="198831"/>
                  </a:cubicBezTo>
                  <a:cubicBezTo>
                    <a:pt x="31241" y="198930"/>
                    <a:pt x="31491" y="198976"/>
                    <a:pt x="31731" y="198976"/>
                  </a:cubicBezTo>
                  <a:cubicBezTo>
                    <a:pt x="35087" y="198976"/>
                    <a:pt x="36375" y="189955"/>
                    <a:pt x="36375" y="189955"/>
                  </a:cubicBezTo>
                  <a:cubicBezTo>
                    <a:pt x="42032" y="187518"/>
                    <a:pt x="42902" y="176466"/>
                    <a:pt x="42032" y="170201"/>
                  </a:cubicBezTo>
                  <a:cubicBezTo>
                    <a:pt x="41336" y="165589"/>
                    <a:pt x="44903" y="156712"/>
                    <a:pt x="46818" y="152361"/>
                  </a:cubicBezTo>
                  <a:cubicBezTo>
                    <a:pt x="48210" y="151839"/>
                    <a:pt x="49516" y="151143"/>
                    <a:pt x="50734" y="150447"/>
                  </a:cubicBezTo>
                  <a:cubicBezTo>
                    <a:pt x="50908" y="151143"/>
                    <a:pt x="50995" y="151839"/>
                    <a:pt x="51169" y="152535"/>
                  </a:cubicBezTo>
                  <a:cubicBezTo>
                    <a:pt x="53648" y="161339"/>
                    <a:pt x="58646" y="189286"/>
                    <a:pt x="81584" y="189286"/>
                  </a:cubicBezTo>
                  <a:cubicBezTo>
                    <a:pt x="81998" y="189286"/>
                    <a:pt x="82419" y="189277"/>
                    <a:pt x="82845" y="189259"/>
                  </a:cubicBezTo>
                  <a:cubicBezTo>
                    <a:pt x="82845" y="189259"/>
                    <a:pt x="84957" y="190060"/>
                    <a:pt x="88132" y="190060"/>
                  </a:cubicBezTo>
                  <a:cubicBezTo>
                    <a:pt x="91657" y="190060"/>
                    <a:pt x="96492" y="189073"/>
                    <a:pt x="101207" y="184908"/>
                  </a:cubicBezTo>
                  <a:cubicBezTo>
                    <a:pt x="108169" y="178816"/>
                    <a:pt x="115914" y="165589"/>
                    <a:pt x="117654" y="150795"/>
                  </a:cubicBezTo>
                  <a:cubicBezTo>
                    <a:pt x="118785" y="151404"/>
                    <a:pt x="120004" y="152013"/>
                    <a:pt x="121135" y="152448"/>
                  </a:cubicBezTo>
                  <a:cubicBezTo>
                    <a:pt x="123049" y="156799"/>
                    <a:pt x="126617" y="165676"/>
                    <a:pt x="126008" y="170288"/>
                  </a:cubicBezTo>
                  <a:cubicBezTo>
                    <a:pt x="125051" y="176554"/>
                    <a:pt x="126008" y="187692"/>
                    <a:pt x="131665" y="190042"/>
                  </a:cubicBezTo>
                  <a:cubicBezTo>
                    <a:pt x="131665" y="190042"/>
                    <a:pt x="132955" y="199149"/>
                    <a:pt x="136315" y="199149"/>
                  </a:cubicBezTo>
                  <a:cubicBezTo>
                    <a:pt x="136553" y="199149"/>
                    <a:pt x="136801" y="199103"/>
                    <a:pt x="137060" y="199005"/>
                  </a:cubicBezTo>
                  <a:cubicBezTo>
                    <a:pt x="137060" y="199005"/>
                    <a:pt x="140363" y="206175"/>
                    <a:pt x="142241" y="206175"/>
                  </a:cubicBezTo>
                  <a:cubicBezTo>
                    <a:pt x="142315" y="206175"/>
                    <a:pt x="142386" y="206164"/>
                    <a:pt x="142455" y="206141"/>
                  </a:cubicBezTo>
                  <a:cubicBezTo>
                    <a:pt x="144196" y="205532"/>
                    <a:pt x="139758" y="198048"/>
                    <a:pt x="139758" y="198048"/>
                  </a:cubicBezTo>
                  <a:cubicBezTo>
                    <a:pt x="139758" y="198048"/>
                    <a:pt x="142978" y="198048"/>
                    <a:pt x="142890" y="196917"/>
                  </a:cubicBezTo>
                  <a:cubicBezTo>
                    <a:pt x="142716" y="195698"/>
                    <a:pt x="134362" y="188215"/>
                    <a:pt x="134362" y="188215"/>
                  </a:cubicBezTo>
                  <a:cubicBezTo>
                    <a:pt x="134362" y="188215"/>
                    <a:pt x="131491" y="179512"/>
                    <a:pt x="131404" y="175596"/>
                  </a:cubicBezTo>
                  <a:cubicBezTo>
                    <a:pt x="131404" y="172376"/>
                    <a:pt x="129489" y="158888"/>
                    <a:pt x="123920" y="152709"/>
                  </a:cubicBezTo>
                  <a:cubicBezTo>
                    <a:pt x="125225" y="151230"/>
                    <a:pt x="123398" y="143572"/>
                    <a:pt x="117654" y="138612"/>
                  </a:cubicBezTo>
                  <a:cubicBezTo>
                    <a:pt x="117567" y="138177"/>
                    <a:pt x="117480" y="137742"/>
                    <a:pt x="117393" y="137306"/>
                  </a:cubicBezTo>
                  <a:cubicBezTo>
                    <a:pt x="114956" y="122339"/>
                    <a:pt x="114956" y="104760"/>
                    <a:pt x="111562" y="95188"/>
                  </a:cubicBezTo>
                  <a:cubicBezTo>
                    <a:pt x="114086" y="93534"/>
                    <a:pt x="117045" y="91881"/>
                    <a:pt x="118872" y="91620"/>
                  </a:cubicBezTo>
                  <a:cubicBezTo>
                    <a:pt x="122614" y="91097"/>
                    <a:pt x="122962" y="89879"/>
                    <a:pt x="122962" y="89879"/>
                  </a:cubicBezTo>
                  <a:cubicBezTo>
                    <a:pt x="129663" y="92490"/>
                    <a:pt x="144631" y="99887"/>
                    <a:pt x="146632" y="100583"/>
                  </a:cubicBezTo>
                  <a:cubicBezTo>
                    <a:pt x="146974" y="100687"/>
                    <a:pt x="147270" y="100730"/>
                    <a:pt x="147526" y="100730"/>
                  </a:cubicBezTo>
                  <a:cubicBezTo>
                    <a:pt x="148770" y="100730"/>
                    <a:pt x="149069" y="99713"/>
                    <a:pt x="149069" y="99713"/>
                  </a:cubicBezTo>
                  <a:cubicBezTo>
                    <a:pt x="149069" y="99713"/>
                    <a:pt x="153246" y="100322"/>
                    <a:pt x="157075" y="101192"/>
                  </a:cubicBezTo>
                  <a:cubicBezTo>
                    <a:pt x="157636" y="101329"/>
                    <a:pt x="158088" y="101388"/>
                    <a:pt x="158452" y="101388"/>
                  </a:cubicBezTo>
                  <a:cubicBezTo>
                    <a:pt x="160595" y="101388"/>
                    <a:pt x="159718" y="99363"/>
                    <a:pt x="160182" y="99363"/>
                  </a:cubicBezTo>
                  <a:cubicBezTo>
                    <a:pt x="160190" y="99363"/>
                    <a:pt x="160199" y="99363"/>
                    <a:pt x="160208" y="99365"/>
                  </a:cubicBezTo>
                  <a:cubicBezTo>
                    <a:pt x="160730" y="99452"/>
                    <a:pt x="166822" y="99800"/>
                    <a:pt x="166822" y="99800"/>
                  </a:cubicBezTo>
                  <a:lnTo>
                    <a:pt x="166822" y="97624"/>
                  </a:lnTo>
                  <a:lnTo>
                    <a:pt x="159947" y="97624"/>
                  </a:lnTo>
                  <a:cubicBezTo>
                    <a:pt x="159947" y="97624"/>
                    <a:pt x="162209" y="95884"/>
                    <a:pt x="159164" y="95275"/>
                  </a:cubicBezTo>
                  <a:cubicBezTo>
                    <a:pt x="158903" y="95231"/>
                    <a:pt x="158615" y="95211"/>
                    <a:pt x="158307" y="95211"/>
                  </a:cubicBezTo>
                  <a:cubicBezTo>
                    <a:pt x="154919" y="95211"/>
                    <a:pt x="149069" y="97624"/>
                    <a:pt x="149069" y="97624"/>
                  </a:cubicBezTo>
                  <a:lnTo>
                    <a:pt x="149069" y="96580"/>
                  </a:lnTo>
                  <a:cubicBezTo>
                    <a:pt x="148895" y="94926"/>
                    <a:pt x="144718" y="97450"/>
                    <a:pt x="138365" y="93099"/>
                  </a:cubicBezTo>
                  <a:cubicBezTo>
                    <a:pt x="132013" y="88661"/>
                    <a:pt x="120178" y="86485"/>
                    <a:pt x="120178" y="86485"/>
                  </a:cubicBezTo>
                  <a:cubicBezTo>
                    <a:pt x="117915" y="86120"/>
                    <a:pt x="115898" y="85973"/>
                    <a:pt x="114115" y="85973"/>
                  </a:cubicBezTo>
                  <a:cubicBezTo>
                    <a:pt x="109522" y="85973"/>
                    <a:pt x="106492" y="86951"/>
                    <a:pt x="104862" y="87704"/>
                  </a:cubicBezTo>
                  <a:cubicBezTo>
                    <a:pt x="101642" y="86224"/>
                    <a:pt x="99727" y="85854"/>
                    <a:pt x="98618" y="85854"/>
                  </a:cubicBezTo>
                  <a:cubicBezTo>
                    <a:pt x="97508" y="85854"/>
                    <a:pt x="97204" y="86224"/>
                    <a:pt x="97204" y="86224"/>
                  </a:cubicBezTo>
                  <a:cubicBezTo>
                    <a:pt x="97552" y="84310"/>
                    <a:pt x="96682" y="82395"/>
                    <a:pt x="95028" y="81351"/>
                  </a:cubicBezTo>
                  <a:cubicBezTo>
                    <a:pt x="95028" y="81351"/>
                    <a:pt x="95115" y="78305"/>
                    <a:pt x="96247" y="77261"/>
                  </a:cubicBezTo>
                  <a:cubicBezTo>
                    <a:pt x="97030" y="76130"/>
                    <a:pt x="97204" y="74650"/>
                    <a:pt x="96856" y="73345"/>
                  </a:cubicBezTo>
                  <a:cubicBezTo>
                    <a:pt x="100424" y="70038"/>
                    <a:pt x="102686" y="65513"/>
                    <a:pt x="103034" y="60727"/>
                  </a:cubicBezTo>
                  <a:lnTo>
                    <a:pt x="103469" y="58029"/>
                  </a:lnTo>
                  <a:cubicBezTo>
                    <a:pt x="105471" y="53156"/>
                    <a:pt x="101468" y="42713"/>
                    <a:pt x="104601" y="39406"/>
                  </a:cubicBezTo>
                  <a:cubicBezTo>
                    <a:pt x="107646" y="36099"/>
                    <a:pt x="105210" y="35055"/>
                    <a:pt x="105210" y="35055"/>
                  </a:cubicBezTo>
                  <a:cubicBezTo>
                    <a:pt x="109213" y="31313"/>
                    <a:pt x="107037" y="29138"/>
                    <a:pt x="107037" y="29138"/>
                  </a:cubicBezTo>
                  <a:cubicBezTo>
                    <a:pt x="111475" y="26005"/>
                    <a:pt x="109735" y="24525"/>
                    <a:pt x="109735" y="24525"/>
                  </a:cubicBezTo>
                  <a:lnTo>
                    <a:pt x="112520" y="20261"/>
                  </a:lnTo>
                  <a:cubicBezTo>
                    <a:pt x="112520" y="20261"/>
                    <a:pt x="111570" y="18425"/>
                    <a:pt x="110319" y="18425"/>
                  </a:cubicBezTo>
                  <a:cubicBezTo>
                    <a:pt x="110103" y="18425"/>
                    <a:pt x="109878" y="18480"/>
                    <a:pt x="109648" y="18608"/>
                  </a:cubicBezTo>
                  <a:cubicBezTo>
                    <a:pt x="108082" y="19478"/>
                    <a:pt x="106863" y="23742"/>
                    <a:pt x="106863" y="23742"/>
                  </a:cubicBezTo>
                  <a:cubicBezTo>
                    <a:pt x="104340" y="24090"/>
                    <a:pt x="103730" y="29138"/>
                    <a:pt x="103730" y="29138"/>
                  </a:cubicBezTo>
                  <a:cubicBezTo>
                    <a:pt x="101642" y="29486"/>
                    <a:pt x="102077" y="34881"/>
                    <a:pt x="102077" y="34881"/>
                  </a:cubicBezTo>
                  <a:cubicBezTo>
                    <a:pt x="98161" y="37144"/>
                    <a:pt x="101207" y="51328"/>
                    <a:pt x="101903" y="54374"/>
                  </a:cubicBezTo>
                  <a:cubicBezTo>
                    <a:pt x="102599" y="57333"/>
                    <a:pt x="101207" y="58551"/>
                    <a:pt x="101207" y="58551"/>
                  </a:cubicBezTo>
                  <a:cubicBezTo>
                    <a:pt x="97117" y="60640"/>
                    <a:pt x="97291" y="63772"/>
                    <a:pt x="95637" y="65078"/>
                  </a:cubicBezTo>
                  <a:cubicBezTo>
                    <a:pt x="94593" y="65948"/>
                    <a:pt x="93549" y="66905"/>
                    <a:pt x="92592" y="67862"/>
                  </a:cubicBezTo>
                  <a:cubicBezTo>
                    <a:pt x="91982" y="67514"/>
                    <a:pt x="91373" y="67166"/>
                    <a:pt x="90764" y="66818"/>
                  </a:cubicBezTo>
                  <a:cubicBezTo>
                    <a:pt x="90764" y="66818"/>
                    <a:pt x="96943" y="60379"/>
                    <a:pt x="94245" y="57507"/>
                  </a:cubicBezTo>
                  <a:cubicBezTo>
                    <a:pt x="93012" y="56110"/>
                    <a:pt x="91838" y="55741"/>
                    <a:pt x="90941" y="55741"/>
                  </a:cubicBezTo>
                  <a:cubicBezTo>
                    <a:pt x="89939" y="55741"/>
                    <a:pt x="89285" y="56201"/>
                    <a:pt x="89285" y="56201"/>
                  </a:cubicBezTo>
                  <a:cubicBezTo>
                    <a:pt x="89111" y="55940"/>
                    <a:pt x="88850" y="55679"/>
                    <a:pt x="88589" y="55505"/>
                  </a:cubicBezTo>
                  <a:cubicBezTo>
                    <a:pt x="90416" y="54026"/>
                    <a:pt x="90677" y="52721"/>
                    <a:pt x="90242" y="51676"/>
                  </a:cubicBezTo>
                  <a:cubicBezTo>
                    <a:pt x="91025" y="51241"/>
                    <a:pt x="91460" y="50458"/>
                    <a:pt x="91547" y="49588"/>
                  </a:cubicBezTo>
                  <a:cubicBezTo>
                    <a:pt x="91547" y="49066"/>
                    <a:pt x="91547" y="48544"/>
                    <a:pt x="91286" y="48108"/>
                  </a:cubicBezTo>
                  <a:cubicBezTo>
                    <a:pt x="91982" y="47586"/>
                    <a:pt x="92331" y="46890"/>
                    <a:pt x="92418" y="46107"/>
                  </a:cubicBezTo>
                  <a:cubicBezTo>
                    <a:pt x="92418" y="45672"/>
                    <a:pt x="92418" y="45237"/>
                    <a:pt x="92244" y="44802"/>
                  </a:cubicBezTo>
                  <a:cubicBezTo>
                    <a:pt x="93375" y="44628"/>
                    <a:pt x="94245" y="43670"/>
                    <a:pt x="94245" y="42539"/>
                  </a:cubicBezTo>
                  <a:cubicBezTo>
                    <a:pt x="94332" y="42017"/>
                    <a:pt x="94158" y="41408"/>
                    <a:pt x="93984" y="40886"/>
                  </a:cubicBezTo>
                  <a:lnTo>
                    <a:pt x="93984" y="40886"/>
                  </a:lnTo>
                  <a:lnTo>
                    <a:pt x="94071" y="40973"/>
                  </a:lnTo>
                  <a:cubicBezTo>
                    <a:pt x="94103" y="40975"/>
                    <a:pt x="94134" y="40976"/>
                    <a:pt x="94166" y="40976"/>
                  </a:cubicBezTo>
                  <a:cubicBezTo>
                    <a:pt x="95260" y="40976"/>
                    <a:pt x="96254" y="39526"/>
                    <a:pt x="96508" y="37666"/>
                  </a:cubicBezTo>
                  <a:cubicBezTo>
                    <a:pt x="96595" y="36708"/>
                    <a:pt x="96508" y="35838"/>
                    <a:pt x="96160" y="34968"/>
                  </a:cubicBezTo>
                  <a:lnTo>
                    <a:pt x="96160" y="34968"/>
                  </a:lnTo>
                  <a:cubicBezTo>
                    <a:pt x="96190" y="34971"/>
                    <a:pt x="96221" y="34973"/>
                    <a:pt x="96253" y="34973"/>
                  </a:cubicBezTo>
                  <a:cubicBezTo>
                    <a:pt x="97037" y="34973"/>
                    <a:pt x="98191" y="33947"/>
                    <a:pt x="98944" y="32357"/>
                  </a:cubicBezTo>
                  <a:cubicBezTo>
                    <a:pt x="99466" y="31400"/>
                    <a:pt x="99640" y="30269"/>
                    <a:pt x="99466" y="29225"/>
                  </a:cubicBezTo>
                  <a:cubicBezTo>
                    <a:pt x="100511" y="28615"/>
                    <a:pt x="101381" y="27745"/>
                    <a:pt x="101816" y="26614"/>
                  </a:cubicBezTo>
                  <a:cubicBezTo>
                    <a:pt x="102251" y="25744"/>
                    <a:pt x="102425" y="24699"/>
                    <a:pt x="102338" y="23655"/>
                  </a:cubicBezTo>
                  <a:cubicBezTo>
                    <a:pt x="103295" y="23133"/>
                    <a:pt x="104166" y="22437"/>
                    <a:pt x="104688" y="21480"/>
                  </a:cubicBezTo>
                  <a:cubicBezTo>
                    <a:pt x="105297" y="20696"/>
                    <a:pt x="105645" y="19739"/>
                    <a:pt x="105732" y="18782"/>
                  </a:cubicBezTo>
                  <a:cubicBezTo>
                    <a:pt x="106689" y="18347"/>
                    <a:pt x="107559" y="17564"/>
                    <a:pt x="108082" y="16606"/>
                  </a:cubicBezTo>
                  <a:cubicBezTo>
                    <a:pt x="108604" y="15910"/>
                    <a:pt x="108952" y="15040"/>
                    <a:pt x="109039" y="14170"/>
                  </a:cubicBezTo>
                  <a:cubicBezTo>
                    <a:pt x="110257" y="13909"/>
                    <a:pt x="111301" y="13125"/>
                    <a:pt x="111911" y="11994"/>
                  </a:cubicBezTo>
                  <a:cubicBezTo>
                    <a:pt x="112433" y="11211"/>
                    <a:pt x="112781" y="10254"/>
                    <a:pt x="112868" y="9296"/>
                  </a:cubicBezTo>
                  <a:cubicBezTo>
                    <a:pt x="113651" y="8861"/>
                    <a:pt x="114260" y="8165"/>
                    <a:pt x="114782" y="7469"/>
                  </a:cubicBezTo>
                  <a:cubicBezTo>
                    <a:pt x="115217" y="6773"/>
                    <a:pt x="115566" y="5990"/>
                    <a:pt x="115740" y="5206"/>
                  </a:cubicBezTo>
                  <a:cubicBezTo>
                    <a:pt x="116871" y="5119"/>
                    <a:pt x="117915" y="4684"/>
                    <a:pt x="118785" y="3901"/>
                  </a:cubicBezTo>
                  <a:cubicBezTo>
                    <a:pt x="120265" y="2596"/>
                    <a:pt x="121048" y="1029"/>
                    <a:pt x="120439" y="333"/>
                  </a:cubicBezTo>
                  <a:cubicBezTo>
                    <a:pt x="120241" y="108"/>
                    <a:pt x="119926" y="1"/>
                    <a:pt x="119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9"/>
            <p:cNvSpPr/>
            <p:nvPr/>
          </p:nvSpPr>
          <p:spPr>
            <a:xfrm rot="-4233325">
              <a:off x="1949397" y="2677074"/>
              <a:ext cx="291905" cy="360767"/>
            </a:xfrm>
            <a:custGeom>
              <a:avLst/>
              <a:gdLst/>
              <a:ahLst/>
              <a:cxnLst/>
              <a:rect l="l" t="t" r="r" b="b"/>
              <a:pathLst>
                <a:path w="166822" h="206176" extrusionOk="0">
                  <a:moveTo>
                    <a:pt x="119538" y="1"/>
                  </a:moveTo>
                  <a:cubicBezTo>
                    <a:pt x="118730" y="1"/>
                    <a:pt x="117610" y="467"/>
                    <a:pt x="116610" y="1290"/>
                  </a:cubicBezTo>
                  <a:cubicBezTo>
                    <a:pt x="115914" y="1899"/>
                    <a:pt x="115304" y="2596"/>
                    <a:pt x="114956" y="3379"/>
                  </a:cubicBezTo>
                  <a:cubicBezTo>
                    <a:pt x="114916" y="3375"/>
                    <a:pt x="114876" y="3373"/>
                    <a:pt x="114834" y="3373"/>
                  </a:cubicBezTo>
                  <a:cubicBezTo>
                    <a:pt x="113975" y="3373"/>
                    <a:pt x="112828" y="4226"/>
                    <a:pt x="111998" y="5554"/>
                  </a:cubicBezTo>
                  <a:cubicBezTo>
                    <a:pt x="111388" y="6338"/>
                    <a:pt x="111040" y="7295"/>
                    <a:pt x="110953" y="8252"/>
                  </a:cubicBezTo>
                  <a:cubicBezTo>
                    <a:pt x="109474" y="9209"/>
                    <a:pt x="108430" y="10776"/>
                    <a:pt x="108082" y="12603"/>
                  </a:cubicBezTo>
                  <a:cubicBezTo>
                    <a:pt x="106863" y="12864"/>
                    <a:pt x="105906" y="13648"/>
                    <a:pt x="105297" y="14779"/>
                  </a:cubicBezTo>
                  <a:cubicBezTo>
                    <a:pt x="104688" y="15562"/>
                    <a:pt x="104340" y="16519"/>
                    <a:pt x="104253" y="17564"/>
                  </a:cubicBezTo>
                  <a:cubicBezTo>
                    <a:pt x="103295" y="17999"/>
                    <a:pt x="102425" y="18695"/>
                    <a:pt x="101903" y="19652"/>
                  </a:cubicBezTo>
                  <a:cubicBezTo>
                    <a:pt x="101207" y="20522"/>
                    <a:pt x="100859" y="21654"/>
                    <a:pt x="100859" y="22785"/>
                  </a:cubicBezTo>
                  <a:cubicBezTo>
                    <a:pt x="99902" y="23307"/>
                    <a:pt x="99118" y="24264"/>
                    <a:pt x="98683" y="25309"/>
                  </a:cubicBezTo>
                  <a:cubicBezTo>
                    <a:pt x="98161" y="26266"/>
                    <a:pt x="97987" y="27397"/>
                    <a:pt x="98161" y="28441"/>
                  </a:cubicBezTo>
                  <a:cubicBezTo>
                    <a:pt x="97117" y="28963"/>
                    <a:pt x="96334" y="29921"/>
                    <a:pt x="95898" y="30965"/>
                  </a:cubicBezTo>
                  <a:cubicBezTo>
                    <a:pt x="95376" y="31922"/>
                    <a:pt x="95202" y="32967"/>
                    <a:pt x="95289" y="34011"/>
                  </a:cubicBezTo>
                  <a:cubicBezTo>
                    <a:pt x="95115" y="33924"/>
                    <a:pt x="95028" y="33924"/>
                    <a:pt x="94854" y="33924"/>
                  </a:cubicBezTo>
                  <a:cubicBezTo>
                    <a:pt x="94801" y="33915"/>
                    <a:pt x="94747" y="33911"/>
                    <a:pt x="94694" y="33911"/>
                  </a:cubicBezTo>
                  <a:cubicBezTo>
                    <a:pt x="93697" y="33911"/>
                    <a:pt x="92670" y="35414"/>
                    <a:pt x="92505" y="37231"/>
                  </a:cubicBezTo>
                  <a:cubicBezTo>
                    <a:pt x="92331" y="38188"/>
                    <a:pt x="92505" y="39145"/>
                    <a:pt x="92853" y="40015"/>
                  </a:cubicBezTo>
                  <a:cubicBezTo>
                    <a:pt x="92853" y="40015"/>
                    <a:pt x="92766" y="40015"/>
                    <a:pt x="92592" y="39928"/>
                  </a:cubicBezTo>
                  <a:cubicBezTo>
                    <a:pt x="92554" y="39925"/>
                    <a:pt x="92517" y="39923"/>
                    <a:pt x="92480" y="39923"/>
                  </a:cubicBezTo>
                  <a:cubicBezTo>
                    <a:pt x="91561" y="39923"/>
                    <a:pt x="90674" y="40937"/>
                    <a:pt x="90590" y="42191"/>
                  </a:cubicBezTo>
                  <a:cubicBezTo>
                    <a:pt x="90503" y="42626"/>
                    <a:pt x="90590" y="43061"/>
                    <a:pt x="90677" y="43496"/>
                  </a:cubicBezTo>
                  <a:cubicBezTo>
                    <a:pt x="89546" y="43670"/>
                    <a:pt x="88763" y="44628"/>
                    <a:pt x="88763" y="45759"/>
                  </a:cubicBezTo>
                  <a:cubicBezTo>
                    <a:pt x="88676" y="46281"/>
                    <a:pt x="88763" y="46803"/>
                    <a:pt x="88937" y="47238"/>
                  </a:cubicBezTo>
                  <a:cubicBezTo>
                    <a:pt x="88328" y="47760"/>
                    <a:pt x="87892" y="48456"/>
                    <a:pt x="87892" y="49240"/>
                  </a:cubicBezTo>
                  <a:cubicBezTo>
                    <a:pt x="87805" y="49762"/>
                    <a:pt x="87892" y="50197"/>
                    <a:pt x="87979" y="50632"/>
                  </a:cubicBezTo>
                  <a:cubicBezTo>
                    <a:pt x="86848" y="51589"/>
                    <a:pt x="85978" y="52808"/>
                    <a:pt x="85282" y="54026"/>
                  </a:cubicBezTo>
                  <a:cubicBezTo>
                    <a:pt x="83976" y="53765"/>
                    <a:pt x="82584" y="53678"/>
                    <a:pt x="81279" y="53678"/>
                  </a:cubicBezTo>
                  <a:cubicBezTo>
                    <a:pt x="81138" y="53670"/>
                    <a:pt x="80997" y="53667"/>
                    <a:pt x="80857" y="53667"/>
                  </a:cubicBezTo>
                  <a:cubicBezTo>
                    <a:pt x="79345" y="53667"/>
                    <a:pt x="77846" y="54085"/>
                    <a:pt x="76493" y="54722"/>
                  </a:cubicBezTo>
                  <a:cubicBezTo>
                    <a:pt x="75448" y="53591"/>
                    <a:pt x="74230" y="52721"/>
                    <a:pt x="72838" y="52024"/>
                  </a:cubicBezTo>
                  <a:cubicBezTo>
                    <a:pt x="72925" y="51589"/>
                    <a:pt x="72838" y="51067"/>
                    <a:pt x="72664" y="50632"/>
                  </a:cubicBezTo>
                  <a:cubicBezTo>
                    <a:pt x="72402" y="49849"/>
                    <a:pt x="71880" y="49327"/>
                    <a:pt x="71097" y="48979"/>
                  </a:cubicBezTo>
                  <a:cubicBezTo>
                    <a:pt x="71184" y="48456"/>
                    <a:pt x="71097" y="47934"/>
                    <a:pt x="70923" y="47499"/>
                  </a:cubicBezTo>
                  <a:cubicBezTo>
                    <a:pt x="70677" y="46432"/>
                    <a:pt x="69733" y="45751"/>
                    <a:pt x="68676" y="45751"/>
                  </a:cubicBezTo>
                  <a:cubicBezTo>
                    <a:pt x="68614" y="45751"/>
                    <a:pt x="68550" y="45754"/>
                    <a:pt x="68486" y="45759"/>
                  </a:cubicBezTo>
                  <a:cubicBezTo>
                    <a:pt x="68486" y="45324"/>
                    <a:pt x="68399" y="44976"/>
                    <a:pt x="68225" y="44540"/>
                  </a:cubicBezTo>
                  <a:cubicBezTo>
                    <a:pt x="67861" y="43519"/>
                    <a:pt x="66946" y="42804"/>
                    <a:pt x="66147" y="42804"/>
                  </a:cubicBezTo>
                  <a:cubicBezTo>
                    <a:pt x="65993" y="42804"/>
                    <a:pt x="65843" y="42831"/>
                    <a:pt x="65702" y="42887"/>
                  </a:cubicBezTo>
                  <a:lnTo>
                    <a:pt x="65441" y="43061"/>
                  </a:lnTo>
                  <a:cubicBezTo>
                    <a:pt x="65615" y="42104"/>
                    <a:pt x="65528" y="41060"/>
                    <a:pt x="65180" y="40189"/>
                  </a:cubicBezTo>
                  <a:cubicBezTo>
                    <a:pt x="64492" y="38584"/>
                    <a:pt x="63334" y="37516"/>
                    <a:pt x="62354" y="37516"/>
                  </a:cubicBezTo>
                  <a:cubicBezTo>
                    <a:pt x="62219" y="37516"/>
                    <a:pt x="62087" y="37536"/>
                    <a:pt x="61960" y="37579"/>
                  </a:cubicBezTo>
                  <a:cubicBezTo>
                    <a:pt x="61873" y="37666"/>
                    <a:pt x="61699" y="37753"/>
                    <a:pt x="61612" y="37840"/>
                  </a:cubicBezTo>
                  <a:cubicBezTo>
                    <a:pt x="61438" y="36795"/>
                    <a:pt x="61003" y="35838"/>
                    <a:pt x="60306" y="35055"/>
                  </a:cubicBezTo>
                  <a:cubicBezTo>
                    <a:pt x="59610" y="34098"/>
                    <a:pt x="58566" y="33402"/>
                    <a:pt x="57435" y="33141"/>
                  </a:cubicBezTo>
                  <a:cubicBezTo>
                    <a:pt x="57348" y="32009"/>
                    <a:pt x="56826" y="31052"/>
                    <a:pt x="56129" y="30182"/>
                  </a:cubicBezTo>
                  <a:cubicBezTo>
                    <a:pt x="55433" y="29312"/>
                    <a:pt x="54476" y="28615"/>
                    <a:pt x="53345" y="28354"/>
                  </a:cubicBezTo>
                  <a:cubicBezTo>
                    <a:pt x="52735" y="26266"/>
                    <a:pt x="50995" y="24612"/>
                    <a:pt x="48819" y="24177"/>
                  </a:cubicBezTo>
                  <a:cubicBezTo>
                    <a:pt x="48471" y="23220"/>
                    <a:pt x="47862" y="22437"/>
                    <a:pt x="47166" y="21741"/>
                  </a:cubicBezTo>
                  <a:cubicBezTo>
                    <a:pt x="46296" y="20870"/>
                    <a:pt x="45165" y="20348"/>
                    <a:pt x="43859" y="20348"/>
                  </a:cubicBezTo>
                  <a:cubicBezTo>
                    <a:pt x="43511" y="19478"/>
                    <a:pt x="42989" y="18782"/>
                    <a:pt x="42293" y="18173"/>
                  </a:cubicBezTo>
                  <a:cubicBezTo>
                    <a:pt x="41684" y="17564"/>
                    <a:pt x="40900" y="17041"/>
                    <a:pt x="39943" y="16780"/>
                  </a:cubicBezTo>
                  <a:cubicBezTo>
                    <a:pt x="39682" y="15910"/>
                    <a:pt x="39073" y="15127"/>
                    <a:pt x="38377" y="14431"/>
                  </a:cubicBezTo>
                  <a:cubicBezTo>
                    <a:pt x="37275" y="13549"/>
                    <a:pt x="36112" y="12978"/>
                    <a:pt x="35305" y="12978"/>
                  </a:cubicBezTo>
                  <a:cubicBezTo>
                    <a:pt x="35155" y="12978"/>
                    <a:pt x="35018" y="12998"/>
                    <a:pt x="34896" y="13038"/>
                  </a:cubicBezTo>
                  <a:cubicBezTo>
                    <a:pt x="34374" y="12342"/>
                    <a:pt x="33591" y="11820"/>
                    <a:pt x="32720" y="11472"/>
                  </a:cubicBezTo>
                  <a:cubicBezTo>
                    <a:pt x="31850" y="11037"/>
                    <a:pt x="30958" y="10819"/>
                    <a:pt x="30240" y="10819"/>
                  </a:cubicBezTo>
                  <a:cubicBezTo>
                    <a:pt x="29522" y="10819"/>
                    <a:pt x="28978" y="11037"/>
                    <a:pt x="28804" y="11472"/>
                  </a:cubicBezTo>
                  <a:cubicBezTo>
                    <a:pt x="28369" y="12342"/>
                    <a:pt x="29501" y="13648"/>
                    <a:pt x="31328" y="14518"/>
                  </a:cubicBezTo>
                  <a:cubicBezTo>
                    <a:pt x="32046" y="14909"/>
                    <a:pt x="32911" y="15105"/>
                    <a:pt x="33739" y="15105"/>
                  </a:cubicBezTo>
                  <a:cubicBezTo>
                    <a:pt x="34015" y="15105"/>
                    <a:pt x="34287" y="15083"/>
                    <a:pt x="34548" y="15040"/>
                  </a:cubicBezTo>
                  <a:cubicBezTo>
                    <a:pt x="34983" y="15736"/>
                    <a:pt x="35418" y="16432"/>
                    <a:pt x="36027" y="16954"/>
                  </a:cubicBezTo>
                  <a:cubicBezTo>
                    <a:pt x="36723" y="17564"/>
                    <a:pt x="37507" y="17999"/>
                    <a:pt x="38377" y="18347"/>
                  </a:cubicBezTo>
                  <a:cubicBezTo>
                    <a:pt x="38725" y="19217"/>
                    <a:pt x="39334" y="20000"/>
                    <a:pt x="40030" y="20696"/>
                  </a:cubicBezTo>
                  <a:cubicBezTo>
                    <a:pt x="40900" y="21567"/>
                    <a:pt x="42032" y="22089"/>
                    <a:pt x="43250" y="22089"/>
                  </a:cubicBezTo>
                  <a:cubicBezTo>
                    <a:pt x="43685" y="22872"/>
                    <a:pt x="44207" y="23655"/>
                    <a:pt x="44903" y="24177"/>
                  </a:cubicBezTo>
                  <a:cubicBezTo>
                    <a:pt x="45600" y="24960"/>
                    <a:pt x="46644" y="25483"/>
                    <a:pt x="47688" y="25657"/>
                  </a:cubicBezTo>
                  <a:cubicBezTo>
                    <a:pt x="48036" y="26614"/>
                    <a:pt x="48645" y="27397"/>
                    <a:pt x="49342" y="28093"/>
                  </a:cubicBezTo>
                  <a:cubicBezTo>
                    <a:pt x="50125" y="28789"/>
                    <a:pt x="51082" y="29312"/>
                    <a:pt x="52126" y="29486"/>
                  </a:cubicBezTo>
                  <a:cubicBezTo>
                    <a:pt x="52300" y="30530"/>
                    <a:pt x="52822" y="31487"/>
                    <a:pt x="53519" y="32270"/>
                  </a:cubicBezTo>
                  <a:cubicBezTo>
                    <a:pt x="54215" y="33228"/>
                    <a:pt x="55172" y="33924"/>
                    <a:pt x="56390" y="34185"/>
                  </a:cubicBezTo>
                  <a:cubicBezTo>
                    <a:pt x="56477" y="35229"/>
                    <a:pt x="56913" y="36273"/>
                    <a:pt x="57696" y="37144"/>
                  </a:cubicBezTo>
                  <a:cubicBezTo>
                    <a:pt x="58633" y="38297"/>
                    <a:pt x="59749" y="38973"/>
                    <a:pt x="60550" y="38973"/>
                  </a:cubicBezTo>
                  <a:cubicBezTo>
                    <a:pt x="60716" y="38973"/>
                    <a:pt x="60868" y="38944"/>
                    <a:pt x="61003" y="38884"/>
                  </a:cubicBezTo>
                  <a:lnTo>
                    <a:pt x="61003" y="38884"/>
                  </a:lnTo>
                  <a:cubicBezTo>
                    <a:pt x="60916" y="39841"/>
                    <a:pt x="61003" y="40711"/>
                    <a:pt x="61351" y="41582"/>
                  </a:cubicBezTo>
                  <a:cubicBezTo>
                    <a:pt x="61951" y="43158"/>
                    <a:pt x="63134" y="44281"/>
                    <a:pt x="64062" y="44281"/>
                  </a:cubicBezTo>
                  <a:cubicBezTo>
                    <a:pt x="64210" y="44281"/>
                    <a:pt x="64352" y="44252"/>
                    <a:pt x="64483" y="44192"/>
                  </a:cubicBezTo>
                  <a:cubicBezTo>
                    <a:pt x="64570" y="44192"/>
                    <a:pt x="64570" y="44192"/>
                    <a:pt x="64658" y="44105"/>
                  </a:cubicBezTo>
                  <a:lnTo>
                    <a:pt x="64658" y="44105"/>
                  </a:lnTo>
                  <a:cubicBezTo>
                    <a:pt x="64570" y="44715"/>
                    <a:pt x="64570" y="45237"/>
                    <a:pt x="64832" y="45759"/>
                  </a:cubicBezTo>
                  <a:cubicBezTo>
                    <a:pt x="65078" y="46826"/>
                    <a:pt x="66022" y="47507"/>
                    <a:pt x="67078" y="47507"/>
                  </a:cubicBezTo>
                  <a:cubicBezTo>
                    <a:pt x="67141" y="47507"/>
                    <a:pt x="67205" y="47504"/>
                    <a:pt x="67268" y="47499"/>
                  </a:cubicBezTo>
                  <a:cubicBezTo>
                    <a:pt x="67268" y="47934"/>
                    <a:pt x="67355" y="48369"/>
                    <a:pt x="67442" y="48718"/>
                  </a:cubicBezTo>
                  <a:cubicBezTo>
                    <a:pt x="67703" y="49501"/>
                    <a:pt x="68312" y="50110"/>
                    <a:pt x="69009" y="50371"/>
                  </a:cubicBezTo>
                  <a:cubicBezTo>
                    <a:pt x="68922" y="50893"/>
                    <a:pt x="69009" y="51415"/>
                    <a:pt x="69183" y="51937"/>
                  </a:cubicBezTo>
                  <a:cubicBezTo>
                    <a:pt x="69444" y="52721"/>
                    <a:pt x="70140" y="53330"/>
                    <a:pt x="71010" y="53591"/>
                  </a:cubicBezTo>
                  <a:cubicBezTo>
                    <a:pt x="70836" y="54722"/>
                    <a:pt x="71445" y="56114"/>
                    <a:pt x="73969" y="57072"/>
                  </a:cubicBezTo>
                  <a:cubicBezTo>
                    <a:pt x="73708" y="57333"/>
                    <a:pt x="73534" y="57681"/>
                    <a:pt x="73447" y="58029"/>
                  </a:cubicBezTo>
                  <a:cubicBezTo>
                    <a:pt x="73447" y="58029"/>
                    <a:pt x="73186" y="58009"/>
                    <a:pt x="72773" y="58009"/>
                  </a:cubicBezTo>
                  <a:cubicBezTo>
                    <a:pt x="71484" y="58009"/>
                    <a:pt x="68713" y="58208"/>
                    <a:pt x="67790" y="59856"/>
                  </a:cubicBezTo>
                  <a:cubicBezTo>
                    <a:pt x="66659" y="61945"/>
                    <a:pt x="70401" y="68298"/>
                    <a:pt x="73273" y="68298"/>
                  </a:cubicBezTo>
                  <a:cubicBezTo>
                    <a:pt x="72228" y="68994"/>
                    <a:pt x="71271" y="69777"/>
                    <a:pt x="70314" y="70734"/>
                  </a:cubicBezTo>
                  <a:cubicBezTo>
                    <a:pt x="68922" y="70125"/>
                    <a:pt x="66311" y="68907"/>
                    <a:pt x="65006" y="68211"/>
                  </a:cubicBezTo>
                  <a:cubicBezTo>
                    <a:pt x="63178" y="67166"/>
                    <a:pt x="62830" y="64034"/>
                    <a:pt x="58566" y="62554"/>
                  </a:cubicBezTo>
                  <a:cubicBezTo>
                    <a:pt x="58566" y="62554"/>
                    <a:pt x="57000" y="61597"/>
                    <a:pt x="57174" y="58551"/>
                  </a:cubicBezTo>
                  <a:cubicBezTo>
                    <a:pt x="57435" y="55505"/>
                    <a:pt x="58218" y="40973"/>
                    <a:pt x="54041" y="39319"/>
                  </a:cubicBezTo>
                  <a:cubicBezTo>
                    <a:pt x="54041" y="39319"/>
                    <a:pt x="53606" y="33924"/>
                    <a:pt x="51517" y="33924"/>
                  </a:cubicBezTo>
                  <a:cubicBezTo>
                    <a:pt x="51517" y="33924"/>
                    <a:pt x="50149" y="29049"/>
                    <a:pt x="47582" y="29049"/>
                  </a:cubicBezTo>
                  <a:cubicBezTo>
                    <a:pt x="47559" y="29049"/>
                    <a:pt x="47537" y="29050"/>
                    <a:pt x="47514" y="29050"/>
                  </a:cubicBezTo>
                  <a:cubicBezTo>
                    <a:pt x="47514" y="29050"/>
                    <a:pt x="45687" y="25134"/>
                    <a:pt x="44033" y="24438"/>
                  </a:cubicBezTo>
                  <a:cubicBezTo>
                    <a:pt x="43857" y="24377"/>
                    <a:pt x="43689" y="24349"/>
                    <a:pt x="43530" y="24349"/>
                  </a:cubicBezTo>
                  <a:cubicBezTo>
                    <a:pt x="42125" y="24349"/>
                    <a:pt x="41423" y="26527"/>
                    <a:pt x="41423" y="26527"/>
                  </a:cubicBezTo>
                  <a:lnTo>
                    <a:pt x="44816" y="30269"/>
                  </a:lnTo>
                  <a:cubicBezTo>
                    <a:pt x="44816" y="30269"/>
                    <a:pt x="43337" y="32009"/>
                    <a:pt x="48210" y="34446"/>
                  </a:cubicBezTo>
                  <a:cubicBezTo>
                    <a:pt x="48210" y="34446"/>
                    <a:pt x="46383" y="36970"/>
                    <a:pt x="50995" y="40015"/>
                  </a:cubicBezTo>
                  <a:cubicBezTo>
                    <a:pt x="50995" y="40015"/>
                    <a:pt x="48732" y="41408"/>
                    <a:pt x="52213" y="44279"/>
                  </a:cubicBezTo>
                  <a:cubicBezTo>
                    <a:pt x="55781" y="47064"/>
                    <a:pt x="53432" y="57942"/>
                    <a:pt x="56129" y="62467"/>
                  </a:cubicBezTo>
                  <a:lnTo>
                    <a:pt x="57000" y="64991"/>
                  </a:lnTo>
                  <a:cubicBezTo>
                    <a:pt x="58392" y="70821"/>
                    <a:pt x="62395" y="75607"/>
                    <a:pt x="67790" y="77957"/>
                  </a:cubicBezTo>
                  <a:cubicBezTo>
                    <a:pt x="68138" y="79349"/>
                    <a:pt x="69183" y="80394"/>
                    <a:pt x="70575" y="80742"/>
                  </a:cubicBezTo>
                  <a:cubicBezTo>
                    <a:pt x="70923" y="81873"/>
                    <a:pt x="70488" y="83178"/>
                    <a:pt x="69444" y="83875"/>
                  </a:cubicBezTo>
                  <a:cubicBezTo>
                    <a:pt x="67703" y="85180"/>
                    <a:pt x="66833" y="86485"/>
                    <a:pt x="68312" y="88748"/>
                  </a:cubicBezTo>
                  <a:cubicBezTo>
                    <a:pt x="66485" y="88922"/>
                    <a:pt x="64570" y="89270"/>
                    <a:pt x="62830" y="89879"/>
                  </a:cubicBezTo>
                  <a:cubicBezTo>
                    <a:pt x="61085" y="88861"/>
                    <a:pt x="57336" y="87236"/>
                    <a:pt x="51177" y="87236"/>
                  </a:cubicBezTo>
                  <a:cubicBezTo>
                    <a:pt x="49964" y="87236"/>
                    <a:pt x="48657" y="87299"/>
                    <a:pt x="47253" y="87443"/>
                  </a:cubicBezTo>
                  <a:cubicBezTo>
                    <a:pt x="47253" y="87443"/>
                    <a:pt x="35331" y="88922"/>
                    <a:pt x="28630" y="93012"/>
                  </a:cubicBezTo>
                  <a:cubicBezTo>
                    <a:pt x="25259" y="95052"/>
                    <a:pt x="22589" y="95329"/>
                    <a:pt x="20735" y="95329"/>
                  </a:cubicBezTo>
                  <a:cubicBezTo>
                    <a:pt x="20044" y="95329"/>
                    <a:pt x="19467" y="95291"/>
                    <a:pt x="19009" y="95291"/>
                  </a:cubicBezTo>
                  <a:cubicBezTo>
                    <a:pt x="18284" y="95291"/>
                    <a:pt x="17857" y="95387"/>
                    <a:pt x="17753" y="95884"/>
                  </a:cubicBezTo>
                  <a:lnTo>
                    <a:pt x="17753" y="96841"/>
                  </a:lnTo>
                  <a:cubicBezTo>
                    <a:pt x="17753" y="96841"/>
                    <a:pt x="11721" y="93943"/>
                    <a:pt x="8428" y="93943"/>
                  </a:cubicBezTo>
                  <a:cubicBezTo>
                    <a:pt x="8250" y="93943"/>
                    <a:pt x="8080" y="93951"/>
                    <a:pt x="7919" y="93969"/>
                  </a:cubicBezTo>
                  <a:cubicBezTo>
                    <a:pt x="4786" y="94230"/>
                    <a:pt x="6962" y="96232"/>
                    <a:pt x="6962" y="96232"/>
                  </a:cubicBezTo>
                  <a:lnTo>
                    <a:pt x="174" y="95797"/>
                  </a:lnTo>
                  <a:lnTo>
                    <a:pt x="0" y="97972"/>
                  </a:lnTo>
                  <a:lnTo>
                    <a:pt x="6614" y="97972"/>
                  </a:lnTo>
                  <a:cubicBezTo>
                    <a:pt x="7161" y="97972"/>
                    <a:pt x="6022" y="100150"/>
                    <a:pt x="8626" y="100150"/>
                  </a:cubicBezTo>
                  <a:cubicBezTo>
                    <a:pt x="8920" y="100150"/>
                    <a:pt x="9262" y="100123"/>
                    <a:pt x="9659" y="100061"/>
                  </a:cubicBezTo>
                  <a:cubicBezTo>
                    <a:pt x="13575" y="99365"/>
                    <a:pt x="17753" y="98930"/>
                    <a:pt x="17753" y="98930"/>
                  </a:cubicBezTo>
                  <a:cubicBezTo>
                    <a:pt x="17753" y="98930"/>
                    <a:pt x="18008" y="100080"/>
                    <a:pt x="19342" y="100080"/>
                  </a:cubicBezTo>
                  <a:cubicBezTo>
                    <a:pt x="19564" y="100080"/>
                    <a:pt x="19816" y="100048"/>
                    <a:pt x="20102" y="99974"/>
                  </a:cubicBezTo>
                  <a:cubicBezTo>
                    <a:pt x="22191" y="99452"/>
                    <a:pt x="37507" y="92925"/>
                    <a:pt x="44381" y="90662"/>
                  </a:cubicBezTo>
                  <a:cubicBezTo>
                    <a:pt x="44381" y="90662"/>
                    <a:pt x="44642" y="91968"/>
                    <a:pt x="48384" y="92751"/>
                  </a:cubicBezTo>
                  <a:cubicBezTo>
                    <a:pt x="50386" y="93099"/>
                    <a:pt x="53606" y="95362"/>
                    <a:pt x="56129" y="97189"/>
                  </a:cubicBezTo>
                  <a:cubicBezTo>
                    <a:pt x="54215" y="104847"/>
                    <a:pt x="52997" y="119728"/>
                    <a:pt x="52997" y="119728"/>
                  </a:cubicBezTo>
                  <a:cubicBezTo>
                    <a:pt x="52997" y="119728"/>
                    <a:pt x="51256" y="129126"/>
                    <a:pt x="50647" y="138351"/>
                  </a:cubicBezTo>
                  <a:cubicBezTo>
                    <a:pt x="44642" y="143224"/>
                    <a:pt x="42728" y="151143"/>
                    <a:pt x="44120" y="152622"/>
                  </a:cubicBezTo>
                  <a:cubicBezTo>
                    <a:pt x="38464" y="158801"/>
                    <a:pt x="36636" y="172289"/>
                    <a:pt x="36549" y="175509"/>
                  </a:cubicBezTo>
                  <a:cubicBezTo>
                    <a:pt x="36549" y="179425"/>
                    <a:pt x="33678" y="188040"/>
                    <a:pt x="33678" y="188040"/>
                  </a:cubicBezTo>
                  <a:cubicBezTo>
                    <a:pt x="33678" y="188040"/>
                    <a:pt x="25323" y="195524"/>
                    <a:pt x="25149" y="196743"/>
                  </a:cubicBezTo>
                  <a:cubicBezTo>
                    <a:pt x="25062" y="197961"/>
                    <a:pt x="28282" y="197961"/>
                    <a:pt x="28282" y="197961"/>
                  </a:cubicBezTo>
                  <a:cubicBezTo>
                    <a:pt x="28282" y="197961"/>
                    <a:pt x="23844" y="205445"/>
                    <a:pt x="25585" y="206054"/>
                  </a:cubicBezTo>
                  <a:cubicBezTo>
                    <a:pt x="25653" y="206077"/>
                    <a:pt x="25724" y="206088"/>
                    <a:pt x="25797" y="206088"/>
                  </a:cubicBezTo>
                  <a:cubicBezTo>
                    <a:pt x="27674" y="206088"/>
                    <a:pt x="30980" y="198831"/>
                    <a:pt x="30980" y="198831"/>
                  </a:cubicBezTo>
                  <a:cubicBezTo>
                    <a:pt x="31241" y="198930"/>
                    <a:pt x="31491" y="198976"/>
                    <a:pt x="31731" y="198976"/>
                  </a:cubicBezTo>
                  <a:cubicBezTo>
                    <a:pt x="35087" y="198976"/>
                    <a:pt x="36375" y="189955"/>
                    <a:pt x="36375" y="189955"/>
                  </a:cubicBezTo>
                  <a:cubicBezTo>
                    <a:pt x="42032" y="187518"/>
                    <a:pt x="42902" y="176466"/>
                    <a:pt x="42032" y="170201"/>
                  </a:cubicBezTo>
                  <a:cubicBezTo>
                    <a:pt x="41336" y="165589"/>
                    <a:pt x="44903" y="156712"/>
                    <a:pt x="46818" y="152361"/>
                  </a:cubicBezTo>
                  <a:cubicBezTo>
                    <a:pt x="48210" y="151839"/>
                    <a:pt x="49516" y="151143"/>
                    <a:pt x="50734" y="150447"/>
                  </a:cubicBezTo>
                  <a:cubicBezTo>
                    <a:pt x="50908" y="151143"/>
                    <a:pt x="50995" y="151839"/>
                    <a:pt x="51169" y="152535"/>
                  </a:cubicBezTo>
                  <a:cubicBezTo>
                    <a:pt x="53648" y="161339"/>
                    <a:pt x="58646" y="189286"/>
                    <a:pt x="81584" y="189286"/>
                  </a:cubicBezTo>
                  <a:cubicBezTo>
                    <a:pt x="81998" y="189286"/>
                    <a:pt x="82419" y="189277"/>
                    <a:pt x="82845" y="189259"/>
                  </a:cubicBezTo>
                  <a:cubicBezTo>
                    <a:pt x="82845" y="189259"/>
                    <a:pt x="84957" y="190060"/>
                    <a:pt x="88132" y="190060"/>
                  </a:cubicBezTo>
                  <a:cubicBezTo>
                    <a:pt x="91657" y="190060"/>
                    <a:pt x="96492" y="189073"/>
                    <a:pt x="101207" y="184908"/>
                  </a:cubicBezTo>
                  <a:cubicBezTo>
                    <a:pt x="108169" y="178816"/>
                    <a:pt x="115914" y="165589"/>
                    <a:pt x="117654" y="150795"/>
                  </a:cubicBezTo>
                  <a:cubicBezTo>
                    <a:pt x="118785" y="151404"/>
                    <a:pt x="120004" y="152013"/>
                    <a:pt x="121135" y="152448"/>
                  </a:cubicBezTo>
                  <a:cubicBezTo>
                    <a:pt x="123049" y="156799"/>
                    <a:pt x="126617" y="165676"/>
                    <a:pt x="126008" y="170288"/>
                  </a:cubicBezTo>
                  <a:cubicBezTo>
                    <a:pt x="125051" y="176554"/>
                    <a:pt x="126008" y="187692"/>
                    <a:pt x="131665" y="190042"/>
                  </a:cubicBezTo>
                  <a:cubicBezTo>
                    <a:pt x="131665" y="190042"/>
                    <a:pt x="132955" y="199149"/>
                    <a:pt x="136315" y="199149"/>
                  </a:cubicBezTo>
                  <a:cubicBezTo>
                    <a:pt x="136553" y="199149"/>
                    <a:pt x="136801" y="199103"/>
                    <a:pt x="137060" y="199005"/>
                  </a:cubicBezTo>
                  <a:cubicBezTo>
                    <a:pt x="137060" y="199005"/>
                    <a:pt x="140363" y="206175"/>
                    <a:pt x="142241" y="206175"/>
                  </a:cubicBezTo>
                  <a:cubicBezTo>
                    <a:pt x="142315" y="206175"/>
                    <a:pt x="142386" y="206164"/>
                    <a:pt x="142455" y="206141"/>
                  </a:cubicBezTo>
                  <a:cubicBezTo>
                    <a:pt x="144196" y="205532"/>
                    <a:pt x="139758" y="198048"/>
                    <a:pt x="139758" y="198048"/>
                  </a:cubicBezTo>
                  <a:cubicBezTo>
                    <a:pt x="139758" y="198048"/>
                    <a:pt x="142978" y="198048"/>
                    <a:pt x="142890" y="196917"/>
                  </a:cubicBezTo>
                  <a:cubicBezTo>
                    <a:pt x="142716" y="195698"/>
                    <a:pt x="134362" y="188215"/>
                    <a:pt x="134362" y="188215"/>
                  </a:cubicBezTo>
                  <a:cubicBezTo>
                    <a:pt x="134362" y="188215"/>
                    <a:pt x="131491" y="179512"/>
                    <a:pt x="131404" y="175596"/>
                  </a:cubicBezTo>
                  <a:cubicBezTo>
                    <a:pt x="131404" y="172376"/>
                    <a:pt x="129489" y="158888"/>
                    <a:pt x="123920" y="152709"/>
                  </a:cubicBezTo>
                  <a:cubicBezTo>
                    <a:pt x="125225" y="151230"/>
                    <a:pt x="123398" y="143572"/>
                    <a:pt x="117654" y="138612"/>
                  </a:cubicBezTo>
                  <a:cubicBezTo>
                    <a:pt x="117567" y="138177"/>
                    <a:pt x="117480" y="137742"/>
                    <a:pt x="117393" y="137306"/>
                  </a:cubicBezTo>
                  <a:cubicBezTo>
                    <a:pt x="114956" y="122339"/>
                    <a:pt x="114956" y="104760"/>
                    <a:pt x="111562" y="95188"/>
                  </a:cubicBezTo>
                  <a:cubicBezTo>
                    <a:pt x="114086" y="93534"/>
                    <a:pt x="117045" y="91881"/>
                    <a:pt x="118872" y="91620"/>
                  </a:cubicBezTo>
                  <a:cubicBezTo>
                    <a:pt x="122614" y="91097"/>
                    <a:pt x="122962" y="89879"/>
                    <a:pt x="122962" y="89879"/>
                  </a:cubicBezTo>
                  <a:cubicBezTo>
                    <a:pt x="129663" y="92490"/>
                    <a:pt x="144631" y="99887"/>
                    <a:pt x="146632" y="100583"/>
                  </a:cubicBezTo>
                  <a:cubicBezTo>
                    <a:pt x="146974" y="100687"/>
                    <a:pt x="147270" y="100730"/>
                    <a:pt x="147526" y="100730"/>
                  </a:cubicBezTo>
                  <a:cubicBezTo>
                    <a:pt x="148770" y="100730"/>
                    <a:pt x="149069" y="99713"/>
                    <a:pt x="149069" y="99713"/>
                  </a:cubicBezTo>
                  <a:cubicBezTo>
                    <a:pt x="149069" y="99713"/>
                    <a:pt x="153246" y="100322"/>
                    <a:pt x="157075" y="101192"/>
                  </a:cubicBezTo>
                  <a:cubicBezTo>
                    <a:pt x="157636" y="101329"/>
                    <a:pt x="158088" y="101388"/>
                    <a:pt x="158452" y="101388"/>
                  </a:cubicBezTo>
                  <a:cubicBezTo>
                    <a:pt x="160595" y="101388"/>
                    <a:pt x="159718" y="99363"/>
                    <a:pt x="160182" y="99363"/>
                  </a:cubicBezTo>
                  <a:cubicBezTo>
                    <a:pt x="160190" y="99363"/>
                    <a:pt x="160199" y="99363"/>
                    <a:pt x="160208" y="99365"/>
                  </a:cubicBezTo>
                  <a:cubicBezTo>
                    <a:pt x="160730" y="99452"/>
                    <a:pt x="166822" y="99800"/>
                    <a:pt x="166822" y="99800"/>
                  </a:cubicBezTo>
                  <a:lnTo>
                    <a:pt x="166822" y="97624"/>
                  </a:lnTo>
                  <a:lnTo>
                    <a:pt x="159947" y="97624"/>
                  </a:lnTo>
                  <a:cubicBezTo>
                    <a:pt x="159947" y="97624"/>
                    <a:pt x="162209" y="95884"/>
                    <a:pt x="159164" y="95275"/>
                  </a:cubicBezTo>
                  <a:cubicBezTo>
                    <a:pt x="158903" y="95231"/>
                    <a:pt x="158615" y="95211"/>
                    <a:pt x="158307" y="95211"/>
                  </a:cubicBezTo>
                  <a:cubicBezTo>
                    <a:pt x="154919" y="95211"/>
                    <a:pt x="149069" y="97624"/>
                    <a:pt x="149069" y="97624"/>
                  </a:cubicBezTo>
                  <a:lnTo>
                    <a:pt x="149069" y="96580"/>
                  </a:lnTo>
                  <a:cubicBezTo>
                    <a:pt x="148895" y="94926"/>
                    <a:pt x="144718" y="97450"/>
                    <a:pt x="138365" y="93099"/>
                  </a:cubicBezTo>
                  <a:cubicBezTo>
                    <a:pt x="132013" y="88661"/>
                    <a:pt x="120178" y="86485"/>
                    <a:pt x="120178" y="86485"/>
                  </a:cubicBezTo>
                  <a:cubicBezTo>
                    <a:pt x="117915" y="86120"/>
                    <a:pt x="115898" y="85973"/>
                    <a:pt x="114115" y="85973"/>
                  </a:cubicBezTo>
                  <a:cubicBezTo>
                    <a:pt x="109522" y="85973"/>
                    <a:pt x="106492" y="86951"/>
                    <a:pt x="104862" y="87704"/>
                  </a:cubicBezTo>
                  <a:cubicBezTo>
                    <a:pt x="101642" y="86224"/>
                    <a:pt x="99727" y="85854"/>
                    <a:pt x="98618" y="85854"/>
                  </a:cubicBezTo>
                  <a:cubicBezTo>
                    <a:pt x="97508" y="85854"/>
                    <a:pt x="97204" y="86224"/>
                    <a:pt x="97204" y="86224"/>
                  </a:cubicBezTo>
                  <a:cubicBezTo>
                    <a:pt x="97552" y="84310"/>
                    <a:pt x="96682" y="82395"/>
                    <a:pt x="95028" y="81351"/>
                  </a:cubicBezTo>
                  <a:cubicBezTo>
                    <a:pt x="95028" y="81351"/>
                    <a:pt x="95115" y="78305"/>
                    <a:pt x="96247" y="77261"/>
                  </a:cubicBezTo>
                  <a:cubicBezTo>
                    <a:pt x="97030" y="76130"/>
                    <a:pt x="97204" y="74650"/>
                    <a:pt x="96856" y="73345"/>
                  </a:cubicBezTo>
                  <a:cubicBezTo>
                    <a:pt x="100424" y="70038"/>
                    <a:pt x="102686" y="65513"/>
                    <a:pt x="103034" y="60727"/>
                  </a:cubicBezTo>
                  <a:lnTo>
                    <a:pt x="103469" y="58029"/>
                  </a:lnTo>
                  <a:cubicBezTo>
                    <a:pt x="105471" y="53156"/>
                    <a:pt x="101468" y="42713"/>
                    <a:pt x="104601" y="39406"/>
                  </a:cubicBezTo>
                  <a:cubicBezTo>
                    <a:pt x="107646" y="36099"/>
                    <a:pt x="105210" y="35055"/>
                    <a:pt x="105210" y="35055"/>
                  </a:cubicBezTo>
                  <a:cubicBezTo>
                    <a:pt x="109213" y="31313"/>
                    <a:pt x="107037" y="29138"/>
                    <a:pt x="107037" y="29138"/>
                  </a:cubicBezTo>
                  <a:cubicBezTo>
                    <a:pt x="111475" y="26005"/>
                    <a:pt x="109735" y="24525"/>
                    <a:pt x="109735" y="24525"/>
                  </a:cubicBezTo>
                  <a:lnTo>
                    <a:pt x="112520" y="20261"/>
                  </a:lnTo>
                  <a:cubicBezTo>
                    <a:pt x="112520" y="20261"/>
                    <a:pt x="111570" y="18425"/>
                    <a:pt x="110319" y="18425"/>
                  </a:cubicBezTo>
                  <a:cubicBezTo>
                    <a:pt x="110103" y="18425"/>
                    <a:pt x="109878" y="18480"/>
                    <a:pt x="109648" y="18608"/>
                  </a:cubicBezTo>
                  <a:cubicBezTo>
                    <a:pt x="108082" y="19478"/>
                    <a:pt x="106863" y="23742"/>
                    <a:pt x="106863" y="23742"/>
                  </a:cubicBezTo>
                  <a:cubicBezTo>
                    <a:pt x="104340" y="24090"/>
                    <a:pt x="103730" y="29138"/>
                    <a:pt x="103730" y="29138"/>
                  </a:cubicBezTo>
                  <a:cubicBezTo>
                    <a:pt x="101642" y="29486"/>
                    <a:pt x="102077" y="34881"/>
                    <a:pt x="102077" y="34881"/>
                  </a:cubicBezTo>
                  <a:cubicBezTo>
                    <a:pt x="98161" y="37144"/>
                    <a:pt x="101207" y="51328"/>
                    <a:pt x="101903" y="54374"/>
                  </a:cubicBezTo>
                  <a:cubicBezTo>
                    <a:pt x="102599" y="57333"/>
                    <a:pt x="101207" y="58551"/>
                    <a:pt x="101207" y="58551"/>
                  </a:cubicBezTo>
                  <a:cubicBezTo>
                    <a:pt x="97117" y="60640"/>
                    <a:pt x="97291" y="63772"/>
                    <a:pt x="95637" y="65078"/>
                  </a:cubicBezTo>
                  <a:cubicBezTo>
                    <a:pt x="94593" y="65948"/>
                    <a:pt x="93549" y="66905"/>
                    <a:pt x="92592" y="67862"/>
                  </a:cubicBezTo>
                  <a:cubicBezTo>
                    <a:pt x="91982" y="67514"/>
                    <a:pt x="91373" y="67166"/>
                    <a:pt x="90764" y="66818"/>
                  </a:cubicBezTo>
                  <a:cubicBezTo>
                    <a:pt x="90764" y="66818"/>
                    <a:pt x="96943" y="60379"/>
                    <a:pt x="94245" y="57507"/>
                  </a:cubicBezTo>
                  <a:cubicBezTo>
                    <a:pt x="93012" y="56110"/>
                    <a:pt x="91838" y="55741"/>
                    <a:pt x="90941" y="55741"/>
                  </a:cubicBezTo>
                  <a:cubicBezTo>
                    <a:pt x="89939" y="55741"/>
                    <a:pt x="89285" y="56201"/>
                    <a:pt x="89285" y="56201"/>
                  </a:cubicBezTo>
                  <a:cubicBezTo>
                    <a:pt x="89111" y="55940"/>
                    <a:pt x="88850" y="55679"/>
                    <a:pt x="88589" y="55505"/>
                  </a:cubicBezTo>
                  <a:cubicBezTo>
                    <a:pt x="90416" y="54026"/>
                    <a:pt x="90677" y="52721"/>
                    <a:pt x="90242" y="51676"/>
                  </a:cubicBezTo>
                  <a:cubicBezTo>
                    <a:pt x="91025" y="51241"/>
                    <a:pt x="91460" y="50458"/>
                    <a:pt x="91547" y="49588"/>
                  </a:cubicBezTo>
                  <a:cubicBezTo>
                    <a:pt x="91547" y="49066"/>
                    <a:pt x="91547" y="48544"/>
                    <a:pt x="91286" y="48108"/>
                  </a:cubicBezTo>
                  <a:cubicBezTo>
                    <a:pt x="91982" y="47586"/>
                    <a:pt x="92331" y="46890"/>
                    <a:pt x="92418" y="46107"/>
                  </a:cubicBezTo>
                  <a:cubicBezTo>
                    <a:pt x="92418" y="45672"/>
                    <a:pt x="92418" y="45237"/>
                    <a:pt x="92244" y="44802"/>
                  </a:cubicBezTo>
                  <a:cubicBezTo>
                    <a:pt x="93375" y="44628"/>
                    <a:pt x="94245" y="43670"/>
                    <a:pt x="94245" y="42539"/>
                  </a:cubicBezTo>
                  <a:cubicBezTo>
                    <a:pt x="94332" y="42017"/>
                    <a:pt x="94158" y="41408"/>
                    <a:pt x="93984" y="40886"/>
                  </a:cubicBezTo>
                  <a:lnTo>
                    <a:pt x="93984" y="40886"/>
                  </a:lnTo>
                  <a:lnTo>
                    <a:pt x="94071" y="40973"/>
                  </a:lnTo>
                  <a:cubicBezTo>
                    <a:pt x="94103" y="40975"/>
                    <a:pt x="94134" y="40976"/>
                    <a:pt x="94166" y="40976"/>
                  </a:cubicBezTo>
                  <a:cubicBezTo>
                    <a:pt x="95260" y="40976"/>
                    <a:pt x="96254" y="39526"/>
                    <a:pt x="96508" y="37666"/>
                  </a:cubicBezTo>
                  <a:cubicBezTo>
                    <a:pt x="96595" y="36708"/>
                    <a:pt x="96508" y="35838"/>
                    <a:pt x="96160" y="34968"/>
                  </a:cubicBezTo>
                  <a:lnTo>
                    <a:pt x="96160" y="34968"/>
                  </a:lnTo>
                  <a:cubicBezTo>
                    <a:pt x="96190" y="34971"/>
                    <a:pt x="96221" y="34973"/>
                    <a:pt x="96253" y="34973"/>
                  </a:cubicBezTo>
                  <a:cubicBezTo>
                    <a:pt x="97037" y="34973"/>
                    <a:pt x="98191" y="33947"/>
                    <a:pt x="98944" y="32357"/>
                  </a:cubicBezTo>
                  <a:cubicBezTo>
                    <a:pt x="99466" y="31400"/>
                    <a:pt x="99640" y="30269"/>
                    <a:pt x="99466" y="29225"/>
                  </a:cubicBezTo>
                  <a:cubicBezTo>
                    <a:pt x="100511" y="28615"/>
                    <a:pt x="101381" y="27745"/>
                    <a:pt x="101816" y="26614"/>
                  </a:cubicBezTo>
                  <a:cubicBezTo>
                    <a:pt x="102251" y="25744"/>
                    <a:pt x="102425" y="24699"/>
                    <a:pt x="102338" y="23655"/>
                  </a:cubicBezTo>
                  <a:cubicBezTo>
                    <a:pt x="103295" y="23133"/>
                    <a:pt x="104166" y="22437"/>
                    <a:pt x="104688" y="21480"/>
                  </a:cubicBezTo>
                  <a:cubicBezTo>
                    <a:pt x="105297" y="20696"/>
                    <a:pt x="105645" y="19739"/>
                    <a:pt x="105732" y="18782"/>
                  </a:cubicBezTo>
                  <a:cubicBezTo>
                    <a:pt x="106689" y="18347"/>
                    <a:pt x="107559" y="17564"/>
                    <a:pt x="108082" y="16606"/>
                  </a:cubicBezTo>
                  <a:cubicBezTo>
                    <a:pt x="108604" y="15910"/>
                    <a:pt x="108952" y="15040"/>
                    <a:pt x="109039" y="14170"/>
                  </a:cubicBezTo>
                  <a:cubicBezTo>
                    <a:pt x="110257" y="13909"/>
                    <a:pt x="111301" y="13125"/>
                    <a:pt x="111911" y="11994"/>
                  </a:cubicBezTo>
                  <a:cubicBezTo>
                    <a:pt x="112433" y="11211"/>
                    <a:pt x="112781" y="10254"/>
                    <a:pt x="112868" y="9296"/>
                  </a:cubicBezTo>
                  <a:cubicBezTo>
                    <a:pt x="113651" y="8861"/>
                    <a:pt x="114260" y="8165"/>
                    <a:pt x="114782" y="7469"/>
                  </a:cubicBezTo>
                  <a:cubicBezTo>
                    <a:pt x="115217" y="6773"/>
                    <a:pt x="115566" y="5990"/>
                    <a:pt x="115740" y="5206"/>
                  </a:cubicBezTo>
                  <a:cubicBezTo>
                    <a:pt x="116871" y="5119"/>
                    <a:pt x="117915" y="4684"/>
                    <a:pt x="118785" y="3901"/>
                  </a:cubicBezTo>
                  <a:cubicBezTo>
                    <a:pt x="120265" y="2596"/>
                    <a:pt x="121048" y="1029"/>
                    <a:pt x="120439" y="333"/>
                  </a:cubicBezTo>
                  <a:cubicBezTo>
                    <a:pt x="120241" y="108"/>
                    <a:pt x="119926" y="1"/>
                    <a:pt x="119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9"/>
            <p:cNvSpPr/>
            <p:nvPr/>
          </p:nvSpPr>
          <p:spPr>
            <a:xfrm rot="2700000">
              <a:off x="2268541" y="1276003"/>
              <a:ext cx="291953" cy="360826"/>
            </a:xfrm>
            <a:custGeom>
              <a:avLst/>
              <a:gdLst/>
              <a:ahLst/>
              <a:cxnLst/>
              <a:rect l="l" t="t" r="r" b="b"/>
              <a:pathLst>
                <a:path w="166822" h="206176" extrusionOk="0">
                  <a:moveTo>
                    <a:pt x="119538" y="1"/>
                  </a:moveTo>
                  <a:cubicBezTo>
                    <a:pt x="118730" y="1"/>
                    <a:pt x="117610" y="467"/>
                    <a:pt x="116610" y="1290"/>
                  </a:cubicBezTo>
                  <a:cubicBezTo>
                    <a:pt x="115914" y="1899"/>
                    <a:pt x="115304" y="2596"/>
                    <a:pt x="114956" y="3379"/>
                  </a:cubicBezTo>
                  <a:cubicBezTo>
                    <a:pt x="114916" y="3375"/>
                    <a:pt x="114876" y="3373"/>
                    <a:pt x="114834" y="3373"/>
                  </a:cubicBezTo>
                  <a:cubicBezTo>
                    <a:pt x="113975" y="3373"/>
                    <a:pt x="112828" y="4226"/>
                    <a:pt x="111998" y="5554"/>
                  </a:cubicBezTo>
                  <a:cubicBezTo>
                    <a:pt x="111388" y="6338"/>
                    <a:pt x="111040" y="7295"/>
                    <a:pt x="110953" y="8252"/>
                  </a:cubicBezTo>
                  <a:cubicBezTo>
                    <a:pt x="109474" y="9209"/>
                    <a:pt x="108430" y="10776"/>
                    <a:pt x="108082" y="12603"/>
                  </a:cubicBezTo>
                  <a:cubicBezTo>
                    <a:pt x="106863" y="12864"/>
                    <a:pt x="105906" y="13648"/>
                    <a:pt x="105297" y="14779"/>
                  </a:cubicBezTo>
                  <a:cubicBezTo>
                    <a:pt x="104688" y="15562"/>
                    <a:pt x="104340" y="16519"/>
                    <a:pt x="104253" y="17564"/>
                  </a:cubicBezTo>
                  <a:cubicBezTo>
                    <a:pt x="103295" y="17999"/>
                    <a:pt x="102425" y="18695"/>
                    <a:pt x="101903" y="19652"/>
                  </a:cubicBezTo>
                  <a:cubicBezTo>
                    <a:pt x="101207" y="20522"/>
                    <a:pt x="100859" y="21654"/>
                    <a:pt x="100859" y="22785"/>
                  </a:cubicBezTo>
                  <a:cubicBezTo>
                    <a:pt x="99902" y="23307"/>
                    <a:pt x="99118" y="24264"/>
                    <a:pt x="98683" y="25309"/>
                  </a:cubicBezTo>
                  <a:cubicBezTo>
                    <a:pt x="98161" y="26266"/>
                    <a:pt x="97987" y="27397"/>
                    <a:pt x="98161" y="28441"/>
                  </a:cubicBezTo>
                  <a:cubicBezTo>
                    <a:pt x="97117" y="28963"/>
                    <a:pt x="96334" y="29921"/>
                    <a:pt x="95898" y="30965"/>
                  </a:cubicBezTo>
                  <a:cubicBezTo>
                    <a:pt x="95376" y="31922"/>
                    <a:pt x="95202" y="32967"/>
                    <a:pt x="95289" y="34011"/>
                  </a:cubicBezTo>
                  <a:cubicBezTo>
                    <a:pt x="95115" y="33924"/>
                    <a:pt x="95028" y="33924"/>
                    <a:pt x="94854" y="33924"/>
                  </a:cubicBezTo>
                  <a:cubicBezTo>
                    <a:pt x="94801" y="33915"/>
                    <a:pt x="94747" y="33911"/>
                    <a:pt x="94694" y="33911"/>
                  </a:cubicBezTo>
                  <a:cubicBezTo>
                    <a:pt x="93697" y="33911"/>
                    <a:pt x="92670" y="35414"/>
                    <a:pt x="92505" y="37231"/>
                  </a:cubicBezTo>
                  <a:cubicBezTo>
                    <a:pt x="92331" y="38188"/>
                    <a:pt x="92505" y="39145"/>
                    <a:pt x="92853" y="40015"/>
                  </a:cubicBezTo>
                  <a:cubicBezTo>
                    <a:pt x="92853" y="40015"/>
                    <a:pt x="92766" y="40015"/>
                    <a:pt x="92592" y="39928"/>
                  </a:cubicBezTo>
                  <a:cubicBezTo>
                    <a:pt x="92554" y="39925"/>
                    <a:pt x="92517" y="39923"/>
                    <a:pt x="92480" y="39923"/>
                  </a:cubicBezTo>
                  <a:cubicBezTo>
                    <a:pt x="91561" y="39923"/>
                    <a:pt x="90674" y="40937"/>
                    <a:pt x="90590" y="42191"/>
                  </a:cubicBezTo>
                  <a:cubicBezTo>
                    <a:pt x="90503" y="42626"/>
                    <a:pt x="90590" y="43061"/>
                    <a:pt x="90677" y="43496"/>
                  </a:cubicBezTo>
                  <a:cubicBezTo>
                    <a:pt x="89546" y="43670"/>
                    <a:pt x="88763" y="44628"/>
                    <a:pt x="88763" y="45759"/>
                  </a:cubicBezTo>
                  <a:cubicBezTo>
                    <a:pt x="88676" y="46281"/>
                    <a:pt x="88763" y="46803"/>
                    <a:pt x="88937" y="47238"/>
                  </a:cubicBezTo>
                  <a:cubicBezTo>
                    <a:pt x="88328" y="47760"/>
                    <a:pt x="87892" y="48456"/>
                    <a:pt x="87892" y="49240"/>
                  </a:cubicBezTo>
                  <a:cubicBezTo>
                    <a:pt x="87805" y="49762"/>
                    <a:pt x="87892" y="50197"/>
                    <a:pt x="87979" y="50632"/>
                  </a:cubicBezTo>
                  <a:cubicBezTo>
                    <a:pt x="86848" y="51589"/>
                    <a:pt x="85978" y="52808"/>
                    <a:pt x="85282" y="54026"/>
                  </a:cubicBezTo>
                  <a:cubicBezTo>
                    <a:pt x="83976" y="53765"/>
                    <a:pt x="82584" y="53678"/>
                    <a:pt x="81279" y="53678"/>
                  </a:cubicBezTo>
                  <a:cubicBezTo>
                    <a:pt x="81138" y="53670"/>
                    <a:pt x="80997" y="53667"/>
                    <a:pt x="80857" y="53667"/>
                  </a:cubicBezTo>
                  <a:cubicBezTo>
                    <a:pt x="79345" y="53667"/>
                    <a:pt x="77846" y="54085"/>
                    <a:pt x="76493" y="54722"/>
                  </a:cubicBezTo>
                  <a:cubicBezTo>
                    <a:pt x="75448" y="53591"/>
                    <a:pt x="74230" y="52721"/>
                    <a:pt x="72838" y="52024"/>
                  </a:cubicBezTo>
                  <a:cubicBezTo>
                    <a:pt x="72925" y="51589"/>
                    <a:pt x="72838" y="51067"/>
                    <a:pt x="72664" y="50632"/>
                  </a:cubicBezTo>
                  <a:cubicBezTo>
                    <a:pt x="72402" y="49849"/>
                    <a:pt x="71880" y="49327"/>
                    <a:pt x="71097" y="48979"/>
                  </a:cubicBezTo>
                  <a:cubicBezTo>
                    <a:pt x="71184" y="48456"/>
                    <a:pt x="71097" y="47934"/>
                    <a:pt x="70923" y="47499"/>
                  </a:cubicBezTo>
                  <a:cubicBezTo>
                    <a:pt x="70677" y="46432"/>
                    <a:pt x="69733" y="45751"/>
                    <a:pt x="68676" y="45751"/>
                  </a:cubicBezTo>
                  <a:cubicBezTo>
                    <a:pt x="68614" y="45751"/>
                    <a:pt x="68550" y="45754"/>
                    <a:pt x="68486" y="45759"/>
                  </a:cubicBezTo>
                  <a:cubicBezTo>
                    <a:pt x="68486" y="45324"/>
                    <a:pt x="68399" y="44976"/>
                    <a:pt x="68225" y="44540"/>
                  </a:cubicBezTo>
                  <a:cubicBezTo>
                    <a:pt x="67861" y="43519"/>
                    <a:pt x="66946" y="42804"/>
                    <a:pt x="66147" y="42804"/>
                  </a:cubicBezTo>
                  <a:cubicBezTo>
                    <a:pt x="65993" y="42804"/>
                    <a:pt x="65843" y="42831"/>
                    <a:pt x="65702" y="42887"/>
                  </a:cubicBezTo>
                  <a:lnTo>
                    <a:pt x="65441" y="43061"/>
                  </a:lnTo>
                  <a:cubicBezTo>
                    <a:pt x="65615" y="42104"/>
                    <a:pt x="65528" y="41060"/>
                    <a:pt x="65180" y="40189"/>
                  </a:cubicBezTo>
                  <a:cubicBezTo>
                    <a:pt x="64492" y="38584"/>
                    <a:pt x="63334" y="37516"/>
                    <a:pt x="62354" y="37516"/>
                  </a:cubicBezTo>
                  <a:cubicBezTo>
                    <a:pt x="62219" y="37516"/>
                    <a:pt x="62087" y="37536"/>
                    <a:pt x="61960" y="37579"/>
                  </a:cubicBezTo>
                  <a:cubicBezTo>
                    <a:pt x="61873" y="37666"/>
                    <a:pt x="61699" y="37753"/>
                    <a:pt x="61612" y="37840"/>
                  </a:cubicBezTo>
                  <a:cubicBezTo>
                    <a:pt x="61438" y="36795"/>
                    <a:pt x="61003" y="35838"/>
                    <a:pt x="60306" y="35055"/>
                  </a:cubicBezTo>
                  <a:cubicBezTo>
                    <a:pt x="59610" y="34098"/>
                    <a:pt x="58566" y="33402"/>
                    <a:pt x="57435" y="33141"/>
                  </a:cubicBezTo>
                  <a:cubicBezTo>
                    <a:pt x="57348" y="32009"/>
                    <a:pt x="56826" y="31052"/>
                    <a:pt x="56129" y="30182"/>
                  </a:cubicBezTo>
                  <a:cubicBezTo>
                    <a:pt x="55433" y="29312"/>
                    <a:pt x="54476" y="28615"/>
                    <a:pt x="53345" y="28354"/>
                  </a:cubicBezTo>
                  <a:cubicBezTo>
                    <a:pt x="52735" y="26266"/>
                    <a:pt x="50995" y="24612"/>
                    <a:pt x="48819" y="24177"/>
                  </a:cubicBezTo>
                  <a:cubicBezTo>
                    <a:pt x="48471" y="23220"/>
                    <a:pt x="47862" y="22437"/>
                    <a:pt x="47166" y="21741"/>
                  </a:cubicBezTo>
                  <a:cubicBezTo>
                    <a:pt x="46296" y="20870"/>
                    <a:pt x="45165" y="20348"/>
                    <a:pt x="43859" y="20348"/>
                  </a:cubicBezTo>
                  <a:cubicBezTo>
                    <a:pt x="43511" y="19478"/>
                    <a:pt x="42989" y="18782"/>
                    <a:pt x="42293" y="18173"/>
                  </a:cubicBezTo>
                  <a:cubicBezTo>
                    <a:pt x="41684" y="17564"/>
                    <a:pt x="40900" y="17041"/>
                    <a:pt x="39943" y="16780"/>
                  </a:cubicBezTo>
                  <a:cubicBezTo>
                    <a:pt x="39682" y="15910"/>
                    <a:pt x="39073" y="15127"/>
                    <a:pt x="38377" y="14431"/>
                  </a:cubicBezTo>
                  <a:cubicBezTo>
                    <a:pt x="37275" y="13549"/>
                    <a:pt x="36112" y="12978"/>
                    <a:pt x="35305" y="12978"/>
                  </a:cubicBezTo>
                  <a:cubicBezTo>
                    <a:pt x="35155" y="12978"/>
                    <a:pt x="35018" y="12998"/>
                    <a:pt x="34896" y="13038"/>
                  </a:cubicBezTo>
                  <a:cubicBezTo>
                    <a:pt x="34374" y="12342"/>
                    <a:pt x="33591" y="11820"/>
                    <a:pt x="32720" y="11472"/>
                  </a:cubicBezTo>
                  <a:cubicBezTo>
                    <a:pt x="31850" y="11037"/>
                    <a:pt x="30958" y="10819"/>
                    <a:pt x="30240" y="10819"/>
                  </a:cubicBezTo>
                  <a:cubicBezTo>
                    <a:pt x="29522" y="10819"/>
                    <a:pt x="28978" y="11037"/>
                    <a:pt x="28804" y="11472"/>
                  </a:cubicBezTo>
                  <a:cubicBezTo>
                    <a:pt x="28369" y="12342"/>
                    <a:pt x="29501" y="13648"/>
                    <a:pt x="31328" y="14518"/>
                  </a:cubicBezTo>
                  <a:cubicBezTo>
                    <a:pt x="32046" y="14909"/>
                    <a:pt x="32911" y="15105"/>
                    <a:pt x="33739" y="15105"/>
                  </a:cubicBezTo>
                  <a:cubicBezTo>
                    <a:pt x="34015" y="15105"/>
                    <a:pt x="34287" y="15083"/>
                    <a:pt x="34548" y="15040"/>
                  </a:cubicBezTo>
                  <a:cubicBezTo>
                    <a:pt x="34983" y="15736"/>
                    <a:pt x="35418" y="16432"/>
                    <a:pt x="36027" y="16954"/>
                  </a:cubicBezTo>
                  <a:cubicBezTo>
                    <a:pt x="36723" y="17564"/>
                    <a:pt x="37507" y="17999"/>
                    <a:pt x="38377" y="18347"/>
                  </a:cubicBezTo>
                  <a:cubicBezTo>
                    <a:pt x="38725" y="19217"/>
                    <a:pt x="39334" y="20000"/>
                    <a:pt x="40030" y="20696"/>
                  </a:cubicBezTo>
                  <a:cubicBezTo>
                    <a:pt x="40900" y="21567"/>
                    <a:pt x="42032" y="22089"/>
                    <a:pt x="43250" y="22089"/>
                  </a:cubicBezTo>
                  <a:cubicBezTo>
                    <a:pt x="43685" y="22872"/>
                    <a:pt x="44207" y="23655"/>
                    <a:pt x="44903" y="24177"/>
                  </a:cubicBezTo>
                  <a:cubicBezTo>
                    <a:pt x="45600" y="24960"/>
                    <a:pt x="46644" y="25483"/>
                    <a:pt x="47688" y="25657"/>
                  </a:cubicBezTo>
                  <a:cubicBezTo>
                    <a:pt x="48036" y="26614"/>
                    <a:pt x="48645" y="27397"/>
                    <a:pt x="49342" y="28093"/>
                  </a:cubicBezTo>
                  <a:cubicBezTo>
                    <a:pt x="50125" y="28789"/>
                    <a:pt x="51082" y="29312"/>
                    <a:pt x="52126" y="29486"/>
                  </a:cubicBezTo>
                  <a:cubicBezTo>
                    <a:pt x="52300" y="30530"/>
                    <a:pt x="52822" y="31487"/>
                    <a:pt x="53519" y="32270"/>
                  </a:cubicBezTo>
                  <a:cubicBezTo>
                    <a:pt x="54215" y="33228"/>
                    <a:pt x="55172" y="33924"/>
                    <a:pt x="56390" y="34185"/>
                  </a:cubicBezTo>
                  <a:cubicBezTo>
                    <a:pt x="56477" y="35229"/>
                    <a:pt x="56913" y="36273"/>
                    <a:pt x="57696" y="37144"/>
                  </a:cubicBezTo>
                  <a:cubicBezTo>
                    <a:pt x="58633" y="38297"/>
                    <a:pt x="59749" y="38973"/>
                    <a:pt x="60550" y="38973"/>
                  </a:cubicBezTo>
                  <a:cubicBezTo>
                    <a:pt x="60716" y="38973"/>
                    <a:pt x="60868" y="38944"/>
                    <a:pt x="61003" y="38884"/>
                  </a:cubicBezTo>
                  <a:lnTo>
                    <a:pt x="61003" y="38884"/>
                  </a:lnTo>
                  <a:cubicBezTo>
                    <a:pt x="60916" y="39841"/>
                    <a:pt x="61003" y="40711"/>
                    <a:pt x="61351" y="41582"/>
                  </a:cubicBezTo>
                  <a:cubicBezTo>
                    <a:pt x="61951" y="43158"/>
                    <a:pt x="63134" y="44281"/>
                    <a:pt x="64062" y="44281"/>
                  </a:cubicBezTo>
                  <a:cubicBezTo>
                    <a:pt x="64210" y="44281"/>
                    <a:pt x="64352" y="44252"/>
                    <a:pt x="64483" y="44192"/>
                  </a:cubicBezTo>
                  <a:cubicBezTo>
                    <a:pt x="64570" y="44192"/>
                    <a:pt x="64570" y="44192"/>
                    <a:pt x="64658" y="44105"/>
                  </a:cubicBezTo>
                  <a:lnTo>
                    <a:pt x="64658" y="44105"/>
                  </a:lnTo>
                  <a:cubicBezTo>
                    <a:pt x="64570" y="44715"/>
                    <a:pt x="64570" y="45237"/>
                    <a:pt x="64832" y="45759"/>
                  </a:cubicBezTo>
                  <a:cubicBezTo>
                    <a:pt x="65078" y="46826"/>
                    <a:pt x="66022" y="47507"/>
                    <a:pt x="67078" y="47507"/>
                  </a:cubicBezTo>
                  <a:cubicBezTo>
                    <a:pt x="67141" y="47507"/>
                    <a:pt x="67205" y="47504"/>
                    <a:pt x="67268" y="47499"/>
                  </a:cubicBezTo>
                  <a:cubicBezTo>
                    <a:pt x="67268" y="47934"/>
                    <a:pt x="67355" y="48369"/>
                    <a:pt x="67442" y="48718"/>
                  </a:cubicBezTo>
                  <a:cubicBezTo>
                    <a:pt x="67703" y="49501"/>
                    <a:pt x="68312" y="50110"/>
                    <a:pt x="69009" y="50371"/>
                  </a:cubicBezTo>
                  <a:cubicBezTo>
                    <a:pt x="68922" y="50893"/>
                    <a:pt x="69009" y="51415"/>
                    <a:pt x="69183" y="51937"/>
                  </a:cubicBezTo>
                  <a:cubicBezTo>
                    <a:pt x="69444" y="52721"/>
                    <a:pt x="70140" y="53330"/>
                    <a:pt x="71010" y="53591"/>
                  </a:cubicBezTo>
                  <a:cubicBezTo>
                    <a:pt x="70836" y="54722"/>
                    <a:pt x="71445" y="56114"/>
                    <a:pt x="73969" y="57072"/>
                  </a:cubicBezTo>
                  <a:cubicBezTo>
                    <a:pt x="73708" y="57333"/>
                    <a:pt x="73534" y="57681"/>
                    <a:pt x="73447" y="58029"/>
                  </a:cubicBezTo>
                  <a:cubicBezTo>
                    <a:pt x="73447" y="58029"/>
                    <a:pt x="73186" y="58009"/>
                    <a:pt x="72773" y="58009"/>
                  </a:cubicBezTo>
                  <a:cubicBezTo>
                    <a:pt x="71484" y="58009"/>
                    <a:pt x="68713" y="58208"/>
                    <a:pt x="67790" y="59856"/>
                  </a:cubicBezTo>
                  <a:cubicBezTo>
                    <a:pt x="66659" y="61945"/>
                    <a:pt x="70401" y="68298"/>
                    <a:pt x="73273" y="68298"/>
                  </a:cubicBezTo>
                  <a:cubicBezTo>
                    <a:pt x="72228" y="68994"/>
                    <a:pt x="71271" y="69777"/>
                    <a:pt x="70314" y="70734"/>
                  </a:cubicBezTo>
                  <a:cubicBezTo>
                    <a:pt x="68922" y="70125"/>
                    <a:pt x="66311" y="68907"/>
                    <a:pt x="65006" y="68211"/>
                  </a:cubicBezTo>
                  <a:cubicBezTo>
                    <a:pt x="63178" y="67166"/>
                    <a:pt x="62830" y="64034"/>
                    <a:pt x="58566" y="62554"/>
                  </a:cubicBezTo>
                  <a:cubicBezTo>
                    <a:pt x="58566" y="62554"/>
                    <a:pt x="57000" y="61597"/>
                    <a:pt x="57174" y="58551"/>
                  </a:cubicBezTo>
                  <a:cubicBezTo>
                    <a:pt x="57435" y="55505"/>
                    <a:pt x="58218" y="40973"/>
                    <a:pt x="54041" y="39319"/>
                  </a:cubicBezTo>
                  <a:cubicBezTo>
                    <a:pt x="54041" y="39319"/>
                    <a:pt x="53606" y="33924"/>
                    <a:pt x="51517" y="33924"/>
                  </a:cubicBezTo>
                  <a:cubicBezTo>
                    <a:pt x="51517" y="33924"/>
                    <a:pt x="50149" y="29049"/>
                    <a:pt x="47582" y="29049"/>
                  </a:cubicBezTo>
                  <a:cubicBezTo>
                    <a:pt x="47559" y="29049"/>
                    <a:pt x="47537" y="29050"/>
                    <a:pt x="47514" y="29050"/>
                  </a:cubicBezTo>
                  <a:cubicBezTo>
                    <a:pt x="47514" y="29050"/>
                    <a:pt x="45687" y="25134"/>
                    <a:pt x="44033" y="24438"/>
                  </a:cubicBezTo>
                  <a:cubicBezTo>
                    <a:pt x="43857" y="24377"/>
                    <a:pt x="43689" y="24349"/>
                    <a:pt x="43530" y="24349"/>
                  </a:cubicBezTo>
                  <a:cubicBezTo>
                    <a:pt x="42125" y="24349"/>
                    <a:pt x="41423" y="26527"/>
                    <a:pt x="41423" y="26527"/>
                  </a:cubicBezTo>
                  <a:lnTo>
                    <a:pt x="44816" y="30269"/>
                  </a:lnTo>
                  <a:cubicBezTo>
                    <a:pt x="44816" y="30269"/>
                    <a:pt x="43337" y="32009"/>
                    <a:pt x="48210" y="34446"/>
                  </a:cubicBezTo>
                  <a:cubicBezTo>
                    <a:pt x="48210" y="34446"/>
                    <a:pt x="46383" y="36970"/>
                    <a:pt x="50995" y="40015"/>
                  </a:cubicBezTo>
                  <a:cubicBezTo>
                    <a:pt x="50995" y="40015"/>
                    <a:pt x="48732" y="41408"/>
                    <a:pt x="52213" y="44279"/>
                  </a:cubicBezTo>
                  <a:cubicBezTo>
                    <a:pt x="55781" y="47064"/>
                    <a:pt x="53432" y="57942"/>
                    <a:pt x="56129" y="62467"/>
                  </a:cubicBezTo>
                  <a:lnTo>
                    <a:pt x="57000" y="64991"/>
                  </a:lnTo>
                  <a:cubicBezTo>
                    <a:pt x="58392" y="70821"/>
                    <a:pt x="62395" y="75607"/>
                    <a:pt x="67790" y="77957"/>
                  </a:cubicBezTo>
                  <a:cubicBezTo>
                    <a:pt x="68138" y="79349"/>
                    <a:pt x="69183" y="80394"/>
                    <a:pt x="70575" y="80742"/>
                  </a:cubicBezTo>
                  <a:cubicBezTo>
                    <a:pt x="70923" y="81873"/>
                    <a:pt x="70488" y="83178"/>
                    <a:pt x="69444" y="83875"/>
                  </a:cubicBezTo>
                  <a:cubicBezTo>
                    <a:pt x="67703" y="85180"/>
                    <a:pt x="66833" y="86485"/>
                    <a:pt x="68312" y="88748"/>
                  </a:cubicBezTo>
                  <a:cubicBezTo>
                    <a:pt x="66485" y="88922"/>
                    <a:pt x="64570" y="89270"/>
                    <a:pt x="62830" y="89879"/>
                  </a:cubicBezTo>
                  <a:cubicBezTo>
                    <a:pt x="61085" y="88861"/>
                    <a:pt x="57336" y="87236"/>
                    <a:pt x="51177" y="87236"/>
                  </a:cubicBezTo>
                  <a:cubicBezTo>
                    <a:pt x="49964" y="87236"/>
                    <a:pt x="48657" y="87299"/>
                    <a:pt x="47253" y="87443"/>
                  </a:cubicBezTo>
                  <a:cubicBezTo>
                    <a:pt x="47253" y="87443"/>
                    <a:pt x="35331" y="88922"/>
                    <a:pt x="28630" y="93012"/>
                  </a:cubicBezTo>
                  <a:cubicBezTo>
                    <a:pt x="25259" y="95052"/>
                    <a:pt x="22589" y="95329"/>
                    <a:pt x="20735" y="95329"/>
                  </a:cubicBezTo>
                  <a:cubicBezTo>
                    <a:pt x="20044" y="95329"/>
                    <a:pt x="19467" y="95291"/>
                    <a:pt x="19009" y="95291"/>
                  </a:cubicBezTo>
                  <a:cubicBezTo>
                    <a:pt x="18284" y="95291"/>
                    <a:pt x="17857" y="95387"/>
                    <a:pt x="17753" y="95884"/>
                  </a:cubicBezTo>
                  <a:lnTo>
                    <a:pt x="17753" y="96841"/>
                  </a:lnTo>
                  <a:cubicBezTo>
                    <a:pt x="17753" y="96841"/>
                    <a:pt x="11721" y="93943"/>
                    <a:pt x="8428" y="93943"/>
                  </a:cubicBezTo>
                  <a:cubicBezTo>
                    <a:pt x="8250" y="93943"/>
                    <a:pt x="8080" y="93951"/>
                    <a:pt x="7919" y="93969"/>
                  </a:cubicBezTo>
                  <a:cubicBezTo>
                    <a:pt x="4786" y="94230"/>
                    <a:pt x="6962" y="96232"/>
                    <a:pt x="6962" y="96232"/>
                  </a:cubicBezTo>
                  <a:lnTo>
                    <a:pt x="174" y="95797"/>
                  </a:lnTo>
                  <a:lnTo>
                    <a:pt x="0" y="97972"/>
                  </a:lnTo>
                  <a:lnTo>
                    <a:pt x="6614" y="97972"/>
                  </a:lnTo>
                  <a:cubicBezTo>
                    <a:pt x="7161" y="97972"/>
                    <a:pt x="6022" y="100150"/>
                    <a:pt x="8626" y="100150"/>
                  </a:cubicBezTo>
                  <a:cubicBezTo>
                    <a:pt x="8920" y="100150"/>
                    <a:pt x="9262" y="100123"/>
                    <a:pt x="9659" y="100061"/>
                  </a:cubicBezTo>
                  <a:cubicBezTo>
                    <a:pt x="13575" y="99365"/>
                    <a:pt x="17753" y="98930"/>
                    <a:pt x="17753" y="98930"/>
                  </a:cubicBezTo>
                  <a:cubicBezTo>
                    <a:pt x="17753" y="98930"/>
                    <a:pt x="18008" y="100080"/>
                    <a:pt x="19342" y="100080"/>
                  </a:cubicBezTo>
                  <a:cubicBezTo>
                    <a:pt x="19564" y="100080"/>
                    <a:pt x="19816" y="100048"/>
                    <a:pt x="20102" y="99974"/>
                  </a:cubicBezTo>
                  <a:cubicBezTo>
                    <a:pt x="22191" y="99452"/>
                    <a:pt x="37507" y="92925"/>
                    <a:pt x="44381" y="90662"/>
                  </a:cubicBezTo>
                  <a:cubicBezTo>
                    <a:pt x="44381" y="90662"/>
                    <a:pt x="44642" y="91968"/>
                    <a:pt x="48384" y="92751"/>
                  </a:cubicBezTo>
                  <a:cubicBezTo>
                    <a:pt x="50386" y="93099"/>
                    <a:pt x="53606" y="95362"/>
                    <a:pt x="56129" y="97189"/>
                  </a:cubicBezTo>
                  <a:cubicBezTo>
                    <a:pt x="54215" y="104847"/>
                    <a:pt x="52997" y="119728"/>
                    <a:pt x="52997" y="119728"/>
                  </a:cubicBezTo>
                  <a:cubicBezTo>
                    <a:pt x="52997" y="119728"/>
                    <a:pt x="51256" y="129126"/>
                    <a:pt x="50647" y="138351"/>
                  </a:cubicBezTo>
                  <a:cubicBezTo>
                    <a:pt x="44642" y="143224"/>
                    <a:pt x="42728" y="151143"/>
                    <a:pt x="44120" y="152622"/>
                  </a:cubicBezTo>
                  <a:cubicBezTo>
                    <a:pt x="38464" y="158801"/>
                    <a:pt x="36636" y="172289"/>
                    <a:pt x="36549" y="175509"/>
                  </a:cubicBezTo>
                  <a:cubicBezTo>
                    <a:pt x="36549" y="179425"/>
                    <a:pt x="33678" y="188040"/>
                    <a:pt x="33678" y="188040"/>
                  </a:cubicBezTo>
                  <a:cubicBezTo>
                    <a:pt x="33678" y="188040"/>
                    <a:pt x="25323" y="195524"/>
                    <a:pt x="25149" y="196743"/>
                  </a:cubicBezTo>
                  <a:cubicBezTo>
                    <a:pt x="25062" y="197961"/>
                    <a:pt x="28282" y="197961"/>
                    <a:pt x="28282" y="197961"/>
                  </a:cubicBezTo>
                  <a:cubicBezTo>
                    <a:pt x="28282" y="197961"/>
                    <a:pt x="23844" y="205445"/>
                    <a:pt x="25585" y="206054"/>
                  </a:cubicBezTo>
                  <a:cubicBezTo>
                    <a:pt x="25653" y="206077"/>
                    <a:pt x="25724" y="206088"/>
                    <a:pt x="25797" y="206088"/>
                  </a:cubicBezTo>
                  <a:cubicBezTo>
                    <a:pt x="27674" y="206088"/>
                    <a:pt x="30980" y="198831"/>
                    <a:pt x="30980" y="198831"/>
                  </a:cubicBezTo>
                  <a:cubicBezTo>
                    <a:pt x="31241" y="198930"/>
                    <a:pt x="31491" y="198976"/>
                    <a:pt x="31731" y="198976"/>
                  </a:cubicBezTo>
                  <a:cubicBezTo>
                    <a:pt x="35087" y="198976"/>
                    <a:pt x="36375" y="189955"/>
                    <a:pt x="36375" y="189955"/>
                  </a:cubicBezTo>
                  <a:cubicBezTo>
                    <a:pt x="42032" y="187518"/>
                    <a:pt x="42902" y="176466"/>
                    <a:pt x="42032" y="170201"/>
                  </a:cubicBezTo>
                  <a:cubicBezTo>
                    <a:pt x="41336" y="165589"/>
                    <a:pt x="44903" y="156712"/>
                    <a:pt x="46818" y="152361"/>
                  </a:cubicBezTo>
                  <a:cubicBezTo>
                    <a:pt x="48210" y="151839"/>
                    <a:pt x="49516" y="151143"/>
                    <a:pt x="50734" y="150447"/>
                  </a:cubicBezTo>
                  <a:cubicBezTo>
                    <a:pt x="50908" y="151143"/>
                    <a:pt x="50995" y="151839"/>
                    <a:pt x="51169" y="152535"/>
                  </a:cubicBezTo>
                  <a:cubicBezTo>
                    <a:pt x="53648" y="161339"/>
                    <a:pt x="58646" y="189286"/>
                    <a:pt x="81584" y="189286"/>
                  </a:cubicBezTo>
                  <a:cubicBezTo>
                    <a:pt x="81998" y="189286"/>
                    <a:pt x="82419" y="189277"/>
                    <a:pt x="82845" y="189259"/>
                  </a:cubicBezTo>
                  <a:cubicBezTo>
                    <a:pt x="82845" y="189259"/>
                    <a:pt x="84957" y="190060"/>
                    <a:pt x="88132" y="190060"/>
                  </a:cubicBezTo>
                  <a:cubicBezTo>
                    <a:pt x="91657" y="190060"/>
                    <a:pt x="96492" y="189073"/>
                    <a:pt x="101207" y="184908"/>
                  </a:cubicBezTo>
                  <a:cubicBezTo>
                    <a:pt x="108169" y="178816"/>
                    <a:pt x="115914" y="165589"/>
                    <a:pt x="117654" y="150795"/>
                  </a:cubicBezTo>
                  <a:cubicBezTo>
                    <a:pt x="118785" y="151404"/>
                    <a:pt x="120004" y="152013"/>
                    <a:pt x="121135" y="152448"/>
                  </a:cubicBezTo>
                  <a:cubicBezTo>
                    <a:pt x="123049" y="156799"/>
                    <a:pt x="126617" y="165676"/>
                    <a:pt x="126008" y="170288"/>
                  </a:cubicBezTo>
                  <a:cubicBezTo>
                    <a:pt x="125051" y="176554"/>
                    <a:pt x="126008" y="187692"/>
                    <a:pt x="131665" y="190042"/>
                  </a:cubicBezTo>
                  <a:cubicBezTo>
                    <a:pt x="131665" y="190042"/>
                    <a:pt x="132955" y="199149"/>
                    <a:pt x="136315" y="199149"/>
                  </a:cubicBezTo>
                  <a:cubicBezTo>
                    <a:pt x="136553" y="199149"/>
                    <a:pt x="136801" y="199103"/>
                    <a:pt x="137060" y="199005"/>
                  </a:cubicBezTo>
                  <a:cubicBezTo>
                    <a:pt x="137060" y="199005"/>
                    <a:pt x="140363" y="206175"/>
                    <a:pt x="142241" y="206175"/>
                  </a:cubicBezTo>
                  <a:cubicBezTo>
                    <a:pt x="142315" y="206175"/>
                    <a:pt x="142386" y="206164"/>
                    <a:pt x="142455" y="206141"/>
                  </a:cubicBezTo>
                  <a:cubicBezTo>
                    <a:pt x="144196" y="205532"/>
                    <a:pt x="139758" y="198048"/>
                    <a:pt x="139758" y="198048"/>
                  </a:cubicBezTo>
                  <a:cubicBezTo>
                    <a:pt x="139758" y="198048"/>
                    <a:pt x="142978" y="198048"/>
                    <a:pt x="142890" y="196917"/>
                  </a:cubicBezTo>
                  <a:cubicBezTo>
                    <a:pt x="142716" y="195698"/>
                    <a:pt x="134362" y="188215"/>
                    <a:pt x="134362" y="188215"/>
                  </a:cubicBezTo>
                  <a:cubicBezTo>
                    <a:pt x="134362" y="188215"/>
                    <a:pt x="131491" y="179512"/>
                    <a:pt x="131404" y="175596"/>
                  </a:cubicBezTo>
                  <a:cubicBezTo>
                    <a:pt x="131404" y="172376"/>
                    <a:pt x="129489" y="158888"/>
                    <a:pt x="123920" y="152709"/>
                  </a:cubicBezTo>
                  <a:cubicBezTo>
                    <a:pt x="125225" y="151230"/>
                    <a:pt x="123398" y="143572"/>
                    <a:pt x="117654" y="138612"/>
                  </a:cubicBezTo>
                  <a:cubicBezTo>
                    <a:pt x="117567" y="138177"/>
                    <a:pt x="117480" y="137742"/>
                    <a:pt x="117393" y="137306"/>
                  </a:cubicBezTo>
                  <a:cubicBezTo>
                    <a:pt x="114956" y="122339"/>
                    <a:pt x="114956" y="104760"/>
                    <a:pt x="111562" y="95188"/>
                  </a:cubicBezTo>
                  <a:cubicBezTo>
                    <a:pt x="114086" y="93534"/>
                    <a:pt x="117045" y="91881"/>
                    <a:pt x="118872" y="91620"/>
                  </a:cubicBezTo>
                  <a:cubicBezTo>
                    <a:pt x="122614" y="91097"/>
                    <a:pt x="122962" y="89879"/>
                    <a:pt x="122962" y="89879"/>
                  </a:cubicBezTo>
                  <a:cubicBezTo>
                    <a:pt x="129663" y="92490"/>
                    <a:pt x="144631" y="99887"/>
                    <a:pt x="146632" y="100583"/>
                  </a:cubicBezTo>
                  <a:cubicBezTo>
                    <a:pt x="146974" y="100687"/>
                    <a:pt x="147270" y="100730"/>
                    <a:pt x="147526" y="100730"/>
                  </a:cubicBezTo>
                  <a:cubicBezTo>
                    <a:pt x="148770" y="100730"/>
                    <a:pt x="149069" y="99713"/>
                    <a:pt x="149069" y="99713"/>
                  </a:cubicBezTo>
                  <a:cubicBezTo>
                    <a:pt x="149069" y="99713"/>
                    <a:pt x="153246" y="100322"/>
                    <a:pt x="157075" y="101192"/>
                  </a:cubicBezTo>
                  <a:cubicBezTo>
                    <a:pt x="157636" y="101329"/>
                    <a:pt x="158088" y="101388"/>
                    <a:pt x="158452" y="101388"/>
                  </a:cubicBezTo>
                  <a:cubicBezTo>
                    <a:pt x="160595" y="101388"/>
                    <a:pt x="159718" y="99363"/>
                    <a:pt x="160182" y="99363"/>
                  </a:cubicBezTo>
                  <a:cubicBezTo>
                    <a:pt x="160190" y="99363"/>
                    <a:pt x="160199" y="99363"/>
                    <a:pt x="160208" y="99365"/>
                  </a:cubicBezTo>
                  <a:cubicBezTo>
                    <a:pt x="160730" y="99452"/>
                    <a:pt x="166822" y="99800"/>
                    <a:pt x="166822" y="99800"/>
                  </a:cubicBezTo>
                  <a:lnTo>
                    <a:pt x="166822" y="97624"/>
                  </a:lnTo>
                  <a:lnTo>
                    <a:pt x="159947" y="97624"/>
                  </a:lnTo>
                  <a:cubicBezTo>
                    <a:pt x="159947" y="97624"/>
                    <a:pt x="162209" y="95884"/>
                    <a:pt x="159164" y="95275"/>
                  </a:cubicBezTo>
                  <a:cubicBezTo>
                    <a:pt x="158903" y="95231"/>
                    <a:pt x="158615" y="95211"/>
                    <a:pt x="158307" y="95211"/>
                  </a:cubicBezTo>
                  <a:cubicBezTo>
                    <a:pt x="154919" y="95211"/>
                    <a:pt x="149069" y="97624"/>
                    <a:pt x="149069" y="97624"/>
                  </a:cubicBezTo>
                  <a:lnTo>
                    <a:pt x="149069" y="96580"/>
                  </a:lnTo>
                  <a:cubicBezTo>
                    <a:pt x="148895" y="94926"/>
                    <a:pt x="144718" y="97450"/>
                    <a:pt x="138365" y="93099"/>
                  </a:cubicBezTo>
                  <a:cubicBezTo>
                    <a:pt x="132013" y="88661"/>
                    <a:pt x="120178" y="86485"/>
                    <a:pt x="120178" y="86485"/>
                  </a:cubicBezTo>
                  <a:cubicBezTo>
                    <a:pt x="117915" y="86120"/>
                    <a:pt x="115898" y="85973"/>
                    <a:pt x="114115" y="85973"/>
                  </a:cubicBezTo>
                  <a:cubicBezTo>
                    <a:pt x="109522" y="85973"/>
                    <a:pt x="106492" y="86951"/>
                    <a:pt x="104862" y="87704"/>
                  </a:cubicBezTo>
                  <a:cubicBezTo>
                    <a:pt x="101642" y="86224"/>
                    <a:pt x="99727" y="85854"/>
                    <a:pt x="98618" y="85854"/>
                  </a:cubicBezTo>
                  <a:cubicBezTo>
                    <a:pt x="97508" y="85854"/>
                    <a:pt x="97204" y="86224"/>
                    <a:pt x="97204" y="86224"/>
                  </a:cubicBezTo>
                  <a:cubicBezTo>
                    <a:pt x="97552" y="84310"/>
                    <a:pt x="96682" y="82395"/>
                    <a:pt x="95028" y="81351"/>
                  </a:cubicBezTo>
                  <a:cubicBezTo>
                    <a:pt x="95028" y="81351"/>
                    <a:pt x="95115" y="78305"/>
                    <a:pt x="96247" y="77261"/>
                  </a:cubicBezTo>
                  <a:cubicBezTo>
                    <a:pt x="97030" y="76130"/>
                    <a:pt x="97204" y="74650"/>
                    <a:pt x="96856" y="73345"/>
                  </a:cubicBezTo>
                  <a:cubicBezTo>
                    <a:pt x="100424" y="70038"/>
                    <a:pt x="102686" y="65513"/>
                    <a:pt x="103034" y="60727"/>
                  </a:cubicBezTo>
                  <a:lnTo>
                    <a:pt x="103469" y="58029"/>
                  </a:lnTo>
                  <a:cubicBezTo>
                    <a:pt x="105471" y="53156"/>
                    <a:pt x="101468" y="42713"/>
                    <a:pt x="104601" y="39406"/>
                  </a:cubicBezTo>
                  <a:cubicBezTo>
                    <a:pt x="107646" y="36099"/>
                    <a:pt x="105210" y="35055"/>
                    <a:pt x="105210" y="35055"/>
                  </a:cubicBezTo>
                  <a:cubicBezTo>
                    <a:pt x="109213" y="31313"/>
                    <a:pt x="107037" y="29138"/>
                    <a:pt x="107037" y="29138"/>
                  </a:cubicBezTo>
                  <a:cubicBezTo>
                    <a:pt x="111475" y="26005"/>
                    <a:pt x="109735" y="24525"/>
                    <a:pt x="109735" y="24525"/>
                  </a:cubicBezTo>
                  <a:lnTo>
                    <a:pt x="112520" y="20261"/>
                  </a:lnTo>
                  <a:cubicBezTo>
                    <a:pt x="112520" y="20261"/>
                    <a:pt x="111570" y="18425"/>
                    <a:pt x="110319" y="18425"/>
                  </a:cubicBezTo>
                  <a:cubicBezTo>
                    <a:pt x="110103" y="18425"/>
                    <a:pt x="109878" y="18480"/>
                    <a:pt x="109648" y="18608"/>
                  </a:cubicBezTo>
                  <a:cubicBezTo>
                    <a:pt x="108082" y="19478"/>
                    <a:pt x="106863" y="23742"/>
                    <a:pt x="106863" y="23742"/>
                  </a:cubicBezTo>
                  <a:cubicBezTo>
                    <a:pt x="104340" y="24090"/>
                    <a:pt x="103730" y="29138"/>
                    <a:pt x="103730" y="29138"/>
                  </a:cubicBezTo>
                  <a:cubicBezTo>
                    <a:pt x="101642" y="29486"/>
                    <a:pt x="102077" y="34881"/>
                    <a:pt x="102077" y="34881"/>
                  </a:cubicBezTo>
                  <a:cubicBezTo>
                    <a:pt x="98161" y="37144"/>
                    <a:pt x="101207" y="51328"/>
                    <a:pt x="101903" y="54374"/>
                  </a:cubicBezTo>
                  <a:cubicBezTo>
                    <a:pt x="102599" y="57333"/>
                    <a:pt x="101207" y="58551"/>
                    <a:pt x="101207" y="58551"/>
                  </a:cubicBezTo>
                  <a:cubicBezTo>
                    <a:pt x="97117" y="60640"/>
                    <a:pt x="97291" y="63772"/>
                    <a:pt x="95637" y="65078"/>
                  </a:cubicBezTo>
                  <a:cubicBezTo>
                    <a:pt x="94593" y="65948"/>
                    <a:pt x="93549" y="66905"/>
                    <a:pt x="92592" y="67862"/>
                  </a:cubicBezTo>
                  <a:cubicBezTo>
                    <a:pt x="91982" y="67514"/>
                    <a:pt x="91373" y="67166"/>
                    <a:pt x="90764" y="66818"/>
                  </a:cubicBezTo>
                  <a:cubicBezTo>
                    <a:pt x="90764" y="66818"/>
                    <a:pt x="96943" y="60379"/>
                    <a:pt x="94245" y="57507"/>
                  </a:cubicBezTo>
                  <a:cubicBezTo>
                    <a:pt x="93012" y="56110"/>
                    <a:pt x="91838" y="55741"/>
                    <a:pt x="90941" y="55741"/>
                  </a:cubicBezTo>
                  <a:cubicBezTo>
                    <a:pt x="89939" y="55741"/>
                    <a:pt x="89285" y="56201"/>
                    <a:pt x="89285" y="56201"/>
                  </a:cubicBezTo>
                  <a:cubicBezTo>
                    <a:pt x="89111" y="55940"/>
                    <a:pt x="88850" y="55679"/>
                    <a:pt x="88589" y="55505"/>
                  </a:cubicBezTo>
                  <a:cubicBezTo>
                    <a:pt x="90416" y="54026"/>
                    <a:pt x="90677" y="52721"/>
                    <a:pt x="90242" y="51676"/>
                  </a:cubicBezTo>
                  <a:cubicBezTo>
                    <a:pt x="91025" y="51241"/>
                    <a:pt x="91460" y="50458"/>
                    <a:pt x="91547" y="49588"/>
                  </a:cubicBezTo>
                  <a:cubicBezTo>
                    <a:pt x="91547" y="49066"/>
                    <a:pt x="91547" y="48544"/>
                    <a:pt x="91286" y="48108"/>
                  </a:cubicBezTo>
                  <a:cubicBezTo>
                    <a:pt x="91982" y="47586"/>
                    <a:pt x="92331" y="46890"/>
                    <a:pt x="92418" y="46107"/>
                  </a:cubicBezTo>
                  <a:cubicBezTo>
                    <a:pt x="92418" y="45672"/>
                    <a:pt x="92418" y="45237"/>
                    <a:pt x="92244" y="44802"/>
                  </a:cubicBezTo>
                  <a:cubicBezTo>
                    <a:pt x="93375" y="44628"/>
                    <a:pt x="94245" y="43670"/>
                    <a:pt x="94245" y="42539"/>
                  </a:cubicBezTo>
                  <a:cubicBezTo>
                    <a:pt x="94332" y="42017"/>
                    <a:pt x="94158" y="41408"/>
                    <a:pt x="93984" y="40886"/>
                  </a:cubicBezTo>
                  <a:lnTo>
                    <a:pt x="93984" y="40886"/>
                  </a:lnTo>
                  <a:lnTo>
                    <a:pt x="94071" y="40973"/>
                  </a:lnTo>
                  <a:cubicBezTo>
                    <a:pt x="94103" y="40975"/>
                    <a:pt x="94134" y="40976"/>
                    <a:pt x="94166" y="40976"/>
                  </a:cubicBezTo>
                  <a:cubicBezTo>
                    <a:pt x="95260" y="40976"/>
                    <a:pt x="96254" y="39526"/>
                    <a:pt x="96508" y="37666"/>
                  </a:cubicBezTo>
                  <a:cubicBezTo>
                    <a:pt x="96595" y="36708"/>
                    <a:pt x="96508" y="35838"/>
                    <a:pt x="96160" y="34968"/>
                  </a:cubicBezTo>
                  <a:lnTo>
                    <a:pt x="96160" y="34968"/>
                  </a:lnTo>
                  <a:cubicBezTo>
                    <a:pt x="96190" y="34971"/>
                    <a:pt x="96221" y="34973"/>
                    <a:pt x="96253" y="34973"/>
                  </a:cubicBezTo>
                  <a:cubicBezTo>
                    <a:pt x="97037" y="34973"/>
                    <a:pt x="98191" y="33947"/>
                    <a:pt x="98944" y="32357"/>
                  </a:cubicBezTo>
                  <a:cubicBezTo>
                    <a:pt x="99466" y="31400"/>
                    <a:pt x="99640" y="30269"/>
                    <a:pt x="99466" y="29225"/>
                  </a:cubicBezTo>
                  <a:cubicBezTo>
                    <a:pt x="100511" y="28615"/>
                    <a:pt x="101381" y="27745"/>
                    <a:pt x="101816" y="26614"/>
                  </a:cubicBezTo>
                  <a:cubicBezTo>
                    <a:pt x="102251" y="25744"/>
                    <a:pt x="102425" y="24699"/>
                    <a:pt x="102338" y="23655"/>
                  </a:cubicBezTo>
                  <a:cubicBezTo>
                    <a:pt x="103295" y="23133"/>
                    <a:pt x="104166" y="22437"/>
                    <a:pt x="104688" y="21480"/>
                  </a:cubicBezTo>
                  <a:cubicBezTo>
                    <a:pt x="105297" y="20696"/>
                    <a:pt x="105645" y="19739"/>
                    <a:pt x="105732" y="18782"/>
                  </a:cubicBezTo>
                  <a:cubicBezTo>
                    <a:pt x="106689" y="18347"/>
                    <a:pt x="107559" y="17564"/>
                    <a:pt x="108082" y="16606"/>
                  </a:cubicBezTo>
                  <a:cubicBezTo>
                    <a:pt x="108604" y="15910"/>
                    <a:pt x="108952" y="15040"/>
                    <a:pt x="109039" y="14170"/>
                  </a:cubicBezTo>
                  <a:cubicBezTo>
                    <a:pt x="110257" y="13909"/>
                    <a:pt x="111301" y="13125"/>
                    <a:pt x="111911" y="11994"/>
                  </a:cubicBezTo>
                  <a:cubicBezTo>
                    <a:pt x="112433" y="11211"/>
                    <a:pt x="112781" y="10254"/>
                    <a:pt x="112868" y="9296"/>
                  </a:cubicBezTo>
                  <a:cubicBezTo>
                    <a:pt x="113651" y="8861"/>
                    <a:pt x="114260" y="8165"/>
                    <a:pt x="114782" y="7469"/>
                  </a:cubicBezTo>
                  <a:cubicBezTo>
                    <a:pt x="115217" y="6773"/>
                    <a:pt x="115566" y="5990"/>
                    <a:pt x="115740" y="5206"/>
                  </a:cubicBezTo>
                  <a:cubicBezTo>
                    <a:pt x="116871" y="5119"/>
                    <a:pt x="117915" y="4684"/>
                    <a:pt x="118785" y="3901"/>
                  </a:cubicBezTo>
                  <a:cubicBezTo>
                    <a:pt x="120265" y="2596"/>
                    <a:pt x="121048" y="1029"/>
                    <a:pt x="120439" y="333"/>
                  </a:cubicBezTo>
                  <a:cubicBezTo>
                    <a:pt x="120241" y="108"/>
                    <a:pt x="119926" y="1"/>
                    <a:pt x="119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112;p19"/>
          <p:cNvSpPr txBox="1"/>
          <p:nvPr/>
        </p:nvSpPr>
        <p:spPr>
          <a:xfrm>
            <a:off x="4990025" y="1725150"/>
            <a:ext cx="34275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 petri dish can function as a makeshift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choice chamber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Woodlice will tend to gravitate towards conditions that are both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dark and damp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The woodlice achieve this through a combination of taxis and kinesis.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Tropisms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8" name="Google Shape;118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Plants are also able to respond to their environment.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 </a:t>
            </a:r>
            <a:r>
              <a:rPr lang="en" sz="1700" b="1">
                <a:solidFill>
                  <a:srgbClr val="CCCCCC"/>
                </a:solidFill>
              </a:rPr>
              <a:t>directional </a:t>
            </a:r>
            <a:r>
              <a:rPr lang="en" sz="1700">
                <a:solidFill>
                  <a:srgbClr val="CCCCCC"/>
                </a:solidFill>
              </a:rPr>
              <a:t>response to a stimulus in a plant is called a </a:t>
            </a:r>
            <a:r>
              <a:rPr lang="en" sz="1700" b="1">
                <a:solidFill>
                  <a:srgbClr val="CCCCCC"/>
                </a:solidFill>
              </a:rPr>
              <a:t>tropism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Tropisms increase a plant’s likelihood of survival.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 directional response to </a:t>
            </a:r>
            <a:r>
              <a:rPr lang="en" sz="1700" b="1">
                <a:solidFill>
                  <a:srgbClr val="FFD966"/>
                </a:solidFill>
              </a:rPr>
              <a:t>light </a:t>
            </a:r>
            <a:r>
              <a:rPr lang="en" sz="1700">
                <a:solidFill>
                  <a:srgbClr val="CCCCCC"/>
                </a:solidFill>
              </a:rPr>
              <a:t>is called a </a:t>
            </a:r>
            <a:r>
              <a:rPr lang="en" sz="1700" b="1">
                <a:solidFill>
                  <a:srgbClr val="CCCCCC"/>
                </a:solidFill>
              </a:rPr>
              <a:t>phototropism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shoots of a plant are </a:t>
            </a:r>
            <a:r>
              <a:rPr lang="en" sz="1300" b="1">
                <a:solidFill>
                  <a:srgbClr val="CCCCCC"/>
                </a:solidFill>
              </a:rPr>
              <a:t>positively phototropic </a:t>
            </a:r>
            <a:r>
              <a:rPr lang="en" sz="1300">
                <a:solidFill>
                  <a:srgbClr val="CCCCCC"/>
                </a:solidFill>
              </a:rPr>
              <a:t>- this means they grow </a:t>
            </a:r>
            <a:r>
              <a:rPr lang="en" sz="1300" b="1">
                <a:solidFill>
                  <a:srgbClr val="CCCCCC"/>
                </a:solidFill>
              </a:rPr>
              <a:t>towards </a:t>
            </a:r>
            <a:r>
              <a:rPr lang="en" sz="1300">
                <a:solidFill>
                  <a:srgbClr val="CCCCCC"/>
                </a:solidFill>
              </a:rPr>
              <a:t>light.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roots of a plant are </a:t>
            </a:r>
            <a:r>
              <a:rPr lang="en" sz="1300" b="1">
                <a:solidFill>
                  <a:srgbClr val="CCCCCC"/>
                </a:solidFill>
              </a:rPr>
              <a:t>negatively phototropic </a:t>
            </a:r>
            <a:r>
              <a:rPr lang="en" sz="1300">
                <a:solidFill>
                  <a:srgbClr val="CCCCCC"/>
                </a:solidFill>
              </a:rPr>
              <a:t>- this means they grow </a:t>
            </a:r>
            <a:r>
              <a:rPr lang="en" sz="1300" b="1">
                <a:solidFill>
                  <a:srgbClr val="CCCCCC"/>
                </a:solidFill>
              </a:rPr>
              <a:t>away from </a:t>
            </a:r>
            <a:r>
              <a:rPr lang="en" sz="1300">
                <a:solidFill>
                  <a:srgbClr val="CCCCCC"/>
                </a:solidFill>
              </a:rPr>
              <a:t>light.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 directional response to </a:t>
            </a:r>
            <a:r>
              <a:rPr lang="en" sz="1700" b="1">
                <a:solidFill>
                  <a:srgbClr val="CCCCCC"/>
                </a:solidFill>
              </a:rPr>
              <a:t>gravity </a:t>
            </a:r>
            <a:r>
              <a:rPr lang="en" sz="1700">
                <a:solidFill>
                  <a:srgbClr val="CCCCCC"/>
                </a:solidFill>
              </a:rPr>
              <a:t>is called a </a:t>
            </a:r>
            <a:r>
              <a:rPr lang="en" sz="1700" b="1">
                <a:solidFill>
                  <a:srgbClr val="CCCCCC"/>
                </a:solidFill>
              </a:rPr>
              <a:t>gravitropism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shoots of a plant are </a:t>
            </a:r>
            <a:r>
              <a:rPr lang="en" sz="1300" b="1">
                <a:solidFill>
                  <a:srgbClr val="CCCCCC"/>
                </a:solidFill>
              </a:rPr>
              <a:t>negatively gravitropic </a:t>
            </a:r>
            <a:r>
              <a:rPr lang="en" sz="1300">
                <a:solidFill>
                  <a:srgbClr val="CCCCCC"/>
                </a:solidFill>
              </a:rPr>
              <a:t>- this means they grow </a:t>
            </a:r>
            <a:r>
              <a:rPr lang="en" sz="1300" b="1">
                <a:solidFill>
                  <a:srgbClr val="CCCCCC"/>
                </a:solidFill>
              </a:rPr>
              <a:t>upwards</a:t>
            </a:r>
            <a:r>
              <a:rPr lang="en" sz="1300">
                <a:solidFill>
                  <a:srgbClr val="CCCCCC"/>
                </a:solidFill>
              </a:rPr>
              <a:t>, against gravity.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roots of a plant are </a:t>
            </a:r>
            <a:r>
              <a:rPr lang="en" sz="1300" b="1">
                <a:solidFill>
                  <a:srgbClr val="CCCCCC"/>
                </a:solidFill>
              </a:rPr>
              <a:t>positively gravitropic </a:t>
            </a:r>
            <a:r>
              <a:rPr lang="en" sz="1300">
                <a:solidFill>
                  <a:srgbClr val="CCCCCC"/>
                </a:solidFill>
              </a:rPr>
              <a:t>- this means they grow </a:t>
            </a:r>
            <a:r>
              <a:rPr lang="en" sz="1300" b="1">
                <a:solidFill>
                  <a:srgbClr val="CCCCCC"/>
                </a:solidFill>
              </a:rPr>
              <a:t>downwards</a:t>
            </a:r>
            <a:r>
              <a:rPr lang="en" sz="1300">
                <a:solidFill>
                  <a:srgbClr val="CCCCCC"/>
                </a:solidFill>
              </a:rPr>
              <a:t>, with gravity.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growth of plants are affected by chemicals called </a:t>
            </a:r>
            <a:r>
              <a:rPr lang="en" sz="1700" b="1">
                <a:solidFill>
                  <a:srgbClr val="CCCCCC"/>
                </a:solidFill>
              </a:rPr>
              <a:t>auxins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Auxins are hormone-like compounds that affect the </a:t>
            </a:r>
            <a:r>
              <a:rPr lang="en" sz="1300" b="1">
                <a:solidFill>
                  <a:srgbClr val="CCCCCC"/>
                </a:solidFill>
              </a:rPr>
              <a:t>rate </a:t>
            </a:r>
            <a:r>
              <a:rPr lang="en" sz="1300">
                <a:solidFill>
                  <a:srgbClr val="CCCCCC"/>
                </a:solidFill>
              </a:rPr>
              <a:t>of </a:t>
            </a:r>
            <a:r>
              <a:rPr lang="en" sz="1300" b="1">
                <a:solidFill>
                  <a:srgbClr val="CCCCCC"/>
                </a:solidFill>
              </a:rPr>
              <a:t>plant growth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Auxins are produced in the </a:t>
            </a:r>
            <a:r>
              <a:rPr lang="en" sz="1300" b="1">
                <a:solidFill>
                  <a:srgbClr val="CCCCCC"/>
                </a:solidFill>
              </a:rPr>
              <a:t>shoots </a:t>
            </a:r>
            <a:r>
              <a:rPr lang="en" sz="1300">
                <a:solidFill>
                  <a:srgbClr val="CCCCCC"/>
                </a:solidFill>
              </a:rPr>
              <a:t>of the plant and then travel around the plant via </a:t>
            </a:r>
            <a:r>
              <a:rPr lang="en" sz="1300" b="1">
                <a:solidFill>
                  <a:srgbClr val="CCCCCC"/>
                </a:solidFill>
              </a:rPr>
              <a:t>mass transport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119" name="Google Shape;11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25" name="Google Shape;125;p21"/>
          <p:cNvSpPr txBox="1"/>
          <p:nvPr/>
        </p:nvSpPr>
        <p:spPr>
          <a:xfrm>
            <a:off x="5092600" y="1509750"/>
            <a:ext cx="31137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97520A"/>
                </a:solidFill>
                <a:latin typeface="Cambria"/>
                <a:ea typeface="Cambria"/>
                <a:cs typeface="Cambria"/>
                <a:sym typeface="Cambria"/>
              </a:rPr>
              <a:t>roots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plants are both positively gravitropic (growing towards gravity) and negatively phototropic (growing away from light).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shoots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plants are both positively phototropic (growing towards light) and negatively gravitropic (growing against gravity).</a:t>
            </a:r>
            <a:endParaRPr baseline="-25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6" name="Google Shape;126;p21"/>
          <p:cNvSpPr/>
          <p:nvPr/>
        </p:nvSpPr>
        <p:spPr>
          <a:xfrm>
            <a:off x="2198050" y="481400"/>
            <a:ext cx="258600" cy="217850"/>
          </a:xfrm>
          <a:custGeom>
            <a:avLst/>
            <a:gdLst/>
            <a:ahLst/>
            <a:cxnLst/>
            <a:rect l="l" t="t" r="r" b="b"/>
            <a:pathLst>
              <a:path w="10344" h="8714" extrusionOk="0">
                <a:moveTo>
                  <a:pt x="3537" y="1"/>
                </a:moveTo>
                <a:cubicBezTo>
                  <a:pt x="2759" y="1"/>
                  <a:pt x="2005" y="434"/>
                  <a:pt x="1318" y="1497"/>
                </a:cubicBezTo>
                <a:cubicBezTo>
                  <a:pt x="0" y="3671"/>
                  <a:pt x="395" y="6943"/>
                  <a:pt x="4392" y="8392"/>
                </a:cubicBezTo>
                <a:cubicBezTo>
                  <a:pt x="5008" y="8619"/>
                  <a:pt x="5555" y="8714"/>
                  <a:pt x="6059" y="8714"/>
                </a:cubicBezTo>
                <a:cubicBezTo>
                  <a:pt x="7660" y="8714"/>
                  <a:pt x="8824" y="7755"/>
                  <a:pt x="10344" y="6987"/>
                </a:cubicBezTo>
                <a:cubicBezTo>
                  <a:pt x="8785" y="4491"/>
                  <a:pt x="6039" y="1"/>
                  <a:pt x="3537" y="1"/>
                </a:cubicBezTo>
                <a:close/>
              </a:path>
            </a:pathLst>
          </a:custGeom>
          <a:solidFill>
            <a:srgbClr val="F92E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1"/>
          <p:cNvSpPr/>
          <p:nvPr/>
        </p:nvSpPr>
        <p:spPr>
          <a:xfrm>
            <a:off x="2397875" y="415300"/>
            <a:ext cx="277725" cy="234875"/>
          </a:xfrm>
          <a:custGeom>
            <a:avLst/>
            <a:gdLst/>
            <a:ahLst/>
            <a:cxnLst/>
            <a:rect l="l" t="t" r="r" b="b"/>
            <a:pathLst>
              <a:path w="11109" h="9395" extrusionOk="0">
                <a:moveTo>
                  <a:pt x="4088" y="0"/>
                </a:moveTo>
                <a:cubicBezTo>
                  <a:pt x="2075" y="0"/>
                  <a:pt x="236" y="1181"/>
                  <a:pt x="111" y="4053"/>
                </a:cubicBezTo>
                <a:cubicBezTo>
                  <a:pt x="1" y="6644"/>
                  <a:pt x="1582" y="7962"/>
                  <a:pt x="3361" y="9367"/>
                </a:cubicBezTo>
                <a:cubicBezTo>
                  <a:pt x="3648" y="9385"/>
                  <a:pt x="3929" y="9395"/>
                  <a:pt x="4203" y="9395"/>
                </a:cubicBezTo>
                <a:cubicBezTo>
                  <a:pt x="6024" y="9395"/>
                  <a:pt x="7543" y="8949"/>
                  <a:pt x="8631" y="7193"/>
                </a:cubicBezTo>
                <a:cubicBezTo>
                  <a:pt x="11109" y="3137"/>
                  <a:pt x="7368" y="0"/>
                  <a:pt x="4088" y="0"/>
                </a:cubicBezTo>
                <a:close/>
              </a:path>
            </a:pathLst>
          </a:custGeom>
          <a:solidFill>
            <a:srgbClr val="F91E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1"/>
          <p:cNvSpPr/>
          <p:nvPr/>
        </p:nvSpPr>
        <p:spPr>
          <a:xfrm>
            <a:off x="2189800" y="465950"/>
            <a:ext cx="276175" cy="228575"/>
          </a:xfrm>
          <a:custGeom>
            <a:avLst/>
            <a:gdLst/>
            <a:ahLst/>
            <a:cxnLst/>
            <a:rect l="l" t="t" r="r" b="b"/>
            <a:pathLst>
              <a:path w="11047" h="9143" extrusionOk="0">
                <a:moveTo>
                  <a:pt x="5182" y="0"/>
                </a:moveTo>
                <a:cubicBezTo>
                  <a:pt x="3689" y="0"/>
                  <a:pt x="2396" y="880"/>
                  <a:pt x="1648" y="2115"/>
                </a:cubicBezTo>
                <a:cubicBezTo>
                  <a:pt x="1" y="9142"/>
                  <a:pt x="5579" y="5189"/>
                  <a:pt x="10674" y="7605"/>
                </a:cubicBezTo>
                <a:cubicBezTo>
                  <a:pt x="11047" y="5563"/>
                  <a:pt x="10564" y="3608"/>
                  <a:pt x="8785" y="1763"/>
                </a:cubicBezTo>
                <a:cubicBezTo>
                  <a:pt x="7570" y="510"/>
                  <a:pt x="6318" y="0"/>
                  <a:pt x="5182" y="0"/>
                </a:cubicBezTo>
                <a:close/>
              </a:path>
            </a:pathLst>
          </a:custGeom>
          <a:solidFill>
            <a:srgbClr val="F92E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1"/>
          <p:cNvSpPr/>
          <p:nvPr/>
        </p:nvSpPr>
        <p:spPr>
          <a:xfrm>
            <a:off x="2490675" y="564925"/>
            <a:ext cx="14850" cy="92250"/>
          </a:xfrm>
          <a:custGeom>
            <a:avLst/>
            <a:gdLst/>
            <a:ahLst/>
            <a:cxnLst/>
            <a:rect l="l" t="t" r="r" b="b"/>
            <a:pathLst>
              <a:path w="594" h="3690" fill="none" extrusionOk="0">
                <a:moveTo>
                  <a:pt x="0" y="3690"/>
                </a:moveTo>
                <a:cubicBezTo>
                  <a:pt x="395" y="2219"/>
                  <a:pt x="571" y="1560"/>
                  <a:pt x="593" y="0"/>
                </a:cubicBezTo>
              </a:path>
            </a:pathLst>
          </a:custGeom>
          <a:noFill/>
          <a:ln w="13175" cap="rnd" cmpd="sng">
            <a:solidFill>
              <a:srgbClr val="F8D706"/>
            </a:solidFill>
            <a:prstDash val="solid"/>
            <a:miter lim="2196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1"/>
          <p:cNvSpPr/>
          <p:nvPr/>
        </p:nvSpPr>
        <p:spPr>
          <a:xfrm>
            <a:off x="2506575" y="618175"/>
            <a:ext cx="87875" cy="59875"/>
          </a:xfrm>
          <a:custGeom>
            <a:avLst/>
            <a:gdLst/>
            <a:ahLst/>
            <a:cxnLst/>
            <a:rect l="l" t="t" r="r" b="b"/>
            <a:pathLst>
              <a:path w="3515" h="2395" fill="none" extrusionOk="0">
                <a:moveTo>
                  <a:pt x="1" y="2394"/>
                </a:moveTo>
                <a:cubicBezTo>
                  <a:pt x="1011" y="1099"/>
                  <a:pt x="1626" y="286"/>
                  <a:pt x="3515" y="1"/>
                </a:cubicBezTo>
              </a:path>
            </a:pathLst>
          </a:custGeom>
          <a:noFill/>
          <a:ln w="13175" cap="rnd" cmpd="sng">
            <a:solidFill>
              <a:srgbClr val="F8D706"/>
            </a:solidFill>
            <a:prstDash val="solid"/>
            <a:miter lim="2196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1"/>
          <p:cNvSpPr/>
          <p:nvPr/>
        </p:nvSpPr>
        <p:spPr>
          <a:xfrm>
            <a:off x="2426425" y="561625"/>
            <a:ext cx="39000" cy="89525"/>
          </a:xfrm>
          <a:custGeom>
            <a:avLst/>
            <a:gdLst/>
            <a:ahLst/>
            <a:cxnLst/>
            <a:rect l="l" t="t" r="r" b="b"/>
            <a:pathLst>
              <a:path w="1560" h="3581" fill="none" extrusionOk="0">
                <a:moveTo>
                  <a:pt x="1428" y="3580"/>
                </a:moveTo>
                <a:cubicBezTo>
                  <a:pt x="1560" y="2021"/>
                  <a:pt x="1011" y="769"/>
                  <a:pt x="1" y="1"/>
                </a:cubicBezTo>
              </a:path>
            </a:pathLst>
          </a:custGeom>
          <a:noFill/>
          <a:ln w="13175" cap="rnd" cmpd="sng">
            <a:solidFill>
              <a:srgbClr val="F8D706"/>
            </a:solidFill>
            <a:prstDash val="solid"/>
            <a:miter lim="2196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1"/>
          <p:cNvSpPr/>
          <p:nvPr/>
        </p:nvSpPr>
        <p:spPr>
          <a:xfrm>
            <a:off x="2446850" y="551000"/>
            <a:ext cx="102025" cy="144925"/>
          </a:xfrm>
          <a:custGeom>
            <a:avLst/>
            <a:gdLst/>
            <a:ahLst/>
            <a:cxnLst/>
            <a:rect l="l" t="t" r="r" b="b"/>
            <a:pathLst>
              <a:path w="4081" h="5797" extrusionOk="0">
                <a:moveTo>
                  <a:pt x="3447" y="1"/>
                </a:moveTo>
                <a:cubicBezTo>
                  <a:pt x="3225" y="1"/>
                  <a:pt x="2999" y="92"/>
                  <a:pt x="2873" y="272"/>
                </a:cubicBezTo>
                <a:cubicBezTo>
                  <a:pt x="2412" y="2402"/>
                  <a:pt x="2302" y="2841"/>
                  <a:pt x="238" y="4115"/>
                </a:cubicBezTo>
                <a:cubicBezTo>
                  <a:pt x="0" y="4876"/>
                  <a:pt x="288" y="5796"/>
                  <a:pt x="1226" y="5796"/>
                </a:cubicBezTo>
                <a:cubicBezTo>
                  <a:pt x="1588" y="5796"/>
                  <a:pt x="2047" y="5659"/>
                  <a:pt x="2610" y="5323"/>
                </a:cubicBezTo>
                <a:cubicBezTo>
                  <a:pt x="2807" y="3259"/>
                  <a:pt x="2741" y="2644"/>
                  <a:pt x="4081" y="579"/>
                </a:cubicBezTo>
                <a:cubicBezTo>
                  <a:pt x="4081" y="191"/>
                  <a:pt x="3767" y="1"/>
                  <a:pt x="3447" y="1"/>
                </a:cubicBezTo>
                <a:close/>
              </a:path>
            </a:pathLst>
          </a:custGeom>
          <a:solidFill>
            <a:srgbClr val="FB6B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1"/>
          <p:cNvSpPr/>
          <p:nvPr/>
        </p:nvSpPr>
        <p:spPr>
          <a:xfrm>
            <a:off x="2437400" y="613775"/>
            <a:ext cx="17600" cy="65375"/>
          </a:xfrm>
          <a:custGeom>
            <a:avLst/>
            <a:gdLst/>
            <a:ahLst/>
            <a:cxnLst/>
            <a:rect l="l" t="t" r="r" b="b"/>
            <a:pathLst>
              <a:path w="704" h="2615" fill="none" extrusionOk="0">
                <a:moveTo>
                  <a:pt x="616" y="2614"/>
                </a:moveTo>
                <a:cubicBezTo>
                  <a:pt x="704" y="1780"/>
                  <a:pt x="396" y="857"/>
                  <a:pt x="1" y="1"/>
                </a:cubicBezTo>
              </a:path>
            </a:pathLst>
          </a:custGeom>
          <a:noFill/>
          <a:ln w="13175" cap="rnd" cmpd="sng">
            <a:solidFill>
              <a:srgbClr val="F8D706"/>
            </a:solidFill>
            <a:prstDash val="solid"/>
            <a:miter lim="2196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1"/>
          <p:cNvSpPr/>
          <p:nvPr/>
        </p:nvSpPr>
        <p:spPr>
          <a:xfrm>
            <a:off x="2468700" y="659350"/>
            <a:ext cx="25275" cy="34075"/>
          </a:xfrm>
          <a:custGeom>
            <a:avLst/>
            <a:gdLst/>
            <a:ahLst/>
            <a:cxnLst/>
            <a:rect l="l" t="t" r="r" b="b"/>
            <a:pathLst>
              <a:path w="1011" h="1363" fill="none" extrusionOk="0">
                <a:moveTo>
                  <a:pt x="1" y="1362"/>
                </a:moveTo>
                <a:cubicBezTo>
                  <a:pt x="330" y="857"/>
                  <a:pt x="528" y="462"/>
                  <a:pt x="1011" y="1"/>
                </a:cubicBezTo>
              </a:path>
            </a:pathLst>
          </a:custGeom>
          <a:noFill/>
          <a:ln w="13175" cap="rnd" cmpd="sng">
            <a:solidFill>
              <a:srgbClr val="F8D706"/>
            </a:solidFill>
            <a:prstDash val="solid"/>
            <a:miter lim="2196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1"/>
          <p:cNvSpPr/>
          <p:nvPr/>
        </p:nvSpPr>
        <p:spPr>
          <a:xfrm>
            <a:off x="2495050" y="657700"/>
            <a:ext cx="74150" cy="40100"/>
          </a:xfrm>
          <a:custGeom>
            <a:avLst/>
            <a:gdLst/>
            <a:ahLst/>
            <a:cxnLst/>
            <a:rect l="l" t="t" r="r" b="b"/>
            <a:pathLst>
              <a:path w="2966" h="1604" fill="none" extrusionOk="0">
                <a:moveTo>
                  <a:pt x="1" y="1604"/>
                </a:moveTo>
                <a:cubicBezTo>
                  <a:pt x="660" y="264"/>
                  <a:pt x="1384" y="1"/>
                  <a:pt x="2965" y="155"/>
                </a:cubicBezTo>
              </a:path>
            </a:pathLst>
          </a:custGeom>
          <a:noFill/>
          <a:ln w="13175" cap="rnd" cmpd="sng">
            <a:solidFill>
              <a:srgbClr val="F8D706"/>
            </a:solidFill>
            <a:prstDash val="solid"/>
            <a:miter lim="2196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" name="Google Shape;136;p21"/>
          <p:cNvGrpSpPr/>
          <p:nvPr/>
        </p:nvGrpSpPr>
        <p:grpSpPr>
          <a:xfrm>
            <a:off x="773838" y="452238"/>
            <a:ext cx="3509900" cy="4239025"/>
            <a:chOff x="895225" y="489150"/>
            <a:chExt cx="3509900" cy="4239025"/>
          </a:xfrm>
        </p:grpSpPr>
        <p:sp>
          <p:nvSpPr>
            <p:cNvPr id="137" name="Google Shape;137;p21"/>
            <p:cNvSpPr/>
            <p:nvPr/>
          </p:nvSpPr>
          <p:spPr>
            <a:xfrm>
              <a:off x="1351450" y="3190350"/>
              <a:ext cx="50000" cy="44475"/>
            </a:xfrm>
            <a:custGeom>
              <a:avLst/>
              <a:gdLst/>
              <a:ahLst/>
              <a:cxnLst/>
              <a:rect l="l" t="t" r="r" b="b"/>
              <a:pathLst>
                <a:path w="2000" h="1779" extrusionOk="0">
                  <a:moveTo>
                    <a:pt x="1011" y="0"/>
                  </a:moveTo>
                  <a:cubicBezTo>
                    <a:pt x="440" y="0"/>
                    <a:pt x="1" y="395"/>
                    <a:pt x="1" y="900"/>
                  </a:cubicBezTo>
                  <a:cubicBezTo>
                    <a:pt x="1" y="1384"/>
                    <a:pt x="440" y="1779"/>
                    <a:pt x="1011" y="1779"/>
                  </a:cubicBezTo>
                  <a:cubicBezTo>
                    <a:pt x="1560" y="1779"/>
                    <a:pt x="1999" y="1384"/>
                    <a:pt x="1999" y="900"/>
                  </a:cubicBezTo>
                  <a:cubicBezTo>
                    <a:pt x="1999" y="395"/>
                    <a:pt x="1560" y="0"/>
                    <a:pt x="1011" y="0"/>
                  </a:cubicBezTo>
                  <a:close/>
                </a:path>
              </a:pathLst>
            </a:custGeom>
            <a:solidFill>
              <a:srgbClr val="B74C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1"/>
            <p:cNvSpPr/>
            <p:nvPr/>
          </p:nvSpPr>
          <p:spPr>
            <a:xfrm>
              <a:off x="1227375" y="2736300"/>
              <a:ext cx="1893050" cy="618225"/>
            </a:xfrm>
            <a:custGeom>
              <a:avLst/>
              <a:gdLst/>
              <a:ahLst/>
              <a:cxnLst/>
              <a:rect l="l" t="t" r="r" b="b"/>
              <a:pathLst>
                <a:path w="75722" h="24729" extrusionOk="0">
                  <a:moveTo>
                    <a:pt x="38256" y="0"/>
                  </a:moveTo>
                  <a:cubicBezTo>
                    <a:pt x="34391" y="0"/>
                    <a:pt x="30460" y="264"/>
                    <a:pt x="26617" y="857"/>
                  </a:cubicBezTo>
                  <a:cubicBezTo>
                    <a:pt x="9048" y="3492"/>
                    <a:pt x="1" y="11530"/>
                    <a:pt x="6391" y="18799"/>
                  </a:cubicBezTo>
                  <a:lnTo>
                    <a:pt x="39837" y="16757"/>
                  </a:lnTo>
                  <a:lnTo>
                    <a:pt x="59931" y="24728"/>
                  </a:lnTo>
                  <a:cubicBezTo>
                    <a:pt x="71263" y="21171"/>
                    <a:pt x="75721" y="14934"/>
                    <a:pt x="70846" y="9400"/>
                  </a:cubicBezTo>
                  <a:cubicBezTo>
                    <a:pt x="65861" y="3734"/>
                    <a:pt x="52047" y="0"/>
                    <a:pt x="38256" y="0"/>
                  </a:cubicBezTo>
                  <a:close/>
                </a:path>
              </a:pathLst>
            </a:custGeom>
            <a:solidFill>
              <a:srgbClr val="9B35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1"/>
            <p:cNvSpPr/>
            <p:nvPr/>
          </p:nvSpPr>
          <p:spPr>
            <a:xfrm>
              <a:off x="1381650" y="3299050"/>
              <a:ext cx="260800" cy="1261675"/>
            </a:xfrm>
            <a:custGeom>
              <a:avLst/>
              <a:gdLst/>
              <a:ahLst/>
              <a:cxnLst/>
              <a:rect l="l" t="t" r="r" b="b"/>
              <a:pathLst>
                <a:path w="10432" h="50467" extrusionOk="0">
                  <a:moveTo>
                    <a:pt x="615" y="0"/>
                  </a:moveTo>
                  <a:lnTo>
                    <a:pt x="0" y="220"/>
                  </a:lnTo>
                  <a:lnTo>
                    <a:pt x="9268" y="47304"/>
                  </a:lnTo>
                  <a:lnTo>
                    <a:pt x="10432" y="50466"/>
                  </a:lnTo>
                  <a:cubicBezTo>
                    <a:pt x="7972" y="33534"/>
                    <a:pt x="4437" y="16756"/>
                    <a:pt x="615" y="0"/>
                  </a:cubicBezTo>
                  <a:close/>
                </a:path>
              </a:pathLst>
            </a:custGeom>
            <a:solidFill>
              <a:srgbClr val="A54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1"/>
            <p:cNvSpPr/>
            <p:nvPr/>
          </p:nvSpPr>
          <p:spPr>
            <a:xfrm>
              <a:off x="1534275" y="3980925"/>
              <a:ext cx="1263875" cy="747250"/>
            </a:xfrm>
            <a:custGeom>
              <a:avLst/>
              <a:gdLst/>
              <a:ahLst/>
              <a:cxnLst/>
              <a:rect l="l" t="t" r="r" b="b"/>
              <a:pathLst>
                <a:path w="50555" h="29890" extrusionOk="0">
                  <a:moveTo>
                    <a:pt x="4327" y="23191"/>
                  </a:moveTo>
                  <a:cubicBezTo>
                    <a:pt x="1" y="15000"/>
                    <a:pt x="6128" y="5952"/>
                    <a:pt x="17986" y="2965"/>
                  </a:cubicBezTo>
                  <a:cubicBezTo>
                    <a:pt x="29845" y="1"/>
                    <a:pt x="42956" y="4217"/>
                    <a:pt x="47260" y="12408"/>
                  </a:cubicBezTo>
                  <a:cubicBezTo>
                    <a:pt x="50554" y="18645"/>
                    <a:pt x="47831" y="25629"/>
                    <a:pt x="40474" y="29889"/>
                  </a:cubicBezTo>
                  <a:cubicBezTo>
                    <a:pt x="36675" y="24728"/>
                    <a:pt x="32876" y="20666"/>
                    <a:pt x="25804" y="17811"/>
                  </a:cubicBezTo>
                  <a:cubicBezTo>
                    <a:pt x="17745" y="17569"/>
                    <a:pt x="11244" y="19282"/>
                    <a:pt x="4327" y="23191"/>
                  </a:cubicBezTo>
                  <a:close/>
                </a:path>
              </a:pathLst>
            </a:custGeom>
            <a:solidFill>
              <a:srgbClr val="BB5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1"/>
            <p:cNvSpPr/>
            <p:nvPr/>
          </p:nvSpPr>
          <p:spPr>
            <a:xfrm>
              <a:off x="1326200" y="3083275"/>
              <a:ext cx="90600" cy="317900"/>
            </a:xfrm>
            <a:custGeom>
              <a:avLst/>
              <a:gdLst/>
              <a:ahLst/>
              <a:cxnLst/>
              <a:rect l="l" t="t" r="r" b="b"/>
              <a:pathLst>
                <a:path w="3624" h="12716" extrusionOk="0">
                  <a:moveTo>
                    <a:pt x="44" y="1"/>
                  </a:moveTo>
                  <a:cubicBezTo>
                    <a:pt x="0" y="4283"/>
                    <a:pt x="506" y="6435"/>
                    <a:pt x="1164" y="8609"/>
                  </a:cubicBezTo>
                  <a:cubicBezTo>
                    <a:pt x="1691" y="10256"/>
                    <a:pt x="2768" y="11881"/>
                    <a:pt x="3624" y="12716"/>
                  </a:cubicBezTo>
                  <a:lnTo>
                    <a:pt x="2109" y="498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A54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1"/>
            <p:cNvSpPr/>
            <p:nvPr/>
          </p:nvSpPr>
          <p:spPr>
            <a:xfrm>
              <a:off x="2025100" y="3211750"/>
              <a:ext cx="654450" cy="1391800"/>
            </a:xfrm>
            <a:custGeom>
              <a:avLst/>
              <a:gdLst/>
              <a:ahLst/>
              <a:cxnLst/>
              <a:rect l="l" t="t" r="r" b="b"/>
              <a:pathLst>
                <a:path w="26178" h="55672" extrusionOk="0">
                  <a:moveTo>
                    <a:pt x="6084" y="1"/>
                  </a:moveTo>
                  <a:lnTo>
                    <a:pt x="6084" y="1"/>
                  </a:lnTo>
                  <a:cubicBezTo>
                    <a:pt x="3273" y="11420"/>
                    <a:pt x="0" y="29340"/>
                    <a:pt x="6171" y="45679"/>
                  </a:cubicBezTo>
                  <a:cubicBezTo>
                    <a:pt x="9531" y="51037"/>
                    <a:pt x="14385" y="53848"/>
                    <a:pt x="18821" y="55671"/>
                  </a:cubicBezTo>
                  <a:lnTo>
                    <a:pt x="26178" y="9751"/>
                  </a:lnTo>
                  <a:cubicBezTo>
                    <a:pt x="20073" y="4437"/>
                    <a:pt x="13243" y="1648"/>
                    <a:pt x="6084" y="1"/>
                  </a:cubicBezTo>
                  <a:close/>
                </a:path>
              </a:pathLst>
            </a:custGeom>
            <a:solidFill>
              <a:srgbClr val="5B34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1"/>
            <p:cNvSpPr/>
            <p:nvPr/>
          </p:nvSpPr>
          <p:spPr>
            <a:xfrm>
              <a:off x="1462900" y="3211700"/>
              <a:ext cx="716500" cy="1261750"/>
            </a:xfrm>
            <a:custGeom>
              <a:avLst/>
              <a:gdLst/>
              <a:ahLst/>
              <a:cxnLst/>
              <a:rect l="l" t="t" r="r" b="b"/>
              <a:pathLst>
                <a:path w="28660" h="50470" extrusionOk="0">
                  <a:moveTo>
                    <a:pt x="27958" y="1"/>
                  </a:moveTo>
                  <a:cubicBezTo>
                    <a:pt x="17855" y="1"/>
                    <a:pt x="8611" y="1595"/>
                    <a:pt x="1" y="4351"/>
                  </a:cubicBezTo>
                  <a:lnTo>
                    <a:pt x="9356" y="50468"/>
                  </a:lnTo>
                  <a:cubicBezTo>
                    <a:pt x="9453" y="50469"/>
                    <a:pt x="9550" y="50469"/>
                    <a:pt x="9647" y="50469"/>
                  </a:cubicBezTo>
                  <a:cubicBezTo>
                    <a:pt x="16439" y="50469"/>
                    <a:pt x="23008" y="48950"/>
                    <a:pt x="28659" y="45681"/>
                  </a:cubicBezTo>
                  <a:lnTo>
                    <a:pt x="28572" y="3"/>
                  </a:lnTo>
                  <a:cubicBezTo>
                    <a:pt x="28367" y="1"/>
                    <a:pt x="28162" y="1"/>
                    <a:pt x="27958" y="1"/>
                  </a:cubicBezTo>
                  <a:close/>
                </a:path>
              </a:pathLst>
            </a:custGeom>
            <a:solidFill>
              <a:srgbClr val="663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1"/>
            <p:cNvSpPr/>
            <p:nvPr/>
          </p:nvSpPr>
          <p:spPr>
            <a:xfrm>
              <a:off x="1378350" y="2893500"/>
              <a:ext cx="1598225" cy="562050"/>
            </a:xfrm>
            <a:custGeom>
              <a:avLst/>
              <a:gdLst/>
              <a:ahLst/>
              <a:cxnLst/>
              <a:rect l="l" t="t" r="r" b="b"/>
              <a:pathLst>
                <a:path w="63929" h="22482" extrusionOk="0">
                  <a:moveTo>
                    <a:pt x="31938" y="0"/>
                  </a:moveTo>
                  <a:cubicBezTo>
                    <a:pt x="27594" y="0"/>
                    <a:pt x="23197" y="438"/>
                    <a:pt x="19085" y="1355"/>
                  </a:cubicBezTo>
                  <a:cubicBezTo>
                    <a:pt x="6062" y="4254"/>
                    <a:pt x="1" y="11018"/>
                    <a:pt x="4986" y="17079"/>
                  </a:cubicBezTo>
                  <a:lnTo>
                    <a:pt x="31954" y="12731"/>
                  </a:lnTo>
                  <a:lnTo>
                    <a:pt x="50401" y="22481"/>
                  </a:lnTo>
                  <a:cubicBezTo>
                    <a:pt x="61557" y="18331"/>
                    <a:pt x="63928" y="11127"/>
                    <a:pt x="55935" y="5725"/>
                  </a:cubicBezTo>
                  <a:cubicBezTo>
                    <a:pt x="50469" y="2046"/>
                    <a:pt x="41329" y="0"/>
                    <a:pt x="31938" y="0"/>
                  </a:cubicBezTo>
                  <a:close/>
                </a:path>
              </a:pathLst>
            </a:custGeom>
            <a:solidFill>
              <a:srgbClr val="7F4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1"/>
            <p:cNvSpPr/>
            <p:nvPr/>
          </p:nvSpPr>
          <p:spPr>
            <a:xfrm>
              <a:off x="1701175" y="2954250"/>
              <a:ext cx="217450" cy="100500"/>
            </a:xfrm>
            <a:custGeom>
              <a:avLst/>
              <a:gdLst/>
              <a:ahLst/>
              <a:cxnLst/>
              <a:rect l="l" t="t" r="r" b="b"/>
              <a:pathLst>
                <a:path w="8698" h="4020" extrusionOk="0">
                  <a:moveTo>
                    <a:pt x="6721" y="1"/>
                  </a:moveTo>
                  <a:lnTo>
                    <a:pt x="945" y="1538"/>
                  </a:lnTo>
                  <a:lnTo>
                    <a:pt x="1" y="4020"/>
                  </a:lnTo>
                  <a:lnTo>
                    <a:pt x="1" y="4020"/>
                  </a:lnTo>
                  <a:lnTo>
                    <a:pt x="8587" y="2988"/>
                  </a:lnTo>
                  <a:lnTo>
                    <a:pt x="8697" y="748"/>
                  </a:lnTo>
                  <a:lnTo>
                    <a:pt x="6721" y="1"/>
                  </a:lnTo>
                  <a:close/>
                </a:path>
              </a:pathLst>
            </a:custGeom>
            <a:solidFill>
              <a:srgbClr val="663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1"/>
            <p:cNvSpPr/>
            <p:nvPr/>
          </p:nvSpPr>
          <p:spPr>
            <a:xfrm>
              <a:off x="2546125" y="3092625"/>
              <a:ext cx="510050" cy="1635550"/>
            </a:xfrm>
            <a:custGeom>
              <a:avLst/>
              <a:gdLst/>
              <a:ahLst/>
              <a:cxnLst/>
              <a:rect l="l" t="t" r="r" b="b"/>
              <a:pathLst>
                <a:path w="20402" h="65422" extrusionOk="0">
                  <a:moveTo>
                    <a:pt x="20402" y="0"/>
                  </a:moveTo>
                  <a:lnTo>
                    <a:pt x="7401" y="10607"/>
                  </a:lnTo>
                  <a:cubicBezTo>
                    <a:pt x="2504" y="28878"/>
                    <a:pt x="2460" y="47150"/>
                    <a:pt x="0" y="65421"/>
                  </a:cubicBezTo>
                  <a:lnTo>
                    <a:pt x="7796" y="56176"/>
                  </a:lnTo>
                  <a:lnTo>
                    <a:pt x="17261" y="11310"/>
                  </a:lnTo>
                  <a:cubicBezTo>
                    <a:pt x="18820" y="8894"/>
                    <a:pt x="20336" y="4129"/>
                    <a:pt x="20402" y="0"/>
                  </a:cubicBezTo>
                  <a:close/>
                </a:path>
              </a:pathLst>
            </a:custGeom>
            <a:solidFill>
              <a:srgbClr val="D16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1"/>
            <p:cNvSpPr/>
            <p:nvPr/>
          </p:nvSpPr>
          <p:spPr>
            <a:xfrm>
              <a:off x="2635050" y="3283125"/>
              <a:ext cx="83475" cy="96650"/>
            </a:xfrm>
            <a:custGeom>
              <a:avLst/>
              <a:gdLst/>
              <a:ahLst/>
              <a:cxnLst/>
              <a:rect l="l" t="t" r="r" b="b"/>
              <a:pathLst>
                <a:path w="3339" h="3866" extrusionOk="0">
                  <a:moveTo>
                    <a:pt x="2021" y="0"/>
                  </a:moveTo>
                  <a:lnTo>
                    <a:pt x="1" y="3866"/>
                  </a:lnTo>
                  <a:lnTo>
                    <a:pt x="3009" y="3470"/>
                  </a:lnTo>
                  <a:lnTo>
                    <a:pt x="3339" y="1318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663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1"/>
            <p:cNvSpPr/>
            <p:nvPr/>
          </p:nvSpPr>
          <p:spPr>
            <a:xfrm>
              <a:off x="1217500" y="2733000"/>
              <a:ext cx="1912250" cy="624825"/>
            </a:xfrm>
            <a:custGeom>
              <a:avLst/>
              <a:gdLst/>
              <a:ahLst/>
              <a:cxnLst/>
              <a:rect l="l" t="t" r="r" b="b"/>
              <a:pathLst>
                <a:path w="76490" h="24993" extrusionOk="0">
                  <a:moveTo>
                    <a:pt x="38629" y="1"/>
                  </a:moveTo>
                  <a:cubicBezTo>
                    <a:pt x="34742" y="1"/>
                    <a:pt x="30767" y="286"/>
                    <a:pt x="26880" y="857"/>
                  </a:cubicBezTo>
                  <a:cubicBezTo>
                    <a:pt x="9158" y="3536"/>
                    <a:pt x="0" y="11640"/>
                    <a:pt x="6457" y="18997"/>
                  </a:cubicBezTo>
                  <a:cubicBezTo>
                    <a:pt x="6569" y="19288"/>
                    <a:pt x="6883" y="19402"/>
                    <a:pt x="7300" y="19402"/>
                  </a:cubicBezTo>
                  <a:cubicBezTo>
                    <a:pt x="8268" y="19402"/>
                    <a:pt x="9792" y="18790"/>
                    <a:pt x="10651" y="18360"/>
                  </a:cubicBezTo>
                  <a:cubicBezTo>
                    <a:pt x="4832" y="11750"/>
                    <a:pt x="12101" y="4591"/>
                    <a:pt x="28066" y="2197"/>
                  </a:cubicBezTo>
                  <a:cubicBezTo>
                    <a:pt x="31546" y="1670"/>
                    <a:pt x="35107" y="1420"/>
                    <a:pt x="38609" y="1420"/>
                  </a:cubicBezTo>
                  <a:cubicBezTo>
                    <a:pt x="51152" y="1420"/>
                    <a:pt x="62936" y="4628"/>
                    <a:pt x="67485" y="9795"/>
                  </a:cubicBezTo>
                  <a:cubicBezTo>
                    <a:pt x="71900" y="14824"/>
                    <a:pt x="67420" y="20051"/>
                    <a:pt x="57515" y="23499"/>
                  </a:cubicBezTo>
                  <a:cubicBezTo>
                    <a:pt x="58240" y="24553"/>
                    <a:pt x="59360" y="24838"/>
                    <a:pt x="60546" y="24992"/>
                  </a:cubicBezTo>
                  <a:cubicBezTo>
                    <a:pt x="71987" y="21391"/>
                    <a:pt x="76489" y="15110"/>
                    <a:pt x="71570" y="9510"/>
                  </a:cubicBezTo>
                  <a:cubicBezTo>
                    <a:pt x="66541" y="3778"/>
                    <a:pt x="52574" y="23"/>
                    <a:pt x="38629" y="1"/>
                  </a:cubicBezTo>
                  <a:close/>
                </a:path>
              </a:pathLst>
            </a:custGeom>
            <a:solidFill>
              <a:srgbClr val="B74C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1"/>
            <p:cNvSpPr/>
            <p:nvPr/>
          </p:nvSpPr>
          <p:spPr>
            <a:xfrm>
              <a:off x="2179375" y="3320450"/>
              <a:ext cx="571000" cy="1407725"/>
            </a:xfrm>
            <a:custGeom>
              <a:avLst/>
              <a:gdLst/>
              <a:ahLst/>
              <a:cxnLst/>
              <a:rect l="l" t="t" r="r" b="b"/>
              <a:pathLst>
                <a:path w="22840" h="56309" extrusionOk="0">
                  <a:moveTo>
                    <a:pt x="19040" y="1"/>
                  </a:moveTo>
                  <a:lnTo>
                    <a:pt x="12650" y="51323"/>
                  </a:lnTo>
                  <a:lnTo>
                    <a:pt x="0" y="41331"/>
                  </a:lnTo>
                  <a:lnTo>
                    <a:pt x="0" y="44230"/>
                  </a:lnTo>
                  <a:lnTo>
                    <a:pt x="14670" y="56308"/>
                  </a:lnTo>
                  <a:lnTo>
                    <a:pt x="21017" y="9356"/>
                  </a:lnTo>
                  <a:cubicBezTo>
                    <a:pt x="22576" y="7599"/>
                    <a:pt x="22840" y="3646"/>
                    <a:pt x="22071" y="1494"/>
                  </a:cubicBezTo>
                  <a:lnTo>
                    <a:pt x="19040" y="1"/>
                  </a:lnTo>
                  <a:close/>
                </a:path>
              </a:pathLst>
            </a:custGeom>
            <a:solidFill>
              <a:srgbClr val="A54E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1"/>
            <p:cNvSpPr/>
            <p:nvPr/>
          </p:nvSpPr>
          <p:spPr>
            <a:xfrm>
              <a:off x="2215050" y="3421475"/>
              <a:ext cx="384900" cy="224425"/>
            </a:xfrm>
            <a:custGeom>
              <a:avLst/>
              <a:gdLst/>
              <a:ahLst/>
              <a:cxnLst/>
              <a:rect l="l" t="t" r="r" b="b"/>
              <a:pathLst>
                <a:path w="15396" h="8977" extrusionOk="0">
                  <a:moveTo>
                    <a:pt x="1" y="1"/>
                  </a:moveTo>
                  <a:lnTo>
                    <a:pt x="352" y="2021"/>
                  </a:lnTo>
                  <a:cubicBezTo>
                    <a:pt x="1802" y="2021"/>
                    <a:pt x="3317" y="3273"/>
                    <a:pt x="4766" y="3668"/>
                  </a:cubicBezTo>
                  <a:cubicBezTo>
                    <a:pt x="4912" y="4857"/>
                    <a:pt x="5851" y="5075"/>
                    <a:pt x="7112" y="5075"/>
                  </a:cubicBezTo>
                  <a:cubicBezTo>
                    <a:pt x="7178" y="5075"/>
                    <a:pt x="7246" y="5075"/>
                    <a:pt x="7314" y="5074"/>
                  </a:cubicBezTo>
                  <a:cubicBezTo>
                    <a:pt x="6721" y="4634"/>
                    <a:pt x="5952" y="4349"/>
                    <a:pt x="5513" y="3668"/>
                  </a:cubicBezTo>
                  <a:cubicBezTo>
                    <a:pt x="6853" y="3668"/>
                    <a:pt x="8126" y="3690"/>
                    <a:pt x="9444" y="3844"/>
                  </a:cubicBezTo>
                  <a:cubicBezTo>
                    <a:pt x="11201" y="5095"/>
                    <a:pt x="10784" y="6677"/>
                    <a:pt x="9971" y="8807"/>
                  </a:cubicBezTo>
                  <a:cubicBezTo>
                    <a:pt x="10498" y="8521"/>
                    <a:pt x="11135" y="8104"/>
                    <a:pt x="11420" y="7423"/>
                  </a:cubicBezTo>
                  <a:cubicBezTo>
                    <a:pt x="12390" y="7977"/>
                    <a:pt x="12807" y="8977"/>
                    <a:pt x="14197" y="8977"/>
                  </a:cubicBezTo>
                  <a:cubicBezTo>
                    <a:pt x="14349" y="8977"/>
                    <a:pt x="14514" y="8965"/>
                    <a:pt x="14693" y="8939"/>
                  </a:cubicBezTo>
                  <a:cubicBezTo>
                    <a:pt x="13089" y="8324"/>
                    <a:pt x="11640" y="6194"/>
                    <a:pt x="11069" y="4437"/>
                  </a:cubicBezTo>
                  <a:lnTo>
                    <a:pt x="11069" y="4437"/>
                  </a:lnTo>
                  <a:cubicBezTo>
                    <a:pt x="11504" y="4961"/>
                    <a:pt x="12157" y="5177"/>
                    <a:pt x="12864" y="5177"/>
                  </a:cubicBezTo>
                  <a:cubicBezTo>
                    <a:pt x="13727" y="5177"/>
                    <a:pt x="14671" y="4854"/>
                    <a:pt x="15395" y="4371"/>
                  </a:cubicBezTo>
                  <a:lnTo>
                    <a:pt x="15395" y="4371"/>
                  </a:lnTo>
                  <a:cubicBezTo>
                    <a:pt x="14889" y="4560"/>
                    <a:pt x="14389" y="4643"/>
                    <a:pt x="13899" y="4643"/>
                  </a:cubicBezTo>
                  <a:cubicBezTo>
                    <a:pt x="12285" y="4643"/>
                    <a:pt x="10784" y="3740"/>
                    <a:pt x="9554" y="2746"/>
                  </a:cubicBezTo>
                  <a:cubicBezTo>
                    <a:pt x="10256" y="2043"/>
                    <a:pt x="11003" y="1362"/>
                    <a:pt x="11750" y="550"/>
                  </a:cubicBezTo>
                  <a:lnTo>
                    <a:pt x="11750" y="550"/>
                  </a:lnTo>
                  <a:cubicBezTo>
                    <a:pt x="10893" y="747"/>
                    <a:pt x="10520" y="1384"/>
                    <a:pt x="10015" y="1889"/>
                  </a:cubicBezTo>
                  <a:cubicBezTo>
                    <a:pt x="9503" y="2401"/>
                    <a:pt x="8648" y="2612"/>
                    <a:pt x="7638" y="2612"/>
                  </a:cubicBezTo>
                  <a:cubicBezTo>
                    <a:pt x="5053" y="2612"/>
                    <a:pt x="1454" y="1232"/>
                    <a:pt x="1" y="1"/>
                  </a:cubicBezTo>
                  <a:close/>
                </a:path>
              </a:pathLst>
            </a:custGeom>
            <a:solidFill>
              <a:srgbClr val="BA9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1"/>
            <p:cNvSpPr/>
            <p:nvPr/>
          </p:nvSpPr>
          <p:spPr>
            <a:xfrm>
              <a:off x="2215050" y="3283125"/>
              <a:ext cx="147175" cy="102775"/>
            </a:xfrm>
            <a:custGeom>
              <a:avLst/>
              <a:gdLst/>
              <a:ahLst/>
              <a:cxnLst/>
              <a:rect l="l" t="t" r="r" b="b"/>
              <a:pathLst>
                <a:path w="5887" h="4111" extrusionOk="0">
                  <a:moveTo>
                    <a:pt x="330" y="0"/>
                  </a:moveTo>
                  <a:lnTo>
                    <a:pt x="1" y="1362"/>
                  </a:lnTo>
                  <a:cubicBezTo>
                    <a:pt x="2392" y="1362"/>
                    <a:pt x="3389" y="4110"/>
                    <a:pt x="5749" y="4110"/>
                  </a:cubicBezTo>
                  <a:cubicBezTo>
                    <a:pt x="5794" y="4110"/>
                    <a:pt x="5840" y="4109"/>
                    <a:pt x="5886" y="4107"/>
                  </a:cubicBezTo>
                  <a:cubicBezTo>
                    <a:pt x="4942" y="3404"/>
                    <a:pt x="3954" y="2394"/>
                    <a:pt x="2987" y="1713"/>
                  </a:cubicBezTo>
                  <a:cubicBezTo>
                    <a:pt x="3471" y="1626"/>
                    <a:pt x="3800" y="1626"/>
                    <a:pt x="4151" y="1077"/>
                  </a:cubicBezTo>
                  <a:cubicBezTo>
                    <a:pt x="3597" y="1077"/>
                    <a:pt x="3039" y="1147"/>
                    <a:pt x="2511" y="1147"/>
                  </a:cubicBezTo>
                  <a:cubicBezTo>
                    <a:pt x="1660" y="1147"/>
                    <a:pt x="886" y="963"/>
                    <a:pt x="330" y="0"/>
                  </a:cubicBezTo>
                  <a:close/>
                </a:path>
              </a:pathLst>
            </a:custGeom>
            <a:solidFill>
              <a:srgbClr val="BA9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1"/>
            <p:cNvSpPr/>
            <p:nvPr/>
          </p:nvSpPr>
          <p:spPr>
            <a:xfrm>
              <a:off x="2207925" y="3575750"/>
              <a:ext cx="351950" cy="424425"/>
            </a:xfrm>
            <a:custGeom>
              <a:avLst/>
              <a:gdLst/>
              <a:ahLst/>
              <a:cxnLst/>
              <a:rect l="l" t="t" r="r" b="b"/>
              <a:pathLst>
                <a:path w="14078" h="16977" extrusionOk="0">
                  <a:moveTo>
                    <a:pt x="66" y="1"/>
                  </a:moveTo>
                  <a:lnTo>
                    <a:pt x="0" y="2526"/>
                  </a:lnTo>
                  <a:cubicBezTo>
                    <a:pt x="2592" y="2855"/>
                    <a:pt x="4656" y="4173"/>
                    <a:pt x="7489" y="4986"/>
                  </a:cubicBezTo>
                  <a:cubicBezTo>
                    <a:pt x="7687" y="6677"/>
                    <a:pt x="7687" y="9180"/>
                    <a:pt x="6874" y="10586"/>
                  </a:cubicBezTo>
                  <a:cubicBezTo>
                    <a:pt x="7423" y="9861"/>
                    <a:pt x="8082" y="9773"/>
                    <a:pt x="8587" y="8895"/>
                  </a:cubicBezTo>
                  <a:cubicBezTo>
                    <a:pt x="9487" y="10212"/>
                    <a:pt x="8631" y="12079"/>
                    <a:pt x="9839" y="13221"/>
                  </a:cubicBezTo>
                  <a:cubicBezTo>
                    <a:pt x="10454" y="14341"/>
                    <a:pt x="10893" y="15373"/>
                    <a:pt x="10805" y="16976"/>
                  </a:cubicBezTo>
                  <a:cubicBezTo>
                    <a:pt x="10937" y="15856"/>
                    <a:pt x="10849" y="14495"/>
                    <a:pt x="10959" y="13221"/>
                  </a:cubicBezTo>
                  <a:cubicBezTo>
                    <a:pt x="11077" y="13221"/>
                    <a:pt x="11192" y="13221"/>
                    <a:pt x="11303" y="13221"/>
                  </a:cubicBezTo>
                  <a:cubicBezTo>
                    <a:pt x="11918" y="13221"/>
                    <a:pt x="12447" y="13206"/>
                    <a:pt x="13023" y="13001"/>
                  </a:cubicBezTo>
                  <a:cubicBezTo>
                    <a:pt x="12333" y="12726"/>
                    <a:pt x="11768" y="12326"/>
                    <a:pt x="10818" y="12326"/>
                  </a:cubicBezTo>
                  <a:cubicBezTo>
                    <a:pt x="10709" y="12326"/>
                    <a:pt x="10595" y="12331"/>
                    <a:pt x="10476" y="12343"/>
                  </a:cubicBezTo>
                  <a:cubicBezTo>
                    <a:pt x="9487" y="10498"/>
                    <a:pt x="9246" y="7819"/>
                    <a:pt x="8455" y="5447"/>
                  </a:cubicBezTo>
                  <a:lnTo>
                    <a:pt x="8455" y="5447"/>
                  </a:lnTo>
                  <a:cubicBezTo>
                    <a:pt x="10080" y="6413"/>
                    <a:pt x="11705" y="7489"/>
                    <a:pt x="13528" y="8675"/>
                  </a:cubicBezTo>
                  <a:cubicBezTo>
                    <a:pt x="13199" y="7335"/>
                    <a:pt x="12606" y="6699"/>
                    <a:pt x="11442" y="5886"/>
                  </a:cubicBezTo>
                  <a:cubicBezTo>
                    <a:pt x="11571" y="5886"/>
                    <a:pt x="11698" y="5887"/>
                    <a:pt x="11823" y="5887"/>
                  </a:cubicBezTo>
                  <a:cubicBezTo>
                    <a:pt x="12636" y="5887"/>
                    <a:pt x="13373" y="5854"/>
                    <a:pt x="14077" y="5359"/>
                  </a:cubicBezTo>
                  <a:cubicBezTo>
                    <a:pt x="11354" y="4634"/>
                    <a:pt x="8872" y="5644"/>
                    <a:pt x="7269" y="2855"/>
                  </a:cubicBezTo>
                  <a:cubicBezTo>
                    <a:pt x="7818" y="2065"/>
                    <a:pt x="8060" y="1560"/>
                    <a:pt x="8258" y="593"/>
                  </a:cubicBezTo>
                  <a:lnTo>
                    <a:pt x="8258" y="593"/>
                  </a:lnTo>
                  <a:cubicBezTo>
                    <a:pt x="7445" y="1011"/>
                    <a:pt x="6764" y="2328"/>
                    <a:pt x="5688" y="2724"/>
                  </a:cubicBezTo>
                  <a:cubicBezTo>
                    <a:pt x="3646" y="1735"/>
                    <a:pt x="2636" y="747"/>
                    <a:pt x="66" y="1"/>
                  </a:cubicBezTo>
                  <a:close/>
                </a:path>
              </a:pathLst>
            </a:custGeom>
            <a:solidFill>
              <a:srgbClr val="BA9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1"/>
            <p:cNvSpPr/>
            <p:nvPr/>
          </p:nvSpPr>
          <p:spPr>
            <a:xfrm>
              <a:off x="1925175" y="3286425"/>
              <a:ext cx="213600" cy="70850"/>
            </a:xfrm>
            <a:custGeom>
              <a:avLst/>
              <a:gdLst/>
              <a:ahLst/>
              <a:cxnLst/>
              <a:rect l="l" t="t" r="r" b="b"/>
              <a:pathLst>
                <a:path w="8544" h="2834" extrusionOk="0">
                  <a:moveTo>
                    <a:pt x="8543" y="0"/>
                  </a:moveTo>
                  <a:lnTo>
                    <a:pt x="8543" y="0"/>
                  </a:lnTo>
                  <a:cubicBezTo>
                    <a:pt x="7555" y="471"/>
                    <a:pt x="6578" y="622"/>
                    <a:pt x="5589" y="622"/>
                  </a:cubicBezTo>
                  <a:cubicBezTo>
                    <a:pt x="3809" y="622"/>
                    <a:pt x="1991" y="132"/>
                    <a:pt x="1" y="132"/>
                  </a:cubicBezTo>
                  <a:cubicBezTo>
                    <a:pt x="1143" y="330"/>
                    <a:pt x="2241" y="1032"/>
                    <a:pt x="3404" y="1164"/>
                  </a:cubicBezTo>
                  <a:cubicBezTo>
                    <a:pt x="2812" y="1713"/>
                    <a:pt x="2394" y="2174"/>
                    <a:pt x="2219" y="2833"/>
                  </a:cubicBezTo>
                  <a:cubicBezTo>
                    <a:pt x="3997" y="1581"/>
                    <a:pt x="6194" y="1428"/>
                    <a:pt x="8258" y="966"/>
                  </a:cubicBezTo>
                  <a:lnTo>
                    <a:pt x="8543" y="0"/>
                  </a:lnTo>
                  <a:close/>
                </a:path>
              </a:pathLst>
            </a:custGeom>
            <a:solidFill>
              <a:srgbClr val="CEA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1"/>
            <p:cNvSpPr/>
            <p:nvPr/>
          </p:nvSpPr>
          <p:spPr>
            <a:xfrm>
              <a:off x="1611700" y="3302350"/>
              <a:ext cx="523775" cy="329425"/>
            </a:xfrm>
            <a:custGeom>
              <a:avLst/>
              <a:gdLst/>
              <a:ahLst/>
              <a:cxnLst/>
              <a:rect l="l" t="t" r="r" b="b"/>
              <a:pathLst>
                <a:path w="20951" h="13177" extrusionOk="0">
                  <a:moveTo>
                    <a:pt x="9092" y="0"/>
                  </a:moveTo>
                  <a:lnTo>
                    <a:pt x="9092" y="0"/>
                  </a:lnTo>
                  <a:cubicBezTo>
                    <a:pt x="8060" y="198"/>
                    <a:pt x="7445" y="1186"/>
                    <a:pt x="6940" y="2020"/>
                  </a:cubicBezTo>
                  <a:cubicBezTo>
                    <a:pt x="5939" y="2111"/>
                    <a:pt x="4718" y="2161"/>
                    <a:pt x="3726" y="2161"/>
                  </a:cubicBezTo>
                  <a:cubicBezTo>
                    <a:pt x="3281" y="2161"/>
                    <a:pt x="2882" y="2151"/>
                    <a:pt x="2569" y="2130"/>
                  </a:cubicBezTo>
                  <a:lnTo>
                    <a:pt x="2569" y="2130"/>
                  </a:lnTo>
                  <a:cubicBezTo>
                    <a:pt x="6039" y="3228"/>
                    <a:pt x="10234" y="2416"/>
                    <a:pt x="12737" y="4568"/>
                  </a:cubicBezTo>
                  <a:cubicBezTo>
                    <a:pt x="9727" y="5227"/>
                    <a:pt x="6275" y="5783"/>
                    <a:pt x="2941" y="5783"/>
                  </a:cubicBezTo>
                  <a:cubicBezTo>
                    <a:pt x="1945" y="5783"/>
                    <a:pt x="960" y="5733"/>
                    <a:pt x="0" y="5622"/>
                  </a:cubicBezTo>
                  <a:lnTo>
                    <a:pt x="0" y="5622"/>
                  </a:lnTo>
                  <a:cubicBezTo>
                    <a:pt x="1208" y="6435"/>
                    <a:pt x="2789" y="6303"/>
                    <a:pt x="4238" y="6610"/>
                  </a:cubicBezTo>
                  <a:cubicBezTo>
                    <a:pt x="3953" y="8301"/>
                    <a:pt x="1998" y="9180"/>
                    <a:pt x="549" y="10014"/>
                  </a:cubicBezTo>
                  <a:cubicBezTo>
                    <a:pt x="1603" y="9926"/>
                    <a:pt x="2657" y="9685"/>
                    <a:pt x="3602" y="9268"/>
                  </a:cubicBezTo>
                  <a:cubicBezTo>
                    <a:pt x="3689" y="9992"/>
                    <a:pt x="3755" y="10695"/>
                    <a:pt x="3755" y="11442"/>
                  </a:cubicBezTo>
                  <a:cubicBezTo>
                    <a:pt x="4985" y="10124"/>
                    <a:pt x="4370" y="9026"/>
                    <a:pt x="4722" y="7511"/>
                  </a:cubicBezTo>
                  <a:cubicBezTo>
                    <a:pt x="5335" y="7492"/>
                    <a:pt x="6114" y="7299"/>
                    <a:pt x="6703" y="7299"/>
                  </a:cubicBezTo>
                  <a:cubicBezTo>
                    <a:pt x="7484" y="7299"/>
                    <a:pt x="7930" y="7639"/>
                    <a:pt x="7203" y="9180"/>
                  </a:cubicBezTo>
                  <a:cubicBezTo>
                    <a:pt x="8323" y="9114"/>
                    <a:pt x="8367" y="7972"/>
                    <a:pt x="8455" y="7006"/>
                  </a:cubicBezTo>
                  <a:cubicBezTo>
                    <a:pt x="10599" y="6324"/>
                    <a:pt x="12735" y="5620"/>
                    <a:pt x="14063" y="5620"/>
                  </a:cubicBezTo>
                  <a:cubicBezTo>
                    <a:pt x="15686" y="5620"/>
                    <a:pt x="16104" y="6672"/>
                    <a:pt x="13857" y="10102"/>
                  </a:cubicBezTo>
                  <a:cubicBezTo>
                    <a:pt x="13001" y="10344"/>
                    <a:pt x="12078" y="10607"/>
                    <a:pt x="11156" y="10783"/>
                  </a:cubicBezTo>
                  <a:cubicBezTo>
                    <a:pt x="11466" y="10800"/>
                    <a:pt x="11838" y="10807"/>
                    <a:pt x="12215" y="10807"/>
                  </a:cubicBezTo>
                  <a:cubicBezTo>
                    <a:pt x="12825" y="10807"/>
                    <a:pt x="13450" y="10788"/>
                    <a:pt x="13857" y="10761"/>
                  </a:cubicBezTo>
                  <a:lnTo>
                    <a:pt x="13857" y="10761"/>
                  </a:lnTo>
                  <a:cubicBezTo>
                    <a:pt x="14099" y="11639"/>
                    <a:pt x="13835" y="12671"/>
                    <a:pt x="13660" y="13177"/>
                  </a:cubicBezTo>
                  <a:cubicBezTo>
                    <a:pt x="14867" y="12452"/>
                    <a:pt x="15131" y="10431"/>
                    <a:pt x="15592" y="9048"/>
                  </a:cubicBezTo>
                  <a:cubicBezTo>
                    <a:pt x="15878" y="9641"/>
                    <a:pt x="16229" y="9795"/>
                    <a:pt x="16646" y="10014"/>
                  </a:cubicBezTo>
                  <a:cubicBezTo>
                    <a:pt x="16646" y="8521"/>
                    <a:pt x="16053" y="7181"/>
                    <a:pt x="16580" y="5732"/>
                  </a:cubicBezTo>
                  <a:cubicBezTo>
                    <a:pt x="17382" y="5396"/>
                    <a:pt x="18050" y="5295"/>
                    <a:pt x="18722" y="5295"/>
                  </a:cubicBezTo>
                  <a:cubicBezTo>
                    <a:pt x="19411" y="5295"/>
                    <a:pt x="20105" y="5402"/>
                    <a:pt x="20951" y="5468"/>
                  </a:cubicBezTo>
                  <a:lnTo>
                    <a:pt x="20665" y="3448"/>
                  </a:lnTo>
                  <a:cubicBezTo>
                    <a:pt x="19889" y="4105"/>
                    <a:pt x="14781" y="4311"/>
                    <a:pt x="13816" y="4311"/>
                  </a:cubicBezTo>
                  <a:cubicBezTo>
                    <a:pt x="13717" y="4311"/>
                    <a:pt x="13662" y="4308"/>
                    <a:pt x="13660" y="4304"/>
                  </a:cubicBezTo>
                  <a:cubicBezTo>
                    <a:pt x="12715" y="2372"/>
                    <a:pt x="9004" y="2811"/>
                    <a:pt x="8323" y="1428"/>
                  </a:cubicBezTo>
                  <a:cubicBezTo>
                    <a:pt x="8213" y="1208"/>
                    <a:pt x="8982" y="176"/>
                    <a:pt x="9092" y="0"/>
                  </a:cubicBezTo>
                  <a:close/>
                </a:path>
              </a:pathLst>
            </a:custGeom>
            <a:solidFill>
              <a:srgbClr val="CEA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1"/>
            <p:cNvSpPr/>
            <p:nvPr/>
          </p:nvSpPr>
          <p:spPr>
            <a:xfrm>
              <a:off x="2137100" y="3210050"/>
              <a:ext cx="105425" cy="1060775"/>
            </a:xfrm>
            <a:custGeom>
              <a:avLst/>
              <a:gdLst/>
              <a:ahLst/>
              <a:cxnLst/>
              <a:rect l="l" t="t" r="r" b="b"/>
              <a:pathLst>
                <a:path w="4217" h="42431" extrusionOk="0">
                  <a:moveTo>
                    <a:pt x="1966" y="0"/>
                  </a:moveTo>
                  <a:cubicBezTo>
                    <a:pt x="1841" y="0"/>
                    <a:pt x="1719" y="21"/>
                    <a:pt x="1604" y="69"/>
                  </a:cubicBezTo>
                  <a:cubicBezTo>
                    <a:pt x="0" y="12916"/>
                    <a:pt x="527" y="29584"/>
                    <a:pt x="1691" y="42431"/>
                  </a:cubicBezTo>
                  <a:cubicBezTo>
                    <a:pt x="2570" y="39488"/>
                    <a:pt x="3031" y="33295"/>
                    <a:pt x="3251" y="30155"/>
                  </a:cubicBezTo>
                  <a:cubicBezTo>
                    <a:pt x="3382" y="28112"/>
                    <a:pt x="4217" y="22469"/>
                    <a:pt x="4129" y="18538"/>
                  </a:cubicBezTo>
                  <a:cubicBezTo>
                    <a:pt x="3931" y="11466"/>
                    <a:pt x="2987" y="8633"/>
                    <a:pt x="3756" y="1101"/>
                  </a:cubicBezTo>
                  <a:cubicBezTo>
                    <a:pt x="3315" y="550"/>
                    <a:pt x="2599" y="0"/>
                    <a:pt x="1966" y="0"/>
                  </a:cubicBezTo>
                  <a:close/>
                </a:path>
              </a:pathLst>
            </a:custGeom>
            <a:solidFill>
              <a:srgbClr val="BA9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1"/>
            <p:cNvSpPr/>
            <p:nvPr/>
          </p:nvSpPr>
          <p:spPr>
            <a:xfrm>
              <a:off x="2109650" y="3210650"/>
              <a:ext cx="69750" cy="1060175"/>
            </a:xfrm>
            <a:custGeom>
              <a:avLst/>
              <a:gdLst/>
              <a:ahLst/>
              <a:cxnLst/>
              <a:rect l="l" t="t" r="r" b="b"/>
              <a:pathLst>
                <a:path w="2790" h="42407" extrusionOk="0">
                  <a:moveTo>
                    <a:pt x="2076" y="0"/>
                  </a:moveTo>
                  <a:cubicBezTo>
                    <a:pt x="1507" y="0"/>
                    <a:pt x="955" y="116"/>
                    <a:pt x="440" y="374"/>
                  </a:cubicBezTo>
                  <a:cubicBezTo>
                    <a:pt x="396" y="2416"/>
                    <a:pt x="0" y="8434"/>
                    <a:pt x="264" y="10366"/>
                  </a:cubicBezTo>
                  <a:cubicBezTo>
                    <a:pt x="1406" y="18865"/>
                    <a:pt x="527" y="23279"/>
                    <a:pt x="1230" y="31031"/>
                  </a:cubicBezTo>
                  <a:cubicBezTo>
                    <a:pt x="1428" y="33315"/>
                    <a:pt x="2218" y="40277"/>
                    <a:pt x="2789" y="42407"/>
                  </a:cubicBezTo>
                  <a:lnTo>
                    <a:pt x="2702" y="45"/>
                  </a:lnTo>
                  <a:cubicBezTo>
                    <a:pt x="2491" y="15"/>
                    <a:pt x="2283" y="0"/>
                    <a:pt x="2076" y="0"/>
                  </a:cubicBezTo>
                  <a:close/>
                </a:path>
              </a:pathLst>
            </a:custGeom>
            <a:solidFill>
              <a:srgbClr val="CEA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1"/>
            <p:cNvSpPr/>
            <p:nvPr/>
          </p:nvSpPr>
          <p:spPr>
            <a:xfrm>
              <a:off x="1608400" y="3584525"/>
              <a:ext cx="540800" cy="232275"/>
            </a:xfrm>
            <a:custGeom>
              <a:avLst/>
              <a:gdLst/>
              <a:ahLst/>
              <a:cxnLst/>
              <a:rect l="l" t="t" r="r" b="b"/>
              <a:pathLst>
                <a:path w="21632" h="9291" extrusionOk="0">
                  <a:moveTo>
                    <a:pt x="9356" y="1"/>
                  </a:moveTo>
                  <a:cubicBezTo>
                    <a:pt x="9334" y="901"/>
                    <a:pt x="9399" y="1736"/>
                    <a:pt x="9487" y="2548"/>
                  </a:cubicBezTo>
                  <a:cubicBezTo>
                    <a:pt x="8211" y="2916"/>
                    <a:pt x="6663" y="3210"/>
                    <a:pt x="5204" y="3210"/>
                  </a:cubicBezTo>
                  <a:cubicBezTo>
                    <a:pt x="3174" y="3210"/>
                    <a:pt x="1318" y="2639"/>
                    <a:pt x="615" y="901"/>
                  </a:cubicBezTo>
                  <a:lnTo>
                    <a:pt x="615" y="901"/>
                  </a:lnTo>
                  <a:cubicBezTo>
                    <a:pt x="330" y="2373"/>
                    <a:pt x="2570" y="3866"/>
                    <a:pt x="3953" y="3866"/>
                  </a:cubicBezTo>
                  <a:cubicBezTo>
                    <a:pt x="2899" y="3976"/>
                    <a:pt x="1076" y="4217"/>
                    <a:pt x="0" y="4217"/>
                  </a:cubicBezTo>
                  <a:cubicBezTo>
                    <a:pt x="786" y="4510"/>
                    <a:pt x="1647" y="4630"/>
                    <a:pt x="2485" y="4630"/>
                  </a:cubicBezTo>
                  <a:cubicBezTo>
                    <a:pt x="2842" y="4630"/>
                    <a:pt x="3195" y="4608"/>
                    <a:pt x="3536" y="4569"/>
                  </a:cubicBezTo>
                  <a:cubicBezTo>
                    <a:pt x="3677" y="4555"/>
                    <a:pt x="3816" y="4548"/>
                    <a:pt x="3952" y="4548"/>
                  </a:cubicBezTo>
                  <a:cubicBezTo>
                    <a:pt x="4451" y="4548"/>
                    <a:pt x="4908" y="4642"/>
                    <a:pt x="5271" y="4832"/>
                  </a:cubicBezTo>
                  <a:cubicBezTo>
                    <a:pt x="5468" y="6567"/>
                    <a:pt x="3909" y="7951"/>
                    <a:pt x="3580" y="9290"/>
                  </a:cubicBezTo>
                  <a:cubicBezTo>
                    <a:pt x="5425" y="8632"/>
                    <a:pt x="5644" y="6809"/>
                    <a:pt x="5820" y="6479"/>
                  </a:cubicBezTo>
                  <a:cubicBezTo>
                    <a:pt x="6347" y="6721"/>
                    <a:pt x="7994" y="7709"/>
                    <a:pt x="8697" y="8434"/>
                  </a:cubicBezTo>
                  <a:cubicBezTo>
                    <a:pt x="8192" y="7028"/>
                    <a:pt x="6259" y="5557"/>
                    <a:pt x="6259" y="5557"/>
                  </a:cubicBezTo>
                  <a:cubicBezTo>
                    <a:pt x="6259" y="5557"/>
                    <a:pt x="6698" y="4964"/>
                    <a:pt x="7006" y="4701"/>
                  </a:cubicBezTo>
                  <a:cubicBezTo>
                    <a:pt x="8960" y="3954"/>
                    <a:pt x="10915" y="3866"/>
                    <a:pt x="12891" y="3866"/>
                  </a:cubicBezTo>
                  <a:cubicBezTo>
                    <a:pt x="13748" y="4064"/>
                    <a:pt x="14187" y="4832"/>
                    <a:pt x="14736" y="6062"/>
                  </a:cubicBezTo>
                  <a:cubicBezTo>
                    <a:pt x="14934" y="5140"/>
                    <a:pt x="14956" y="4327"/>
                    <a:pt x="14516" y="3866"/>
                  </a:cubicBezTo>
                  <a:lnTo>
                    <a:pt x="14516" y="3866"/>
                  </a:lnTo>
                  <a:cubicBezTo>
                    <a:pt x="15233" y="3943"/>
                    <a:pt x="15827" y="3976"/>
                    <a:pt x="16333" y="3976"/>
                  </a:cubicBezTo>
                  <a:cubicBezTo>
                    <a:pt x="18868" y="3976"/>
                    <a:pt x="19197" y="3149"/>
                    <a:pt x="21632" y="2856"/>
                  </a:cubicBezTo>
                  <a:lnTo>
                    <a:pt x="21478" y="901"/>
                  </a:lnTo>
                  <a:cubicBezTo>
                    <a:pt x="21352" y="875"/>
                    <a:pt x="21224" y="862"/>
                    <a:pt x="21094" y="862"/>
                  </a:cubicBezTo>
                  <a:cubicBezTo>
                    <a:pt x="19727" y="862"/>
                    <a:pt x="18167" y="2222"/>
                    <a:pt x="17064" y="2482"/>
                  </a:cubicBezTo>
                  <a:cubicBezTo>
                    <a:pt x="16528" y="2619"/>
                    <a:pt x="15651" y="2680"/>
                    <a:pt x="14683" y="2680"/>
                  </a:cubicBezTo>
                  <a:cubicBezTo>
                    <a:pt x="13311" y="2680"/>
                    <a:pt x="11757" y="2557"/>
                    <a:pt x="10739" y="2351"/>
                  </a:cubicBezTo>
                  <a:cubicBezTo>
                    <a:pt x="9707" y="2131"/>
                    <a:pt x="9641" y="857"/>
                    <a:pt x="9356" y="1"/>
                  </a:cubicBezTo>
                  <a:close/>
                </a:path>
              </a:pathLst>
            </a:custGeom>
            <a:solidFill>
              <a:srgbClr val="CEA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1"/>
            <p:cNvSpPr/>
            <p:nvPr/>
          </p:nvSpPr>
          <p:spPr>
            <a:xfrm>
              <a:off x="1672075" y="3758575"/>
              <a:ext cx="485350" cy="343150"/>
            </a:xfrm>
            <a:custGeom>
              <a:avLst/>
              <a:gdLst/>
              <a:ahLst/>
              <a:cxnLst/>
              <a:rect l="l" t="t" r="r" b="b"/>
              <a:pathLst>
                <a:path w="19414" h="13726" extrusionOk="0">
                  <a:moveTo>
                    <a:pt x="8829" y="0"/>
                  </a:moveTo>
                  <a:cubicBezTo>
                    <a:pt x="9049" y="1845"/>
                    <a:pt x="10696" y="2570"/>
                    <a:pt x="11574" y="3624"/>
                  </a:cubicBezTo>
                  <a:cubicBezTo>
                    <a:pt x="11376" y="3668"/>
                    <a:pt x="11181" y="3683"/>
                    <a:pt x="10988" y="3683"/>
                  </a:cubicBezTo>
                  <a:cubicBezTo>
                    <a:pt x="10603" y="3683"/>
                    <a:pt x="10227" y="3624"/>
                    <a:pt x="9861" y="3624"/>
                  </a:cubicBezTo>
                  <a:cubicBezTo>
                    <a:pt x="10981" y="4151"/>
                    <a:pt x="12035" y="4151"/>
                    <a:pt x="12694" y="4942"/>
                  </a:cubicBezTo>
                  <a:cubicBezTo>
                    <a:pt x="11912" y="5664"/>
                    <a:pt x="10878" y="5962"/>
                    <a:pt x="9808" y="5962"/>
                  </a:cubicBezTo>
                  <a:cubicBezTo>
                    <a:pt x="8114" y="5962"/>
                    <a:pt x="6334" y="5213"/>
                    <a:pt x="5337" y="4217"/>
                  </a:cubicBezTo>
                  <a:lnTo>
                    <a:pt x="5337" y="4217"/>
                  </a:lnTo>
                  <a:cubicBezTo>
                    <a:pt x="5249" y="5249"/>
                    <a:pt x="5974" y="5798"/>
                    <a:pt x="6721" y="6062"/>
                  </a:cubicBezTo>
                  <a:cubicBezTo>
                    <a:pt x="5457" y="6528"/>
                    <a:pt x="4316" y="6631"/>
                    <a:pt x="3103" y="6631"/>
                  </a:cubicBezTo>
                  <a:cubicBezTo>
                    <a:pt x="2146" y="6631"/>
                    <a:pt x="1144" y="6567"/>
                    <a:pt x="1" y="6567"/>
                  </a:cubicBezTo>
                  <a:cubicBezTo>
                    <a:pt x="923" y="7291"/>
                    <a:pt x="2350" y="7291"/>
                    <a:pt x="3536" y="7291"/>
                  </a:cubicBezTo>
                  <a:cubicBezTo>
                    <a:pt x="3712" y="8324"/>
                    <a:pt x="3449" y="8939"/>
                    <a:pt x="3141" y="9751"/>
                  </a:cubicBezTo>
                  <a:cubicBezTo>
                    <a:pt x="4041" y="9488"/>
                    <a:pt x="4239" y="7950"/>
                    <a:pt x="4459" y="7335"/>
                  </a:cubicBezTo>
                  <a:cubicBezTo>
                    <a:pt x="6150" y="7313"/>
                    <a:pt x="7731" y="6808"/>
                    <a:pt x="9356" y="6808"/>
                  </a:cubicBezTo>
                  <a:cubicBezTo>
                    <a:pt x="9400" y="8148"/>
                    <a:pt x="8543" y="9312"/>
                    <a:pt x="7950" y="10037"/>
                  </a:cubicBezTo>
                  <a:cubicBezTo>
                    <a:pt x="8434" y="9949"/>
                    <a:pt x="8873" y="9817"/>
                    <a:pt x="9268" y="9510"/>
                  </a:cubicBezTo>
                  <a:lnTo>
                    <a:pt x="9268" y="9510"/>
                  </a:lnTo>
                  <a:cubicBezTo>
                    <a:pt x="9268" y="10915"/>
                    <a:pt x="8961" y="12935"/>
                    <a:pt x="9598" y="13726"/>
                  </a:cubicBezTo>
                  <a:cubicBezTo>
                    <a:pt x="9685" y="11706"/>
                    <a:pt x="10190" y="9817"/>
                    <a:pt x="10190" y="7840"/>
                  </a:cubicBezTo>
                  <a:cubicBezTo>
                    <a:pt x="10630" y="8455"/>
                    <a:pt x="10827" y="9136"/>
                    <a:pt x="11464" y="9312"/>
                  </a:cubicBezTo>
                  <a:cubicBezTo>
                    <a:pt x="11420" y="8280"/>
                    <a:pt x="11003" y="7665"/>
                    <a:pt x="10542" y="7094"/>
                  </a:cubicBezTo>
                  <a:cubicBezTo>
                    <a:pt x="12496" y="6742"/>
                    <a:pt x="14056" y="5491"/>
                    <a:pt x="15922" y="5183"/>
                  </a:cubicBezTo>
                  <a:cubicBezTo>
                    <a:pt x="16084" y="5156"/>
                    <a:pt x="16250" y="5145"/>
                    <a:pt x="16419" y="5145"/>
                  </a:cubicBezTo>
                  <a:cubicBezTo>
                    <a:pt x="17148" y="5145"/>
                    <a:pt x="17926" y="5349"/>
                    <a:pt x="18586" y="5349"/>
                  </a:cubicBezTo>
                  <a:cubicBezTo>
                    <a:pt x="18770" y="5349"/>
                    <a:pt x="18944" y="5334"/>
                    <a:pt x="19107" y="5293"/>
                  </a:cubicBezTo>
                  <a:lnTo>
                    <a:pt x="19414" y="2350"/>
                  </a:lnTo>
                  <a:lnTo>
                    <a:pt x="19414" y="2350"/>
                  </a:lnTo>
                  <a:cubicBezTo>
                    <a:pt x="18887" y="2526"/>
                    <a:pt x="18316" y="2658"/>
                    <a:pt x="17789" y="2943"/>
                  </a:cubicBezTo>
                  <a:cubicBezTo>
                    <a:pt x="17381" y="3147"/>
                    <a:pt x="14904" y="4281"/>
                    <a:pt x="14240" y="4281"/>
                  </a:cubicBezTo>
                  <a:cubicBezTo>
                    <a:pt x="14189" y="4281"/>
                    <a:pt x="14149" y="4275"/>
                    <a:pt x="14121" y="4261"/>
                  </a:cubicBezTo>
                  <a:cubicBezTo>
                    <a:pt x="12628" y="3514"/>
                    <a:pt x="10037" y="2065"/>
                    <a:pt x="12694" y="1077"/>
                  </a:cubicBezTo>
                  <a:cubicBezTo>
                    <a:pt x="12603" y="1065"/>
                    <a:pt x="12518" y="1060"/>
                    <a:pt x="12439" y="1060"/>
                  </a:cubicBezTo>
                  <a:cubicBezTo>
                    <a:pt x="11733" y="1060"/>
                    <a:pt x="11450" y="1477"/>
                    <a:pt x="10937" y="1911"/>
                  </a:cubicBezTo>
                  <a:cubicBezTo>
                    <a:pt x="9883" y="1120"/>
                    <a:pt x="9576" y="418"/>
                    <a:pt x="8829" y="0"/>
                  </a:cubicBezTo>
                  <a:close/>
                </a:path>
              </a:pathLst>
            </a:custGeom>
            <a:solidFill>
              <a:srgbClr val="CEA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1"/>
            <p:cNvSpPr/>
            <p:nvPr/>
          </p:nvSpPr>
          <p:spPr>
            <a:xfrm>
              <a:off x="1824150" y="3997400"/>
              <a:ext cx="339325" cy="233900"/>
            </a:xfrm>
            <a:custGeom>
              <a:avLst/>
              <a:gdLst/>
              <a:ahLst/>
              <a:cxnLst/>
              <a:rect l="l" t="t" r="r" b="b"/>
              <a:pathLst>
                <a:path w="13573" h="9356" extrusionOk="0">
                  <a:moveTo>
                    <a:pt x="10740" y="0"/>
                  </a:moveTo>
                  <a:cubicBezTo>
                    <a:pt x="10366" y="1494"/>
                    <a:pt x="10476" y="2855"/>
                    <a:pt x="9949" y="3778"/>
                  </a:cubicBezTo>
                  <a:cubicBezTo>
                    <a:pt x="7918" y="5055"/>
                    <a:pt x="5191" y="5881"/>
                    <a:pt x="2587" y="5881"/>
                  </a:cubicBezTo>
                  <a:cubicBezTo>
                    <a:pt x="1700" y="5881"/>
                    <a:pt x="827" y="5785"/>
                    <a:pt x="1" y="5578"/>
                  </a:cubicBezTo>
                  <a:lnTo>
                    <a:pt x="1" y="5578"/>
                  </a:lnTo>
                  <a:cubicBezTo>
                    <a:pt x="448" y="6291"/>
                    <a:pt x="1320" y="6378"/>
                    <a:pt x="2108" y="6378"/>
                  </a:cubicBezTo>
                  <a:cubicBezTo>
                    <a:pt x="2365" y="6378"/>
                    <a:pt x="2613" y="6369"/>
                    <a:pt x="2834" y="6369"/>
                  </a:cubicBezTo>
                  <a:cubicBezTo>
                    <a:pt x="2526" y="7182"/>
                    <a:pt x="1692" y="7906"/>
                    <a:pt x="1033" y="8477"/>
                  </a:cubicBezTo>
                  <a:cubicBezTo>
                    <a:pt x="1058" y="8478"/>
                    <a:pt x="1083" y="8478"/>
                    <a:pt x="1108" y="8478"/>
                  </a:cubicBezTo>
                  <a:cubicBezTo>
                    <a:pt x="2590" y="8478"/>
                    <a:pt x="3203" y="7195"/>
                    <a:pt x="4261" y="6655"/>
                  </a:cubicBezTo>
                  <a:cubicBezTo>
                    <a:pt x="4360" y="6662"/>
                    <a:pt x="4457" y="6665"/>
                    <a:pt x="4554" y="6665"/>
                  </a:cubicBezTo>
                  <a:cubicBezTo>
                    <a:pt x="5962" y="6665"/>
                    <a:pt x="7159" y="5953"/>
                    <a:pt x="8434" y="5644"/>
                  </a:cubicBezTo>
                  <a:cubicBezTo>
                    <a:pt x="9356" y="6589"/>
                    <a:pt x="9422" y="8148"/>
                    <a:pt x="8961" y="9356"/>
                  </a:cubicBezTo>
                  <a:cubicBezTo>
                    <a:pt x="9664" y="9136"/>
                    <a:pt x="9949" y="8192"/>
                    <a:pt x="9949" y="7401"/>
                  </a:cubicBezTo>
                  <a:cubicBezTo>
                    <a:pt x="10213" y="8038"/>
                    <a:pt x="10278" y="8258"/>
                    <a:pt x="10915" y="8324"/>
                  </a:cubicBezTo>
                  <a:cubicBezTo>
                    <a:pt x="11069" y="6852"/>
                    <a:pt x="9927" y="6677"/>
                    <a:pt x="9795" y="5535"/>
                  </a:cubicBezTo>
                  <a:cubicBezTo>
                    <a:pt x="11025" y="4898"/>
                    <a:pt x="12431" y="5271"/>
                    <a:pt x="13573" y="4700"/>
                  </a:cubicBezTo>
                  <a:lnTo>
                    <a:pt x="13419" y="2350"/>
                  </a:lnTo>
                  <a:cubicBezTo>
                    <a:pt x="12329" y="3400"/>
                    <a:pt x="11723" y="3813"/>
                    <a:pt x="11388" y="3813"/>
                  </a:cubicBezTo>
                  <a:cubicBezTo>
                    <a:pt x="10616" y="3813"/>
                    <a:pt x="11276" y="1624"/>
                    <a:pt x="10740" y="0"/>
                  </a:cubicBezTo>
                  <a:close/>
                </a:path>
              </a:pathLst>
            </a:custGeom>
            <a:solidFill>
              <a:srgbClr val="CEA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1"/>
            <p:cNvSpPr/>
            <p:nvPr/>
          </p:nvSpPr>
          <p:spPr>
            <a:xfrm>
              <a:off x="2030050" y="4184625"/>
              <a:ext cx="142200" cy="154300"/>
            </a:xfrm>
            <a:custGeom>
              <a:avLst/>
              <a:gdLst/>
              <a:ahLst/>
              <a:cxnLst/>
              <a:rect l="l" t="t" r="r" b="b"/>
              <a:pathLst>
                <a:path w="5688" h="6172" extrusionOk="0">
                  <a:moveTo>
                    <a:pt x="5490" y="0"/>
                  </a:moveTo>
                  <a:cubicBezTo>
                    <a:pt x="5271" y="2196"/>
                    <a:pt x="1779" y="3316"/>
                    <a:pt x="0" y="3997"/>
                  </a:cubicBezTo>
                  <a:cubicBezTo>
                    <a:pt x="835" y="3909"/>
                    <a:pt x="1955" y="3733"/>
                    <a:pt x="2548" y="3580"/>
                  </a:cubicBezTo>
                  <a:lnTo>
                    <a:pt x="2548" y="3580"/>
                  </a:lnTo>
                  <a:cubicBezTo>
                    <a:pt x="2548" y="4590"/>
                    <a:pt x="1911" y="4875"/>
                    <a:pt x="1779" y="6171"/>
                  </a:cubicBezTo>
                  <a:cubicBezTo>
                    <a:pt x="3514" y="3404"/>
                    <a:pt x="4700" y="3206"/>
                    <a:pt x="5688" y="1406"/>
                  </a:cubicBezTo>
                  <a:lnTo>
                    <a:pt x="5490" y="0"/>
                  </a:lnTo>
                  <a:close/>
                </a:path>
              </a:pathLst>
            </a:custGeom>
            <a:solidFill>
              <a:srgbClr val="CEA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1"/>
            <p:cNvSpPr/>
            <p:nvPr/>
          </p:nvSpPr>
          <p:spPr>
            <a:xfrm>
              <a:off x="2214500" y="3738250"/>
              <a:ext cx="318475" cy="360300"/>
            </a:xfrm>
            <a:custGeom>
              <a:avLst/>
              <a:gdLst/>
              <a:ahLst/>
              <a:cxnLst/>
              <a:rect l="l" t="t" r="r" b="b"/>
              <a:pathLst>
                <a:path w="12739" h="14412" extrusionOk="0">
                  <a:moveTo>
                    <a:pt x="4613" y="1"/>
                  </a:moveTo>
                  <a:cubicBezTo>
                    <a:pt x="4349" y="1011"/>
                    <a:pt x="3932" y="1955"/>
                    <a:pt x="2988" y="2592"/>
                  </a:cubicBezTo>
                  <a:cubicBezTo>
                    <a:pt x="2680" y="2219"/>
                    <a:pt x="2197" y="1297"/>
                    <a:pt x="1999" y="726"/>
                  </a:cubicBezTo>
                  <a:lnTo>
                    <a:pt x="1999" y="726"/>
                  </a:lnTo>
                  <a:cubicBezTo>
                    <a:pt x="1999" y="2989"/>
                    <a:pt x="3501" y="4039"/>
                    <a:pt x="1613" y="4039"/>
                  </a:cubicBezTo>
                  <a:cubicBezTo>
                    <a:pt x="1229" y="4039"/>
                    <a:pt x="706" y="3995"/>
                    <a:pt x="1" y="3910"/>
                  </a:cubicBezTo>
                  <a:lnTo>
                    <a:pt x="1" y="5886"/>
                  </a:lnTo>
                  <a:cubicBezTo>
                    <a:pt x="4591" y="5886"/>
                    <a:pt x="3185" y="7028"/>
                    <a:pt x="4657" y="10191"/>
                  </a:cubicBezTo>
                  <a:cubicBezTo>
                    <a:pt x="4657" y="9708"/>
                    <a:pt x="4415" y="7929"/>
                    <a:pt x="4635" y="7533"/>
                  </a:cubicBezTo>
                  <a:cubicBezTo>
                    <a:pt x="4964" y="7533"/>
                    <a:pt x="6413" y="9378"/>
                    <a:pt x="6567" y="9598"/>
                  </a:cubicBezTo>
                  <a:cubicBezTo>
                    <a:pt x="7380" y="10828"/>
                    <a:pt x="8719" y="10828"/>
                    <a:pt x="9949" y="12650"/>
                  </a:cubicBezTo>
                  <a:cubicBezTo>
                    <a:pt x="10645" y="13662"/>
                    <a:pt x="11098" y="14411"/>
                    <a:pt x="12551" y="14411"/>
                  </a:cubicBezTo>
                  <a:cubicBezTo>
                    <a:pt x="12612" y="14411"/>
                    <a:pt x="12674" y="14410"/>
                    <a:pt x="12738" y="14407"/>
                  </a:cubicBezTo>
                  <a:cubicBezTo>
                    <a:pt x="11926" y="14034"/>
                    <a:pt x="11267" y="12958"/>
                    <a:pt x="10630" y="12541"/>
                  </a:cubicBezTo>
                  <a:cubicBezTo>
                    <a:pt x="11508" y="12035"/>
                    <a:pt x="12101" y="11838"/>
                    <a:pt x="12211" y="11223"/>
                  </a:cubicBezTo>
                  <a:lnTo>
                    <a:pt x="12211" y="11223"/>
                  </a:lnTo>
                  <a:cubicBezTo>
                    <a:pt x="11545" y="11696"/>
                    <a:pt x="11058" y="11909"/>
                    <a:pt x="10653" y="11909"/>
                  </a:cubicBezTo>
                  <a:cubicBezTo>
                    <a:pt x="9440" y="11909"/>
                    <a:pt x="8953" y="10008"/>
                    <a:pt x="6567" y="7490"/>
                  </a:cubicBezTo>
                  <a:lnTo>
                    <a:pt x="6567" y="7490"/>
                  </a:lnTo>
                  <a:cubicBezTo>
                    <a:pt x="6650" y="7510"/>
                    <a:pt x="6742" y="7520"/>
                    <a:pt x="6839" y="7520"/>
                  </a:cubicBezTo>
                  <a:cubicBezTo>
                    <a:pt x="7358" y="7520"/>
                    <a:pt x="8048" y="7254"/>
                    <a:pt x="8566" y="7050"/>
                  </a:cubicBezTo>
                  <a:lnTo>
                    <a:pt x="8566" y="7050"/>
                  </a:lnTo>
                  <a:cubicBezTo>
                    <a:pt x="8404" y="7068"/>
                    <a:pt x="8248" y="7077"/>
                    <a:pt x="8098" y="7077"/>
                  </a:cubicBezTo>
                  <a:cubicBezTo>
                    <a:pt x="6052" y="7077"/>
                    <a:pt x="4916" y="5501"/>
                    <a:pt x="3075" y="4744"/>
                  </a:cubicBezTo>
                  <a:cubicBezTo>
                    <a:pt x="3339" y="2680"/>
                    <a:pt x="4810" y="2373"/>
                    <a:pt x="4613" y="1"/>
                  </a:cubicBezTo>
                  <a:close/>
                </a:path>
              </a:pathLst>
            </a:custGeom>
            <a:solidFill>
              <a:srgbClr val="BA9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1"/>
            <p:cNvSpPr/>
            <p:nvPr/>
          </p:nvSpPr>
          <p:spPr>
            <a:xfrm>
              <a:off x="2190350" y="4021000"/>
              <a:ext cx="256425" cy="223475"/>
            </a:xfrm>
            <a:custGeom>
              <a:avLst/>
              <a:gdLst/>
              <a:ahLst/>
              <a:cxnLst/>
              <a:rect l="l" t="t" r="r" b="b"/>
              <a:pathLst>
                <a:path w="10257" h="8939" extrusionOk="0">
                  <a:moveTo>
                    <a:pt x="88" y="1"/>
                  </a:moveTo>
                  <a:lnTo>
                    <a:pt x="1" y="2526"/>
                  </a:lnTo>
                  <a:cubicBezTo>
                    <a:pt x="2548" y="3207"/>
                    <a:pt x="2877" y="3383"/>
                    <a:pt x="4327" y="6040"/>
                  </a:cubicBezTo>
                  <a:cubicBezTo>
                    <a:pt x="4415" y="5096"/>
                    <a:pt x="4151" y="4920"/>
                    <a:pt x="3734" y="4107"/>
                  </a:cubicBezTo>
                  <a:lnTo>
                    <a:pt x="3734" y="4107"/>
                  </a:lnTo>
                  <a:cubicBezTo>
                    <a:pt x="4371" y="4459"/>
                    <a:pt x="4700" y="4503"/>
                    <a:pt x="5359" y="4854"/>
                  </a:cubicBezTo>
                  <a:cubicBezTo>
                    <a:pt x="6369" y="5864"/>
                    <a:pt x="6325" y="6809"/>
                    <a:pt x="7204" y="8939"/>
                  </a:cubicBezTo>
                  <a:cubicBezTo>
                    <a:pt x="7335" y="7665"/>
                    <a:pt x="7533" y="7402"/>
                    <a:pt x="7204" y="6040"/>
                  </a:cubicBezTo>
                  <a:lnTo>
                    <a:pt x="7204" y="6040"/>
                  </a:lnTo>
                  <a:cubicBezTo>
                    <a:pt x="9092" y="6545"/>
                    <a:pt x="8038" y="8170"/>
                    <a:pt x="9949" y="8741"/>
                  </a:cubicBezTo>
                  <a:cubicBezTo>
                    <a:pt x="9532" y="8302"/>
                    <a:pt x="9202" y="7358"/>
                    <a:pt x="8983" y="6677"/>
                  </a:cubicBezTo>
                  <a:lnTo>
                    <a:pt x="8983" y="6677"/>
                  </a:lnTo>
                  <a:cubicBezTo>
                    <a:pt x="8987" y="6678"/>
                    <a:pt x="8992" y="6678"/>
                    <a:pt x="8997" y="6678"/>
                  </a:cubicBezTo>
                  <a:cubicBezTo>
                    <a:pt x="9119" y="6678"/>
                    <a:pt x="9628" y="6464"/>
                    <a:pt x="10256" y="6150"/>
                  </a:cubicBezTo>
                  <a:cubicBezTo>
                    <a:pt x="9378" y="5908"/>
                    <a:pt x="8368" y="5645"/>
                    <a:pt x="6962" y="5293"/>
                  </a:cubicBezTo>
                  <a:cubicBezTo>
                    <a:pt x="7248" y="5096"/>
                    <a:pt x="7841" y="4591"/>
                    <a:pt x="8170" y="3954"/>
                  </a:cubicBezTo>
                  <a:lnTo>
                    <a:pt x="8170" y="3954"/>
                  </a:lnTo>
                  <a:cubicBezTo>
                    <a:pt x="7445" y="4043"/>
                    <a:pt x="6910" y="4088"/>
                    <a:pt x="6493" y="4088"/>
                  </a:cubicBezTo>
                  <a:cubicBezTo>
                    <a:pt x="4860" y="4088"/>
                    <a:pt x="5023" y="3403"/>
                    <a:pt x="2680" y="2021"/>
                  </a:cubicBezTo>
                  <a:cubicBezTo>
                    <a:pt x="3053" y="1604"/>
                    <a:pt x="3668" y="1055"/>
                    <a:pt x="3405" y="89"/>
                  </a:cubicBezTo>
                  <a:lnTo>
                    <a:pt x="3405" y="89"/>
                  </a:lnTo>
                  <a:cubicBezTo>
                    <a:pt x="2801" y="918"/>
                    <a:pt x="2306" y="1755"/>
                    <a:pt x="1704" y="1755"/>
                  </a:cubicBezTo>
                  <a:cubicBezTo>
                    <a:pt x="1255" y="1755"/>
                    <a:pt x="746" y="1288"/>
                    <a:pt x="88" y="1"/>
                  </a:cubicBezTo>
                  <a:close/>
                </a:path>
              </a:pathLst>
            </a:custGeom>
            <a:solidFill>
              <a:srgbClr val="BA9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1"/>
            <p:cNvSpPr/>
            <p:nvPr/>
          </p:nvSpPr>
          <p:spPr>
            <a:xfrm>
              <a:off x="2184875" y="4190650"/>
              <a:ext cx="130125" cy="169675"/>
            </a:xfrm>
            <a:custGeom>
              <a:avLst/>
              <a:gdLst/>
              <a:ahLst/>
              <a:cxnLst/>
              <a:rect l="l" t="t" r="r" b="b"/>
              <a:pathLst>
                <a:path w="5205" h="6787" extrusionOk="0">
                  <a:moveTo>
                    <a:pt x="395" y="1"/>
                  </a:moveTo>
                  <a:lnTo>
                    <a:pt x="0" y="1252"/>
                  </a:lnTo>
                  <a:cubicBezTo>
                    <a:pt x="681" y="1428"/>
                    <a:pt x="3316" y="5974"/>
                    <a:pt x="4546" y="6787"/>
                  </a:cubicBezTo>
                  <a:cubicBezTo>
                    <a:pt x="4151" y="5864"/>
                    <a:pt x="3799" y="5096"/>
                    <a:pt x="3272" y="4327"/>
                  </a:cubicBezTo>
                  <a:cubicBezTo>
                    <a:pt x="4063" y="4327"/>
                    <a:pt x="4546" y="4151"/>
                    <a:pt x="5205" y="3998"/>
                  </a:cubicBezTo>
                  <a:cubicBezTo>
                    <a:pt x="3162" y="3998"/>
                    <a:pt x="1823" y="2592"/>
                    <a:pt x="395" y="1"/>
                  </a:cubicBezTo>
                  <a:close/>
                </a:path>
              </a:pathLst>
            </a:custGeom>
            <a:solidFill>
              <a:srgbClr val="BA9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1"/>
            <p:cNvSpPr/>
            <p:nvPr/>
          </p:nvSpPr>
          <p:spPr>
            <a:xfrm>
              <a:off x="1376700" y="3191975"/>
              <a:ext cx="802700" cy="1368750"/>
            </a:xfrm>
            <a:custGeom>
              <a:avLst/>
              <a:gdLst/>
              <a:ahLst/>
              <a:cxnLst/>
              <a:rect l="l" t="t" r="r" b="b"/>
              <a:pathLst>
                <a:path w="32108" h="54750" extrusionOk="0">
                  <a:moveTo>
                    <a:pt x="4283" y="1"/>
                  </a:moveTo>
                  <a:lnTo>
                    <a:pt x="89" y="638"/>
                  </a:lnTo>
                  <a:cubicBezTo>
                    <a:pt x="1" y="3010"/>
                    <a:pt x="89" y="5074"/>
                    <a:pt x="1604" y="8368"/>
                  </a:cubicBezTo>
                  <a:lnTo>
                    <a:pt x="10630" y="54749"/>
                  </a:lnTo>
                  <a:lnTo>
                    <a:pt x="32107" y="49369"/>
                  </a:lnTo>
                  <a:lnTo>
                    <a:pt x="32107" y="46470"/>
                  </a:lnTo>
                  <a:lnTo>
                    <a:pt x="12804" y="51257"/>
                  </a:lnTo>
                  <a:lnTo>
                    <a:pt x="4283" y="1"/>
                  </a:lnTo>
                  <a:close/>
                </a:path>
              </a:pathLst>
            </a:custGeom>
            <a:solidFill>
              <a:srgbClr val="B56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1"/>
            <p:cNvSpPr/>
            <p:nvPr/>
          </p:nvSpPr>
          <p:spPr>
            <a:xfrm>
              <a:off x="2058050" y="3130500"/>
              <a:ext cx="98825" cy="62600"/>
            </a:xfrm>
            <a:custGeom>
              <a:avLst/>
              <a:gdLst/>
              <a:ahLst/>
              <a:cxnLst/>
              <a:rect l="l" t="t" r="r" b="b"/>
              <a:pathLst>
                <a:path w="3953" h="2504" extrusionOk="0">
                  <a:moveTo>
                    <a:pt x="2372" y="0"/>
                  </a:moveTo>
                  <a:lnTo>
                    <a:pt x="0" y="1186"/>
                  </a:lnTo>
                  <a:lnTo>
                    <a:pt x="1318" y="2504"/>
                  </a:lnTo>
                  <a:lnTo>
                    <a:pt x="3953" y="1538"/>
                  </a:lnTo>
                  <a:lnTo>
                    <a:pt x="2372" y="0"/>
                  </a:lnTo>
                  <a:close/>
                </a:path>
              </a:pathLst>
            </a:custGeom>
            <a:solidFill>
              <a:srgbClr val="663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1"/>
            <p:cNvSpPr/>
            <p:nvPr/>
          </p:nvSpPr>
          <p:spPr>
            <a:xfrm>
              <a:off x="1840075" y="935375"/>
              <a:ext cx="353050" cy="202200"/>
            </a:xfrm>
            <a:custGeom>
              <a:avLst/>
              <a:gdLst/>
              <a:ahLst/>
              <a:cxnLst/>
              <a:rect l="l" t="t" r="r" b="b"/>
              <a:pathLst>
                <a:path w="14122" h="8088" extrusionOk="0">
                  <a:moveTo>
                    <a:pt x="5880" y="1"/>
                  </a:moveTo>
                  <a:cubicBezTo>
                    <a:pt x="4157" y="1"/>
                    <a:pt x="1995" y="356"/>
                    <a:pt x="1" y="1016"/>
                  </a:cubicBezTo>
                  <a:cubicBezTo>
                    <a:pt x="4063" y="2224"/>
                    <a:pt x="2987" y="3673"/>
                    <a:pt x="6501" y="4969"/>
                  </a:cubicBezTo>
                  <a:cubicBezTo>
                    <a:pt x="9136" y="5957"/>
                    <a:pt x="10190" y="5079"/>
                    <a:pt x="13638" y="8088"/>
                  </a:cubicBezTo>
                  <a:lnTo>
                    <a:pt x="14121" y="6924"/>
                  </a:lnTo>
                  <a:cubicBezTo>
                    <a:pt x="10125" y="3695"/>
                    <a:pt x="11903" y="2619"/>
                    <a:pt x="8631" y="533"/>
                  </a:cubicBezTo>
                  <a:cubicBezTo>
                    <a:pt x="8064" y="173"/>
                    <a:pt x="7078" y="1"/>
                    <a:pt x="5880" y="1"/>
                  </a:cubicBezTo>
                  <a:close/>
                </a:path>
              </a:pathLst>
            </a:custGeom>
            <a:solidFill>
              <a:srgbClr val="4FD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1"/>
            <p:cNvSpPr/>
            <p:nvPr/>
          </p:nvSpPr>
          <p:spPr>
            <a:xfrm>
              <a:off x="2101950" y="968450"/>
              <a:ext cx="116975" cy="146075"/>
            </a:xfrm>
            <a:custGeom>
              <a:avLst/>
              <a:gdLst/>
              <a:ahLst/>
              <a:cxnLst/>
              <a:rect l="l" t="t" r="r" b="b"/>
              <a:pathLst>
                <a:path w="4679" h="5843" extrusionOk="0">
                  <a:moveTo>
                    <a:pt x="682" y="1"/>
                  </a:moveTo>
                  <a:cubicBezTo>
                    <a:pt x="1" y="1692"/>
                    <a:pt x="374" y="2921"/>
                    <a:pt x="1011" y="4151"/>
                  </a:cubicBezTo>
                  <a:cubicBezTo>
                    <a:pt x="1736" y="5579"/>
                    <a:pt x="2702" y="5710"/>
                    <a:pt x="4195" y="5842"/>
                  </a:cubicBezTo>
                  <a:cubicBezTo>
                    <a:pt x="4547" y="4766"/>
                    <a:pt x="4679" y="3734"/>
                    <a:pt x="4130" y="2526"/>
                  </a:cubicBezTo>
                  <a:cubicBezTo>
                    <a:pt x="3449" y="1055"/>
                    <a:pt x="2373" y="198"/>
                    <a:pt x="682" y="1"/>
                  </a:cubicBezTo>
                  <a:close/>
                </a:path>
              </a:pathLst>
            </a:custGeom>
            <a:solidFill>
              <a:srgbClr val="4BD5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1"/>
            <p:cNvSpPr/>
            <p:nvPr/>
          </p:nvSpPr>
          <p:spPr>
            <a:xfrm>
              <a:off x="2718500" y="1332550"/>
              <a:ext cx="306925" cy="155300"/>
            </a:xfrm>
            <a:custGeom>
              <a:avLst/>
              <a:gdLst/>
              <a:ahLst/>
              <a:cxnLst/>
              <a:rect l="l" t="t" r="r" b="b"/>
              <a:pathLst>
                <a:path w="12277" h="6212" extrusionOk="0">
                  <a:moveTo>
                    <a:pt x="6596" y="1"/>
                  </a:moveTo>
                  <a:cubicBezTo>
                    <a:pt x="4128" y="1"/>
                    <a:pt x="2387" y="760"/>
                    <a:pt x="1" y="853"/>
                  </a:cubicBezTo>
                  <a:cubicBezTo>
                    <a:pt x="3602" y="1556"/>
                    <a:pt x="6677" y="3664"/>
                    <a:pt x="9268" y="6212"/>
                  </a:cubicBezTo>
                  <a:cubicBezTo>
                    <a:pt x="10147" y="4894"/>
                    <a:pt x="12277" y="1754"/>
                    <a:pt x="10169" y="502"/>
                  </a:cubicBezTo>
                  <a:cubicBezTo>
                    <a:pt x="8784" y="133"/>
                    <a:pt x="7627" y="1"/>
                    <a:pt x="6596" y="1"/>
                  </a:cubicBezTo>
                  <a:close/>
                </a:path>
              </a:pathLst>
            </a:custGeom>
            <a:solidFill>
              <a:srgbClr val="1A9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1"/>
            <p:cNvSpPr/>
            <p:nvPr/>
          </p:nvSpPr>
          <p:spPr>
            <a:xfrm>
              <a:off x="2177725" y="1347825"/>
              <a:ext cx="470525" cy="563875"/>
            </a:xfrm>
            <a:custGeom>
              <a:avLst/>
              <a:gdLst/>
              <a:ahLst/>
              <a:cxnLst/>
              <a:rect l="l" t="t" r="r" b="b"/>
              <a:pathLst>
                <a:path w="18821" h="22555" extrusionOk="0">
                  <a:moveTo>
                    <a:pt x="18579" y="1"/>
                  </a:moveTo>
                  <a:cubicBezTo>
                    <a:pt x="14275" y="1077"/>
                    <a:pt x="11881" y="2636"/>
                    <a:pt x="7862" y="5469"/>
                  </a:cubicBezTo>
                  <a:cubicBezTo>
                    <a:pt x="3448" y="8587"/>
                    <a:pt x="1472" y="11881"/>
                    <a:pt x="1" y="18799"/>
                  </a:cubicBezTo>
                  <a:lnTo>
                    <a:pt x="1208" y="22554"/>
                  </a:lnTo>
                  <a:cubicBezTo>
                    <a:pt x="2548" y="13836"/>
                    <a:pt x="5008" y="10146"/>
                    <a:pt x="8697" y="7160"/>
                  </a:cubicBezTo>
                  <a:cubicBezTo>
                    <a:pt x="11837" y="4590"/>
                    <a:pt x="14341" y="3229"/>
                    <a:pt x="18821" y="1670"/>
                  </a:cubicBezTo>
                  <a:lnTo>
                    <a:pt x="18579" y="1"/>
                  </a:lnTo>
                  <a:close/>
                </a:path>
              </a:pathLst>
            </a:custGeom>
            <a:solidFill>
              <a:srgbClr val="54B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1"/>
            <p:cNvSpPr/>
            <p:nvPr/>
          </p:nvSpPr>
          <p:spPr>
            <a:xfrm>
              <a:off x="1685250" y="1899050"/>
              <a:ext cx="257525" cy="150450"/>
            </a:xfrm>
            <a:custGeom>
              <a:avLst/>
              <a:gdLst/>
              <a:ahLst/>
              <a:cxnLst/>
              <a:rect l="l" t="t" r="r" b="b"/>
              <a:pathLst>
                <a:path w="10301" h="6018" extrusionOk="0">
                  <a:moveTo>
                    <a:pt x="10300" y="0"/>
                  </a:moveTo>
                  <a:lnTo>
                    <a:pt x="1" y="4261"/>
                  </a:lnTo>
                  <a:cubicBezTo>
                    <a:pt x="3734" y="4963"/>
                    <a:pt x="4195" y="4854"/>
                    <a:pt x="5381" y="6017"/>
                  </a:cubicBezTo>
                  <a:cubicBezTo>
                    <a:pt x="5337" y="4524"/>
                    <a:pt x="6984" y="2482"/>
                    <a:pt x="10300" y="0"/>
                  </a:cubicBezTo>
                  <a:close/>
                </a:path>
              </a:pathLst>
            </a:custGeom>
            <a:solidFill>
              <a:srgbClr val="1A9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1"/>
            <p:cNvSpPr/>
            <p:nvPr/>
          </p:nvSpPr>
          <p:spPr>
            <a:xfrm>
              <a:off x="1875775" y="1940775"/>
              <a:ext cx="326675" cy="613825"/>
            </a:xfrm>
            <a:custGeom>
              <a:avLst/>
              <a:gdLst/>
              <a:ahLst/>
              <a:cxnLst/>
              <a:rect l="l" t="t" r="r" b="b"/>
              <a:pathLst>
                <a:path w="13067" h="24553" extrusionOk="0">
                  <a:moveTo>
                    <a:pt x="505" y="0"/>
                  </a:moveTo>
                  <a:lnTo>
                    <a:pt x="0" y="1428"/>
                  </a:lnTo>
                  <a:cubicBezTo>
                    <a:pt x="3646" y="2284"/>
                    <a:pt x="6479" y="4195"/>
                    <a:pt x="8323" y="9092"/>
                  </a:cubicBezTo>
                  <a:cubicBezTo>
                    <a:pt x="9575" y="12408"/>
                    <a:pt x="10541" y="15724"/>
                    <a:pt x="11156" y="24552"/>
                  </a:cubicBezTo>
                  <a:lnTo>
                    <a:pt x="13067" y="23125"/>
                  </a:lnTo>
                  <a:cubicBezTo>
                    <a:pt x="12430" y="14165"/>
                    <a:pt x="11793" y="12123"/>
                    <a:pt x="10036" y="8323"/>
                  </a:cubicBezTo>
                  <a:cubicBezTo>
                    <a:pt x="7137" y="1999"/>
                    <a:pt x="4568" y="1054"/>
                    <a:pt x="505" y="0"/>
                  </a:cubicBezTo>
                  <a:close/>
                </a:path>
              </a:pathLst>
            </a:custGeom>
            <a:solidFill>
              <a:srgbClr val="54B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1"/>
            <p:cNvSpPr/>
            <p:nvPr/>
          </p:nvSpPr>
          <p:spPr>
            <a:xfrm>
              <a:off x="1668200" y="1883575"/>
              <a:ext cx="332225" cy="131350"/>
            </a:xfrm>
            <a:custGeom>
              <a:avLst/>
              <a:gdLst/>
              <a:ahLst/>
              <a:cxnLst/>
              <a:rect l="l" t="t" r="r" b="b"/>
              <a:pathLst>
                <a:path w="13289" h="5254" extrusionOk="0">
                  <a:moveTo>
                    <a:pt x="11138" y="1"/>
                  </a:moveTo>
                  <a:cubicBezTo>
                    <a:pt x="8863" y="1"/>
                    <a:pt x="4488" y="1457"/>
                    <a:pt x="2615" y="2706"/>
                  </a:cubicBezTo>
                  <a:cubicBezTo>
                    <a:pt x="0" y="4432"/>
                    <a:pt x="112" y="5253"/>
                    <a:pt x="1999" y="5253"/>
                  </a:cubicBezTo>
                  <a:cubicBezTo>
                    <a:pt x="2536" y="5253"/>
                    <a:pt x="3217" y="5187"/>
                    <a:pt x="4021" y="5055"/>
                  </a:cubicBezTo>
                  <a:cubicBezTo>
                    <a:pt x="7161" y="4550"/>
                    <a:pt x="6568" y="3891"/>
                    <a:pt x="10192" y="3540"/>
                  </a:cubicBezTo>
                  <a:cubicBezTo>
                    <a:pt x="10894" y="1805"/>
                    <a:pt x="13288" y="1871"/>
                    <a:pt x="12498" y="444"/>
                  </a:cubicBezTo>
                  <a:cubicBezTo>
                    <a:pt x="12320" y="133"/>
                    <a:pt x="11824" y="1"/>
                    <a:pt x="11138" y="1"/>
                  </a:cubicBezTo>
                  <a:close/>
                </a:path>
              </a:pathLst>
            </a:custGeom>
            <a:solidFill>
              <a:srgbClr val="3DB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1"/>
            <p:cNvSpPr/>
            <p:nvPr/>
          </p:nvSpPr>
          <p:spPr>
            <a:xfrm>
              <a:off x="2154675" y="1492775"/>
              <a:ext cx="136725" cy="221225"/>
            </a:xfrm>
            <a:custGeom>
              <a:avLst/>
              <a:gdLst/>
              <a:ahLst/>
              <a:cxnLst/>
              <a:rect l="l" t="t" r="r" b="b"/>
              <a:pathLst>
                <a:path w="5469" h="8849" extrusionOk="0">
                  <a:moveTo>
                    <a:pt x="4261" y="0"/>
                  </a:moveTo>
                  <a:cubicBezTo>
                    <a:pt x="2284" y="813"/>
                    <a:pt x="1076" y="2087"/>
                    <a:pt x="571" y="3624"/>
                  </a:cubicBezTo>
                  <a:cubicBezTo>
                    <a:pt x="0" y="5425"/>
                    <a:pt x="220" y="8148"/>
                    <a:pt x="2021" y="8807"/>
                  </a:cubicBezTo>
                  <a:cubicBezTo>
                    <a:pt x="2091" y="8835"/>
                    <a:pt x="2163" y="8848"/>
                    <a:pt x="2237" y="8848"/>
                  </a:cubicBezTo>
                  <a:cubicBezTo>
                    <a:pt x="3082" y="8848"/>
                    <a:pt x="4109" y="7087"/>
                    <a:pt x="4634" y="5754"/>
                  </a:cubicBezTo>
                  <a:cubicBezTo>
                    <a:pt x="5315" y="3975"/>
                    <a:pt x="5468" y="1581"/>
                    <a:pt x="4261" y="0"/>
                  </a:cubicBezTo>
                  <a:close/>
                </a:path>
              </a:pathLst>
            </a:custGeom>
            <a:solidFill>
              <a:srgbClr val="4BD5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1"/>
            <p:cNvSpPr/>
            <p:nvPr/>
          </p:nvSpPr>
          <p:spPr>
            <a:xfrm>
              <a:off x="2173875" y="2527050"/>
              <a:ext cx="645125" cy="650125"/>
            </a:xfrm>
            <a:custGeom>
              <a:avLst/>
              <a:gdLst/>
              <a:ahLst/>
              <a:cxnLst/>
              <a:rect l="l" t="t" r="r" b="b"/>
              <a:pathLst>
                <a:path w="25805" h="26005" extrusionOk="0">
                  <a:moveTo>
                    <a:pt x="23310" y="0"/>
                  </a:moveTo>
                  <a:cubicBezTo>
                    <a:pt x="15762" y="0"/>
                    <a:pt x="10831" y="2014"/>
                    <a:pt x="7138" y="5230"/>
                  </a:cubicBezTo>
                  <a:cubicBezTo>
                    <a:pt x="3075" y="8810"/>
                    <a:pt x="1362" y="14651"/>
                    <a:pt x="1" y="23523"/>
                  </a:cubicBezTo>
                  <a:lnTo>
                    <a:pt x="2153" y="26005"/>
                  </a:lnTo>
                  <a:cubicBezTo>
                    <a:pt x="3493" y="17265"/>
                    <a:pt x="5052" y="10018"/>
                    <a:pt x="8631" y="6899"/>
                  </a:cubicBezTo>
                  <a:cubicBezTo>
                    <a:pt x="12211" y="3759"/>
                    <a:pt x="17174" y="1892"/>
                    <a:pt x="25717" y="1892"/>
                  </a:cubicBezTo>
                  <a:lnTo>
                    <a:pt x="25805" y="69"/>
                  </a:lnTo>
                  <a:cubicBezTo>
                    <a:pt x="24942" y="23"/>
                    <a:pt x="24112" y="0"/>
                    <a:pt x="23310" y="0"/>
                  </a:cubicBezTo>
                  <a:close/>
                </a:path>
              </a:pathLst>
            </a:custGeom>
            <a:solidFill>
              <a:srgbClr val="54B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1"/>
            <p:cNvSpPr/>
            <p:nvPr/>
          </p:nvSpPr>
          <p:spPr>
            <a:xfrm>
              <a:off x="2183775" y="2615525"/>
              <a:ext cx="142750" cy="244725"/>
            </a:xfrm>
            <a:custGeom>
              <a:avLst/>
              <a:gdLst/>
              <a:ahLst/>
              <a:cxnLst/>
              <a:rect l="l" t="t" r="r" b="b"/>
              <a:pathLst>
                <a:path w="5710" h="9789" extrusionOk="0">
                  <a:moveTo>
                    <a:pt x="4260" y="0"/>
                  </a:moveTo>
                  <a:cubicBezTo>
                    <a:pt x="2284" y="813"/>
                    <a:pt x="1076" y="2108"/>
                    <a:pt x="571" y="3646"/>
                  </a:cubicBezTo>
                  <a:cubicBezTo>
                    <a:pt x="0" y="5424"/>
                    <a:pt x="264" y="9092"/>
                    <a:pt x="2086" y="9751"/>
                  </a:cubicBezTo>
                  <a:cubicBezTo>
                    <a:pt x="2148" y="9776"/>
                    <a:pt x="2214" y="9788"/>
                    <a:pt x="2282" y="9788"/>
                  </a:cubicBezTo>
                  <a:cubicBezTo>
                    <a:pt x="3157" y="9788"/>
                    <a:pt x="4499" y="7801"/>
                    <a:pt x="5029" y="6457"/>
                  </a:cubicBezTo>
                  <a:cubicBezTo>
                    <a:pt x="5710" y="4678"/>
                    <a:pt x="5468" y="1581"/>
                    <a:pt x="4260" y="0"/>
                  </a:cubicBezTo>
                  <a:close/>
                </a:path>
              </a:pathLst>
            </a:custGeom>
            <a:solidFill>
              <a:srgbClr val="4BD5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1"/>
            <p:cNvSpPr/>
            <p:nvPr/>
          </p:nvSpPr>
          <p:spPr>
            <a:xfrm>
              <a:off x="2117325" y="710425"/>
              <a:ext cx="160900" cy="2527150"/>
            </a:xfrm>
            <a:custGeom>
              <a:avLst/>
              <a:gdLst/>
              <a:ahLst/>
              <a:cxnLst/>
              <a:rect l="l" t="t" r="r" b="b"/>
              <a:pathLst>
                <a:path w="6436" h="101086" extrusionOk="0">
                  <a:moveTo>
                    <a:pt x="1999" y="0"/>
                  </a:moveTo>
                  <a:lnTo>
                    <a:pt x="1" y="417"/>
                  </a:lnTo>
                  <a:cubicBezTo>
                    <a:pt x="3141" y="14187"/>
                    <a:pt x="2131" y="29032"/>
                    <a:pt x="1802" y="39859"/>
                  </a:cubicBezTo>
                  <a:cubicBezTo>
                    <a:pt x="1143" y="61468"/>
                    <a:pt x="638" y="90896"/>
                    <a:pt x="133" y="100383"/>
                  </a:cubicBezTo>
                  <a:lnTo>
                    <a:pt x="2395" y="100054"/>
                  </a:lnTo>
                  <a:lnTo>
                    <a:pt x="4547" y="101086"/>
                  </a:lnTo>
                  <a:cubicBezTo>
                    <a:pt x="5096" y="90896"/>
                    <a:pt x="3822" y="61249"/>
                    <a:pt x="4481" y="39859"/>
                  </a:cubicBezTo>
                  <a:cubicBezTo>
                    <a:pt x="4810" y="29186"/>
                    <a:pt x="6435" y="14209"/>
                    <a:pt x="1999" y="0"/>
                  </a:cubicBezTo>
                  <a:close/>
                </a:path>
              </a:pathLst>
            </a:custGeom>
            <a:solidFill>
              <a:srgbClr val="4C9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1"/>
            <p:cNvSpPr/>
            <p:nvPr/>
          </p:nvSpPr>
          <p:spPr>
            <a:xfrm>
              <a:off x="1792875" y="2064850"/>
              <a:ext cx="395850" cy="982775"/>
            </a:xfrm>
            <a:custGeom>
              <a:avLst/>
              <a:gdLst/>
              <a:ahLst/>
              <a:cxnLst/>
              <a:rect l="l" t="t" r="r" b="b"/>
              <a:pathLst>
                <a:path w="15834" h="39311" extrusionOk="0">
                  <a:moveTo>
                    <a:pt x="483" y="0"/>
                  </a:moveTo>
                  <a:lnTo>
                    <a:pt x="0" y="1779"/>
                  </a:lnTo>
                  <a:cubicBezTo>
                    <a:pt x="4875" y="4217"/>
                    <a:pt x="8806" y="8280"/>
                    <a:pt x="10190" y="13616"/>
                  </a:cubicBezTo>
                  <a:cubicBezTo>
                    <a:pt x="11442" y="18491"/>
                    <a:pt x="12056" y="26353"/>
                    <a:pt x="13462" y="35072"/>
                  </a:cubicBezTo>
                  <a:lnTo>
                    <a:pt x="15834" y="39310"/>
                  </a:lnTo>
                  <a:cubicBezTo>
                    <a:pt x="14406" y="30438"/>
                    <a:pt x="13967" y="18711"/>
                    <a:pt x="12035" y="12847"/>
                  </a:cubicBezTo>
                  <a:cubicBezTo>
                    <a:pt x="9838" y="6259"/>
                    <a:pt x="5095" y="2109"/>
                    <a:pt x="483" y="0"/>
                  </a:cubicBezTo>
                  <a:close/>
                </a:path>
              </a:pathLst>
            </a:custGeom>
            <a:solidFill>
              <a:srgbClr val="56B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1"/>
            <p:cNvSpPr/>
            <p:nvPr/>
          </p:nvSpPr>
          <p:spPr>
            <a:xfrm>
              <a:off x="1456875" y="2456850"/>
              <a:ext cx="741750" cy="700575"/>
            </a:xfrm>
            <a:custGeom>
              <a:avLst/>
              <a:gdLst/>
              <a:ahLst/>
              <a:cxnLst/>
              <a:rect l="l" t="t" r="r" b="b"/>
              <a:pathLst>
                <a:path w="29670" h="28023" extrusionOk="0">
                  <a:moveTo>
                    <a:pt x="0" y="0"/>
                  </a:moveTo>
                  <a:lnTo>
                    <a:pt x="242" y="1779"/>
                  </a:lnTo>
                  <a:cubicBezTo>
                    <a:pt x="9158" y="1779"/>
                    <a:pt x="16295" y="4063"/>
                    <a:pt x="19984" y="7247"/>
                  </a:cubicBezTo>
                  <a:cubicBezTo>
                    <a:pt x="24947" y="11530"/>
                    <a:pt x="25540" y="19282"/>
                    <a:pt x="26946" y="28022"/>
                  </a:cubicBezTo>
                  <a:lnTo>
                    <a:pt x="29669" y="25651"/>
                  </a:lnTo>
                  <a:cubicBezTo>
                    <a:pt x="28242" y="16778"/>
                    <a:pt x="26024" y="8851"/>
                    <a:pt x="21544" y="5600"/>
                  </a:cubicBezTo>
                  <a:cubicBezTo>
                    <a:pt x="15922" y="1516"/>
                    <a:pt x="9070" y="0"/>
                    <a:pt x="0" y="0"/>
                  </a:cubicBezTo>
                  <a:close/>
                </a:path>
              </a:pathLst>
            </a:custGeom>
            <a:solidFill>
              <a:srgbClr val="54B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1"/>
            <p:cNvSpPr/>
            <p:nvPr/>
          </p:nvSpPr>
          <p:spPr>
            <a:xfrm>
              <a:off x="2221100" y="704375"/>
              <a:ext cx="267950" cy="439250"/>
            </a:xfrm>
            <a:custGeom>
              <a:avLst/>
              <a:gdLst/>
              <a:ahLst/>
              <a:cxnLst/>
              <a:rect l="l" t="t" r="r" b="b"/>
              <a:pathLst>
                <a:path w="10718" h="17570" extrusionOk="0">
                  <a:moveTo>
                    <a:pt x="9114" y="1"/>
                  </a:moveTo>
                  <a:cubicBezTo>
                    <a:pt x="7335" y="5908"/>
                    <a:pt x="4239" y="10278"/>
                    <a:pt x="0" y="15351"/>
                  </a:cubicBezTo>
                  <a:lnTo>
                    <a:pt x="593" y="17569"/>
                  </a:lnTo>
                  <a:cubicBezTo>
                    <a:pt x="4832" y="12408"/>
                    <a:pt x="8236" y="8236"/>
                    <a:pt x="10717" y="1384"/>
                  </a:cubicBezTo>
                  <a:lnTo>
                    <a:pt x="9114" y="1"/>
                  </a:lnTo>
                  <a:close/>
                </a:path>
              </a:pathLst>
            </a:custGeom>
            <a:solidFill>
              <a:srgbClr val="42B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1"/>
            <p:cNvSpPr/>
            <p:nvPr/>
          </p:nvSpPr>
          <p:spPr>
            <a:xfrm>
              <a:off x="2724550" y="2436925"/>
              <a:ext cx="752725" cy="356525"/>
            </a:xfrm>
            <a:custGeom>
              <a:avLst/>
              <a:gdLst/>
              <a:ahLst/>
              <a:cxnLst/>
              <a:rect l="l" t="t" r="r" b="b"/>
              <a:pathLst>
                <a:path w="30109" h="14261" extrusionOk="0">
                  <a:moveTo>
                    <a:pt x="8565" y="1"/>
                  </a:moveTo>
                  <a:cubicBezTo>
                    <a:pt x="5609" y="1"/>
                    <a:pt x="2968" y="1289"/>
                    <a:pt x="1098" y="4641"/>
                  </a:cubicBezTo>
                  <a:cubicBezTo>
                    <a:pt x="1362" y="5607"/>
                    <a:pt x="0" y="7891"/>
                    <a:pt x="3360" y="10284"/>
                  </a:cubicBezTo>
                  <a:cubicBezTo>
                    <a:pt x="7572" y="13276"/>
                    <a:pt x="12657" y="14260"/>
                    <a:pt x="17621" y="14260"/>
                  </a:cubicBezTo>
                  <a:cubicBezTo>
                    <a:pt x="22132" y="14260"/>
                    <a:pt x="26543" y="13448"/>
                    <a:pt x="30109" y="12590"/>
                  </a:cubicBezTo>
                  <a:cubicBezTo>
                    <a:pt x="26200" y="8825"/>
                    <a:pt x="16302" y="1"/>
                    <a:pt x="8565" y="1"/>
                  </a:cubicBezTo>
                  <a:close/>
                </a:path>
              </a:pathLst>
            </a:custGeom>
            <a:solidFill>
              <a:srgbClr val="3DB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1"/>
            <p:cNvSpPr/>
            <p:nvPr/>
          </p:nvSpPr>
          <p:spPr>
            <a:xfrm>
              <a:off x="895225" y="2293875"/>
              <a:ext cx="748325" cy="350575"/>
            </a:xfrm>
            <a:custGeom>
              <a:avLst/>
              <a:gdLst/>
              <a:ahLst/>
              <a:cxnLst/>
              <a:rect l="l" t="t" r="r" b="b"/>
              <a:pathLst>
                <a:path w="29933" h="14023" extrusionOk="0">
                  <a:moveTo>
                    <a:pt x="19754" y="0"/>
                  </a:moveTo>
                  <a:cubicBezTo>
                    <a:pt x="12793" y="0"/>
                    <a:pt x="5239" y="2943"/>
                    <a:pt x="0" y="5070"/>
                  </a:cubicBezTo>
                  <a:cubicBezTo>
                    <a:pt x="7401" y="8188"/>
                    <a:pt x="13814" y="12888"/>
                    <a:pt x="19985" y="13876"/>
                  </a:cubicBezTo>
                  <a:cubicBezTo>
                    <a:pt x="20605" y="13975"/>
                    <a:pt x="21187" y="14022"/>
                    <a:pt x="21734" y="14022"/>
                  </a:cubicBezTo>
                  <a:cubicBezTo>
                    <a:pt x="25797" y="14022"/>
                    <a:pt x="27959" y="11428"/>
                    <a:pt x="29933" y="8254"/>
                  </a:cubicBezTo>
                  <a:cubicBezTo>
                    <a:pt x="28988" y="5312"/>
                    <a:pt x="29779" y="1117"/>
                    <a:pt x="22554" y="173"/>
                  </a:cubicBezTo>
                  <a:cubicBezTo>
                    <a:pt x="21637" y="54"/>
                    <a:pt x="20701" y="0"/>
                    <a:pt x="19754" y="0"/>
                  </a:cubicBezTo>
                  <a:close/>
                </a:path>
              </a:pathLst>
            </a:custGeom>
            <a:solidFill>
              <a:srgbClr val="3DB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1"/>
            <p:cNvSpPr/>
            <p:nvPr/>
          </p:nvSpPr>
          <p:spPr>
            <a:xfrm>
              <a:off x="1988700" y="2104100"/>
              <a:ext cx="107250" cy="207825"/>
            </a:xfrm>
            <a:custGeom>
              <a:avLst/>
              <a:gdLst/>
              <a:ahLst/>
              <a:cxnLst/>
              <a:rect l="l" t="t" r="r" b="b"/>
              <a:pathLst>
                <a:path w="4290" h="8313" extrusionOk="0">
                  <a:moveTo>
                    <a:pt x="2643" y="0"/>
                  </a:moveTo>
                  <a:cubicBezTo>
                    <a:pt x="1269" y="0"/>
                    <a:pt x="0" y="1453"/>
                    <a:pt x="951" y="7412"/>
                  </a:cubicBezTo>
                  <a:lnTo>
                    <a:pt x="2862" y="8313"/>
                  </a:lnTo>
                  <a:cubicBezTo>
                    <a:pt x="1391" y="1088"/>
                    <a:pt x="3082" y="2427"/>
                    <a:pt x="4289" y="1878"/>
                  </a:cubicBezTo>
                  <a:lnTo>
                    <a:pt x="4158" y="473"/>
                  </a:lnTo>
                  <a:cubicBezTo>
                    <a:pt x="3718" y="216"/>
                    <a:pt x="3172" y="0"/>
                    <a:pt x="2643" y="0"/>
                  </a:cubicBezTo>
                  <a:close/>
                </a:path>
              </a:pathLst>
            </a:custGeom>
            <a:solidFill>
              <a:srgbClr val="58C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1"/>
            <p:cNvSpPr/>
            <p:nvPr/>
          </p:nvSpPr>
          <p:spPr>
            <a:xfrm>
              <a:off x="2143125" y="2117000"/>
              <a:ext cx="143325" cy="244725"/>
            </a:xfrm>
            <a:custGeom>
              <a:avLst/>
              <a:gdLst/>
              <a:ahLst/>
              <a:cxnLst/>
              <a:rect l="l" t="t" r="r" b="b"/>
              <a:pathLst>
                <a:path w="5733" h="9789" extrusionOk="0">
                  <a:moveTo>
                    <a:pt x="4283" y="1"/>
                  </a:moveTo>
                  <a:cubicBezTo>
                    <a:pt x="2307" y="813"/>
                    <a:pt x="1099" y="2087"/>
                    <a:pt x="594" y="3624"/>
                  </a:cubicBezTo>
                  <a:cubicBezTo>
                    <a:pt x="1" y="5425"/>
                    <a:pt x="286" y="9070"/>
                    <a:pt x="2109" y="9751"/>
                  </a:cubicBezTo>
                  <a:cubicBezTo>
                    <a:pt x="2171" y="9777"/>
                    <a:pt x="2237" y="9789"/>
                    <a:pt x="2305" y="9789"/>
                  </a:cubicBezTo>
                  <a:cubicBezTo>
                    <a:pt x="3180" y="9789"/>
                    <a:pt x="4521" y="7802"/>
                    <a:pt x="5030" y="6457"/>
                  </a:cubicBezTo>
                  <a:cubicBezTo>
                    <a:pt x="5733" y="4678"/>
                    <a:pt x="5491" y="1582"/>
                    <a:pt x="4283" y="1"/>
                  </a:cubicBezTo>
                  <a:close/>
                </a:path>
              </a:pathLst>
            </a:custGeom>
            <a:solidFill>
              <a:srgbClr val="4BD5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1"/>
            <p:cNvSpPr/>
            <p:nvPr/>
          </p:nvSpPr>
          <p:spPr>
            <a:xfrm>
              <a:off x="2176075" y="2068725"/>
              <a:ext cx="376100" cy="537475"/>
            </a:xfrm>
            <a:custGeom>
              <a:avLst/>
              <a:gdLst/>
              <a:ahLst/>
              <a:cxnLst/>
              <a:rect l="l" t="t" r="r" b="b"/>
              <a:pathLst>
                <a:path w="15044" h="21499" extrusionOk="0">
                  <a:moveTo>
                    <a:pt x="10212" y="0"/>
                  </a:moveTo>
                  <a:cubicBezTo>
                    <a:pt x="7968" y="0"/>
                    <a:pt x="5936" y="1052"/>
                    <a:pt x="4481" y="3118"/>
                  </a:cubicBezTo>
                  <a:cubicBezTo>
                    <a:pt x="1362" y="7532"/>
                    <a:pt x="594" y="10387"/>
                    <a:pt x="1" y="17326"/>
                  </a:cubicBezTo>
                  <a:lnTo>
                    <a:pt x="1867" y="21499"/>
                  </a:lnTo>
                  <a:cubicBezTo>
                    <a:pt x="2241" y="13461"/>
                    <a:pt x="3185" y="8256"/>
                    <a:pt x="5908" y="4347"/>
                  </a:cubicBezTo>
                  <a:cubicBezTo>
                    <a:pt x="7243" y="2429"/>
                    <a:pt x="8785" y="1545"/>
                    <a:pt x="10383" y="1545"/>
                  </a:cubicBezTo>
                  <a:cubicBezTo>
                    <a:pt x="11729" y="1545"/>
                    <a:pt x="13115" y="2172"/>
                    <a:pt x="14451" y="3337"/>
                  </a:cubicBezTo>
                  <a:lnTo>
                    <a:pt x="15044" y="1514"/>
                  </a:lnTo>
                  <a:cubicBezTo>
                    <a:pt x="13412" y="501"/>
                    <a:pt x="11761" y="0"/>
                    <a:pt x="10212" y="0"/>
                  </a:cubicBezTo>
                  <a:close/>
                </a:path>
              </a:pathLst>
            </a:custGeom>
            <a:solidFill>
              <a:srgbClr val="54B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1"/>
            <p:cNvSpPr/>
            <p:nvPr/>
          </p:nvSpPr>
          <p:spPr>
            <a:xfrm>
              <a:off x="1914200" y="2115350"/>
              <a:ext cx="372250" cy="306375"/>
            </a:xfrm>
            <a:custGeom>
              <a:avLst/>
              <a:gdLst/>
              <a:ahLst/>
              <a:cxnLst/>
              <a:rect l="l" t="t" r="r" b="b"/>
              <a:pathLst>
                <a:path w="14890" h="12255" extrusionOk="0">
                  <a:moveTo>
                    <a:pt x="6896" y="1"/>
                  </a:moveTo>
                  <a:cubicBezTo>
                    <a:pt x="3207" y="1626"/>
                    <a:pt x="0" y="1714"/>
                    <a:pt x="264" y="3339"/>
                  </a:cubicBezTo>
                  <a:cubicBezTo>
                    <a:pt x="659" y="5798"/>
                    <a:pt x="5600" y="6018"/>
                    <a:pt x="9224" y="12255"/>
                  </a:cubicBezTo>
                  <a:cubicBezTo>
                    <a:pt x="12584" y="8192"/>
                    <a:pt x="14890" y="6304"/>
                    <a:pt x="14187" y="3493"/>
                  </a:cubicBezTo>
                  <a:cubicBezTo>
                    <a:pt x="13572" y="989"/>
                    <a:pt x="10717" y="923"/>
                    <a:pt x="6896" y="1"/>
                  </a:cubicBezTo>
                  <a:close/>
                </a:path>
              </a:pathLst>
            </a:custGeom>
            <a:solidFill>
              <a:srgbClr val="4FD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1"/>
            <p:cNvSpPr/>
            <p:nvPr/>
          </p:nvSpPr>
          <p:spPr>
            <a:xfrm>
              <a:off x="1622125" y="1989525"/>
              <a:ext cx="194375" cy="147275"/>
            </a:xfrm>
            <a:custGeom>
              <a:avLst/>
              <a:gdLst/>
              <a:ahLst/>
              <a:cxnLst/>
              <a:rect l="l" t="t" r="r" b="b"/>
              <a:pathLst>
                <a:path w="7775" h="5891" extrusionOk="0">
                  <a:moveTo>
                    <a:pt x="4231" y="0"/>
                  </a:moveTo>
                  <a:cubicBezTo>
                    <a:pt x="2969" y="0"/>
                    <a:pt x="1506" y="405"/>
                    <a:pt x="0" y="927"/>
                  </a:cubicBezTo>
                  <a:cubicBezTo>
                    <a:pt x="637" y="3145"/>
                    <a:pt x="2416" y="5144"/>
                    <a:pt x="3668" y="5693"/>
                  </a:cubicBezTo>
                  <a:cubicBezTo>
                    <a:pt x="3975" y="5828"/>
                    <a:pt x="4301" y="5891"/>
                    <a:pt x="4628" y="5891"/>
                  </a:cubicBezTo>
                  <a:cubicBezTo>
                    <a:pt x="5846" y="5891"/>
                    <a:pt x="7086" y="5019"/>
                    <a:pt x="7467" y="3738"/>
                  </a:cubicBezTo>
                  <a:cubicBezTo>
                    <a:pt x="7774" y="2508"/>
                    <a:pt x="6918" y="729"/>
                    <a:pt x="5732" y="246"/>
                  </a:cubicBezTo>
                  <a:cubicBezTo>
                    <a:pt x="5277" y="75"/>
                    <a:pt x="4773" y="0"/>
                    <a:pt x="4231" y="0"/>
                  </a:cubicBezTo>
                  <a:close/>
                </a:path>
              </a:pathLst>
            </a:custGeom>
            <a:solidFill>
              <a:srgbClr val="4BD5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1"/>
            <p:cNvSpPr/>
            <p:nvPr/>
          </p:nvSpPr>
          <p:spPr>
            <a:xfrm>
              <a:off x="1901575" y="2252075"/>
              <a:ext cx="164725" cy="154875"/>
            </a:xfrm>
            <a:custGeom>
              <a:avLst/>
              <a:gdLst/>
              <a:ahLst/>
              <a:cxnLst/>
              <a:rect l="l" t="t" r="r" b="b"/>
              <a:pathLst>
                <a:path w="6589" h="6195" extrusionOk="0">
                  <a:moveTo>
                    <a:pt x="264" y="0"/>
                  </a:moveTo>
                  <a:cubicBezTo>
                    <a:pt x="0" y="1757"/>
                    <a:pt x="418" y="3162"/>
                    <a:pt x="1296" y="4173"/>
                  </a:cubicBezTo>
                  <a:cubicBezTo>
                    <a:pt x="2091" y="5086"/>
                    <a:pt x="3680" y="6195"/>
                    <a:pt x="4941" y="6195"/>
                  </a:cubicBezTo>
                  <a:cubicBezTo>
                    <a:pt x="5317" y="6195"/>
                    <a:pt x="5664" y="6096"/>
                    <a:pt x="5952" y="5864"/>
                  </a:cubicBezTo>
                  <a:cubicBezTo>
                    <a:pt x="6588" y="5380"/>
                    <a:pt x="5864" y="2987"/>
                    <a:pt x="4832" y="1581"/>
                  </a:cubicBezTo>
                  <a:cubicBezTo>
                    <a:pt x="3909" y="307"/>
                    <a:pt x="1428" y="88"/>
                    <a:pt x="264" y="0"/>
                  </a:cubicBezTo>
                  <a:close/>
                </a:path>
              </a:pathLst>
            </a:custGeom>
            <a:solidFill>
              <a:srgbClr val="4BD5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1"/>
            <p:cNvSpPr/>
            <p:nvPr/>
          </p:nvSpPr>
          <p:spPr>
            <a:xfrm>
              <a:off x="1622125" y="2315025"/>
              <a:ext cx="464500" cy="185775"/>
            </a:xfrm>
            <a:custGeom>
              <a:avLst/>
              <a:gdLst/>
              <a:ahLst/>
              <a:cxnLst/>
              <a:rect l="l" t="t" r="r" b="b"/>
              <a:pathLst>
                <a:path w="18580" h="7431" extrusionOk="0">
                  <a:moveTo>
                    <a:pt x="6526" y="0"/>
                  </a:moveTo>
                  <a:cubicBezTo>
                    <a:pt x="4100" y="0"/>
                    <a:pt x="1769" y="221"/>
                    <a:pt x="0" y="447"/>
                  </a:cubicBezTo>
                  <a:lnTo>
                    <a:pt x="176" y="2313"/>
                  </a:lnTo>
                  <a:cubicBezTo>
                    <a:pt x="2207" y="1916"/>
                    <a:pt x="4284" y="1685"/>
                    <a:pt x="6294" y="1685"/>
                  </a:cubicBezTo>
                  <a:cubicBezTo>
                    <a:pt x="11498" y="1685"/>
                    <a:pt x="16250" y="3232"/>
                    <a:pt x="18579" y="7430"/>
                  </a:cubicBezTo>
                  <a:lnTo>
                    <a:pt x="17898" y="3477"/>
                  </a:lnTo>
                  <a:cubicBezTo>
                    <a:pt x="15660" y="729"/>
                    <a:pt x="10935" y="0"/>
                    <a:pt x="6526" y="0"/>
                  </a:cubicBezTo>
                  <a:close/>
                </a:path>
              </a:pathLst>
            </a:custGeom>
            <a:solidFill>
              <a:srgbClr val="58C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1"/>
            <p:cNvSpPr/>
            <p:nvPr/>
          </p:nvSpPr>
          <p:spPr>
            <a:xfrm>
              <a:off x="919375" y="2275725"/>
              <a:ext cx="734075" cy="258000"/>
            </a:xfrm>
            <a:custGeom>
              <a:avLst/>
              <a:gdLst/>
              <a:ahLst/>
              <a:cxnLst/>
              <a:rect l="l" t="t" r="r" b="b"/>
              <a:pathLst>
                <a:path w="29363" h="10320" extrusionOk="0">
                  <a:moveTo>
                    <a:pt x="22973" y="0"/>
                  </a:moveTo>
                  <a:cubicBezTo>
                    <a:pt x="21996" y="0"/>
                    <a:pt x="20847" y="105"/>
                    <a:pt x="19480" y="350"/>
                  </a:cubicBezTo>
                  <a:cubicBezTo>
                    <a:pt x="12035" y="1667"/>
                    <a:pt x="5073" y="6499"/>
                    <a:pt x="1" y="10320"/>
                  </a:cubicBezTo>
                  <a:cubicBezTo>
                    <a:pt x="9510" y="8563"/>
                    <a:pt x="16691" y="9266"/>
                    <a:pt x="22708" y="8300"/>
                  </a:cubicBezTo>
                  <a:cubicBezTo>
                    <a:pt x="27825" y="7465"/>
                    <a:pt x="28176" y="5159"/>
                    <a:pt x="29362" y="2787"/>
                  </a:cubicBezTo>
                  <a:cubicBezTo>
                    <a:pt x="28073" y="1763"/>
                    <a:pt x="26982" y="0"/>
                    <a:pt x="22973" y="0"/>
                  </a:cubicBezTo>
                  <a:close/>
                </a:path>
              </a:pathLst>
            </a:custGeom>
            <a:solidFill>
              <a:srgbClr val="4BD5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1"/>
            <p:cNvSpPr/>
            <p:nvPr/>
          </p:nvSpPr>
          <p:spPr>
            <a:xfrm>
              <a:off x="2374275" y="2106975"/>
              <a:ext cx="603400" cy="493200"/>
            </a:xfrm>
            <a:custGeom>
              <a:avLst/>
              <a:gdLst/>
              <a:ahLst/>
              <a:cxnLst/>
              <a:rect l="l" t="t" r="r" b="b"/>
              <a:pathLst>
                <a:path w="24136" h="19728" extrusionOk="0">
                  <a:moveTo>
                    <a:pt x="8623" y="1"/>
                  </a:moveTo>
                  <a:cubicBezTo>
                    <a:pt x="7934" y="1"/>
                    <a:pt x="7226" y="11"/>
                    <a:pt x="6501" y="28"/>
                  </a:cubicBezTo>
                  <a:cubicBezTo>
                    <a:pt x="3866" y="3915"/>
                    <a:pt x="0" y="7539"/>
                    <a:pt x="5513" y="12217"/>
                  </a:cubicBezTo>
                  <a:cubicBezTo>
                    <a:pt x="9026" y="15203"/>
                    <a:pt x="16866" y="13754"/>
                    <a:pt x="24135" y="19727"/>
                  </a:cubicBezTo>
                  <a:cubicBezTo>
                    <a:pt x="22774" y="12612"/>
                    <a:pt x="23279" y="6770"/>
                    <a:pt x="19018" y="2532"/>
                  </a:cubicBezTo>
                  <a:cubicBezTo>
                    <a:pt x="16955" y="469"/>
                    <a:pt x="13230" y="1"/>
                    <a:pt x="8623" y="1"/>
                  </a:cubicBezTo>
                  <a:close/>
                </a:path>
              </a:pathLst>
            </a:custGeom>
            <a:solidFill>
              <a:srgbClr val="48C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1"/>
            <p:cNvSpPr/>
            <p:nvPr/>
          </p:nvSpPr>
          <p:spPr>
            <a:xfrm>
              <a:off x="2494125" y="1254175"/>
              <a:ext cx="478600" cy="159950"/>
            </a:xfrm>
            <a:custGeom>
              <a:avLst/>
              <a:gdLst/>
              <a:ahLst/>
              <a:cxnLst/>
              <a:rect l="l" t="t" r="r" b="b"/>
              <a:pathLst>
                <a:path w="19144" h="6398" extrusionOk="0">
                  <a:moveTo>
                    <a:pt x="3766" y="0"/>
                  </a:moveTo>
                  <a:cubicBezTo>
                    <a:pt x="2077" y="0"/>
                    <a:pt x="0" y="380"/>
                    <a:pt x="477" y="1880"/>
                  </a:cubicBezTo>
                  <a:cubicBezTo>
                    <a:pt x="1004" y="3549"/>
                    <a:pt x="3354" y="3241"/>
                    <a:pt x="4386" y="5481"/>
                  </a:cubicBezTo>
                  <a:cubicBezTo>
                    <a:pt x="4576" y="5466"/>
                    <a:pt x="4761" y="5459"/>
                    <a:pt x="4941" y="5459"/>
                  </a:cubicBezTo>
                  <a:cubicBezTo>
                    <a:pt x="7005" y="5459"/>
                    <a:pt x="8486" y="6397"/>
                    <a:pt x="10546" y="6397"/>
                  </a:cubicBezTo>
                  <a:cubicBezTo>
                    <a:pt x="11094" y="6397"/>
                    <a:pt x="11684" y="6331"/>
                    <a:pt x="12336" y="6162"/>
                  </a:cubicBezTo>
                  <a:cubicBezTo>
                    <a:pt x="15357" y="5387"/>
                    <a:pt x="16101" y="3605"/>
                    <a:pt x="18555" y="3605"/>
                  </a:cubicBezTo>
                  <a:cubicBezTo>
                    <a:pt x="18741" y="3605"/>
                    <a:pt x="18936" y="3615"/>
                    <a:pt x="19144" y="3637"/>
                  </a:cubicBezTo>
                  <a:cubicBezTo>
                    <a:pt x="15893" y="1880"/>
                    <a:pt x="8888" y="474"/>
                    <a:pt x="4891" y="57"/>
                  </a:cubicBezTo>
                  <a:cubicBezTo>
                    <a:pt x="4568" y="23"/>
                    <a:pt x="4179" y="0"/>
                    <a:pt x="3766" y="0"/>
                  </a:cubicBezTo>
                  <a:close/>
                </a:path>
              </a:pathLst>
            </a:custGeom>
            <a:solidFill>
              <a:srgbClr val="50D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1"/>
            <p:cNvSpPr/>
            <p:nvPr/>
          </p:nvSpPr>
          <p:spPr>
            <a:xfrm>
              <a:off x="2082200" y="1606425"/>
              <a:ext cx="127950" cy="225125"/>
            </a:xfrm>
            <a:custGeom>
              <a:avLst/>
              <a:gdLst/>
              <a:ahLst/>
              <a:cxnLst/>
              <a:rect l="l" t="t" r="r" b="b"/>
              <a:pathLst>
                <a:path w="5118" h="9005" extrusionOk="0">
                  <a:moveTo>
                    <a:pt x="1450" y="0"/>
                  </a:moveTo>
                  <a:cubicBezTo>
                    <a:pt x="396" y="1603"/>
                    <a:pt x="0" y="3360"/>
                    <a:pt x="418" y="4766"/>
                  </a:cubicBezTo>
                  <a:cubicBezTo>
                    <a:pt x="879" y="6391"/>
                    <a:pt x="2482" y="8455"/>
                    <a:pt x="4195" y="9004"/>
                  </a:cubicBezTo>
                  <a:cubicBezTo>
                    <a:pt x="4942" y="7928"/>
                    <a:pt x="5117" y="5622"/>
                    <a:pt x="4744" y="3777"/>
                  </a:cubicBezTo>
                  <a:cubicBezTo>
                    <a:pt x="4414" y="2108"/>
                    <a:pt x="2548" y="615"/>
                    <a:pt x="1450" y="0"/>
                  </a:cubicBezTo>
                  <a:close/>
                </a:path>
              </a:pathLst>
            </a:custGeom>
            <a:solidFill>
              <a:srgbClr val="4BD5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1"/>
            <p:cNvSpPr/>
            <p:nvPr/>
          </p:nvSpPr>
          <p:spPr>
            <a:xfrm>
              <a:off x="1797250" y="1424700"/>
              <a:ext cx="403000" cy="509500"/>
            </a:xfrm>
            <a:custGeom>
              <a:avLst/>
              <a:gdLst/>
              <a:ahLst/>
              <a:cxnLst/>
              <a:rect l="l" t="t" r="r" b="b"/>
              <a:pathLst>
                <a:path w="16120" h="20380" extrusionOk="0">
                  <a:moveTo>
                    <a:pt x="1187" y="0"/>
                  </a:moveTo>
                  <a:lnTo>
                    <a:pt x="1" y="1384"/>
                  </a:lnTo>
                  <a:cubicBezTo>
                    <a:pt x="6545" y="4897"/>
                    <a:pt x="13353" y="14406"/>
                    <a:pt x="14802" y="20380"/>
                  </a:cubicBezTo>
                  <a:lnTo>
                    <a:pt x="16120" y="15812"/>
                  </a:lnTo>
                  <a:cubicBezTo>
                    <a:pt x="12716" y="9575"/>
                    <a:pt x="5293" y="1230"/>
                    <a:pt x="1187" y="0"/>
                  </a:cubicBezTo>
                  <a:close/>
                </a:path>
              </a:pathLst>
            </a:custGeom>
            <a:solidFill>
              <a:srgbClr val="54B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1"/>
            <p:cNvSpPr/>
            <p:nvPr/>
          </p:nvSpPr>
          <p:spPr>
            <a:xfrm>
              <a:off x="1259225" y="1380550"/>
              <a:ext cx="588025" cy="219850"/>
            </a:xfrm>
            <a:custGeom>
              <a:avLst/>
              <a:gdLst/>
              <a:ahLst/>
              <a:cxnLst/>
              <a:rect l="l" t="t" r="r" b="b"/>
              <a:pathLst>
                <a:path w="23521" h="8794" extrusionOk="0">
                  <a:moveTo>
                    <a:pt x="16106" y="0"/>
                  </a:moveTo>
                  <a:cubicBezTo>
                    <a:pt x="15179" y="0"/>
                    <a:pt x="14188" y="90"/>
                    <a:pt x="13133" y="295"/>
                  </a:cubicBezTo>
                  <a:cubicBezTo>
                    <a:pt x="7225" y="1437"/>
                    <a:pt x="3250" y="5126"/>
                    <a:pt x="0" y="8794"/>
                  </a:cubicBezTo>
                  <a:cubicBezTo>
                    <a:pt x="2389" y="8127"/>
                    <a:pt x="4468" y="7945"/>
                    <a:pt x="6373" y="7945"/>
                  </a:cubicBezTo>
                  <a:cubicBezTo>
                    <a:pt x="8655" y="7945"/>
                    <a:pt x="10686" y="8206"/>
                    <a:pt x="12699" y="8206"/>
                  </a:cubicBezTo>
                  <a:cubicBezTo>
                    <a:pt x="14426" y="8206"/>
                    <a:pt x="16139" y="8014"/>
                    <a:pt x="17986" y="7300"/>
                  </a:cubicBezTo>
                  <a:cubicBezTo>
                    <a:pt x="21610" y="5917"/>
                    <a:pt x="21719" y="4599"/>
                    <a:pt x="23520" y="2293"/>
                  </a:cubicBezTo>
                  <a:cubicBezTo>
                    <a:pt x="21828" y="1113"/>
                    <a:pt x="19363" y="0"/>
                    <a:pt x="16106" y="0"/>
                  </a:cubicBezTo>
                  <a:close/>
                </a:path>
              </a:pathLst>
            </a:custGeom>
            <a:solidFill>
              <a:srgbClr val="50D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1"/>
            <p:cNvSpPr/>
            <p:nvPr/>
          </p:nvSpPr>
          <p:spPr>
            <a:xfrm>
              <a:off x="2216150" y="1052050"/>
              <a:ext cx="339325" cy="159650"/>
            </a:xfrm>
            <a:custGeom>
              <a:avLst/>
              <a:gdLst/>
              <a:ahLst/>
              <a:cxnLst/>
              <a:rect l="l" t="t" r="r" b="b"/>
              <a:pathLst>
                <a:path w="13573" h="6386" extrusionOk="0">
                  <a:moveTo>
                    <a:pt x="6898" y="0"/>
                  </a:moveTo>
                  <a:cubicBezTo>
                    <a:pt x="4539" y="0"/>
                    <a:pt x="1775" y="1246"/>
                    <a:pt x="1" y="2718"/>
                  </a:cubicBezTo>
                  <a:lnTo>
                    <a:pt x="506" y="6166"/>
                  </a:lnTo>
                  <a:cubicBezTo>
                    <a:pt x="1163" y="3519"/>
                    <a:pt x="2811" y="1828"/>
                    <a:pt x="3948" y="1828"/>
                  </a:cubicBezTo>
                  <a:cubicBezTo>
                    <a:pt x="4066" y="1828"/>
                    <a:pt x="4178" y="1846"/>
                    <a:pt x="4283" y="1883"/>
                  </a:cubicBezTo>
                  <a:cubicBezTo>
                    <a:pt x="5381" y="2279"/>
                    <a:pt x="5315" y="3223"/>
                    <a:pt x="7050" y="4387"/>
                  </a:cubicBezTo>
                  <a:cubicBezTo>
                    <a:pt x="8983" y="5661"/>
                    <a:pt x="11728" y="5221"/>
                    <a:pt x="13572" y="6385"/>
                  </a:cubicBezTo>
                  <a:cubicBezTo>
                    <a:pt x="13221" y="2301"/>
                    <a:pt x="11486" y="807"/>
                    <a:pt x="8016" y="105"/>
                  </a:cubicBezTo>
                  <a:cubicBezTo>
                    <a:pt x="7659" y="34"/>
                    <a:pt x="7284" y="0"/>
                    <a:pt x="6898" y="0"/>
                  </a:cubicBezTo>
                  <a:close/>
                </a:path>
              </a:pathLst>
            </a:custGeom>
            <a:solidFill>
              <a:srgbClr val="4FD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1"/>
            <p:cNvSpPr/>
            <p:nvPr/>
          </p:nvSpPr>
          <p:spPr>
            <a:xfrm>
              <a:off x="2046500" y="489150"/>
              <a:ext cx="162000" cy="288275"/>
            </a:xfrm>
            <a:custGeom>
              <a:avLst/>
              <a:gdLst/>
              <a:ahLst/>
              <a:cxnLst/>
              <a:rect l="l" t="t" r="r" b="b"/>
              <a:pathLst>
                <a:path w="6480" h="11531" extrusionOk="0">
                  <a:moveTo>
                    <a:pt x="2241" y="1"/>
                  </a:moveTo>
                  <a:cubicBezTo>
                    <a:pt x="242" y="2439"/>
                    <a:pt x="1" y="4942"/>
                    <a:pt x="330" y="6523"/>
                  </a:cubicBezTo>
                  <a:cubicBezTo>
                    <a:pt x="901" y="9181"/>
                    <a:pt x="2658" y="10498"/>
                    <a:pt x="4525" y="11530"/>
                  </a:cubicBezTo>
                  <a:cubicBezTo>
                    <a:pt x="5733" y="10432"/>
                    <a:pt x="6479" y="7643"/>
                    <a:pt x="6282" y="5403"/>
                  </a:cubicBezTo>
                  <a:cubicBezTo>
                    <a:pt x="6128" y="3515"/>
                    <a:pt x="4547" y="1626"/>
                    <a:pt x="2241" y="1"/>
                  </a:cubicBezTo>
                  <a:close/>
                </a:path>
              </a:pathLst>
            </a:custGeom>
            <a:solidFill>
              <a:srgbClr val="4BD5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1"/>
            <p:cNvSpPr/>
            <p:nvPr/>
          </p:nvSpPr>
          <p:spPr>
            <a:xfrm>
              <a:off x="2339675" y="569950"/>
              <a:ext cx="256425" cy="206675"/>
            </a:xfrm>
            <a:custGeom>
              <a:avLst/>
              <a:gdLst/>
              <a:ahLst/>
              <a:cxnLst/>
              <a:rect l="l" t="t" r="r" b="b"/>
              <a:pathLst>
                <a:path w="10257" h="8267" extrusionOk="0">
                  <a:moveTo>
                    <a:pt x="4869" y="0"/>
                  </a:moveTo>
                  <a:cubicBezTo>
                    <a:pt x="2561" y="0"/>
                    <a:pt x="605" y="1425"/>
                    <a:pt x="330" y="3445"/>
                  </a:cubicBezTo>
                  <a:cubicBezTo>
                    <a:pt x="1" y="5685"/>
                    <a:pt x="1890" y="7815"/>
                    <a:pt x="4547" y="8210"/>
                  </a:cubicBezTo>
                  <a:cubicBezTo>
                    <a:pt x="4816" y="8249"/>
                    <a:pt x="5082" y="8267"/>
                    <a:pt x="5345" y="8267"/>
                  </a:cubicBezTo>
                  <a:cubicBezTo>
                    <a:pt x="7653" y="8267"/>
                    <a:pt x="9631" y="6840"/>
                    <a:pt x="9927" y="4829"/>
                  </a:cubicBezTo>
                  <a:cubicBezTo>
                    <a:pt x="10257" y="2567"/>
                    <a:pt x="8368" y="436"/>
                    <a:pt x="5711" y="63"/>
                  </a:cubicBezTo>
                  <a:cubicBezTo>
                    <a:pt x="5427" y="21"/>
                    <a:pt x="5145" y="0"/>
                    <a:pt x="4869" y="0"/>
                  </a:cubicBezTo>
                  <a:close/>
                </a:path>
              </a:pathLst>
            </a:custGeom>
            <a:solidFill>
              <a:srgbClr val="CC05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1"/>
            <p:cNvSpPr/>
            <p:nvPr/>
          </p:nvSpPr>
          <p:spPr>
            <a:xfrm>
              <a:off x="2158750" y="641500"/>
              <a:ext cx="327000" cy="221850"/>
            </a:xfrm>
            <a:custGeom>
              <a:avLst/>
              <a:gdLst/>
              <a:ahLst/>
              <a:cxnLst/>
              <a:rect l="l" t="t" r="r" b="b"/>
              <a:pathLst>
                <a:path w="13080" h="8874" extrusionOk="0">
                  <a:moveTo>
                    <a:pt x="7791" y="1"/>
                  </a:moveTo>
                  <a:cubicBezTo>
                    <a:pt x="7318" y="1"/>
                    <a:pt x="6826" y="47"/>
                    <a:pt x="6316" y="144"/>
                  </a:cubicBezTo>
                  <a:cubicBezTo>
                    <a:pt x="0" y="1360"/>
                    <a:pt x="3042" y="8873"/>
                    <a:pt x="7735" y="8873"/>
                  </a:cubicBezTo>
                  <a:cubicBezTo>
                    <a:pt x="8802" y="8873"/>
                    <a:pt x="9955" y="8485"/>
                    <a:pt x="11103" y="7545"/>
                  </a:cubicBezTo>
                  <a:cubicBezTo>
                    <a:pt x="13079" y="5919"/>
                    <a:pt x="12465" y="4009"/>
                    <a:pt x="12443" y="1791"/>
                  </a:cubicBezTo>
                  <a:cubicBezTo>
                    <a:pt x="11106" y="662"/>
                    <a:pt x="9577" y="1"/>
                    <a:pt x="7791" y="1"/>
                  </a:cubicBezTo>
                  <a:close/>
                </a:path>
              </a:pathLst>
            </a:custGeom>
            <a:solidFill>
              <a:srgbClr val="FA3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1"/>
            <p:cNvSpPr/>
            <p:nvPr/>
          </p:nvSpPr>
          <p:spPr>
            <a:xfrm>
              <a:off x="2413800" y="692300"/>
              <a:ext cx="261075" cy="236550"/>
            </a:xfrm>
            <a:custGeom>
              <a:avLst/>
              <a:gdLst/>
              <a:ahLst/>
              <a:cxnLst/>
              <a:rect l="l" t="t" r="r" b="b"/>
              <a:pathLst>
                <a:path w="10443" h="9462" extrusionOk="0">
                  <a:moveTo>
                    <a:pt x="3514" y="0"/>
                  </a:moveTo>
                  <a:cubicBezTo>
                    <a:pt x="1560" y="835"/>
                    <a:pt x="1" y="2218"/>
                    <a:pt x="23" y="4634"/>
                  </a:cubicBezTo>
                  <a:cubicBezTo>
                    <a:pt x="44" y="7781"/>
                    <a:pt x="2821" y="9461"/>
                    <a:pt x="5339" y="9461"/>
                  </a:cubicBezTo>
                  <a:cubicBezTo>
                    <a:pt x="8040" y="9461"/>
                    <a:pt x="10442" y="7529"/>
                    <a:pt x="8829" y="3404"/>
                  </a:cubicBezTo>
                  <a:cubicBezTo>
                    <a:pt x="7885" y="945"/>
                    <a:pt x="5710" y="484"/>
                    <a:pt x="3514" y="0"/>
                  </a:cubicBezTo>
                  <a:close/>
                </a:path>
              </a:pathLst>
            </a:custGeom>
            <a:solidFill>
              <a:srgbClr val="F52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1"/>
            <p:cNvSpPr/>
            <p:nvPr/>
          </p:nvSpPr>
          <p:spPr>
            <a:xfrm>
              <a:off x="2507675" y="551100"/>
              <a:ext cx="321075" cy="215500"/>
            </a:xfrm>
            <a:custGeom>
              <a:avLst/>
              <a:gdLst/>
              <a:ahLst/>
              <a:cxnLst/>
              <a:rect l="l" t="t" r="r" b="b"/>
              <a:pathLst>
                <a:path w="12843" h="8620" extrusionOk="0">
                  <a:moveTo>
                    <a:pt x="5458" y="0"/>
                  </a:moveTo>
                  <a:cubicBezTo>
                    <a:pt x="4674" y="0"/>
                    <a:pt x="3816" y="175"/>
                    <a:pt x="2900" y="575"/>
                  </a:cubicBezTo>
                  <a:cubicBezTo>
                    <a:pt x="506" y="1630"/>
                    <a:pt x="242" y="2947"/>
                    <a:pt x="1" y="5055"/>
                  </a:cubicBezTo>
                  <a:cubicBezTo>
                    <a:pt x="1121" y="6944"/>
                    <a:pt x="3251" y="8525"/>
                    <a:pt x="5755" y="8613"/>
                  </a:cubicBezTo>
                  <a:cubicBezTo>
                    <a:pt x="5861" y="8617"/>
                    <a:pt x="5966" y="8619"/>
                    <a:pt x="6069" y="8619"/>
                  </a:cubicBezTo>
                  <a:cubicBezTo>
                    <a:pt x="12843" y="8619"/>
                    <a:pt x="10960" y="0"/>
                    <a:pt x="5458" y="0"/>
                  </a:cubicBezTo>
                  <a:close/>
                </a:path>
              </a:pathLst>
            </a:custGeom>
            <a:solidFill>
              <a:srgbClr val="F80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1"/>
            <p:cNvSpPr/>
            <p:nvPr/>
          </p:nvSpPr>
          <p:spPr>
            <a:xfrm>
              <a:off x="2514825" y="3047050"/>
              <a:ext cx="115875" cy="64250"/>
            </a:xfrm>
            <a:custGeom>
              <a:avLst/>
              <a:gdLst/>
              <a:ahLst/>
              <a:cxnLst/>
              <a:rect l="l" t="t" r="r" b="b"/>
              <a:pathLst>
                <a:path w="4635" h="2570" extrusionOk="0">
                  <a:moveTo>
                    <a:pt x="2702" y="0"/>
                  </a:moveTo>
                  <a:lnTo>
                    <a:pt x="0" y="2350"/>
                  </a:lnTo>
                  <a:lnTo>
                    <a:pt x="4371" y="2570"/>
                  </a:lnTo>
                  <a:lnTo>
                    <a:pt x="4634" y="901"/>
                  </a:lnTo>
                  <a:lnTo>
                    <a:pt x="2702" y="0"/>
                  </a:lnTo>
                  <a:close/>
                </a:path>
              </a:pathLst>
            </a:custGeom>
            <a:solidFill>
              <a:srgbClr val="663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1"/>
            <p:cNvSpPr/>
            <p:nvPr/>
          </p:nvSpPr>
          <p:spPr>
            <a:xfrm>
              <a:off x="1614975" y="3100850"/>
              <a:ext cx="249825" cy="57125"/>
            </a:xfrm>
            <a:custGeom>
              <a:avLst/>
              <a:gdLst/>
              <a:ahLst/>
              <a:cxnLst/>
              <a:rect l="l" t="t" r="r" b="b"/>
              <a:pathLst>
                <a:path w="9993" h="2285" extrusionOk="0">
                  <a:moveTo>
                    <a:pt x="1736" y="0"/>
                  </a:moveTo>
                  <a:lnTo>
                    <a:pt x="1" y="2284"/>
                  </a:lnTo>
                  <a:lnTo>
                    <a:pt x="8741" y="2153"/>
                  </a:lnTo>
                  <a:lnTo>
                    <a:pt x="9993" y="901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rgbClr val="6F3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1"/>
            <p:cNvSpPr/>
            <p:nvPr/>
          </p:nvSpPr>
          <p:spPr>
            <a:xfrm>
              <a:off x="1974050" y="2961950"/>
              <a:ext cx="88400" cy="73050"/>
            </a:xfrm>
            <a:custGeom>
              <a:avLst/>
              <a:gdLst/>
              <a:ahLst/>
              <a:cxnLst/>
              <a:rect l="l" t="t" r="r" b="b"/>
              <a:pathLst>
                <a:path w="3536" h="2922" extrusionOk="0">
                  <a:moveTo>
                    <a:pt x="2218" y="0"/>
                  </a:moveTo>
                  <a:lnTo>
                    <a:pt x="0" y="2789"/>
                  </a:lnTo>
                  <a:lnTo>
                    <a:pt x="3184" y="2921"/>
                  </a:lnTo>
                  <a:lnTo>
                    <a:pt x="3536" y="1384"/>
                  </a:lnTo>
                  <a:lnTo>
                    <a:pt x="2218" y="0"/>
                  </a:lnTo>
                  <a:close/>
                </a:path>
              </a:pathLst>
            </a:custGeom>
            <a:solidFill>
              <a:srgbClr val="6F3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1"/>
            <p:cNvSpPr/>
            <p:nvPr/>
          </p:nvSpPr>
          <p:spPr>
            <a:xfrm>
              <a:off x="2384700" y="3171675"/>
              <a:ext cx="221825" cy="102150"/>
            </a:xfrm>
            <a:custGeom>
              <a:avLst/>
              <a:gdLst/>
              <a:ahLst/>
              <a:cxnLst/>
              <a:rect l="l" t="t" r="r" b="b"/>
              <a:pathLst>
                <a:path w="8873" h="4086" extrusionOk="0">
                  <a:moveTo>
                    <a:pt x="5140" y="0"/>
                  </a:moveTo>
                  <a:lnTo>
                    <a:pt x="2285" y="66"/>
                  </a:lnTo>
                  <a:lnTo>
                    <a:pt x="1" y="1055"/>
                  </a:lnTo>
                  <a:lnTo>
                    <a:pt x="7423" y="4085"/>
                  </a:lnTo>
                  <a:lnTo>
                    <a:pt x="8873" y="3470"/>
                  </a:lnTo>
                  <a:lnTo>
                    <a:pt x="5140" y="0"/>
                  </a:lnTo>
                  <a:close/>
                </a:path>
              </a:pathLst>
            </a:custGeom>
            <a:solidFill>
              <a:srgbClr val="6F3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1"/>
            <p:cNvSpPr/>
            <p:nvPr/>
          </p:nvSpPr>
          <p:spPr>
            <a:xfrm>
              <a:off x="2500550" y="3341875"/>
              <a:ext cx="59325" cy="36250"/>
            </a:xfrm>
            <a:custGeom>
              <a:avLst/>
              <a:gdLst/>
              <a:ahLst/>
              <a:cxnLst/>
              <a:rect l="l" t="t" r="r" b="b"/>
              <a:pathLst>
                <a:path w="2373" h="1450" extrusionOk="0">
                  <a:moveTo>
                    <a:pt x="1186" y="0"/>
                  </a:moveTo>
                  <a:lnTo>
                    <a:pt x="0" y="549"/>
                  </a:lnTo>
                  <a:lnTo>
                    <a:pt x="2372" y="1450"/>
                  </a:lnTo>
                  <a:lnTo>
                    <a:pt x="2372" y="1450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663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1"/>
            <p:cNvSpPr/>
            <p:nvPr/>
          </p:nvSpPr>
          <p:spPr>
            <a:xfrm>
              <a:off x="2311675" y="2974025"/>
              <a:ext cx="71400" cy="59325"/>
            </a:xfrm>
            <a:custGeom>
              <a:avLst/>
              <a:gdLst/>
              <a:ahLst/>
              <a:cxnLst/>
              <a:rect l="l" t="t" r="r" b="b"/>
              <a:pathLst>
                <a:path w="2856" h="2373" extrusionOk="0">
                  <a:moveTo>
                    <a:pt x="1538" y="0"/>
                  </a:moveTo>
                  <a:lnTo>
                    <a:pt x="1" y="2372"/>
                  </a:lnTo>
                  <a:lnTo>
                    <a:pt x="2856" y="1801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6F3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2650975" y="3115125"/>
              <a:ext cx="130150" cy="96650"/>
            </a:xfrm>
            <a:custGeom>
              <a:avLst/>
              <a:gdLst/>
              <a:ahLst/>
              <a:cxnLst/>
              <a:rect l="l" t="t" r="r" b="b"/>
              <a:pathLst>
                <a:path w="5206" h="3866" extrusionOk="0">
                  <a:moveTo>
                    <a:pt x="2746" y="0"/>
                  </a:moveTo>
                  <a:lnTo>
                    <a:pt x="1" y="1801"/>
                  </a:lnTo>
                  <a:lnTo>
                    <a:pt x="4217" y="3866"/>
                  </a:lnTo>
                  <a:lnTo>
                    <a:pt x="5205" y="593"/>
                  </a:lnTo>
                  <a:lnTo>
                    <a:pt x="2746" y="0"/>
                  </a:lnTo>
                  <a:close/>
                </a:path>
              </a:pathLst>
            </a:custGeom>
            <a:solidFill>
              <a:srgbClr val="6F3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1665500" y="3182100"/>
              <a:ext cx="90050" cy="61525"/>
            </a:xfrm>
            <a:custGeom>
              <a:avLst/>
              <a:gdLst/>
              <a:ahLst/>
              <a:cxnLst/>
              <a:rect l="l" t="t" r="r" b="b"/>
              <a:pathLst>
                <a:path w="3602" h="2461" extrusionOk="0">
                  <a:moveTo>
                    <a:pt x="2701" y="1"/>
                  </a:moveTo>
                  <a:lnTo>
                    <a:pt x="0" y="2460"/>
                  </a:lnTo>
                  <a:lnTo>
                    <a:pt x="3492" y="1362"/>
                  </a:lnTo>
                  <a:lnTo>
                    <a:pt x="3602" y="396"/>
                  </a:lnTo>
                  <a:lnTo>
                    <a:pt x="2701" y="1"/>
                  </a:lnTo>
                  <a:close/>
                </a:path>
              </a:pathLst>
            </a:custGeom>
            <a:solidFill>
              <a:srgbClr val="663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09" name="Google Shape;209;p21"/>
            <p:cNvCxnSpPr/>
            <p:nvPr/>
          </p:nvCxnSpPr>
          <p:spPr>
            <a:xfrm>
              <a:off x="3288200" y="2984575"/>
              <a:ext cx="0" cy="1606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10" name="Google Shape;210;p21"/>
            <p:cNvSpPr txBox="1"/>
            <p:nvPr/>
          </p:nvSpPr>
          <p:spPr>
            <a:xfrm>
              <a:off x="3330363" y="3387763"/>
              <a:ext cx="10518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97520A"/>
                  </a:solidFill>
                  <a:latin typeface="Kalam"/>
                  <a:ea typeface="Kalam"/>
                  <a:cs typeface="Kalam"/>
                  <a:sym typeface="Kalam"/>
                </a:rPr>
                <a:t>ROOTS </a:t>
              </a: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GROW DOWNWARDS TOWARDS GRAVITY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211" name="Google Shape;211;p21"/>
            <p:cNvCxnSpPr/>
            <p:nvPr/>
          </p:nvCxnSpPr>
          <p:spPr>
            <a:xfrm>
              <a:off x="3288200" y="766600"/>
              <a:ext cx="0" cy="1606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sp>
          <p:nvSpPr>
            <p:cNvPr id="212" name="Google Shape;212;p21"/>
            <p:cNvSpPr txBox="1"/>
            <p:nvPr/>
          </p:nvSpPr>
          <p:spPr>
            <a:xfrm>
              <a:off x="3353325" y="1169813"/>
              <a:ext cx="10518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11C331"/>
                  </a:solidFill>
                  <a:latin typeface="Kalam"/>
                  <a:ea typeface="Kalam"/>
                  <a:cs typeface="Kalam"/>
                  <a:sym typeface="Kalam"/>
                </a:rPr>
                <a:t>SHOOTS </a:t>
              </a: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GROW UPWARDS AGAINST GRAVITY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1018</Words>
  <Application>Microsoft Office PowerPoint</Application>
  <PresentationFormat>On-screen Show (16:9)</PresentationFormat>
  <Paragraphs>102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Kalam</vt:lpstr>
      <vt:lpstr>Arial</vt:lpstr>
      <vt:lpstr>Cambria</vt:lpstr>
      <vt:lpstr>Times New Roman</vt:lpstr>
      <vt:lpstr>gg sans</vt:lpstr>
      <vt:lpstr>Simple Dark</vt:lpstr>
      <vt:lpstr>AQA A Level Biology 42 - Survival and Response</vt:lpstr>
      <vt:lpstr>Plant and Animal Responses  </vt:lpstr>
      <vt:lpstr>PowerPoint Presentation</vt:lpstr>
      <vt:lpstr>Taxis and Kinesis  </vt:lpstr>
      <vt:lpstr>PowerPoint Presentation</vt:lpstr>
      <vt:lpstr>Woodlice and the Choice Chamber  </vt:lpstr>
      <vt:lpstr>PowerPoint Presentation</vt:lpstr>
      <vt:lpstr>Tropisms  </vt:lpstr>
      <vt:lpstr>PowerPoint Presentation</vt:lpstr>
      <vt:lpstr>PowerPoint Presentation</vt:lpstr>
      <vt:lpstr>Indoleacetic Acid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42 - Survival and Response</dc:title>
  <cp:lastModifiedBy>Chezka Mae Madrona</cp:lastModifiedBy>
  <cp:revision>2</cp:revision>
  <dcterms:modified xsi:type="dcterms:W3CDTF">2025-07-25T11:00:08Z</dcterms:modified>
</cp:coreProperties>
</file>