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gg sans" panose="00000800000000000000" pitchFamily="2" charset="0"/>
      <p:bold r:id="rId28"/>
    </p:embeddedFont>
    <p:embeddedFont>
      <p:font typeface="Kalam" panose="020B0604020202020204" charset="0"/>
      <p:regular r:id="rId29"/>
      <p:bold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80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462"/>
      </p:cViewPr>
      <p:guideLst>
        <p:guide orient="horz" pos="1620"/>
        <p:guide pos="2880"/>
        <p:guide orient="horz" pos="18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a40698319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a406983197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c2958dde56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c2958dde56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c2958dde56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c2958dde56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344875cf8b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1344875cf8b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c2958dde56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c2958dde56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gc2958dde56_0_4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5" name="Google Shape;725;gc2958dde56_0_4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c2958dde56_0_4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c2958dde56_0_4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c2958dde56_0_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c2958dde56_0_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1344875cf8b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1344875cf8b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c2958dde56_0_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c2958dde56_0_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c2958dde56_0_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c2958dde56_0_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79ace272a7_0_10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79ace272a7_0_10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c2958dde56_0_5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1" name="Google Shape;771;gc2958dde56_0_5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1344875cf8b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" name="Google Shape;779;g1344875cf8b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0a597954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0a597954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bf6bdca0c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bf6bdca0c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c1a8ae6343_0_38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c1a8ae6343_0_38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c1a8ae6343_0_38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c1a8ae6343_0_38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c2958dde56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c2958dde56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c2958dde56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c2958dde56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c2958dde5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c2958dde5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ology Slides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Cambria"/>
              <a:buNone/>
              <a:defRPr sz="52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 sz="28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Cambria"/>
              <a:buNone/>
              <a:defRPr sz="36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ambria"/>
              <a:buChar char="●"/>
              <a:defRPr sz="18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69F32F0-5A9B-F30B-E5B8-E20AFAAD1213}"/>
              </a:ext>
            </a:extLst>
          </p:cNvPr>
          <p:cNvSpPr txBox="1">
            <a:spLocks/>
          </p:cNvSpPr>
          <p:nvPr userDrawn="1"/>
        </p:nvSpPr>
        <p:spPr>
          <a:xfrm>
            <a:off x="122842" y="481394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bg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89C1BE-8E38-6EB0-95F2-C55A2374FD79}"/>
              </a:ext>
            </a:extLst>
          </p:cNvPr>
          <p:cNvSpPr txBox="1"/>
          <p:nvPr userDrawn="1"/>
        </p:nvSpPr>
        <p:spPr>
          <a:xfrm>
            <a:off x="5973158" y="485503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2B214B-334A-D18B-90B7-A756AD0E68E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lum bright="70000" contrast="-70000"/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69" y="1237298"/>
            <a:ext cx="6629062" cy="2668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185813-B3EF-515C-AAD8-F0AED62CCFA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889" y="193844"/>
            <a:ext cx="933411" cy="37579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6LAT1gLMPu4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6881E"/>
                </a:solidFill>
              </a:rPr>
              <a:t>AQA A Level Biology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41 - Nutrient Cycles</a:t>
            </a:r>
            <a:endParaRPr sz="3500"/>
          </a:p>
        </p:txBody>
      </p:sp>
      <p:sp>
        <p:nvSpPr>
          <p:cNvPr id="100" name="Google Shape;100;p2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Nitrogen, Phosphorous, Fertilisers and Eutrophication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1" name="Google Shape;101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356" name="Google Shape;356;p34"/>
          <p:cNvSpPr txBox="1"/>
          <p:nvPr/>
        </p:nvSpPr>
        <p:spPr>
          <a:xfrm>
            <a:off x="5290350" y="1421075"/>
            <a:ext cx="31821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Most species of </a:t>
            </a:r>
            <a:r>
              <a:rPr lang="en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Nitrosomonas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and</a:t>
            </a:r>
            <a:r>
              <a:rPr lang="en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i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Nitrobacter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are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rod-shaped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Both are genera of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nitrifying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bacteria.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Nitrosomonas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converts ammonium ions (NH</a:t>
            </a:r>
            <a:r>
              <a:rPr lang="en" baseline="30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4+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) into nitrite ions (NO</a:t>
            </a:r>
            <a:r>
              <a:rPr lang="en" baseline="-25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baseline="30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-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).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Nitrobacter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then converts nitrite ions into nitrate ions (NO</a:t>
            </a:r>
            <a:r>
              <a:rPr lang="en" baseline="-25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3</a:t>
            </a:r>
            <a:r>
              <a:rPr lang="en" baseline="30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-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). 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57" name="Google Shape;357;p34"/>
          <p:cNvPicPr preferRelativeResize="0"/>
          <p:nvPr/>
        </p:nvPicPr>
        <p:blipFill rotWithShape="1">
          <a:blip r:embed="rId3">
            <a:alphaModFix/>
          </a:blip>
          <a:srcRect r="10442"/>
          <a:stretch/>
        </p:blipFill>
        <p:spPr>
          <a:xfrm>
            <a:off x="0" y="38350"/>
            <a:ext cx="4572001" cy="51051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8" name="Google Shape;358;p34"/>
          <p:cNvCxnSpPr/>
          <p:nvPr/>
        </p:nvCxnSpPr>
        <p:spPr>
          <a:xfrm>
            <a:off x="4572000" y="-2700"/>
            <a:ext cx="0" cy="5148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Nitrogen Cycle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64" name="Google Shape;364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Nitrate ions may be converted back into N</a:t>
            </a:r>
            <a:r>
              <a:rPr lang="en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 gas during </a:t>
            </a:r>
            <a:r>
              <a:rPr lang="en" b="1">
                <a:solidFill>
                  <a:srgbClr val="CCCCCC"/>
                </a:solidFill>
              </a:rPr>
              <a:t>denitrification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 This is done by </a:t>
            </a:r>
            <a:r>
              <a:rPr lang="en" b="1">
                <a:solidFill>
                  <a:srgbClr val="CCCCCC"/>
                </a:solidFill>
              </a:rPr>
              <a:t>denitrifying bacteria </a:t>
            </a:r>
            <a:r>
              <a:rPr lang="en">
                <a:solidFill>
                  <a:srgbClr val="CCCCCC"/>
                </a:solidFill>
              </a:rPr>
              <a:t>such as </a:t>
            </a:r>
            <a:r>
              <a:rPr lang="en" i="1">
                <a:solidFill>
                  <a:srgbClr val="CCCCCC"/>
                </a:solidFill>
              </a:rPr>
              <a:t>Thiobacillus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Denitrification takes place in </a:t>
            </a:r>
            <a:r>
              <a:rPr lang="en" b="1">
                <a:solidFill>
                  <a:srgbClr val="CCCCCC"/>
                </a:solidFill>
              </a:rPr>
              <a:t>anaerobic </a:t>
            </a:r>
            <a:r>
              <a:rPr lang="en">
                <a:solidFill>
                  <a:srgbClr val="CCCCCC"/>
                </a:solidFill>
              </a:rPr>
              <a:t>conditions.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is where there is little or no oxygen (O</a:t>
            </a:r>
            <a:r>
              <a:rPr lang="en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) available.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 b="1">
                <a:solidFill>
                  <a:srgbClr val="4A86E8"/>
                </a:solidFill>
              </a:rPr>
              <a:t>Waterlogged </a:t>
            </a:r>
            <a:r>
              <a:rPr lang="en">
                <a:solidFill>
                  <a:srgbClr val="CCCCCC"/>
                </a:solidFill>
              </a:rPr>
              <a:t>soil is </a:t>
            </a:r>
            <a:r>
              <a:rPr lang="en" b="1">
                <a:solidFill>
                  <a:srgbClr val="CCCCCC"/>
                </a:solidFill>
              </a:rPr>
              <a:t>ideal </a:t>
            </a:r>
            <a:r>
              <a:rPr lang="en">
                <a:solidFill>
                  <a:srgbClr val="CCCCCC"/>
                </a:solidFill>
              </a:rPr>
              <a:t>for denitrification.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Nitrogen may also be fixed by </a:t>
            </a:r>
            <a:r>
              <a:rPr lang="en" b="1">
                <a:solidFill>
                  <a:srgbClr val="CCCCCC"/>
                </a:solidFill>
              </a:rPr>
              <a:t>lightning strikes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amount of energy released by lightning is sufficient to convert N</a:t>
            </a:r>
            <a:r>
              <a:rPr lang="en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 gas into various </a:t>
            </a:r>
            <a:r>
              <a:rPr lang="en" b="1">
                <a:solidFill>
                  <a:srgbClr val="CCCCCC"/>
                </a:solidFill>
              </a:rPr>
              <a:t>oxides </a:t>
            </a:r>
            <a:r>
              <a:rPr lang="en">
                <a:solidFill>
                  <a:srgbClr val="CCCCCC"/>
                </a:solidFill>
              </a:rPr>
              <a:t>of nitrogen.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Nitrogen may be delivered to the soil through </a:t>
            </a:r>
            <a:r>
              <a:rPr lang="en" b="1">
                <a:solidFill>
                  <a:srgbClr val="CCCCCC"/>
                </a:solidFill>
              </a:rPr>
              <a:t>fertilisers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Ammonium-based fertilisers are created on an industrial scale via the </a:t>
            </a:r>
            <a:r>
              <a:rPr lang="en" b="1">
                <a:solidFill>
                  <a:srgbClr val="CCCCCC"/>
                </a:solidFill>
              </a:rPr>
              <a:t>Haber process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365" name="Google Shape;365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2675" y="0"/>
            <a:ext cx="412132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372" name="Google Shape;372;p36"/>
          <p:cNvSpPr txBox="1"/>
          <p:nvPr/>
        </p:nvSpPr>
        <p:spPr>
          <a:xfrm>
            <a:off x="548400" y="1838100"/>
            <a:ext cx="3828000" cy="14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Thiobacillus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is a type of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denitrifying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bacteria that convert nitrates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back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into nitrogen gas.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Denitrifying bacteria thrive in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anaerobic conditions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such as waterlogged soils and are a major concern when growing crops.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373" name="Google Shape;373;p36"/>
          <p:cNvCxnSpPr/>
          <p:nvPr/>
        </p:nvCxnSpPr>
        <p:spPr>
          <a:xfrm>
            <a:off x="5022675" y="-2700"/>
            <a:ext cx="0" cy="5148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37"/>
          <p:cNvGrpSpPr/>
          <p:nvPr/>
        </p:nvGrpSpPr>
        <p:grpSpPr>
          <a:xfrm>
            <a:off x="0" y="0"/>
            <a:ext cx="9144112" cy="5143355"/>
            <a:chOff x="-903950" y="143975"/>
            <a:chExt cx="9144112" cy="5143355"/>
          </a:xfrm>
        </p:grpSpPr>
        <p:sp>
          <p:nvSpPr>
            <p:cNvPr id="379" name="Google Shape;379;p37"/>
            <p:cNvSpPr/>
            <p:nvPr/>
          </p:nvSpPr>
          <p:spPr>
            <a:xfrm>
              <a:off x="-903950" y="143975"/>
              <a:ext cx="9143930" cy="1845183"/>
            </a:xfrm>
            <a:custGeom>
              <a:avLst/>
              <a:gdLst/>
              <a:ahLst/>
              <a:cxnLst/>
              <a:rect l="l" t="t" r="r" b="b"/>
              <a:pathLst>
                <a:path w="278991" h="73933" extrusionOk="0">
                  <a:moveTo>
                    <a:pt x="0" y="0"/>
                  </a:moveTo>
                  <a:lnTo>
                    <a:pt x="0" y="73933"/>
                  </a:lnTo>
                  <a:lnTo>
                    <a:pt x="278991" y="73933"/>
                  </a:lnTo>
                  <a:lnTo>
                    <a:pt x="278991" y="0"/>
                  </a:ln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7"/>
            <p:cNvSpPr/>
            <p:nvPr/>
          </p:nvSpPr>
          <p:spPr>
            <a:xfrm>
              <a:off x="-903950" y="1930975"/>
              <a:ext cx="9144112" cy="3356355"/>
            </a:xfrm>
            <a:custGeom>
              <a:avLst/>
              <a:gdLst/>
              <a:ahLst/>
              <a:cxnLst/>
              <a:rect l="l" t="t" r="r" b="b"/>
              <a:pathLst>
                <a:path w="279103" h="137739" extrusionOk="0">
                  <a:moveTo>
                    <a:pt x="253296" y="0"/>
                  </a:moveTo>
                  <a:lnTo>
                    <a:pt x="253338" y="39"/>
                  </a:lnTo>
                  <a:lnTo>
                    <a:pt x="253379" y="0"/>
                  </a:lnTo>
                  <a:close/>
                  <a:moveTo>
                    <a:pt x="258876" y="0"/>
                  </a:moveTo>
                  <a:lnTo>
                    <a:pt x="258876" y="335"/>
                  </a:lnTo>
                  <a:lnTo>
                    <a:pt x="255388" y="698"/>
                  </a:lnTo>
                  <a:lnTo>
                    <a:pt x="253658" y="335"/>
                  </a:lnTo>
                  <a:lnTo>
                    <a:pt x="253338" y="39"/>
                  </a:lnTo>
                  <a:lnTo>
                    <a:pt x="253017" y="335"/>
                  </a:lnTo>
                  <a:lnTo>
                    <a:pt x="250227" y="1033"/>
                  </a:lnTo>
                  <a:lnTo>
                    <a:pt x="248497" y="698"/>
                  </a:lnTo>
                  <a:lnTo>
                    <a:pt x="248134" y="335"/>
                  </a:lnTo>
                  <a:lnTo>
                    <a:pt x="247800" y="698"/>
                  </a:lnTo>
                  <a:lnTo>
                    <a:pt x="247102" y="1033"/>
                  </a:lnTo>
                  <a:lnTo>
                    <a:pt x="243252" y="1033"/>
                  </a:lnTo>
                  <a:lnTo>
                    <a:pt x="240462" y="698"/>
                  </a:lnTo>
                  <a:lnTo>
                    <a:pt x="240127" y="335"/>
                  </a:lnTo>
                  <a:lnTo>
                    <a:pt x="239765" y="698"/>
                  </a:lnTo>
                  <a:lnTo>
                    <a:pt x="238370" y="1033"/>
                  </a:lnTo>
                  <a:lnTo>
                    <a:pt x="230697" y="1033"/>
                  </a:lnTo>
                  <a:lnTo>
                    <a:pt x="230363" y="698"/>
                  </a:lnTo>
                  <a:lnTo>
                    <a:pt x="230000" y="1033"/>
                  </a:lnTo>
                  <a:lnTo>
                    <a:pt x="228605" y="1033"/>
                  </a:lnTo>
                  <a:lnTo>
                    <a:pt x="228270" y="698"/>
                  </a:lnTo>
                  <a:lnTo>
                    <a:pt x="228270" y="1033"/>
                  </a:lnTo>
                  <a:lnTo>
                    <a:pt x="223025" y="1033"/>
                  </a:lnTo>
                  <a:cubicBezTo>
                    <a:pt x="222900" y="865"/>
                    <a:pt x="222704" y="782"/>
                    <a:pt x="222509" y="782"/>
                  </a:cubicBezTo>
                  <a:cubicBezTo>
                    <a:pt x="222314" y="782"/>
                    <a:pt x="222119" y="865"/>
                    <a:pt x="221993" y="1033"/>
                  </a:cubicBezTo>
                  <a:cubicBezTo>
                    <a:pt x="221798" y="1228"/>
                    <a:pt x="221686" y="1479"/>
                    <a:pt x="221630" y="1730"/>
                  </a:cubicBezTo>
                  <a:lnTo>
                    <a:pt x="91565" y="1730"/>
                  </a:lnTo>
                  <a:cubicBezTo>
                    <a:pt x="91537" y="1367"/>
                    <a:pt x="91230" y="1061"/>
                    <a:pt x="90867" y="1033"/>
                  </a:cubicBezTo>
                  <a:lnTo>
                    <a:pt x="90170" y="698"/>
                  </a:lnTo>
                  <a:lnTo>
                    <a:pt x="89807" y="335"/>
                  </a:lnTo>
                  <a:lnTo>
                    <a:pt x="89472" y="698"/>
                  </a:lnTo>
                  <a:lnTo>
                    <a:pt x="87715" y="698"/>
                  </a:lnTo>
                  <a:lnTo>
                    <a:pt x="87715" y="335"/>
                  </a:lnTo>
                  <a:lnTo>
                    <a:pt x="87380" y="335"/>
                  </a:lnTo>
                  <a:lnTo>
                    <a:pt x="58784" y="1033"/>
                  </a:lnTo>
                  <a:lnTo>
                    <a:pt x="47624" y="1033"/>
                  </a:lnTo>
                  <a:lnTo>
                    <a:pt x="45866" y="698"/>
                  </a:lnTo>
                  <a:lnTo>
                    <a:pt x="45531" y="335"/>
                  </a:lnTo>
                  <a:lnTo>
                    <a:pt x="43076" y="335"/>
                  </a:lnTo>
                  <a:lnTo>
                    <a:pt x="43076" y="698"/>
                  </a:lnTo>
                  <a:lnTo>
                    <a:pt x="40649" y="1033"/>
                  </a:lnTo>
                  <a:lnTo>
                    <a:pt x="33172" y="1033"/>
                  </a:lnTo>
                  <a:lnTo>
                    <a:pt x="32224" y="698"/>
                  </a:lnTo>
                  <a:lnTo>
                    <a:pt x="32028" y="335"/>
                  </a:lnTo>
                  <a:lnTo>
                    <a:pt x="31861" y="698"/>
                  </a:lnTo>
                  <a:lnTo>
                    <a:pt x="29071" y="1033"/>
                  </a:lnTo>
                  <a:lnTo>
                    <a:pt x="16377" y="1033"/>
                  </a:lnTo>
                  <a:lnTo>
                    <a:pt x="16126" y="335"/>
                  </a:lnTo>
                  <a:lnTo>
                    <a:pt x="15540" y="335"/>
                  </a:lnTo>
                  <a:cubicBezTo>
                    <a:pt x="14619" y="558"/>
                    <a:pt x="13671" y="670"/>
                    <a:pt x="12750" y="698"/>
                  </a:cubicBezTo>
                  <a:lnTo>
                    <a:pt x="10100" y="698"/>
                  </a:lnTo>
                  <a:cubicBezTo>
                    <a:pt x="9960" y="698"/>
                    <a:pt x="9737" y="698"/>
                    <a:pt x="9849" y="1033"/>
                  </a:cubicBezTo>
                  <a:lnTo>
                    <a:pt x="1395" y="1033"/>
                  </a:lnTo>
                  <a:cubicBezTo>
                    <a:pt x="1293" y="921"/>
                    <a:pt x="1175" y="884"/>
                    <a:pt x="1053" y="884"/>
                  </a:cubicBezTo>
                  <a:cubicBezTo>
                    <a:pt x="809" y="884"/>
                    <a:pt x="549" y="1033"/>
                    <a:pt x="363" y="1033"/>
                  </a:cubicBezTo>
                  <a:cubicBezTo>
                    <a:pt x="84" y="1312"/>
                    <a:pt x="0" y="1702"/>
                    <a:pt x="112" y="2093"/>
                  </a:cubicBezTo>
                  <a:lnTo>
                    <a:pt x="112" y="137738"/>
                  </a:lnTo>
                  <a:lnTo>
                    <a:pt x="279102" y="137738"/>
                  </a:lnTo>
                  <a:lnTo>
                    <a:pt x="279102" y="1033"/>
                  </a:lnTo>
                  <a:lnTo>
                    <a:pt x="278768" y="1033"/>
                  </a:lnTo>
                  <a:lnTo>
                    <a:pt x="278070" y="1395"/>
                  </a:lnTo>
                  <a:lnTo>
                    <a:pt x="275280" y="1033"/>
                  </a:lnTo>
                  <a:lnTo>
                    <a:pt x="274917" y="698"/>
                  </a:lnTo>
                  <a:lnTo>
                    <a:pt x="274917" y="1033"/>
                  </a:lnTo>
                  <a:lnTo>
                    <a:pt x="271430" y="1033"/>
                  </a:lnTo>
                  <a:cubicBezTo>
                    <a:pt x="271430" y="1033"/>
                    <a:pt x="270810" y="884"/>
                    <a:pt x="270091" y="884"/>
                  </a:cubicBezTo>
                  <a:cubicBezTo>
                    <a:pt x="269731" y="884"/>
                    <a:pt x="269347" y="921"/>
                    <a:pt x="269003" y="1033"/>
                  </a:cubicBezTo>
                  <a:lnTo>
                    <a:pt x="262726" y="1033"/>
                  </a:lnTo>
                  <a:lnTo>
                    <a:pt x="259238" y="335"/>
                  </a:lnTo>
                  <a:lnTo>
                    <a:pt x="258876" y="0"/>
                  </a:lnTo>
                  <a:close/>
                </a:path>
              </a:pathLst>
            </a:custGeom>
            <a:solidFill>
              <a:srgbClr val="E1B9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7"/>
            <p:cNvSpPr/>
            <p:nvPr/>
          </p:nvSpPr>
          <p:spPr>
            <a:xfrm>
              <a:off x="4563222" y="450132"/>
              <a:ext cx="822123" cy="2883057"/>
            </a:xfrm>
            <a:custGeom>
              <a:avLst/>
              <a:gdLst/>
              <a:ahLst/>
              <a:cxnLst/>
              <a:rect l="l" t="t" r="r" b="b"/>
              <a:pathLst>
                <a:path w="34623" h="121725" extrusionOk="0">
                  <a:moveTo>
                    <a:pt x="9848" y="1"/>
                  </a:moveTo>
                  <a:lnTo>
                    <a:pt x="0" y="6836"/>
                  </a:lnTo>
                  <a:lnTo>
                    <a:pt x="9848" y="13197"/>
                  </a:lnTo>
                  <a:lnTo>
                    <a:pt x="9848" y="9877"/>
                  </a:lnTo>
                  <a:lnTo>
                    <a:pt x="27983" y="9877"/>
                  </a:lnTo>
                  <a:lnTo>
                    <a:pt x="27983" y="121724"/>
                  </a:lnTo>
                  <a:lnTo>
                    <a:pt x="34623" y="121696"/>
                  </a:lnTo>
                  <a:lnTo>
                    <a:pt x="34623" y="3265"/>
                  </a:lnTo>
                  <a:lnTo>
                    <a:pt x="9848" y="3265"/>
                  </a:lnTo>
                  <a:lnTo>
                    <a:pt x="9848" y="1"/>
                  </a:lnTo>
                  <a:close/>
                </a:path>
              </a:pathLst>
            </a:custGeom>
            <a:solidFill>
              <a:srgbClr val="049EFF"/>
            </a:solidFill>
            <a:ln w="13250" cap="flat" cmpd="sng">
              <a:solidFill>
                <a:srgbClr val="231F20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7"/>
            <p:cNvSpPr/>
            <p:nvPr/>
          </p:nvSpPr>
          <p:spPr>
            <a:xfrm>
              <a:off x="3939151" y="1851057"/>
              <a:ext cx="1070543" cy="1395615"/>
            </a:xfrm>
            <a:custGeom>
              <a:avLst/>
              <a:gdLst/>
              <a:ahLst/>
              <a:cxnLst/>
              <a:rect l="l" t="t" r="r" b="b"/>
              <a:pathLst>
                <a:path w="45085" h="58924" extrusionOk="0">
                  <a:moveTo>
                    <a:pt x="9848" y="1"/>
                  </a:moveTo>
                  <a:lnTo>
                    <a:pt x="0" y="6836"/>
                  </a:lnTo>
                  <a:lnTo>
                    <a:pt x="9848" y="13197"/>
                  </a:lnTo>
                  <a:lnTo>
                    <a:pt x="9848" y="9849"/>
                  </a:lnTo>
                  <a:lnTo>
                    <a:pt x="38445" y="9849"/>
                  </a:lnTo>
                  <a:lnTo>
                    <a:pt x="38445" y="58923"/>
                  </a:lnTo>
                  <a:lnTo>
                    <a:pt x="45085" y="58923"/>
                  </a:lnTo>
                  <a:lnTo>
                    <a:pt x="45085" y="3265"/>
                  </a:lnTo>
                  <a:lnTo>
                    <a:pt x="9848" y="3265"/>
                  </a:lnTo>
                  <a:lnTo>
                    <a:pt x="9848" y="1"/>
                  </a:lnTo>
                  <a:close/>
                </a:path>
              </a:pathLst>
            </a:custGeom>
            <a:solidFill>
              <a:srgbClr val="049EFF"/>
            </a:solidFill>
            <a:ln w="13250" cap="flat" cmpd="sng">
              <a:solidFill>
                <a:srgbClr val="231F20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7"/>
            <p:cNvSpPr/>
            <p:nvPr/>
          </p:nvSpPr>
          <p:spPr>
            <a:xfrm>
              <a:off x="5077300" y="3586862"/>
              <a:ext cx="312057" cy="1093631"/>
            </a:xfrm>
            <a:custGeom>
              <a:avLst/>
              <a:gdLst/>
              <a:ahLst/>
              <a:cxnLst/>
              <a:rect l="l" t="t" r="r" b="b"/>
              <a:pathLst>
                <a:path w="13142" h="46174" extrusionOk="0">
                  <a:moveTo>
                    <a:pt x="6334" y="0"/>
                  </a:moveTo>
                  <a:lnTo>
                    <a:pt x="1" y="8761"/>
                  </a:lnTo>
                  <a:lnTo>
                    <a:pt x="2958" y="8761"/>
                  </a:lnTo>
                  <a:lnTo>
                    <a:pt x="2958" y="46173"/>
                  </a:lnTo>
                  <a:lnTo>
                    <a:pt x="9821" y="46173"/>
                  </a:lnTo>
                  <a:lnTo>
                    <a:pt x="9821" y="8761"/>
                  </a:lnTo>
                  <a:lnTo>
                    <a:pt x="13141" y="8789"/>
                  </a:lnTo>
                  <a:lnTo>
                    <a:pt x="13141" y="8789"/>
                  </a:lnTo>
                  <a:lnTo>
                    <a:pt x="6334" y="0"/>
                  </a:lnTo>
                  <a:close/>
                </a:path>
              </a:pathLst>
            </a:custGeom>
            <a:solidFill>
              <a:srgbClr val="049EFF"/>
            </a:solidFill>
            <a:ln w="13250" cap="flat" cmpd="sng">
              <a:solidFill>
                <a:srgbClr val="231F20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7"/>
            <p:cNvSpPr/>
            <p:nvPr/>
          </p:nvSpPr>
          <p:spPr>
            <a:xfrm>
              <a:off x="2753272" y="3311430"/>
              <a:ext cx="311392" cy="1093631"/>
            </a:xfrm>
            <a:custGeom>
              <a:avLst/>
              <a:gdLst/>
              <a:ahLst/>
              <a:cxnLst/>
              <a:rect l="l" t="t" r="r" b="b"/>
              <a:pathLst>
                <a:path w="13114" h="46174" extrusionOk="0">
                  <a:moveTo>
                    <a:pt x="2958" y="0"/>
                  </a:moveTo>
                  <a:lnTo>
                    <a:pt x="2958" y="37413"/>
                  </a:lnTo>
                  <a:lnTo>
                    <a:pt x="1" y="37413"/>
                  </a:lnTo>
                  <a:lnTo>
                    <a:pt x="6306" y="46173"/>
                  </a:lnTo>
                  <a:lnTo>
                    <a:pt x="13113" y="37385"/>
                  </a:lnTo>
                  <a:lnTo>
                    <a:pt x="13113" y="37385"/>
                  </a:lnTo>
                  <a:lnTo>
                    <a:pt x="9793" y="37413"/>
                  </a:lnTo>
                  <a:lnTo>
                    <a:pt x="9793" y="0"/>
                  </a:lnTo>
                  <a:close/>
                </a:path>
              </a:pathLst>
            </a:custGeom>
            <a:solidFill>
              <a:srgbClr val="049EFF"/>
            </a:solidFill>
            <a:ln w="13250" cap="flat" cmpd="sng">
              <a:solidFill>
                <a:srgbClr val="231F20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7"/>
            <p:cNvSpPr/>
            <p:nvPr/>
          </p:nvSpPr>
          <p:spPr>
            <a:xfrm>
              <a:off x="2876514" y="2028736"/>
              <a:ext cx="770454" cy="570287"/>
            </a:xfrm>
            <a:custGeom>
              <a:avLst/>
              <a:gdLst/>
              <a:ahLst/>
              <a:cxnLst/>
              <a:rect l="l" t="t" r="r" b="b"/>
              <a:pathLst>
                <a:path w="32447" h="24078" fill="none" extrusionOk="0">
                  <a:moveTo>
                    <a:pt x="19892" y="363"/>
                  </a:moveTo>
                  <a:cubicBezTo>
                    <a:pt x="22319" y="4548"/>
                    <a:pt x="24774" y="9068"/>
                    <a:pt x="27202" y="13615"/>
                  </a:cubicBezTo>
                  <a:cubicBezTo>
                    <a:pt x="27564" y="13950"/>
                    <a:pt x="26504" y="14647"/>
                    <a:pt x="26169" y="13950"/>
                  </a:cubicBezTo>
                  <a:cubicBezTo>
                    <a:pt x="27202" y="14313"/>
                    <a:pt x="28597" y="14647"/>
                    <a:pt x="29657" y="15345"/>
                  </a:cubicBezTo>
                  <a:cubicBezTo>
                    <a:pt x="29657" y="16042"/>
                    <a:pt x="28262" y="15345"/>
                    <a:pt x="27899" y="16042"/>
                  </a:cubicBezTo>
                  <a:cubicBezTo>
                    <a:pt x="26867" y="16740"/>
                    <a:pt x="26504" y="17437"/>
                    <a:pt x="26169" y="18498"/>
                  </a:cubicBezTo>
                  <a:cubicBezTo>
                    <a:pt x="25807" y="18832"/>
                    <a:pt x="25807" y="19530"/>
                    <a:pt x="25472" y="19892"/>
                  </a:cubicBezTo>
                  <a:cubicBezTo>
                    <a:pt x="26169" y="20925"/>
                    <a:pt x="26504" y="21622"/>
                    <a:pt x="27202" y="22320"/>
                  </a:cubicBezTo>
                  <a:moveTo>
                    <a:pt x="20924" y="3153"/>
                  </a:moveTo>
                  <a:cubicBezTo>
                    <a:pt x="20590" y="4185"/>
                    <a:pt x="20590" y="5580"/>
                    <a:pt x="19195" y="6278"/>
                  </a:cubicBezTo>
                  <a:cubicBezTo>
                    <a:pt x="17967" y="7031"/>
                    <a:pt x="16405" y="6891"/>
                    <a:pt x="15345" y="5943"/>
                  </a:cubicBezTo>
                  <a:cubicBezTo>
                    <a:pt x="14647" y="5580"/>
                    <a:pt x="13615" y="4883"/>
                    <a:pt x="12555" y="5245"/>
                  </a:cubicBezTo>
                  <a:lnTo>
                    <a:pt x="10127" y="5245"/>
                  </a:lnTo>
                  <a:moveTo>
                    <a:pt x="11857" y="5943"/>
                  </a:moveTo>
                  <a:cubicBezTo>
                    <a:pt x="12555" y="6278"/>
                    <a:pt x="13252" y="6975"/>
                    <a:pt x="14312" y="6640"/>
                  </a:cubicBezTo>
                  <a:cubicBezTo>
                    <a:pt x="14647" y="6278"/>
                    <a:pt x="14647" y="5943"/>
                    <a:pt x="15010" y="5943"/>
                  </a:cubicBezTo>
                  <a:moveTo>
                    <a:pt x="19195" y="6278"/>
                  </a:moveTo>
                  <a:cubicBezTo>
                    <a:pt x="18832" y="6975"/>
                    <a:pt x="18832" y="8035"/>
                    <a:pt x="17800" y="8370"/>
                  </a:cubicBezTo>
                  <a:cubicBezTo>
                    <a:pt x="16739" y="9068"/>
                    <a:pt x="15010" y="9068"/>
                    <a:pt x="13615" y="8370"/>
                  </a:cubicBezTo>
                  <a:cubicBezTo>
                    <a:pt x="11857" y="8035"/>
                    <a:pt x="10127" y="6975"/>
                    <a:pt x="8370" y="7338"/>
                  </a:cubicBezTo>
                  <a:cubicBezTo>
                    <a:pt x="6640" y="7673"/>
                    <a:pt x="5245" y="8733"/>
                    <a:pt x="3153" y="8733"/>
                  </a:cubicBezTo>
                  <a:lnTo>
                    <a:pt x="2092" y="8733"/>
                  </a:lnTo>
                  <a:moveTo>
                    <a:pt x="2790" y="10463"/>
                  </a:moveTo>
                  <a:cubicBezTo>
                    <a:pt x="3153" y="9765"/>
                    <a:pt x="3487" y="9430"/>
                    <a:pt x="3850" y="8733"/>
                  </a:cubicBezTo>
                  <a:moveTo>
                    <a:pt x="4548" y="10463"/>
                  </a:moveTo>
                  <a:cubicBezTo>
                    <a:pt x="5245" y="10463"/>
                    <a:pt x="6277" y="10463"/>
                    <a:pt x="6640" y="9765"/>
                  </a:cubicBezTo>
                  <a:cubicBezTo>
                    <a:pt x="6975" y="9068"/>
                    <a:pt x="6975" y="8370"/>
                    <a:pt x="7337" y="7673"/>
                  </a:cubicBezTo>
                  <a:moveTo>
                    <a:pt x="14312" y="8733"/>
                  </a:moveTo>
                  <a:cubicBezTo>
                    <a:pt x="13615" y="8733"/>
                    <a:pt x="12555" y="9068"/>
                    <a:pt x="11522" y="8733"/>
                  </a:cubicBezTo>
                  <a:cubicBezTo>
                    <a:pt x="10825" y="8370"/>
                    <a:pt x="9765" y="7673"/>
                    <a:pt x="9067" y="8370"/>
                  </a:cubicBezTo>
                  <a:cubicBezTo>
                    <a:pt x="8370" y="9068"/>
                    <a:pt x="8370" y="10463"/>
                    <a:pt x="7672" y="10825"/>
                  </a:cubicBezTo>
                  <a:cubicBezTo>
                    <a:pt x="7254" y="11048"/>
                    <a:pt x="6780" y="11188"/>
                    <a:pt x="6277" y="11160"/>
                  </a:cubicBezTo>
                  <a:moveTo>
                    <a:pt x="18134" y="8370"/>
                  </a:moveTo>
                  <a:cubicBezTo>
                    <a:pt x="17437" y="9430"/>
                    <a:pt x="17102" y="10825"/>
                    <a:pt x="15707" y="11160"/>
                  </a:cubicBezTo>
                  <a:cubicBezTo>
                    <a:pt x="14563" y="11523"/>
                    <a:pt x="13336" y="11523"/>
                    <a:pt x="12220" y="11160"/>
                  </a:cubicBezTo>
                  <a:cubicBezTo>
                    <a:pt x="11522" y="10825"/>
                    <a:pt x="10462" y="9765"/>
                    <a:pt x="10127" y="10825"/>
                  </a:cubicBezTo>
                  <a:cubicBezTo>
                    <a:pt x="9430" y="11160"/>
                    <a:pt x="9430" y="12220"/>
                    <a:pt x="8370" y="12220"/>
                  </a:cubicBezTo>
                  <a:cubicBezTo>
                    <a:pt x="6975" y="12220"/>
                    <a:pt x="5245" y="11858"/>
                    <a:pt x="3487" y="11858"/>
                  </a:cubicBezTo>
                  <a:cubicBezTo>
                    <a:pt x="2511" y="11830"/>
                    <a:pt x="1562" y="11606"/>
                    <a:pt x="698" y="11160"/>
                  </a:cubicBezTo>
                  <a:cubicBezTo>
                    <a:pt x="446" y="11132"/>
                    <a:pt x="195" y="10993"/>
                    <a:pt x="0" y="10825"/>
                  </a:cubicBezTo>
                  <a:moveTo>
                    <a:pt x="1060" y="12555"/>
                  </a:moveTo>
                  <a:cubicBezTo>
                    <a:pt x="1395" y="12555"/>
                    <a:pt x="1758" y="12220"/>
                    <a:pt x="2455" y="11858"/>
                  </a:cubicBezTo>
                  <a:moveTo>
                    <a:pt x="21984" y="4185"/>
                  </a:moveTo>
                  <a:cubicBezTo>
                    <a:pt x="21622" y="5580"/>
                    <a:pt x="21287" y="6640"/>
                    <a:pt x="21622" y="7673"/>
                  </a:cubicBezTo>
                  <a:cubicBezTo>
                    <a:pt x="21984" y="8733"/>
                    <a:pt x="22319" y="9430"/>
                    <a:pt x="22319" y="10128"/>
                  </a:cubicBezTo>
                  <a:cubicBezTo>
                    <a:pt x="21622" y="10825"/>
                    <a:pt x="21287" y="11523"/>
                    <a:pt x="21622" y="12555"/>
                  </a:cubicBezTo>
                  <a:cubicBezTo>
                    <a:pt x="21984" y="14647"/>
                    <a:pt x="23017" y="16405"/>
                    <a:pt x="23714" y="18498"/>
                  </a:cubicBezTo>
                  <a:cubicBezTo>
                    <a:pt x="24077" y="19195"/>
                    <a:pt x="23379" y="19892"/>
                    <a:pt x="23379" y="20590"/>
                  </a:cubicBezTo>
                  <a:cubicBezTo>
                    <a:pt x="23379" y="21287"/>
                    <a:pt x="24077" y="21985"/>
                    <a:pt x="24077" y="22320"/>
                  </a:cubicBezTo>
                  <a:moveTo>
                    <a:pt x="25807" y="13950"/>
                  </a:moveTo>
                  <a:cubicBezTo>
                    <a:pt x="25807" y="14647"/>
                    <a:pt x="24412" y="14647"/>
                    <a:pt x="23714" y="14647"/>
                  </a:cubicBezTo>
                  <a:lnTo>
                    <a:pt x="23714" y="15010"/>
                  </a:lnTo>
                  <a:moveTo>
                    <a:pt x="24077" y="8370"/>
                  </a:moveTo>
                  <a:cubicBezTo>
                    <a:pt x="24077" y="9068"/>
                    <a:pt x="24774" y="9765"/>
                    <a:pt x="24412" y="10825"/>
                  </a:cubicBezTo>
                  <a:cubicBezTo>
                    <a:pt x="23714" y="10825"/>
                    <a:pt x="22682" y="11160"/>
                    <a:pt x="22682" y="12220"/>
                  </a:cubicBezTo>
                  <a:lnTo>
                    <a:pt x="22682" y="12555"/>
                  </a:lnTo>
                  <a:moveTo>
                    <a:pt x="24077" y="11160"/>
                  </a:moveTo>
                  <a:cubicBezTo>
                    <a:pt x="24802" y="11579"/>
                    <a:pt x="25081" y="12471"/>
                    <a:pt x="24774" y="13252"/>
                  </a:cubicBezTo>
                  <a:moveTo>
                    <a:pt x="25472" y="14647"/>
                  </a:moveTo>
                  <a:cubicBezTo>
                    <a:pt x="25053" y="15345"/>
                    <a:pt x="25193" y="16238"/>
                    <a:pt x="25807" y="16740"/>
                  </a:cubicBezTo>
                  <a:moveTo>
                    <a:pt x="18134" y="8035"/>
                  </a:moveTo>
                  <a:cubicBezTo>
                    <a:pt x="18832" y="8733"/>
                    <a:pt x="19529" y="9430"/>
                    <a:pt x="19892" y="10463"/>
                  </a:cubicBezTo>
                  <a:lnTo>
                    <a:pt x="19892" y="10825"/>
                  </a:lnTo>
                  <a:moveTo>
                    <a:pt x="21622" y="11523"/>
                  </a:moveTo>
                  <a:cubicBezTo>
                    <a:pt x="19529" y="11858"/>
                    <a:pt x="17437" y="12555"/>
                    <a:pt x="15345" y="12220"/>
                  </a:cubicBezTo>
                  <a:cubicBezTo>
                    <a:pt x="14312" y="12220"/>
                    <a:pt x="12917" y="11858"/>
                    <a:pt x="12220" y="12555"/>
                  </a:cubicBezTo>
                  <a:cubicBezTo>
                    <a:pt x="11857" y="13252"/>
                    <a:pt x="11522" y="13950"/>
                    <a:pt x="10462" y="13950"/>
                  </a:cubicBezTo>
                  <a:cubicBezTo>
                    <a:pt x="9765" y="13950"/>
                    <a:pt x="9430" y="13252"/>
                    <a:pt x="8732" y="12918"/>
                  </a:cubicBezTo>
                  <a:cubicBezTo>
                    <a:pt x="7672" y="12918"/>
                    <a:pt x="8035" y="13950"/>
                    <a:pt x="8035" y="14647"/>
                  </a:cubicBezTo>
                  <a:cubicBezTo>
                    <a:pt x="8035" y="15345"/>
                    <a:pt x="6975" y="16042"/>
                    <a:pt x="5943" y="15708"/>
                  </a:cubicBezTo>
                  <a:cubicBezTo>
                    <a:pt x="5245" y="15708"/>
                    <a:pt x="4548" y="16042"/>
                    <a:pt x="4548" y="16740"/>
                  </a:cubicBezTo>
                  <a:moveTo>
                    <a:pt x="8035" y="12918"/>
                  </a:moveTo>
                  <a:cubicBezTo>
                    <a:pt x="6863" y="12862"/>
                    <a:pt x="5691" y="12973"/>
                    <a:pt x="4548" y="13252"/>
                  </a:cubicBezTo>
                  <a:cubicBezTo>
                    <a:pt x="3515" y="13531"/>
                    <a:pt x="2455" y="13671"/>
                    <a:pt x="1395" y="13615"/>
                  </a:cubicBezTo>
                  <a:moveTo>
                    <a:pt x="4185" y="13252"/>
                  </a:moveTo>
                  <a:cubicBezTo>
                    <a:pt x="3850" y="13950"/>
                    <a:pt x="3487" y="14647"/>
                    <a:pt x="2790" y="15010"/>
                  </a:cubicBezTo>
                  <a:moveTo>
                    <a:pt x="8035" y="14313"/>
                  </a:moveTo>
                  <a:cubicBezTo>
                    <a:pt x="6975" y="13950"/>
                    <a:pt x="5943" y="13950"/>
                    <a:pt x="5245" y="14313"/>
                  </a:cubicBezTo>
                  <a:lnTo>
                    <a:pt x="4882" y="14313"/>
                  </a:lnTo>
                  <a:moveTo>
                    <a:pt x="4548" y="16042"/>
                  </a:moveTo>
                  <a:cubicBezTo>
                    <a:pt x="4185" y="16042"/>
                    <a:pt x="3487" y="16042"/>
                    <a:pt x="3153" y="15708"/>
                  </a:cubicBezTo>
                  <a:moveTo>
                    <a:pt x="7672" y="15345"/>
                  </a:moveTo>
                  <a:cubicBezTo>
                    <a:pt x="7644" y="16266"/>
                    <a:pt x="7114" y="17075"/>
                    <a:pt x="6277" y="17437"/>
                  </a:cubicBezTo>
                  <a:moveTo>
                    <a:pt x="10825" y="13950"/>
                  </a:moveTo>
                  <a:cubicBezTo>
                    <a:pt x="10127" y="14313"/>
                    <a:pt x="9067" y="14647"/>
                    <a:pt x="9430" y="15708"/>
                  </a:cubicBezTo>
                  <a:cubicBezTo>
                    <a:pt x="9765" y="16740"/>
                    <a:pt x="8370" y="17103"/>
                    <a:pt x="7672" y="17800"/>
                  </a:cubicBezTo>
                  <a:moveTo>
                    <a:pt x="9430" y="16405"/>
                  </a:moveTo>
                  <a:cubicBezTo>
                    <a:pt x="9737" y="17158"/>
                    <a:pt x="9458" y="18051"/>
                    <a:pt x="8732" y="18498"/>
                  </a:cubicBezTo>
                  <a:moveTo>
                    <a:pt x="21287" y="11523"/>
                  </a:moveTo>
                  <a:cubicBezTo>
                    <a:pt x="20924" y="12555"/>
                    <a:pt x="19892" y="13252"/>
                    <a:pt x="19892" y="14313"/>
                  </a:cubicBezTo>
                  <a:cubicBezTo>
                    <a:pt x="20227" y="15010"/>
                    <a:pt x="21287" y="15345"/>
                    <a:pt x="20924" y="16042"/>
                  </a:cubicBezTo>
                  <a:cubicBezTo>
                    <a:pt x="20590" y="16740"/>
                    <a:pt x="19529" y="17437"/>
                    <a:pt x="20227" y="18135"/>
                  </a:cubicBezTo>
                  <a:cubicBezTo>
                    <a:pt x="20227" y="18498"/>
                    <a:pt x="20590" y="18832"/>
                    <a:pt x="20590" y="19195"/>
                  </a:cubicBezTo>
                  <a:moveTo>
                    <a:pt x="22682" y="16405"/>
                  </a:moveTo>
                  <a:cubicBezTo>
                    <a:pt x="22319" y="17103"/>
                    <a:pt x="21287" y="17437"/>
                    <a:pt x="21622" y="18498"/>
                  </a:cubicBezTo>
                  <a:cubicBezTo>
                    <a:pt x="21984" y="19195"/>
                    <a:pt x="21287" y="19892"/>
                    <a:pt x="20924" y="20227"/>
                  </a:cubicBezTo>
                  <a:cubicBezTo>
                    <a:pt x="20924" y="20925"/>
                    <a:pt x="21984" y="21287"/>
                    <a:pt x="22319" y="21985"/>
                  </a:cubicBezTo>
                  <a:lnTo>
                    <a:pt x="22682" y="22320"/>
                  </a:lnTo>
                  <a:moveTo>
                    <a:pt x="23714" y="20925"/>
                  </a:moveTo>
                  <a:cubicBezTo>
                    <a:pt x="24077" y="20925"/>
                    <a:pt x="24412" y="21287"/>
                    <a:pt x="24774" y="21287"/>
                  </a:cubicBezTo>
                  <a:moveTo>
                    <a:pt x="25472" y="19892"/>
                  </a:moveTo>
                  <a:cubicBezTo>
                    <a:pt x="25109" y="20227"/>
                    <a:pt x="24774" y="20227"/>
                    <a:pt x="24077" y="20227"/>
                  </a:cubicBezTo>
                  <a:moveTo>
                    <a:pt x="29992" y="15345"/>
                  </a:moveTo>
                  <a:cubicBezTo>
                    <a:pt x="30354" y="16042"/>
                    <a:pt x="31386" y="16740"/>
                    <a:pt x="30354" y="17103"/>
                  </a:cubicBezTo>
                  <a:moveTo>
                    <a:pt x="31052" y="16405"/>
                  </a:moveTo>
                  <a:cubicBezTo>
                    <a:pt x="31386" y="16740"/>
                    <a:pt x="32084" y="16740"/>
                    <a:pt x="32447" y="17103"/>
                  </a:cubicBezTo>
                  <a:moveTo>
                    <a:pt x="27899" y="16042"/>
                  </a:moveTo>
                  <a:cubicBezTo>
                    <a:pt x="28597" y="16740"/>
                    <a:pt x="28959" y="17800"/>
                    <a:pt x="28262" y="18135"/>
                  </a:cubicBezTo>
                  <a:cubicBezTo>
                    <a:pt x="27899" y="18498"/>
                    <a:pt x="27564" y="19195"/>
                    <a:pt x="28262" y="19530"/>
                  </a:cubicBezTo>
                  <a:moveTo>
                    <a:pt x="20924" y="20227"/>
                  </a:moveTo>
                  <a:cubicBezTo>
                    <a:pt x="20227" y="20590"/>
                    <a:pt x="19892" y="21622"/>
                    <a:pt x="20924" y="21985"/>
                  </a:cubicBezTo>
                  <a:cubicBezTo>
                    <a:pt x="21287" y="22682"/>
                    <a:pt x="21984" y="23380"/>
                    <a:pt x="21287" y="23715"/>
                  </a:cubicBezTo>
                  <a:moveTo>
                    <a:pt x="19529" y="13615"/>
                  </a:moveTo>
                  <a:cubicBezTo>
                    <a:pt x="18832" y="13615"/>
                    <a:pt x="17800" y="12918"/>
                    <a:pt x="17102" y="13252"/>
                  </a:cubicBezTo>
                  <a:cubicBezTo>
                    <a:pt x="16042" y="14313"/>
                    <a:pt x="15345" y="15345"/>
                    <a:pt x="13615" y="15708"/>
                  </a:cubicBezTo>
                  <a:cubicBezTo>
                    <a:pt x="12917" y="16042"/>
                    <a:pt x="11522" y="16042"/>
                    <a:pt x="10462" y="16042"/>
                  </a:cubicBezTo>
                  <a:moveTo>
                    <a:pt x="12220" y="16042"/>
                  </a:moveTo>
                  <a:cubicBezTo>
                    <a:pt x="12220" y="16740"/>
                    <a:pt x="11160" y="17437"/>
                    <a:pt x="11857" y="18135"/>
                  </a:cubicBezTo>
                  <a:cubicBezTo>
                    <a:pt x="12220" y="18832"/>
                    <a:pt x="13252" y="19530"/>
                    <a:pt x="13252" y="20590"/>
                  </a:cubicBezTo>
                  <a:cubicBezTo>
                    <a:pt x="13252" y="21287"/>
                    <a:pt x="12555" y="21985"/>
                    <a:pt x="11857" y="22320"/>
                  </a:cubicBezTo>
                  <a:lnTo>
                    <a:pt x="11160" y="22320"/>
                  </a:lnTo>
                  <a:moveTo>
                    <a:pt x="11160" y="18135"/>
                  </a:moveTo>
                  <a:cubicBezTo>
                    <a:pt x="10127" y="18135"/>
                    <a:pt x="9430" y="18498"/>
                    <a:pt x="9067" y="19195"/>
                  </a:cubicBezTo>
                  <a:moveTo>
                    <a:pt x="11522" y="18135"/>
                  </a:moveTo>
                  <a:cubicBezTo>
                    <a:pt x="11160" y="18832"/>
                    <a:pt x="10825" y="19195"/>
                    <a:pt x="10127" y="19892"/>
                  </a:cubicBezTo>
                  <a:moveTo>
                    <a:pt x="11160" y="19195"/>
                  </a:moveTo>
                  <a:cubicBezTo>
                    <a:pt x="11522" y="19530"/>
                    <a:pt x="11522" y="20227"/>
                    <a:pt x="10825" y="20590"/>
                  </a:cubicBezTo>
                  <a:moveTo>
                    <a:pt x="12555" y="20227"/>
                  </a:moveTo>
                  <a:cubicBezTo>
                    <a:pt x="12220" y="20590"/>
                    <a:pt x="11522" y="20925"/>
                    <a:pt x="11160" y="21287"/>
                  </a:cubicBezTo>
                  <a:moveTo>
                    <a:pt x="19892" y="13615"/>
                  </a:moveTo>
                  <a:cubicBezTo>
                    <a:pt x="19529" y="14313"/>
                    <a:pt x="19195" y="15345"/>
                    <a:pt x="18134" y="15345"/>
                  </a:cubicBezTo>
                  <a:cubicBezTo>
                    <a:pt x="17102" y="15708"/>
                    <a:pt x="15707" y="15708"/>
                    <a:pt x="15345" y="16740"/>
                  </a:cubicBezTo>
                  <a:cubicBezTo>
                    <a:pt x="15010" y="17437"/>
                    <a:pt x="14312" y="18135"/>
                    <a:pt x="13615" y="17800"/>
                  </a:cubicBezTo>
                  <a:lnTo>
                    <a:pt x="12555" y="17800"/>
                  </a:lnTo>
                  <a:moveTo>
                    <a:pt x="19892" y="17437"/>
                  </a:moveTo>
                  <a:cubicBezTo>
                    <a:pt x="19195" y="17800"/>
                    <a:pt x="18497" y="18135"/>
                    <a:pt x="18832" y="18832"/>
                  </a:cubicBezTo>
                  <a:moveTo>
                    <a:pt x="18832" y="15345"/>
                  </a:moveTo>
                  <a:cubicBezTo>
                    <a:pt x="18832" y="16405"/>
                    <a:pt x="18497" y="17103"/>
                    <a:pt x="17437" y="17437"/>
                  </a:cubicBezTo>
                  <a:cubicBezTo>
                    <a:pt x="16739" y="17800"/>
                    <a:pt x="16042" y="18498"/>
                    <a:pt x="16405" y="19195"/>
                  </a:cubicBezTo>
                  <a:cubicBezTo>
                    <a:pt x="17102" y="19892"/>
                    <a:pt x="17437" y="20590"/>
                    <a:pt x="18497" y="20925"/>
                  </a:cubicBezTo>
                  <a:cubicBezTo>
                    <a:pt x="19529" y="21287"/>
                    <a:pt x="19529" y="21985"/>
                    <a:pt x="19195" y="22682"/>
                  </a:cubicBezTo>
                  <a:lnTo>
                    <a:pt x="19195" y="23715"/>
                  </a:lnTo>
                  <a:moveTo>
                    <a:pt x="17437" y="20590"/>
                  </a:moveTo>
                  <a:cubicBezTo>
                    <a:pt x="18134" y="20925"/>
                    <a:pt x="18497" y="21985"/>
                    <a:pt x="17800" y="22320"/>
                  </a:cubicBezTo>
                  <a:cubicBezTo>
                    <a:pt x="17800" y="22682"/>
                    <a:pt x="18134" y="23380"/>
                    <a:pt x="18497" y="23380"/>
                  </a:cubicBezTo>
                  <a:moveTo>
                    <a:pt x="16405" y="18498"/>
                  </a:moveTo>
                  <a:cubicBezTo>
                    <a:pt x="15707" y="19139"/>
                    <a:pt x="15707" y="20255"/>
                    <a:pt x="16405" y="20925"/>
                  </a:cubicBezTo>
                  <a:cubicBezTo>
                    <a:pt x="16739" y="21622"/>
                    <a:pt x="15707" y="22320"/>
                    <a:pt x="16405" y="23017"/>
                  </a:cubicBezTo>
                  <a:cubicBezTo>
                    <a:pt x="16405" y="23380"/>
                    <a:pt x="16739" y="23715"/>
                    <a:pt x="17102" y="24077"/>
                  </a:cubicBezTo>
                  <a:moveTo>
                    <a:pt x="16042" y="22682"/>
                  </a:moveTo>
                  <a:cubicBezTo>
                    <a:pt x="15707" y="22682"/>
                    <a:pt x="15010" y="23017"/>
                    <a:pt x="14312" y="23380"/>
                  </a:cubicBezTo>
                  <a:moveTo>
                    <a:pt x="14647" y="17437"/>
                  </a:moveTo>
                  <a:cubicBezTo>
                    <a:pt x="15010" y="18135"/>
                    <a:pt x="15010" y="19195"/>
                    <a:pt x="14312" y="19530"/>
                  </a:cubicBezTo>
                  <a:lnTo>
                    <a:pt x="13950" y="19530"/>
                  </a:lnTo>
                  <a:moveTo>
                    <a:pt x="15707" y="19530"/>
                  </a:moveTo>
                  <a:cubicBezTo>
                    <a:pt x="15010" y="19892"/>
                    <a:pt x="14312" y="19892"/>
                    <a:pt x="13950" y="20590"/>
                  </a:cubicBezTo>
                  <a:cubicBezTo>
                    <a:pt x="14312" y="20925"/>
                    <a:pt x="15345" y="21622"/>
                    <a:pt x="14312" y="21622"/>
                  </a:cubicBezTo>
                  <a:lnTo>
                    <a:pt x="13615" y="22320"/>
                  </a:lnTo>
                  <a:moveTo>
                    <a:pt x="17102" y="13252"/>
                  </a:moveTo>
                  <a:cubicBezTo>
                    <a:pt x="16042" y="13252"/>
                    <a:pt x="15010" y="12555"/>
                    <a:pt x="13950" y="13252"/>
                  </a:cubicBezTo>
                  <a:cubicBezTo>
                    <a:pt x="13252" y="13615"/>
                    <a:pt x="12555" y="14313"/>
                    <a:pt x="11522" y="14313"/>
                  </a:cubicBezTo>
                  <a:lnTo>
                    <a:pt x="11160" y="14313"/>
                  </a:lnTo>
                  <a:moveTo>
                    <a:pt x="15010" y="13252"/>
                  </a:moveTo>
                  <a:cubicBezTo>
                    <a:pt x="15038" y="13643"/>
                    <a:pt x="14926" y="14034"/>
                    <a:pt x="14647" y="14313"/>
                  </a:cubicBezTo>
                  <a:moveTo>
                    <a:pt x="12917" y="13950"/>
                  </a:moveTo>
                  <a:cubicBezTo>
                    <a:pt x="13280" y="14620"/>
                    <a:pt x="12527" y="15373"/>
                    <a:pt x="11857" y="15010"/>
                  </a:cubicBezTo>
                  <a:moveTo>
                    <a:pt x="13950" y="16042"/>
                  </a:moveTo>
                  <a:cubicBezTo>
                    <a:pt x="13615" y="16405"/>
                    <a:pt x="13615" y="16405"/>
                    <a:pt x="13615" y="16740"/>
                  </a:cubicBezTo>
                  <a:moveTo>
                    <a:pt x="19195" y="9765"/>
                  </a:moveTo>
                  <a:cubicBezTo>
                    <a:pt x="19195" y="10128"/>
                    <a:pt x="18832" y="10463"/>
                    <a:pt x="18832" y="10825"/>
                  </a:cubicBezTo>
                  <a:moveTo>
                    <a:pt x="16042" y="10825"/>
                  </a:moveTo>
                  <a:cubicBezTo>
                    <a:pt x="16042" y="11160"/>
                    <a:pt x="16042" y="11523"/>
                    <a:pt x="16405" y="11523"/>
                  </a:cubicBezTo>
                  <a:moveTo>
                    <a:pt x="12555" y="11523"/>
                  </a:moveTo>
                  <a:cubicBezTo>
                    <a:pt x="11522" y="11160"/>
                    <a:pt x="10127" y="11523"/>
                    <a:pt x="10825" y="12555"/>
                  </a:cubicBezTo>
                  <a:lnTo>
                    <a:pt x="11160" y="12555"/>
                  </a:lnTo>
                  <a:moveTo>
                    <a:pt x="10825" y="11523"/>
                  </a:moveTo>
                  <a:cubicBezTo>
                    <a:pt x="10462" y="11858"/>
                    <a:pt x="10127" y="11858"/>
                    <a:pt x="9765" y="12220"/>
                  </a:cubicBezTo>
                  <a:moveTo>
                    <a:pt x="13252" y="5245"/>
                  </a:moveTo>
                  <a:cubicBezTo>
                    <a:pt x="12917" y="4883"/>
                    <a:pt x="12555" y="4548"/>
                    <a:pt x="12220" y="4548"/>
                  </a:cubicBezTo>
                  <a:moveTo>
                    <a:pt x="26169" y="21287"/>
                  </a:moveTo>
                  <a:cubicBezTo>
                    <a:pt x="25807" y="21622"/>
                    <a:pt x="25807" y="21985"/>
                    <a:pt x="25472" y="21985"/>
                  </a:cubicBezTo>
                  <a:moveTo>
                    <a:pt x="19195" y="698"/>
                  </a:moveTo>
                  <a:cubicBezTo>
                    <a:pt x="19892" y="1758"/>
                    <a:pt x="20924" y="3153"/>
                    <a:pt x="21622" y="4548"/>
                  </a:cubicBezTo>
                  <a:moveTo>
                    <a:pt x="20227" y="0"/>
                  </a:moveTo>
                  <a:cubicBezTo>
                    <a:pt x="20924" y="698"/>
                    <a:pt x="21622" y="1395"/>
                    <a:pt x="21287" y="2456"/>
                  </a:cubicBezTo>
                  <a:cubicBezTo>
                    <a:pt x="21287" y="3850"/>
                    <a:pt x="20227" y="5245"/>
                    <a:pt x="19529" y="6640"/>
                  </a:cubicBezTo>
                  <a:lnTo>
                    <a:pt x="18497" y="7673"/>
                  </a:lnTo>
                  <a:moveTo>
                    <a:pt x="21622" y="2790"/>
                  </a:moveTo>
                  <a:cubicBezTo>
                    <a:pt x="22682" y="4883"/>
                    <a:pt x="24077" y="6640"/>
                    <a:pt x="24774" y="8733"/>
                  </a:cubicBezTo>
                  <a:lnTo>
                    <a:pt x="24774" y="10825"/>
                  </a:lnTo>
                  <a:moveTo>
                    <a:pt x="22319" y="5245"/>
                  </a:moveTo>
                  <a:cubicBezTo>
                    <a:pt x="21984" y="5999"/>
                    <a:pt x="21984" y="6891"/>
                    <a:pt x="22319" y="7673"/>
                  </a:cubicBezTo>
                  <a:cubicBezTo>
                    <a:pt x="22682" y="8733"/>
                    <a:pt x="23017" y="9765"/>
                    <a:pt x="22319" y="10825"/>
                  </a:cubicBezTo>
                  <a:lnTo>
                    <a:pt x="21287" y="12918"/>
                  </a:lnTo>
                  <a:cubicBezTo>
                    <a:pt x="20924" y="13950"/>
                    <a:pt x="20227" y="14647"/>
                    <a:pt x="19195" y="15345"/>
                  </a:cubicBezTo>
                  <a:lnTo>
                    <a:pt x="18832" y="15345"/>
                  </a:lnTo>
                  <a:moveTo>
                    <a:pt x="21287" y="4548"/>
                  </a:moveTo>
                  <a:cubicBezTo>
                    <a:pt x="20924" y="5580"/>
                    <a:pt x="21287" y="6975"/>
                    <a:pt x="21622" y="8370"/>
                  </a:cubicBezTo>
                  <a:cubicBezTo>
                    <a:pt x="21984" y="9430"/>
                    <a:pt x="21622" y="10463"/>
                    <a:pt x="20924" y="11523"/>
                  </a:cubicBezTo>
                  <a:cubicBezTo>
                    <a:pt x="20590" y="12220"/>
                    <a:pt x="19892" y="13252"/>
                    <a:pt x="19892" y="14313"/>
                  </a:cubicBezTo>
                  <a:cubicBezTo>
                    <a:pt x="19195" y="15345"/>
                    <a:pt x="17800" y="16042"/>
                    <a:pt x="17437" y="17437"/>
                  </a:cubicBezTo>
                  <a:cubicBezTo>
                    <a:pt x="17186" y="17716"/>
                    <a:pt x="17046" y="18107"/>
                    <a:pt x="17102" y="18498"/>
                  </a:cubicBezTo>
                  <a:moveTo>
                    <a:pt x="20227" y="2093"/>
                  </a:moveTo>
                  <a:cubicBezTo>
                    <a:pt x="19892" y="2790"/>
                    <a:pt x="20590" y="3488"/>
                    <a:pt x="21287" y="4185"/>
                  </a:cubicBezTo>
                  <a:cubicBezTo>
                    <a:pt x="21287" y="5245"/>
                    <a:pt x="20590" y="5580"/>
                    <a:pt x="19892" y="6278"/>
                  </a:cubicBezTo>
                  <a:cubicBezTo>
                    <a:pt x="19529" y="6975"/>
                    <a:pt x="19195" y="8035"/>
                    <a:pt x="18497" y="8370"/>
                  </a:cubicBezTo>
                  <a:cubicBezTo>
                    <a:pt x="17102" y="8733"/>
                    <a:pt x="16042" y="8370"/>
                    <a:pt x="14647" y="8370"/>
                  </a:cubicBezTo>
                  <a:cubicBezTo>
                    <a:pt x="13615" y="8789"/>
                    <a:pt x="12443" y="8649"/>
                    <a:pt x="11522" y="8035"/>
                  </a:cubicBezTo>
                  <a:cubicBezTo>
                    <a:pt x="10825" y="8035"/>
                    <a:pt x="10127" y="7673"/>
                    <a:pt x="9430" y="7338"/>
                  </a:cubicBezTo>
                  <a:moveTo>
                    <a:pt x="16739" y="6640"/>
                  </a:moveTo>
                  <a:lnTo>
                    <a:pt x="19195" y="6640"/>
                  </a:lnTo>
                  <a:moveTo>
                    <a:pt x="21287" y="4548"/>
                  </a:moveTo>
                  <a:lnTo>
                    <a:pt x="22319" y="9765"/>
                  </a:lnTo>
                  <a:moveTo>
                    <a:pt x="22319" y="5943"/>
                  </a:moveTo>
                  <a:cubicBezTo>
                    <a:pt x="23352" y="6891"/>
                    <a:pt x="24272" y="7952"/>
                    <a:pt x="25109" y="9068"/>
                  </a:cubicBezTo>
                  <a:cubicBezTo>
                    <a:pt x="25109" y="10128"/>
                    <a:pt x="25109" y="10825"/>
                    <a:pt x="25807" y="11523"/>
                  </a:cubicBezTo>
                  <a:cubicBezTo>
                    <a:pt x="25807" y="11858"/>
                    <a:pt x="26169" y="12220"/>
                    <a:pt x="26504" y="12555"/>
                  </a:cubicBezTo>
                  <a:moveTo>
                    <a:pt x="21287" y="13252"/>
                  </a:moveTo>
                  <a:cubicBezTo>
                    <a:pt x="21622" y="14313"/>
                    <a:pt x="21984" y="15708"/>
                    <a:pt x="22682" y="16740"/>
                  </a:cubicBezTo>
                  <a:cubicBezTo>
                    <a:pt x="22682" y="17437"/>
                    <a:pt x="21622" y="17800"/>
                    <a:pt x="21622" y="18832"/>
                  </a:cubicBezTo>
                  <a:lnTo>
                    <a:pt x="21622" y="19195"/>
                  </a:lnTo>
                  <a:moveTo>
                    <a:pt x="20227" y="12220"/>
                  </a:moveTo>
                  <a:cubicBezTo>
                    <a:pt x="18497" y="11858"/>
                    <a:pt x="16739" y="11858"/>
                    <a:pt x="15010" y="12220"/>
                  </a:cubicBezTo>
                  <a:cubicBezTo>
                    <a:pt x="13615" y="12555"/>
                    <a:pt x="12555" y="12918"/>
                    <a:pt x="11522" y="13252"/>
                  </a:cubicBezTo>
                  <a:cubicBezTo>
                    <a:pt x="10462" y="13615"/>
                    <a:pt x="9430" y="13615"/>
                    <a:pt x="8732" y="13252"/>
                  </a:cubicBezTo>
                  <a:cubicBezTo>
                    <a:pt x="8732" y="13057"/>
                    <a:pt x="8565" y="12918"/>
                    <a:pt x="8370" y="12918"/>
                  </a:cubicBezTo>
                  <a:moveTo>
                    <a:pt x="22319" y="5580"/>
                  </a:moveTo>
                  <a:cubicBezTo>
                    <a:pt x="22682" y="6640"/>
                    <a:pt x="23017" y="8035"/>
                    <a:pt x="22319" y="9068"/>
                  </a:cubicBezTo>
                  <a:lnTo>
                    <a:pt x="22319" y="9765"/>
                  </a:lnTo>
                  <a:moveTo>
                    <a:pt x="18497" y="8370"/>
                  </a:moveTo>
                  <a:cubicBezTo>
                    <a:pt x="17437" y="9430"/>
                    <a:pt x="16739" y="10463"/>
                    <a:pt x="15345" y="10825"/>
                  </a:cubicBezTo>
                  <a:cubicBezTo>
                    <a:pt x="14452" y="11076"/>
                    <a:pt x="13503" y="11188"/>
                    <a:pt x="12555" y="11160"/>
                  </a:cubicBezTo>
                  <a:moveTo>
                    <a:pt x="18497" y="8733"/>
                  </a:moveTo>
                  <a:lnTo>
                    <a:pt x="15345" y="8733"/>
                  </a:lnTo>
                  <a:moveTo>
                    <a:pt x="13950" y="15708"/>
                  </a:moveTo>
                  <a:cubicBezTo>
                    <a:pt x="15010" y="15010"/>
                    <a:pt x="15345" y="13615"/>
                    <a:pt x="16405" y="13252"/>
                  </a:cubicBezTo>
                  <a:cubicBezTo>
                    <a:pt x="17800" y="13252"/>
                    <a:pt x="18832" y="13615"/>
                    <a:pt x="19529" y="14313"/>
                  </a:cubicBezTo>
                  <a:lnTo>
                    <a:pt x="20227" y="15010"/>
                  </a:lnTo>
                </a:path>
              </a:pathLst>
            </a:custGeom>
            <a:noFill/>
            <a:ln w="12550" cap="rnd" cmpd="sng">
              <a:solidFill>
                <a:srgbClr val="A78D22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7"/>
            <p:cNvSpPr/>
            <p:nvPr/>
          </p:nvSpPr>
          <p:spPr>
            <a:xfrm>
              <a:off x="3342887" y="1962684"/>
              <a:ext cx="778432" cy="693852"/>
            </a:xfrm>
            <a:custGeom>
              <a:avLst/>
              <a:gdLst/>
              <a:ahLst/>
              <a:cxnLst/>
              <a:rect l="l" t="t" r="r" b="b"/>
              <a:pathLst>
                <a:path w="32783" h="29295" fill="none" extrusionOk="0">
                  <a:moveTo>
                    <a:pt x="13253" y="363"/>
                  </a:moveTo>
                  <a:cubicBezTo>
                    <a:pt x="17103" y="3851"/>
                    <a:pt x="21288" y="7338"/>
                    <a:pt x="25110" y="10825"/>
                  </a:cubicBezTo>
                  <a:cubicBezTo>
                    <a:pt x="28263" y="13950"/>
                    <a:pt x="24775" y="12555"/>
                    <a:pt x="25110" y="12918"/>
                  </a:cubicBezTo>
                  <a:cubicBezTo>
                    <a:pt x="25808" y="12918"/>
                    <a:pt x="29658" y="12555"/>
                    <a:pt x="29658" y="12918"/>
                  </a:cubicBezTo>
                  <a:cubicBezTo>
                    <a:pt x="29658" y="13253"/>
                    <a:pt x="28263" y="13615"/>
                    <a:pt x="27900" y="14313"/>
                  </a:cubicBezTo>
                  <a:cubicBezTo>
                    <a:pt x="27203" y="15708"/>
                    <a:pt x="27565" y="19530"/>
                    <a:pt x="27900" y="19893"/>
                  </a:cubicBezTo>
                  <a:cubicBezTo>
                    <a:pt x="27900" y="20227"/>
                    <a:pt x="29658" y="21622"/>
                    <a:pt x="30355" y="21985"/>
                  </a:cubicBezTo>
                  <a:moveTo>
                    <a:pt x="15708" y="2790"/>
                  </a:moveTo>
                  <a:cubicBezTo>
                    <a:pt x="15708" y="3851"/>
                    <a:pt x="16406" y="5943"/>
                    <a:pt x="15708" y="7338"/>
                  </a:cubicBezTo>
                  <a:cubicBezTo>
                    <a:pt x="15011" y="8035"/>
                    <a:pt x="14313" y="8733"/>
                    <a:pt x="13616" y="8733"/>
                  </a:cubicBezTo>
                  <a:cubicBezTo>
                    <a:pt x="12556" y="9068"/>
                    <a:pt x="10826" y="8370"/>
                    <a:pt x="9766" y="8733"/>
                  </a:cubicBezTo>
                  <a:cubicBezTo>
                    <a:pt x="8733" y="9068"/>
                    <a:pt x="7673" y="9765"/>
                    <a:pt x="6641" y="10463"/>
                  </a:cubicBezTo>
                  <a:moveTo>
                    <a:pt x="8371" y="10463"/>
                  </a:moveTo>
                  <a:cubicBezTo>
                    <a:pt x="9068" y="10463"/>
                    <a:pt x="10463" y="10825"/>
                    <a:pt x="10826" y="10128"/>
                  </a:cubicBezTo>
                  <a:cubicBezTo>
                    <a:pt x="11161" y="9765"/>
                    <a:pt x="11161" y="9068"/>
                    <a:pt x="11523" y="8733"/>
                  </a:cubicBezTo>
                  <a:moveTo>
                    <a:pt x="15345" y="7338"/>
                  </a:moveTo>
                  <a:cubicBezTo>
                    <a:pt x="15345" y="8370"/>
                    <a:pt x="15708" y="9068"/>
                    <a:pt x="15345" y="9765"/>
                  </a:cubicBezTo>
                  <a:cubicBezTo>
                    <a:pt x="14927" y="10881"/>
                    <a:pt x="14034" y="11774"/>
                    <a:pt x="12918" y="12220"/>
                  </a:cubicBezTo>
                  <a:cubicBezTo>
                    <a:pt x="11161" y="12918"/>
                    <a:pt x="8733" y="12220"/>
                    <a:pt x="6976" y="12918"/>
                  </a:cubicBezTo>
                  <a:cubicBezTo>
                    <a:pt x="5246" y="13615"/>
                    <a:pt x="4186" y="15708"/>
                    <a:pt x="2791" y="17103"/>
                  </a:cubicBezTo>
                  <a:lnTo>
                    <a:pt x="698" y="18135"/>
                  </a:lnTo>
                  <a:moveTo>
                    <a:pt x="2093" y="19530"/>
                  </a:moveTo>
                  <a:cubicBezTo>
                    <a:pt x="2093" y="19195"/>
                    <a:pt x="2456" y="17800"/>
                    <a:pt x="2456" y="17103"/>
                  </a:cubicBezTo>
                  <a:moveTo>
                    <a:pt x="3851" y="19195"/>
                  </a:moveTo>
                  <a:cubicBezTo>
                    <a:pt x="4549" y="18498"/>
                    <a:pt x="5246" y="18135"/>
                    <a:pt x="5581" y="17437"/>
                  </a:cubicBezTo>
                  <a:cubicBezTo>
                    <a:pt x="5943" y="16740"/>
                    <a:pt x="5246" y="15708"/>
                    <a:pt x="5246" y="14648"/>
                  </a:cubicBezTo>
                  <a:moveTo>
                    <a:pt x="12221" y="12220"/>
                  </a:moveTo>
                  <a:cubicBezTo>
                    <a:pt x="11523" y="12555"/>
                    <a:pt x="10826" y="13253"/>
                    <a:pt x="10128" y="13615"/>
                  </a:cubicBezTo>
                  <a:cubicBezTo>
                    <a:pt x="9431" y="13950"/>
                    <a:pt x="7673" y="13253"/>
                    <a:pt x="7338" y="13950"/>
                  </a:cubicBezTo>
                  <a:cubicBezTo>
                    <a:pt x="6641" y="14648"/>
                    <a:pt x="7338" y="16740"/>
                    <a:pt x="6976" y="17800"/>
                  </a:cubicBezTo>
                  <a:cubicBezTo>
                    <a:pt x="6976" y="18135"/>
                    <a:pt x="6278" y="18498"/>
                    <a:pt x="5943" y="18832"/>
                  </a:cubicBezTo>
                  <a:moveTo>
                    <a:pt x="15708" y="10128"/>
                  </a:moveTo>
                  <a:cubicBezTo>
                    <a:pt x="15345" y="11523"/>
                    <a:pt x="15708" y="12918"/>
                    <a:pt x="15011" y="13950"/>
                  </a:cubicBezTo>
                  <a:cubicBezTo>
                    <a:pt x="14313" y="15010"/>
                    <a:pt x="12918" y="15708"/>
                    <a:pt x="11858" y="16042"/>
                  </a:cubicBezTo>
                  <a:cubicBezTo>
                    <a:pt x="11161" y="16405"/>
                    <a:pt x="9766" y="15708"/>
                    <a:pt x="9431" y="16042"/>
                  </a:cubicBezTo>
                  <a:cubicBezTo>
                    <a:pt x="8733" y="16405"/>
                    <a:pt x="9068" y="18135"/>
                    <a:pt x="8733" y="18832"/>
                  </a:cubicBezTo>
                  <a:cubicBezTo>
                    <a:pt x="7673" y="19530"/>
                    <a:pt x="5943" y="19893"/>
                    <a:pt x="4883" y="20590"/>
                  </a:cubicBezTo>
                  <a:cubicBezTo>
                    <a:pt x="3154" y="21288"/>
                    <a:pt x="2456" y="21622"/>
                    <a:pt x="2093" y="21622"/>
                  </a:cubicBezTo>
                  <a:lnTo>
                    <a:pt x="1" y="21622"/>
                  </a:lnTo>
                  <a:moveTo>
                    <a:pt x="1759" y="23017"/>
                  </a:moveTo>
                  <a:cubicBezTo>
                    <a:pt x="2093" y="22682"/>
                    <a:pt x="2093" y="21985"/>
                    <a:pt x="2456" y="21622"/>
                  </a:cubicBezTo>
                  <a:moveTo>
                    <a:pt x="17103" y="3851"/>
                  </a:moveTo>
                  <a:cubicBezTo>
                    <a:pt x="17438" y="4883"/>
                    <a:pt x="17438" y="5580"/>
                    <a:pt x="17801" y="6278"/>
                  </a:cubicBezTo>
                  <a:cubicBezTo>
                    <a:pt x="18135" y="7673"/>
                    <a:pt x="19530" y="9068"/>
                    <a:pt x="19893" y="10128"/>
                  </a:cubicBezTo>
                  <a:cubicBezTo>
                    <a:pt x="20228" y="10825"/>
                    <a:pt x="19893" y="11523"/>
                    <a:pt x="19893" y="12220"/>
                  </a:cubicBezTo>
                  <a:cubicBezTo>
                    <a:pt x="20590" y="13615"/>
                    <a:pt x="21623" y="14648"/>
                    <a:pt x="22320" y="15708"/>
                  </a:cubicBezTo>
                  <a:cubicBezTo>
                    <a:pt x="23380" y="17103"/>
                    <a:pt x="25110" y="18498"/>
                    <a:pt x="25808" y="19893"/>
                  </a:cubicBezTo>
                  <a:cubicBezTo>
                    <a:pt x="26170" y="20590"/>
                    <a:pt x="25808" y="21288"/>
                    <a:pt x="26170" y="21622"/>
                  </a:cubicBezTo>
                  <a:cubicBezTo>
                    <a:pt x="26170" y="22320"/>
                    <a:pt x="27203" y="22682"/>
                    <a:pt x="27565" y="23380"/>
                  </a:cubicBezTo>
                  <a:moveTo>
                    <a:pt x="25110" y="12918"/>
                  </a:moveTo>
                  <a:cubicBezTo>
                    <a:pt x="25110" y="13253"/>
                    <a:pt x="25473" y="13615"/>
                    <a:pt x="25110" y="13615"/>
                  </a:cubicBezTo>
                  <a:cubicBezTo>
                    <a:pt x="24775" y="14313"/>
                    <a:pt x="24078" y="14313"/>
                    <a:pt x="23715" y="15010"/>
                  </a:cubicBezTo>
                  <a:cubicBezTo>
                    <a:pt x="23380" y="15010"/>
                    <a:pt x="23715" y="15345"/>
                    <a:pt x="23715" y="15345"/>
                  </a:cubicBezTo>
                  <a:moveTo>
                    <a:pt x="20925" y="7338"/>
                  </a:moveTo>
                  <a:cubicBezTo>
                    <a:pt x="21288" y="8370"/>
                    <a:pt x="22320" y="9068"/>
                    <a:pt x="22320" y="9765"/>
                  </a:cubicBezTo>
                  <a:cubicBezTo>
                    <a:pt x="22320" y="10463"/>
                    <a:pt x="21623" y="10463"/>
                    <a:pt x="21288" y="11160"/>
                  </a:cubicBezTo>
                  <a:cubicBezTo>
                    <a:pt x="21288" y="11523"/>
                    <a:pt x="21623" y="12220"/>
                    <a:pt x="21623" y="12918"/>
                  </a:cubicBezTo>
                  <a:moveTo>
                    <a:pt x="22320" y="10463"/>
                  </a:moveTo>
                  <a:cubicBezTo>
                    <a:pt x="22683" y="10825"/>
                    <a:pt x="23018" y="10825"/>
                    <a:pt x="23380" y="11160"/>
                  </a:cubicBezTo>
                  <a:cubicBezTo>
                    <a:pt x="23715" y="11523"/>
                    <a:pt x="23715" y="12220"/>
                    <a:pt x="23715" y="12555"/>
                  </a:cubicBezTo>
                  <a:moveTo>
                    <a:pt x="25110" y="13950"/>
                  </a:moveTo>
                  <a:cubicBezTo>
                    <a:pt x="25110" y="14313"/>
                    <a:pt x="25110" y="15010"/>
                    <a:pt x="25473" y="15345"/>
                  </a:cubicBezTo>
                  <a:lnTo>
                    <a:pt x="26505" y="16405"/>
                  </a:lnTo>
                  <a:moveTo>
                    <a:pt x="15345" y="9765"/>
                  </a:moveTo>
                  <a:cubicBezTo>
                    <a:pt x="15708" y="10128"/>
                    <a:pt x="16406" y="10128"/>
                    <a:pt x="16740" y="10463"/>
                  </a:cubicBezTo>
                  <a:lnTo>
                    <a:pt x="18498" y="12220"/>
                  </a:lnTo>
                  <a:moveTo>
                    <a:pt x="19893" y="12220"/>
                  </a:moveTo>
                  <a:cubicBezTo>
                    <a:pt x="18805" y="13336"/>
                    <a:pt x="17633" y="14396"/>
                    <a:pt x="16406" y="15345"/>
                  </a:cubicBezTo>
                  <a:cubicBezTo>
                    <a:pt x="15345" y="16042"/>
                    <a:pt x="13616" y="16042"/>
                    <a:pt x="12556" y="17103"/>
                  </a:cubicBezTo>
                  <a:cubicBezTo>
                    <a:pt x="11858" y="17800"/>
                    <a:pt x="11858" y="19530"/>
                    <a:pt x="11161" y="20227"/>
                  </a:cubicBezTo>
                  <a:cubicBezTo>
                    <a:pt x="10826" y="20590"/>
                    <a:pt x="9068" y="19530"/>
                    <a:pt x="8733" y="19893"/>
                  </a:cubicBezTo>
                  <a:cubicBezTo>
                    <a:pt x="8371" y="20590"/>
                    <a:pt x="9431" y="22320"/>
                    <a:pt x="9068" y="23017"/>
                  </a:cubicBezTo>
                  <a:cubicBezTo>
                    <a:pt x="8733" y="24077"/>
                    <a:pt x="7338" y="24412"/>
                    <a:pt x="6976" y="25110"/>
                  </a:cubicBezTo>
                  <a:cubicBezTo>
                    <a:pt x="6641" y="25472"/>
                    <a:pt x="6976" y="25807"/>
                    <a:pt x="6976" y="26170"/>
                  </a:cubicBezTo>
                  <a:moveTo>
                    <a:pt x="8371" y="19893"/>
                  </a:moveTo>
                  <a:cubicBezTo>
                    <a:pt x="7757" y="20144"/>
                    <a:pt x="7171" y="20506"/>
                    <a:pt x="6641" y="20925"/>
                  </a:cubicBezTo>
                  <a:cubicBezTo>
                    <a:pt x="5943" y="21288"/>
                    <a:pt x="5581" y="21985"/>
                    <a:pt x="4883" y="22320"/>
                  </a:cubicBezTo>
                  <a:cubicBezTo>
                    <a:pt x="4186" y="23017"/>
                    <a:pt x="3154" y="23380"/>
                    <a:pt x="2456" y="24077"/>
                  </a:cubicBezTo>
                  <a:moveTo>
                    <a:pt x="5246" y="22320"/>
                  </a:moveTo>
                  <a:cubicBezTo>
                    <a:pt x="4883" y="22682"/>
                    <a:pt x="4883" y="23380"/>
                    <a:pt x="4883" y="23715"/>
                  </a:cubicBezTo>
                  <a:cubicBezTo>
                    <a:pt x="4883" y="24077"/>
                    <a:pt x="4549" y="24412"/>
                    <a:pt x="4549" y="25110"/>
                  </a:cubicBezTo>
                  <a:moveTo>
                    <a:pt x="8733" y="21622"/>
                  </a:moveTo>
                  <a:cubicBezTo>
                    <a:pt x="8371" y="21622"/>
                    <a:pt x="7673" y="21985"/>
                    <a:pt x="6976" y="22320"/>
                  </a:cubicBezTo>
                  <a:cubicBezTo>
                    <a:pt x="6641" y="22320"/>
                    <a:pt x="6641" y="22682"/>
                    <a:pt x="6278" y="23017"/>
                  </a:cubicBezTo>
                  <a:moveTo>
                    <a:pt x="6641" y="25110"/>
                  </a:moveTo>
                  <a:cubicBezTo>
                    <a:pt x="6278" y="25472"/>
                    <a:pt x="5581" y="25472"/>
                    <a:pt x="4883" y="25807"/>
                  </a:cubicBezTo>
                  <a:moveTo>
                    <a:pt x="9068" y="23017"/>
                  </a:moveTo>
                  <a:cubicBezTo>
                    <a:pt x="9068" y="23715"/>
                    <a:pt x="9431" y="24077"/>
                    <a:pt x="9431" y="24412"/>
                  </a:cubicBezTo>
                  <a:cubicBezTo>
                    <a:pt x="9431" y="24775"/>
                    <a:pt x="8733" y="25472"/>
                    <a:pt x="8733" y="26170"/>
                  </a:cubicBezTo>
                  <a:moveTo>
                    <a:pt x="11161" y="20227"/>
                  </a:moveTo>
                  <a:cubicBezTo>
                    <a:pt x="11161" y="20590"/>
                    <a:pt x="10463" y="21288"/>
                    <a:pt x="10463" y="21622"/>
                  </a:cubicBezTo>
                  <a:cubicBezTo>
                    <a:pt x="10463" y="21985"/>
                    <a:pt x="11161" y="22682"/>
                    <a:pt x="11161" y="23017"/>
                  </a:cubicBezTo>
                  <a:cubicBezTo>
                    <a:pt x="11161" y="24077"/>
                    <a:pt x="10463" y="25110"/>
                    <a:pt x="10463" y="25807"/>
                  </a:cubicBezTo>
                  <a:moveTo>
                    <a:pt x="11161" y="23380"/>
                  </a:moveTo>
                  <a:cubicBezTo>
                    <a:pt x="11523" y="23715"/>
                    <a:pt x="11858" y="24077"/>
                    <a:pt x="11858" y="24412"/>
                  </a:cubicBezTo>
                  <a:cubicBezTo>
                    <a:pt x="11858" y="25110"/>
                    <a:pt x="11523" y="25807"/>
                    <a:pt x="11523" y="26170"/>
                  </a:cubicBezTo>
                  <a:moveTo>
                    <a:pt x="19893" y="12220"/>
                  </a:moveTo>
                  <a:cubicBezTo>
                    <a:pt x="19893" y="13615"/>
                    <a:pt x="19530" y="14648"/>
                    <a:pt x="19893" y="15708"/>
                  </a:cubicBezTo>
                  <a:cubicBezTo>
                    <a:pt x="20228" y="16740"/>
                    <a:pt x="21623" y="16740"/>
                    <a:pt x="21985" y="17437"/>
                  </a:cubicBezTo>
                  <a:cubicBezTo>
                    <a:pt x="21985" y="18135"/>
                    <a:pt x="21288" y="19195"/>
                    <a:pt x="21623" y="19893"/>
                  </a:cubicBezTo>
                  <a:cubicBezTo>
                    <a:pt x="21623" y="20590"/>
                    <a:pt x="22320" y="20925"/>
                    <a:pt x="23018" y="21622"/>
                  </a:cubicBezTo>
                  <a:moveTo>
                    <a:pt x="23380" y="17103"/>
                  </a:moveTo>
                  <a:cubicBezTo>
                    <a:pt x="23073" y="17995"/>
                    <a:pt x="22962" y="18944"/>
                    <a:pt x="23018" y="19893"/>
                  </a:cubicBezTo>
                  <a:cubicBezTo>
                    <a:pt x="23018" y="20227"/>
                    <a:pt x="23715" y="20590"/>
                    <a:pt x="23715" y="21288"/>
                  </a:cubicBezTo>
                  <a:cubicBezTo>
                    <a:pt x="24078" y="21622"/>
                    <a:pt x="23380" y="22320"/>
                    <a:pt x="23380" y="22320"/>
                  </a:cubicBezTo>
                  <a:cubicBezTo>
                    <a:pt x="24078" y="23017"/>
                    <a:pt x="25473" y="23380"/>
                    <a:pt x="26170" y="24077"/>
                  </a:cubicBezTo>
                  <a:moveTo>
                    <a:pt x="26170" y="21985"/>
                  </a:moveTo>
                  <a:lnTo>
                    <a:pt x="27900" y="21985"/>
                  </a:lnTo>
                  <a:moveTo>
                    <a:pt x="27565" y="20227"/>
                  </a:moveTo>
                  <a:cubicBezTo>
                    <a:pt x="27175" y="20255"/>
                    <a:pt x="26896" y="20562"/>
                    <a:pt x="26868" y="20925"/>
                  </a:cubicBezTo>
                  <a:moveTo>
                    <a:pt x="29658" y="12918"/>
                  </a:moveTo>
                  <a:cubicBezTo>
                    <a:pt x="30188" y="12918"/>
                    <a:pt x="30718" y="13169"/>
                    <a:pt x="31053" y="13615"/>
                  </a:cubicBezTo>
                  <a:cubicBezTo>
                    <a:pt x="31053" y="13950"/>
                    <a:pt x="31053" y="14313"/>
                    <a:pt x="30690" y="14313"/>
                  </a:cubicBezTo>
                  <a:moveTo>
                    <a:pt x="31053" y="13615"/>
                  </a:moveTo>
                  <a:lnTo>
                    <a:pt x="32782" y="13615"/>
                  </a:lnTo>
                  <a:moveTo>
                    <a:pt x="28263" y="14313"/>
                  </a:moveTo>
                  <a:cubicBezTo>
                    <a:pt x="28598" y="14648"/>
                    <a:pt x="29295" y="15010"/>
                    <a:pt x="29295" y="15708"/>
                  </a:cubicBezTo>
                  <a:cubicBezTo>
                    <a:pt x="29658" y="16405"/>
                    <a:pt x="29295" y="17103"/>
                    <a:pt x="29295" y="17800"/>
                  </a:cubicBezTo>
                  <a:cubicBezTo>
                    <a:pt x="29295" y="18135"/>
                    <a:pt x="29992" y="18135"/>
                    <a:pt x="29992" y="18498"/>
                  </a:cubicBezTo>
                  <a:moveTo>
                    <a:pt x="23380" y="22320"/>
                  </a:moveTo>
                  <a:cubicBezTo>
                    <a:pt x="23380" y="23017"/>
                    <a:pt x="23018" y="23380"/>
                    <a:pt x="23380" y="24077"/>
                  </a:cubicBezTo>
                  <a:cubicBezTo>
                    <a:pt x="23715" y="24412"/>
                    <a:pt x="24775" y="24775"/>
                    <a:pt x="25473" y="25110"/>
                  </a:cubicBezTo>
                  <a:cubicBezTo>
                    <a:pt x="25808" y="25472"/>
                    <a:pt x="25473" y="26170"/>
                    <a:pt x="25808" y="26505"/>
                  </a:cubicBezTo>
                  <a:moveTo>
                    <a:pt x="19196" y="15345"/>
                  </a:moveTo>
                  <a:cubicBezTo>
                    <a:pt x="18498" y="15708"/>
                    <a:pt x="17438" y="15708"/>
                    <a:pt x="17103" y="16042"/>
                  </a:cubicBezTo>
                  <a:cubicBezTo>
                    <a:pt x="16740" y="16405"/>
                    <a:pt x="16740" y="17437"/>
                    <a:pt x="16406" y="18135"/>
                  </a:cubicBezTo>
                  <a:cubicBezTo>
                    <a:pt x="16043" y="19195"/>
                    <a:pt x="15708" y="20227"/>
                    <a:pt x="15011" y="20590"/>
                  </a:cubicBezTo>
                  <a:cubicBezTo>
                    <a:pt x="14313" y="21622"/>
                    <a:pt x="13253" y="21985"/>
                    <a:pt x="12221" y="22320"/>
                  </a:cubicBezTo>
                  <a:moveTo>
                    <a:pt x="13616" y="21622"/>
                  </a:moveTo>
                  <a:cubicBezTo>
                    <a:pt x="13616" y="22320"/>
                    <a:pt x="13616" y="23380"/>
                    <a:pt x="13951" y="24077"/>
                  </a:cubicBezTo>
                  <a:cubicBezTo>
                    <a:pt x="14313" y="24775"/>
                    <a:pt x="15345" y="24775"/>
                    <a:pt x="16043" y="25472"/>
                  </a:cubicBezTo>
                  <a:lnTo>
                    <a:pt x="17103" y="27565"/>
                  </a:lnTo>
                  <a:cubicBezTo>
                    <a:pt x="17103" y="27900"/>
                    <a:pt x="16406" y="28262"/>
                    <a:pt x="16406" y="28597"/>
                  </a:cubicBezTo>
                  <a:cubicBezTo>
                    <a:pt x="16043" y="28960"/>
                    <a:pt x="16043" y="29295"/>
                    <a:pt x="15708" y="29295"/>
                  </a:cubicBezTo>
                  <a:moveTo>
                    <a:pt x="13616" y="24412"/>
                  </a:moveTo>
                  <a:lnTo>
                    <a:pt x="12556" y="25472"/>
                  </a:lnTo>
                  <a:cubicBezTo>
                    <a:pt x="12556" y="25807"/>
                    <a:pt x="12221" y="26505"/>
                    <a:pt x="12221" y="26867"/>
                  </a:cubicBezTo>
                  <a:moveTo>
                    <a:pt x="13951" y="24412"/>
                  </a:moveTo>
                  <a:lnTo>
                    <a:pt x="13951" y="25807"/>
                  </a:lnTo>
                  <a:cubicBezTo>
                    <a:pt x="13616" y="26170"/>
                    <a:pt x="13616" y="26505"/>
                    <a:pt x="13253" y="26867"/>
                  </a:cubicBezTo>
                  <a:moveTo>
                    <a:pt x="13951" y="25807"/>
                  </a:moveTo>
                  <a:lnTo>
                    <a:pt x="14648" y="26505"/>
                  </a:lnTo>
                  <a:cubicBezTo>
                    <a:pt x="15011" y="26867"/>
                    <a:pt x="14648" y="27202"/>
                    <a:pt x="14313" y="27565"/>
                  </a:cubicBezTo>
                  <a:moveTo>
                    <a:pt x="16043" y="26505"/>
                  </a:moveTo>
                  <a:cubicBezTo>
                    <a:pt x="15708" y="26505"/>
                    <a:pt x="15708" y="26867"/>
                    <a:pt x="15708" y="27202"/>
                  </a:cubicBezTo>
                  <a:cubicBezTo>
                    <a:pt x="15345" y="27202"/>
                    <a:pt x="15011" y="27900"/>
                    <a:pt x="15011" y="28262"/>
                  </a:cubicBezTo>
                  <a:moveTo>
                    <a:pt x="19530" y="15345"/>
                  </a:moveTo>
                  <a:cubicBezTo>
                    <a:pt x="19196" y="16042"/>
                    <a:pt x="19530" y="17103"/>
                    <a:pt x="19196" y="17800"/>
                  </a:cubicBezTo>
                  <a:cubicBezTo>
                    <a:pt x="18833" y="18498"/>
                    <a:pt x="17801" y="19195"/>
                    <a:pt x="17103" y="19893"/>
                  </a:cubicBezTo>
                  <a:cubicBezTo>
                    <a:pt x="16043" y="20925"/>
                    <a:pt x="17103" y="22320"/>
                    <a:pt x="16406" y="22682"/>
                  </a:cubicBezTo>
                  <a:cubicBezTo>
                    <a:pt x="15708" y="22682"/>
                    <a:pt x="15345" y="23380"/>
                    <a:pt x="15011" y="23380"/>
                  </a:cubicBezTo>
                  <a:moveTo>
                    <a:pt x="21288" y="19893"/>
                  </a:moveTo>
                  <a:cubicBezTo>
                    <a:pt x="21288" y="20227"/>
                    <a:pt x="20590" y="20590"/>
                    <a:pt x="20590" y="20925"/>
                  </a:cubicBezTo>
                  <a:cubicBezTo>
                    <a:pt x="20590" y="21288"/>
                    <a:pt x="20925" y="21622"/>
                    <a:pt x="21288" y="21985"/>
                  </a:cubicBezTo>
                  <a:moveTo>
                    <a:pt x="19196" y="17800"/>
                  </a:moveTo>
                  <a:cubicBezTo>
                    <a:pt x="19530" y="18498"/>
                    <a:pt x="19893" y="18832"/>
                    <a:pt x="19530" y="19530"/>
                  </a:cubicBezTo>
                  <a:cubicBezTo>
                    <a:pt x="19530" y="20590"/>
                    <a:pt x="18498" y="21622"/>
                    <a:pt x="18498" y="22320"/>
                  </a:cubicBezTo>
                  <a:cubicBezTo>
                    <a:pt x="18833" y="23017"/>
                    <a:pt x="19893" y="23715"/>
                    <a:pt x="20590" y="24412"/>
                  </a:cubicBezTo>
                  <a:cubicBezTo>
                    <a:pt x="21288" y="24412"/>
                    <a:pt x="21985" y="24077"/>
                    <a:pt x="22320" y="24412"/>
                  </a:cubicBezTo>
                  <a:cubicBezTo>
                    <a:pt x="23018" y="25110"/>
                    <a:pt x="23380" y="26170"/>
                    <a:pt x="23715" y="27202"/>
                  </a:cubicBezTo>
                  <a:moveTo>
                    <a:pt x="20590" y="24412"/>
                  </a:moveTo>
                  <a:lnTo>
                    <a:pt x="21623" y="25472"/>
                  </a:lnTo>
                  <a:cubicBezTo>
                    <a:pt x="21985" y="25807"/>
                    <a:pt x="21623" y="26170"/>
                    <a:pt x="21623" y="26505"/>
                  </a:cubicBezTo>
                  <a:cubicBezTo>
                    <a:pt x="21985" y="26867"/>
                    <a:pt x="22320" y="27202"/>
                    <a:pt x="22683" y="27202"/>
                  </a:cubicBezTo>
                  <a:moveTo>
                    <a:pt x="18498" y="22682"/>
                  </a:moveTo>
                  <a:cubicBezTo>
                    <a:pt x="18498" y="23017"/>
                    <a:pt x="18135" y="23715"/>
                    <a:pt x="18498" y="24077"/>
                  </a:cubicBezTo>
                  <a:cubicBezTo>
                    <a:pt x="18833" y="24775"/>
                    <a:pt x="19893" y="25110"/>
                    <a:pt x="20228" y="25807"/>
                  </a:cubicBezTo>
                  <a:cubicBezTo>
                    <a:pt x="20228" y="26170"/>
                    <a:pt x="19893" y="26867"/>
                    <a:pt x="20228" y="27202"/>
                  </a:cubicBezTo>
                  <a:cubicBezTo>
                    <a:pt x="20590" y="27900"/>
                    <a:pt x="21288" y="28262"/>
                    <a:pt x="21985" y="28597"/>
                  </a:cubicBezTo>
                  <a:moveTo>
                    <a:pt x="20228" y="27202"/>
                  </a:moveTo>
                  <a:cubicBezTo>
                    <a:pt x="19893" y="27900"/>
                    <a:pt x="19530" y="28262"/>
                    <a:pt x="19196" y="28960"/>
                  </a:cubicBezTo>
                  <a:moveTo>
                    <a:pt x="16740" y="22320"/>
                  </a:moveTo>
                  <a:cubicBezTo>
                    <a:pt x="16824" y="22850"/>
                    <a:pt x="17075" y="23324"/>
                    <a:pt x="17438" y="23715"/>
                  </a:cubicBezTo>
                  <a:cubicBezTo>
                    <a:pt x="17438" y="24077"/>
                    <a:pt x="17103" y="24412"/>
                    <a:pt x="17103" y="24775"/>
                  </a:cubicBezTo>
                  <a:moveTo>
                    <a:pt x="18135" y="24077"/>
                  </a:moveTo>
                  <a:cubicBezTo>
                    <a:pt x="18135" y="24412"/>
                    <a:pt x="17438" y="25110"/>
                    <a:pt x="17438" y="25807"/>
                  </a:cubicBezTo>
                  <a:cubicBezTo>
                    <a:pt x="17438" y="26505"/>
                    <a:pt x="18833" y="26505"/>
                    <a:pt x="18498" y="26867"/>
                  </a:cubicBezTo>
                  <a:cubicBezTo>
                    <a:pt x="18135" y="27230"/>
                    <a:pt x="17884" y="27732"/>
                    <a:pt x="17801" y="28262"/>
                  </a:cubicBezTo>
                  <a:moveTo>
                    <a:pt x="16740" y="16042"/>
                  </a:moveTo>
                  <a:cubicBezTo>
                    <a:pt x="16406" y="16405"/>
                    <a:pt x="15011" y="16405"/>
                    <a:pt x="13951" y="17437"/>
                  </a:cubicBezTo>
                  <a:lnTo>
                    <a:pt x="12918" y="19530"/>
                  </a:lnTo>
                  <a:cubicBezTo>
                    <a:pt x="12556" y="19893"/>
                    <a:pt x="12221" y="19893"/>
                    <a:pt x="11858" y="20227"/>
                  </a:cubicBezTo>
                  <a:moveTo>
                    <a:pt x="15011" y="17103"/>
                  </a:moveTo>
                  <a:lnTo>
                    <a:pt x="15011" y="18498"/>
                  </a:lnTo>
                  <a:moveTo>
                    <a:pt x="13253" y="19195"/>
                  </a:moveTo>
                  <a:cubicBezTo>
                    <a:pt x="13253" y="19530"/>
                    <a:pt x="13951" y="19893"/>
                    <a:pt x="13951" y="20227"/>
                  </a:cubicBezTo>
                  <a:cubicBezTo>
                    <a:pt x="13616" y="20590"/>
                    <a:pt x="13253" y="20590"/>
                    <a:pt x="12918" y="20925"/>
                  </a:cubicBezTo>
                  <a:moveTo>
                    <a:pt x="15011" y="21288"/>
                  </a:moveTo>
                  <a:cubicBezTo>
                    <a:pt x="15206" y="21288"/>
                    <a:pt x="15345" y="21427"/>
                    <a:pt x="15345" y="21622"/>
                  </a:cubicBezTo>
                  <a:moveTo>
                    <a:pt x="17103" y="11160"/>
                  </a:moveTo>
                  <a:lnTo>
                    <a:pt x="17103" y="12555"/>
                  </a:lnTo>
                  <a:moveTo>
                    <a:pt x="14648" y="13950"/>
                  </a:moveTo>
                  <a:cubicBezTo>
                    <a:pt x="15011" y="14313"/>
                    <a:pt x="15011" y="14648"/>
                    <a:pt x="15345" y="15010"/>
                  </a:cubicBezTo>
                  <a:moveTo>
                    <a:pt x="11523" y="16405"/>
                  </a:moveTo>
                  <a:cubicBezTo>
                    <a:pt x="11161" y="16740"/>
                    <a:pt x="10463" y="16740"/>
                    <a:pt x="10128" y="17103"/>
                  </a:cubicBezTo>
                  <a:cubicBezTo>
                    <a:pt x="10128" y="17437"/>
                    <a:pt x="10826" y="17800"/>
                    <a:pt x="10826" y="18498"/>
                  </a:cubicBezTo>
                  <a:moveTo>
                    <a:pt x="10128" y="17437"/>
                  </a:moveTo>
                  <a:cubicBezTo>
                    <a:pt x="10128" y="17800"/>
                    <a:pt x="9766" y="18135"/>
                    <a:pt x="9766" y="18498"/>
                  </a:cubicBezTo>
                  <a:moveTo>
                    <a:pt x="9766" y="8733"/>
                  </a:moveTo>
                  <a:cubicBezTo>
                    <a:pt x="9068" y="8733"/>
                    <a:pt x="8733" y="8370"/>
                    <a:pt x="8036" y="8370"/>
                  </a:cubicBezTo>
                  <a:moveTo>
                    <a:pt x="28960" y="21288"/>
                  </a:moveTo>
                  <a:lnTo>
                    <a:pt x="28960" y="22320"/>
                  </a:lnTo>
                  <a:moveTo>
                    <a:pt x="12918" y="698"/>
                  </a:moveTo>
                  <a:cubicBezTo>
                    <a:pt x="14313" y="1758"/>
                    <a:pt x="15708" y="3153"/>
                    <a:pt x="17103" y="4185"/>
                  </a:cubicBezTo>
                  <a:moveTo>
                    <a:pt x="13616" y="1"/>
                  </a:moveTo>
                  <a:cubicBezTo>
                    <a:pt x="14313" y="363"/>
                    <a:pt x="15345" y="363"/>
                    <a:pt x="15708" y="2093"/>
                  </a:cubicBezTo>
                  <a:cubicBezTo>
                    <a:pt x="15987" y="3823"/>
                    <a:pt x="16099" y="5580"/>
                    <a:pt x="16043" y="7338"/>
                  </a:cubicBezTo>
                  <a:cubicBezTo>
                    <a:pt x="16043" y="8035"/>
                    <a:pt x="15708" y="8733"/>
                    <a:pt x="15708" y="9430"/>
                  </a:cubicBezTo>
                  <a:moveTo>
                    <a:pt x="16043" y="2456"/>
                  </a:moveTo>
                  <a:cubicBezTo>
                    <a:pt x="17801" y="3851"/>
                    <a:pt x="19893" y="5246"/>
                    <a:pt x="21288" y="6640"/>
                  </a:cubicBezTo>
                  <a:cubicBezTo>
                    <a:pt x="21902" y="7617"/>
                    <a:pt x="22348" y="8649"/>
                    <a:pt x="22683" y="9765"/>
                  </a:cubicBezTo>
                  <a:moveTo>
                    <a:pt x="17801" y="4548"/>
                  </a:moveTo>
                  <a:cubicBezTo>
                    <a:pt x="17745" y="5134"/>
                    <a:pt x="17856" y="5748"/>
                    <a:pt x="18135" y="6278"/>
                  </a:cubicBezTo>
                  <a:cubicBezTo>
                    <a:pt x="18833" y="7338"/>
                    <a:pt x="19893" y="8733"/>
                    <a:pt x="20590" y="9765"/>
                  </a:cubicBezTo>
                  <a:lnTo>
                    <a:pt x="20590" y="12220"/>
                  </a:lnTo>
                  <a:cubicBezTo>
                    <a:pt x="20228" y="13253"/>
                    <a:pt x="20590" y="14313"/>
                    <a:pt x="20228" y="15708"/>
                  </a:cubicBezTo>
                  <a:cubicBezTo>
                    <a:pt x="20228" y="16405"/>
                    <a:pt x="19893" y="17103"/>
                    <a:pt x="19530" y="17800"/>
                  </a:cubicBezTo>
                  <a:moveTo>
                    <a:pt x="16406" y="4185"/>
                  </a:moveTo>
                  <a:lnTo>
                    <a:pt x="17438" y="6278"/>
                  </a:lnTo>
                  <a:cubicBezTo>
                    <a:pt x="18135" y="7673"/>
                    <a:pt x="19196" y="8733"/>
                    <a:pt x="19530" y="10128"/>
                  </a:cubicBezTo>
                  <a:cubicBezTo>
                    <a:pt x="19893" y="11523"/>
                    <a:pt x="19530" y="13253"/>
                    <a:pt x="19530" y="14648"/>
                  </a:cubicBezTo>
                  <a:cubicBezTo>
                    <a:pt x="19530" y="15345"/>
                    <a:pt x="19893" y="16042"/>
                    <a:pt x="19893" y="16740"/>
                  </a:cubicBezTo>
                  <a:cubicBezTo>
                    <a:pt x="19530" y="17800"/>
                    <a:pt x="19196" y="18832"/>
                    <a:pt x="19196" y="19893"/>
                  </a:cubicBezTo>
                  <a:cubicBezTo>
                    <a:pt x="18833" y="20590"/>
                    <a:pt x="19196" y="21288"/>
                    <a:pt x="19196" y="22320"/>
                  </a:cubicBezTo>
                  <a:moveTo>
                    <a:pt x="14313" y="2093"/>
                  </a:moveTo>
                  <a:cubicBezTo>
                    <a:pt x="14648" y="2456"/>
                    <a:pt x="14648" y="2790"/>
                    <a:pt x="15345" y="3488"/>
                  </a:cubicBezTo>
                  <a:cubicBezTo>
                    <a:pt x="15708" y="3851"/>
                    <a:pt x="16406" y="3851"/>
                    <a:pt x="16406" y="4185"/>
                  </a:cubicBezTo>
                  <a:cubicBezTo>
                    <a:pt x="16740" y="4883"/>
                    <a:pt x="16406" y="5943"/>
                    <a:pt x="16406" y="6975"/>
                  </a:cubicBezTo>
                  <a:cubicBezTo>
                    <a:pt x="16043" y="8035"/>
                    <a:pt x="16406" y="9068"/>
                    <a:pt x="15708" y="9765"/>
                  </a:cubicBezTo>
                  <a:cubicBezTo>
                    <a:pt x="15345" y="10463"/>
                    <a:pt x="13951" y="11160"/>
                    <a:pt x="12918" y="11523"/>
                  </a:cubicBezTo>
                  <a:cubicBezTo>
                    <a:pt x="12304" y="12109"/>
                    <a:pt x="11579" y="12555"/>
                    <a:pt x="10826" y="12918"/>
                  </a:cubicBezTo>
                  <a:cubicBezTo>
                    <a:pt x="9431" y="13253"/>
                    <a:pt x="8371" y="12918"/>
                    <a:pt x="6976" y="12918"/>
                  </a:cubicBezTo>
                  <a:moveTo>
                    <a:pt x="13616" y="9068"/>
                  </a:moveTo>
                  <a:lnTo>
                    <a:pt x="15708" y="8035"/>
                  </a:lnTo>
                  <a:moveTo>
                    <a:pt x="16740" y="4185"/>
                  </a:moveTo>
                  <a:cubicBezTo>
                    <a:pt x="17801" y="5943"/>
                    <a:pt x="18833" y="8035"/>
                    <a:pt x="20228" y="9765"/>
                  </a:cubicBezTo>
                  <a:moveTo>
                    <a:pt x="18135" y="5580"/>
                  </a:moveTo>
                  <a:cubicBezTo>
                    <a:pt x="19530" y="6278"/>
                    <a:pt x="21288" y="6975"/>
                    <a:pt x="22320" y="7673"/>
                  </a:cubicBezTo>
                  <a:cubicBezTo>
                    <a:pt x="22683" y="8035"/>
                    <a:pt x="22683" y="9068"/>
                    <a:pt x="23018" y="9430"/>
                  </a:cubicBezTo>
                  <a:cubicBezTo>
                    <a:pt x="23715" y="10128"/>
                    <a:pt x="24413" y="10463"/>
                    <a:pt x="25110" y="11160"/>
                  </a:cubicBezTo>
                  <a:moveTo>
                    <a:pt x="20590" y="14313"/>
                  </a:moveTo>
                  <a:cubicBezTo>
                    <a:pt x="21288" y="15010"/>
                    <a:pt x="21985" y="16042"/>
                    <a:pt x="23018" y="17103"/>
                  </a:cubicBezTo>
                  <a:cubicBezTo>
                    <a:pt x="23018" y="17437"/>
                    <a:pt x="23715" y="17437"/>
                    <a:pt x="23715" y="17800"/>
                  </a:cubicBezTo>
                  <a:cubicBezTo>
                    <a:pt x="23715" y="18498"/>
                    <a:pt x="23380" y="19195"/>
                    <a:pt x="23380" y="19530"/>
                  </a:cubicBezTo>
                  <a:cubicBezTo>
                    <a:pt x="23380" y="20227"/>
                    <a:pt x="23715" y="20590"/>
                    <a:pt x="23715" y="20925"/>
                  </a:cubicBezTo>
                  <a:moveTo>
                    <a:pt x="19196" y="13615"/>
                  </a:moveTo>
                  <a:cubicBezTo>
                    <a:pt x="18135" y="13950"/>
                    <a:pt x="17103" y="14313"/>
                    <a:pt x="16406" y="15010"/>
                  </a:cubicBezTo>
                  <a:cubicBezTo>
                    <a:pt x="15094" y="15596"/>
                    <a:pt x="13923" y="16433"/>
                    <a:pt x="12918" y="17437"/>
                  </a:cubicBezTo>
                  <a:cubicBezTo>
                    <a:pt x="12221" y="18135"/>
                    <a:pt x="11858" y="19195"/>
                    <a:pt x="10826" y="19530"/>
                  </a:cubicBezTo>
                  <a:cubicBezTo>
                    <a:pt x="10156" y="19809"/>
                    <a:pt x="9431" y="19948"/>
                    <a:pt x="8733" y="19893"/>
                  </a:cubicBezTo>
                  <a:moveTo>
                    <a:pt x="18135" y="4883"/>
                  </a:moveTo>
                  <a:cubicBezTo>
                    <a:pt x="18498" y="5943"/>
                    <a:pt x="19196" y="6640"/>
                    <a:pt x="19530" y="7338"/>
                  </a:cubicBezTo>
                  <a:cubicBezTo>
                    <a:pt x="19530" y="8035"/>
                    <a:pt x="19530" y="9068"/>
                    <a:pt x="19893" y="9765"/>
                  </a:cubicBezTo>
                  <a:moveTo>
                    <a:pt x="15708" y="10128"/>
                  </a:moveTo>
                  <a:cubicBezTo>
                    <a:pt x="15345" y="11160"/>
                    <a:pt x="15345" y="12918"/>
                    <a:pt x="14648" y="13615"/>
                  </a:cubicBezTo>
                  <a:cubicBezTo>
                    <a:pt x="13951" y="14648"/>
                    <a:pt x="12556" y="15345"/>
                    <a:pt x="11523" y="16042"/>
                  </a:cubicBezTo>
                  <a:moveTo>
                    <a:pt x="16043" y="10463"/>
                  </a:moveTo>
                  <a:cubicBezTo>
                    <a:pt x="15708" y="10825"/>
                    <a:pt x="15011" y="10825"/>
                    <a:pt x="14648" y="10825"/>
                  </a:cubicBezTo>
                  <a:cubicBezTo>
                    <a:pt x="14313" y="11160"/>
                    <a:pt x="13616" y="11523"/>
                    <a:pt x="13253" y="11858"/>
                  </a:cubicBezTo>
                  <a:moveTo>
                    <a:pt x="15011" y="20590"/>
                  </a:moveTo>
                  <a:cubicBezTo>
                    <a:pt x="15345" y="19195"/>
                    <a:pt x="15345" y="17800"/>
                    <a:pt x="16406" y="16740"/>
                  </a:cubicBezTo>
                  <a:cubicBezTo>
                    <a:pt x="16740" y="16042"/>
                    <a:pt x="18135" y="15708"/>
                    <a:pt x="18833" y="16042"/>
                  </a:cubicBezTo>
                  <a:cubicBezTo>
                    <a:pt x="21623" y="17103"/>
                    <a:pt x="19893" y="16405"/>
                    <a:pt x="20228" y="16740"/>
                  </a:cubicBezTo>
                </a:path>
              </a:pathLst>
            </a:custGeom>
            <a:noFill/>
            <a:ln w="13950" cap="rnd" cmpd="sng">
              <a:solidFill>
                <a:srgbClr val="E4CA61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7"/>
            <p:cNvSpPr/>
            <p:nvPr/>
          </p:nvSpPr>
          <p:spPr>
            <a:xfrm>
              <a:off x="1960272" y="2063088"/>
              <a:ext cx="515433" cy="1065209"/>
            </a:xfrm>
            <a:custGeom>
              <a:avLst/>
              <a:gdLst/>
              <a:ahLst/>
              <a:cxnLst/>
              <a:rect l="l" t="t" r="r" b="b"/>
              <a:pathLst>
                <a:path w="21707" h="44974" extrusionOk="0">
                  <a:moveTo>
                    <a:pt x="1" y="0"/>
                  </a:moveTo>
                  <a:lnTo>
                    <a:pt x="1" y="41709"/>
                  </a:lnTo>
                  <a:lnTo>
                    <a:pt x="11858" y="41709"/>
                  </a:lnTo>
                  <a:lnTo>
                    <a:pt x="11858" y="44973"/>
                  </a:lnTo>
                  <a:lnTo>
                    <a:pt x="21706" y="38138"/>
                  </a:lnTo>
                  <a:lnTo>
                    <a:pt x="11858" y="31777"/>
                  </a:lnTo>
                  <a:lnTo>
                    <a:pt x="11858" y="35097"/>
                  </a:lnTo>
                  <a:lnTo>
                    <a:pt x="6613" y="35097"/>
                  </a:lnTo>
                  <a:lnTo>
                    <a:pt x="6613" y="0"/>
                  </a:lnTo>
                  <a:close/>
                </a:path>
              </a:pathLst>
            </a:custGeom>
            <a:solidFill>
              <a:srgbClr val="049EFF"/>
            </a:solidFill>
            <a:ln w="13250" cap="flat" cmpd="sng">
              <a:solidFill>
                <a:srgbClr val="231F20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7"/>
            <p:cNvSpPr/>
            <p:nvPr/>
          </p:nvSpPr>
          <p:spPr>
            <a:xfrm>
              <a:off x="509411" y="547222"/>
              <a:ext cx="2243784" cy="4227773"/>
            </a:xfrm>
            <a:custGeom>
              <a:avLst/>
              <a:gdLst/>
              <a:ahLst/>
              <a:cxnLst/>
              <a:rect l="l" t="t" r="r" b="b"/>
              <a:pathLst>
                <a:path w="94495" h="178500" extrusionOk="0">
                  <a:moveTo>
                    <a:pt x="1" y="1"/>
                  </a:moveTo>
                  <a:lnTo>
                    <a:pt x="1" y="175374"/>
                  </a:lnTo>
                  <a:lnTo>
                    <a:pt x="53009" y="175374"/>
                  </a:lnTo>
                  <a:lnTo>
                    <a:pt x="53009" y="178499"/>
                  </a:lnTo>
                  <a:lnTo>
                    <a:pt x="62076" y="171887"/>
                  </a:lnTo>
                  <a:lnTo>
                    <a:pt x="53009" y="165945"/>
                  </a:lnTo>
                  <a:lnTo>
                    <a:pt x="53009" y="168734"/>
                  </a:lnTo>
                  <a:lnTo>
                    <a:pt x="5581" y="168734"/>
                  </a:lnTo>
                  <a:lnTo>
                    <a:pt x="5581" y="96559"/>
                  </a:lnTo>
                  <a:lnTo>
                    <a:pt x="15624" y="96559"/>
                  </a:lnTo>
                  <a:lnTo>
                    <a:pt x="15624" y="99349"/>
                  </a:lnTo>
                  <a:lnTo>
                    <a:pt x="23548" y="93072"/>
                  </a:lnTo>
                  <a:cubicBezTo>
                    <a:pt x="23464" y="93072"/>
                    <a:pt x="15680" y="86432"/>
                    <a:pt x="15680" y="86432"/>
                  </a:cubicBezTo>
                  <a:lnTo>
                    <a:pt x="15680" y="89920"/>
                  </a:lnTo>
                  <a:lnTo>
                    <a:pt x="5581" y="89920"/>
                  </a:lnTo>
                  <a:lnTo>
                    <a:pt x="5581" y="6585"/>
                  </a:lnTo>
                  <a:lnTo>
                    <a:pt x="94495" y="6585"/>
                  </a:lnTo>
                  <a:lnTo>
                    <a:pt x="94495" y="1"/>
                  </a:lnTo>
                  <a:close/>
                </a:path>
              </a:pathLst>
            </a:custGeom>
            <a:solidFill>
              <a:srgbClr val="049EFF"/>
            </a:solidFill>
            <a:ln w="13250" cap="flat" cmpd="sng">
              <a:solidFill>
                <a:srgbClr val="231F20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7"/>
            <p:cNvSpPr/>
            <p:nvPr/>
          </p:nvSpPr>
          <p:spPr>
            <a:xfrm>
              <a:off x="3556222" y="4470614"/>
              <a:ext cx="1096402" cy="310581"/>
            </a:xfrm>
            <a:custGeom>
              <a:avLst/>
              <a:gdLst/>
              <a:ahLst/>
              <a:cxnLst/>
              <a:rect l="l" t="t" r="r" b="b"/>
              <a:pathLst>
                <a:path w="46174" h="13113" extrusionOk="0">
                  <a:moveTo>
                    <a:pt x="37413" y="0"/>
                  </a:moveTo>
                  <a:lnTo>
                    <a:pt x="37413" y="2958"/>
                  </a:lnTo>
                  <a:lnTo>
                    <a:pt x="0" y="2958"/>
                  </a:lnTo>
                  <a:lnTo>
                    <a:pt x="0" y="9793"/>
                  </a:lnTo>
                  <a:lnTo>
                    <a:pt x="37413" y="9793"/>
                  </a:lnTo>
                  <a:lnTo>
                    <a:pt x="37357" y="13113"/>
                  </a:lnTo>
                  <a:lnTo>
                    <a:pt x="46173" y="6333"/>
                  </a:lnTo>
                  <a:lnTo>
                    <a:pt x="37413" y="0"/>
                  </a:lnTo>
                  <a:close/>
                </a:path>
              </a:pathLst>
            </a:custGeom>
            <a:solidFill>
              <a:srgbClr val="049EFF"/>
            </a:solidFill>
            <a:ln w="13250" cap="flat" cmpd="sng">
              <a:solidFill>
                <a:srgbClr val="231F20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7"/>
            <p:cNvSpPr/>
            <p:nvPr/>
          </p:nvSpPr>
          <p:spPr>
            <a:xfrm>
              <a:off x="2506835" y="2863600"/>
              <a:ext cx="1697245" cy="1229773"/>
            </a:xfrm>
            <a:custGeom>
              <a:avLst/>
              <a:gdLst/>
              <a:ahLst/>
              <a:cxnLst/>
              <a:rect l="l" t="t" r="r" b="b"/>
              <a:pathLst>
                <a:path w="71478" h="51922" extrusionOk="0">
                  <a:moveTo>
                    <a:pt x="0" y="1"/>
                  </a:moveTo>
                  <a:lnTo>
                    <a:pt x="0" y="51921"/>
                  </a:lnTo>
                  <a:lnTo>
                    <a:pt x="71478" y="51921"/>
                  </a:lnTo>
                  <a:lnTo>
                    <a:pt x="71478" y="1"/>
                  </a:lnTo>
                  <a:close/>
                </a:path>
              </a:pathLst>
            </a:custGeom>
            <a:solidFill>
              <a:srgbClr val="FFFFFF"/>
            </a:solidFill>
            <a:ln w="13250" cap="rnd" cmpd="sng">
              <a:solidFill>
                <a:srgbClr val="000000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7"/>
            <p:cNvSpPr/>
            <p:nvPr/>
          </p:nvSpPr>
          <p:spPr>
            <a:xfrm>
              <a:off x="2316036" y="419757"/>
              <a:ext cx="2219279" cy="429527"/>
            </a:xfrm>
            <a:custGeom>
              <a:avLst/>
              <a:gdLst/>
              <a:ahLst/>
              <a:cxnLst/>
              <a:rect l="l" t="t" r="r" b="b"/>
              <a:pathLst>
                <a:path w="93463" h="18135" extrusionOk="0">
                  <a:moveTo>
                    <a:pt x="0" y="0"/>
                  </a:moveTo>
                  <a:lnTo>
                    <a:pt x="0" y="18135"/>
                  </a:lnTo>
                  <a:lnTo>
                    <a:pt x="93462" y="18135"/>
                  </a:lnTo>
                  <a:lnTo>
                    <a:pt x="93462" y="0"/>
                  </a:lnTo>
                  <a:close/>
                </a:path>
              </a:pathLst>
            </a:custGeom>
            <a:solidFill>
              <a:srgbClr val="FFFFFF"/>
            </a:solidFill>
            <a:ln w="13250" cap="rnd" cmpd="sng">
              <a:solidFill>
                <a:srgbClr val="000000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7"/>
            <p:cNvSpPr/>
            <p:nvPr/>
          </p:nvSpPr>
          <p:spPr>
            <a:xfrm>
              <a:off x="4676490" y="4448809"/>
              <a:ext cx="1283227" cy="372044"/>
            </a:xfrm>
            <a:custGeom>
              <a:avLst/>
              <a:gdLst/>
              <a:ahLst/>
              <a:cxnLst/>
              <a:rect l="l" t="t" r="r" b="b"/>
              <a:pathLst>
                <a:path w="54042" h="15708" extrusionOk="0">
                  <a:moveTo>
                    <a:pt x="1" y="1"/>
                  </a:moveTo>
                  <a:lnTo>
                    <a:pt x="1" y="15708"/>
                  </a:lnTo>
                  <a:lnTo>
                    <a:pt x="54041" y="15708"/>
                  </a:lnTo>
                  <a:lnTo>
                    <a:pt x="54041" y="1"/>
                  </a:lnTo>
                  <a:close/>
                </a:path>
              </a:pathLst>
            </a:custGeom>
            <a:solidFill>
              <a:srgbClr val="FFFFFF"/>
            </a:solidFill>
            <a:ln w="13250" cap="rnd" cmpd="sng">
              <a:solidFill>
                <a:srgbClr val="000000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7"/>
            <p:cNvSpPr/>
            <p:nvPr/>
          </p:nvSpPr>
          <p:spPr>
            <a:xfrm>
              <a:off x="4436014" y="3185931"/>
              <a:ext cx="1271284" cy="371381"/>
            </a:xfrm>
            <a:custGeom>
              <a:avLst/>
              <a:gdLst/>
              <a:ahLst/>
              <a:cxnLst/>
              <a:rect l="l" t="t" r="r" b="b"/>
              <a:pathLst>
                <a:path w="53539" h="15680" extrusionOk="0">
                  <a:moveTo>
                    <a:pt x="0" y="1"/>
                  </a:moveTo>
                  <a:lnTo>
                    <a:pt x="0" y="15680"/>
                  </a:lnTo>
                  <a:lnTo>
                    <a:pt x="53539" y="15680"/>
                  </a:lnTo>
                  <a:lnTo>
                    <a:pt x="53539" y="1"/>
                  </a:lnTo>
                  <a:close/>
                </a:path>
              </a:pathLst>
            </a:custGeom>
            <a:solidFill>
              <a:srgbClr val="FFFFFF"/>
            </a:solidFill>
            <a:ln w="13250" cap="rnd" cmpd="sng">
              <a:solidFill>
                <a:srgbClr val="000000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7"/>
            <p:cNvSpPr/>
            <p:nvPr/>
          </p:nvSpPr>
          <p:spPr>
            <a:xfrm>
              <a:off x="2017904" y="4424377"/>
              <a:ext cx="1565437" cy="371381"/>
            </a:xfrm>
            <a:custGeom>
              <a:avLst/>
              <a:gdLst/>
              <a:ahLst/>
              <a:cxnLst/>
              <a:rect l="l" t="t" r="r" b="b"/>
              <a:pathLst>
                <a:path w="65927" h="15680" extrusionOk="0">
                  <a:moveTo>
                    <a:pt x="1" y="0"/>
                  </a:moveTo>
                  <a:lnTo>
                    <a:pt x="1" y="15680"/>
                  </a:lnTo>
                  <a:lnTo>
                    <a:pt x="65926" y="15680"/>
                  </a:lnTo>
                  <a:lnTo>
                    <a:pt x="65926" y="0"/>
                  </a:lnTo>
                  <a:close/>
                </a:path>
              </a:pathLst>
            </a:custGeom>
            <a:solidFill>
              <a:srgbClr val="FFFFFF"/>
            </a:solidFill>
            <a:ln w="13250" cap="rnd" cmpd="sng">
              <a:solidFill>
                <a:srgbClr val="000000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7"/>
            <p:cNvSpPr/>
            <p:nvPr/>
          </p:nvSpPr>
          <p:spPr>
            <a:xfrm>
              <a:off x="1719795" y="1291743"/>
              <a:ext cx="869827" cy="727485"/>
            </a:xfrm>
            <a:custGeom>
              <a:avLst/>
              <a:gdLst/>
              <a:ahLst/>
              <a:cxnLst/>
              <a:rect l="l" t="t" r="r" b="b"/>
              <a:pathLst>
                <a:path w="36632" h="30715" extrusionOk="0">
                  <a:moveTo>
                    <a:pt x="22658" y="0"/>
                  </a:moveTo>
                  <a:cubicBezTo>
                    <a:pt x="22353" y="0"/>
                    <a:pt x="22103" y="221"/>
                    <a:pt x="21985" y="832"/>
                  </a:cubicBezTo>
                  <a:cubicBezTo>
                    <a:pt x="21985" y="1529"/>
                    <a:pt x="22320" y="2924"/>
                    <a:pt x="21985" y="3287"/>
                  </a:cubicBezTo>
                  <a:cubicBezTo>
                    <a:pt x="21985" y="3384"/>
                    <a:pt x="21867" y="3425"/>
                    <a:pt x="21683" y="3425"/>
                  </a:cubicBezTo>
                  <a:cubicBezTo>
                    <a:pt x="21233" y="3425"/>
                    <a:pt x="20387" y="3182"/>
                    <a:pt x="19892" y="2924"/>
                  </a:cubicBezTo>
                  <a:cubicBezTo>
                    <a:pt x="18497" y="2924"/>
                    <a:pt x="17800" y="3287"/>
                    <a:pt x="18497" y="4682"/>
                  </a:cubicBezTo>
                  <a:cubicBezTo>
                    <a:pt x="18497" y="5380"/>
                    <a:pt x="18832" y="5380"/>
                    <a:pt x="19195" y="5714"/>
                  </a:cubicBezTo>
                  <a:cubicBezTo>
                    <a:pt x="19530" y="6412"/>
                    <a:pt x="19892" y="6775"/>
                    <a:pt x="20227" y="7472"/>
                  </a:cubicBezTo>
                  <a:cubicBezTo>
                    <a:pt x="20618" y="8281"/>
                    <a:pt x="21427" y="8839"/>
                    <a:pt x="22320" y="8867"/>
                  </a:cubicBezTo>
                  <a:cubicBezTo>
                    <a:pt x="22320" y="9202"/>
                    <a:pt x="23380" y="9202"/>
                    <a:pt x="23380" y="9564"/>
                  </a:cubicBezTo>
                  <a:cubicBezTo>
                    <a:pt x="23380" y="10262"/>
                    <a:pt x="20925" y="10262"/>
                    <a:pt x="20590" y="10597"/>
                  </a:cubicBezTo>
                  <a:cubicBezTo>
                    <a:pt x="20060" y="10680"/>
                    <a:pt x="19585" y="10931"/>
                    <a:pt x="19195" y="11294"/>
                  </a:cubicBezTo>
                  <a:cubicBezTo>
                    <a:pt x="18832" y="11294"/>
                    <a:pt x="18135" y="10959"/>
                    <a:pt x="17800" y="10959"/>
                  </a:cubicBezTo>
                  <a:cubicBezTo>
                    <a:pt x="17281" y="10852"/>
                    <a:pt x="16733" y="10808"/>
                    <a:pt x="16182" y="10808"/>
                  </a:cubicBezTo>
                  <a:cubicBezTo>
                    <a:pt x="14867" y="10808"/>
                    <a:pt x="13538" y="11058"/>
                    <a:pt x="12555" y="11294"/>
                  </a:cubicBezTo>
                  <a:lnTo>
                    <a:pt x="10462" y="12354"/>
                  </a:lnTo>
                  <a:cubicBezTo>
                    <a:pt x="9765" y="12689"/>
                    <a:pt x="9067" y="12689"/>
                    <a:pt x="8370" y="13052"/>
                  </a:cubicBezTo>
                  <a:cubicBezTo>
                    <a:pt x="6278" y="14084"/>
                    <a:pt x="5943" y="15479"/>
                    <a:pt x="4883" y="17237"/>
                  </a:cubicBezTo>
                  <a:cubicBezTo>
                    <a:pt x="3850" y="18966"/>
                    <a:pt x="3488" y="21422"/>
                    <a:pt x="3153" y="23151"/>
                  </a:cubicBezTo>
                  <a:cubicBezTo>
                    <a:pt x="2790" y="24211"/>
                    <a:pt x="3153" y="24909"/>
                    <a:pt x="3153" y="25606"/>
                  </a:cubicBezTo>
                  <a:cubicBezTo>
                    <a:pt x="3153" y="26639"/>
                    <a:pt x="2455" y="26304"/>
                    <a:pt x="1758" y="26639"/>
                  </a:cubicBezTo>
                  <a:cubicBezTo>
                    <a:pt x="1395" y="26639"/>
                    <a:pt x="363" y="27336"/>
                    <a:pt x="0" y="27699"/>
                  </a:cubicBezTo>
                  <a:cubicBezTo>
                    <a:pt x="0" y="28396"/>
                    <a:pt x="363" y="28034"/>
                    <a:pt x="363" y="28396"/>
                  </a:cubicBezTo>
                  <a:lnTo>
                    <a:pt x="1060" y="29094"/>
                  </a:lnTo>
                  <a:cubicBezTo>
                    <a:pt x="1060" y="29429"/>
                    <a:pt x="1395" y="29429"/>
                    <a:pt x="1758" y="29429"/>
                  </a:cubicBezTo>
                  <a:cubicBezTo>
                    <a:pt x="2093" y="29791"/>
                    <a:pt x="2093" y="30126"/>
                    <a:pt x="2790" y="30126"/>
                  </a:cubicBezTo>
                  <a:lnTo>
                    <a:pt x="3850" y="30126"/>
                  </a:lnTo>
                  <a:cubicBezTo>
                    <a:pt x="4185" y="29791"/>
                    <a:pt x="4883" y="29791"/>
                    <a:pt x="5580" y="29791"/>
                  </a:cubicBezTo>
                  <a:cubicBezTo>
                    <a:pt x="6233" y="29535"/>
                    <a:pt x="6925" y="29415"/>
                    <a:pt x="7623" y="29415"/>
                  </a:cubicBezTo>
                  <a:cubicBezTo>
                    <a:pt x="7760" y="29415"/>
                    <a:pt x="7898" y="29419"/>
                    <a:pt x="8035" y="29429"/>
                  </a:cubicBezTo>
                  <a:cubicBezTo>
                    <a:pt x="9765" y="29791"/>
                    <a:pt x="11160" y="30126"/>
                    <a:pt x="12918" y="30126"/>
                  </a:cubicBezTo>
                  <a:cubicBezTo>
                    <a:pt x="13383" y="30126"/>
                    <a:pt x="13686" y="29977"/>
                    <a:pt x="14044" y="29977"/>
                  </a:cubicBezTo>
                  <a:cubicBezTo>
                    <a:pt x="14223" y="29977"/>
                    <a:pt x="14415" y="30014"/>
                    <a:pt x="14647" y="30126"/>
                  </a:cubicBezTo>
                  <a:cubicBezTo>
                    <a:pt x="15677" y="30521"/>
                    <a:pt x="16760" y="30715"/>
                    <a:pt x="17850" y="30715"/>
                  </a:cubicBezTo>
                  <a:cubicBezTo>
                    <a:pt x="18531" y="30715"/>
                    <a:pt x="19216" y="30639"/>
                    <a:pt x="19892" y="30489"/>
                  </a:cubicBezTo>
                  <a:cubicBezTo>
                    <a:pt x="21622" y="29791"/>
                    <a:pt x="19195" y="29094"/>
                    <a:pt x="19195" y="28396"/>
                  </a:cubicBezTo>
                  <a:cubicBezTo>
                    <a:pt x="19362" y="28062"/>
                    <a:pt x="19474" y="27699"/>
                    <a:pt x="19530" y="27336"/>
                  </a:cubicBezTo>
                  <a:cubicBezTo>
                    <a:pt x="19635" y="27239"/>
                    <a:pt x="19738" y="27198"/>
                    <a:pt x="19840" y="27198"/>
                  </a:cubicBezTo>
                  <a:cubicBezTo>
                    <a:pt x="20089" y="27198"/>
                    <a:pt x="20332" y="27441"/>
                    <a:pt x="20590" y="27699"/>
                  </a:cubicBezTo>
                  <a:cubicBezTo>
                    <a:pt x="20925" y="28396"/>
                    <a:pt x="20925" y="29429"/>
                    <a:pt x="21622" y="29791"/>
                  </a:cubicBezTo>
                  <a:cubicBezTo>
                    <a:pt x="21985" y="30489"/>
                    <a:pt x="23714" y="30489"/>
                    <a:pt x="24412" y="30489"/>
                  </a:cubicBezTo>
                  <a:lnTo>
                    <a:pt x="25807" y="30489"/>
                  </a:lnTo>
                  <a:cubicBezTo>
                    <a:pt x="26504" y="30489"/>
                    <a:pt x="26867" y="30126"/>
                    <a:pt x="27565" y="30126"/>
                  </a:cubicBezTo>
                  <a:cubicBezTo>
                    <a:pt x="28262" y="30126"/>
                    <a:pt x="29992" y="30126"/>
                    <a:pt x="28597" y="29094"/>
                  </a:cubicBezTo>
                  <a:cubicBezTo>
                    <a:pt x="27899" y="28396"/>
                    <a:pt x="26867" y="28731"/>
                    <a:pt x="26170" y="28396"/>
                  </a:cubicBezTo>
                  <a:cubicBezTo>
                    <a:pt x="25472" y="28034"/>
                    <a:pt x="24775" y="25941"/>
                    <a:pt x="24775" y="25606"/>
                  </a:cubicBezTo>
                  <a:cubicBezTo>
                    <a:pt x="24775" y="25149"/>
                    <a:pt x="24837" y="25019"/>
                    <a:pt x="24937" y="25019"/>
                  </a:cubicBezTo>
                  <a:cubicBezTo>
                    <a:pt x="25069" y="25019"/>
                    <a:pt x="25266" y="25244"/>
                    <a:pt x="25472" y="25244"/>
                  </a:cubicBezTo>
                  <a:cubicBezTo>
                    <a:pt x="25472" y="24909"/>
                    <a:pt x="25472" y="24211"/>
                    <a:pt x="25807" y="24211"/>
                  </a:cubicBezTo>
                  <a:cubicBezTo>
                    <a:pt x="26504" y="23514"/>
                    <a:pt x="26504" y="22816"/>
                    <a:pt x="26867" y="21756"/>
                  </a:cubicBezTo>
                  <a:cubicBezTo>
                    <a:pt x="27565" y="21059"/>
                    <a:pt x="28262" y="20027"/>
                    <a:pt x="29294" y="19329"/>
                  </a:cubicBezTo>
                  <a:cubicBezTo>
                    <a:pt x="29992" y="18632"/>
                    <a:pt x="30689" y="18269"/>
                    <a:pt x="31052" y="17571"/>
                  </a:cubicBezTo>
                  <a:lnTo>
                    <a:pt x="31052" y="16874"/>
                  </a:lnTo>
                  <a:cubicBezTo>
                    <a:pt x="31387" y="16539"/>
                    <a:pt x="31052" y="16539"/>
                    <a:pt x="31749" y="16539"/>
                  </a:cubicBezTo>
                  <a:cubicBezTo>
                    <a:pt x="33479" y="15842"/>
                    <a:pt x="36632" y="15842"/>
                    <a:pt x="34874" y="12689"/>
                  </a:cubicBezTo>
                  <a:cubicBezTo>
                    <a:pt x="34177" y="11657"/>
                    <a:pt x="32782" y="10597"/>
                    <a:pt x="32084" y="9564"/>
                  </a:cubicBezTo>
                  <a:cubicBezTo>
                    <a:pt x="31387" y="8169"/>
                    <a:pt x="30689" y="7807"/>
                    <a:pt x="28960" y="7472"/>
                  </a:cubicBezTo>
                  <a:cubicBezTo>
                    <a:pt x="27565" y="7109"/>
                    <a:pt x="26867" y="6412"/>
                    <a:pt x="26867" y="5017"/>
                  </a:cubicBezTo>
                  <a:cubicBezTo>
                    <a:pt x="26616" y="3455"/>
                    <a:pt x="25723" y="2060"/>
                    <a:pt x="24412" y="1195"/>
                  </a:cubicBezTo>
                  <a:cubicBezTo>
                    <a:pt x="23961" y="743"/>
                    <a:pt x="23217" y="0"/>
                    <a:pt x="22658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7"/>
            <p:cNvSpPr/>
            <p:nvPr/>
          </p:nvSpPr>
          <p:spPr>
            <a:xfrm>
              <a:off x="1719795" y="1294915"/>
              <a:ext cx="869827" cy="724311"/>
            </a:xfrm>
            <a:custGeom>
              <a:avLst/>
              <a:gdLst/>
              <a:ahLst/>
              <a:cxnLst/>
              <a:rect l="l" t="t" r="r" b="b"/>
              <a:pathLst>
                <a:path w="36632" h="30581" extrusionOk="0">
                  <a:moveTo>
                    <a:pt x="23017" y="6641"/>
                  </a:moveTo>
                  <a:cubicBezTo>
                    <a:pt x="23017" y="6975"/>
                    <a:pt x="22682" y="7338"/>
                    <a:pt x="23017" y="7673"/>
                  </a:cubicBezTo>
                  <a:cubicBezTo>
                    <a:pt x="23380" y="7338"/>
                    <a:pt x="23380" y="6641"/>
                    <a:pt x="23017" y="6641"/>
                  </a:cubicBezTo>
                  <a:close/>
                  <a:moveTo>
                    <a:pt x="20925" y="6975"/>
                  </a:moveTo>
                  <a:cubicBezTo>
                    <a:pt x="20952" y="7254"/>
                    <a:pt x="21092" y="7505"/>
                    <a:pt x="21287" y="7673"/>
                  </a:cubicBezTo>
                  <a:cubicBezTo>
                    <a:pt x="21762" y="8119"/>
                    <a:pt x="22375" y="8370"/>
                    <a:pt x="23017" y="8370"/>
                  </a:cubicBezTo>
                  <a:cubicBezTo>
                    <a:pt x="22543" y="8063"/>
                    <a:pt x="22068" y="7701"/>
                    <a:pt x="21622" y="7338"/>
                  </a:cubicBezTo>
                  <a:cubicBezTo>
                    <a:pt x="21287" y="7338"/>
                    <a:pt x="21287" y="6975"/>
                    <a:pt x="20925" y="6975"/>
                  </a:cubicBezTo>
                  <a:close/>
                  <a:moveTo>
                    <a:pt x="19530" y="3488"/>
                  </a:moveTo>
                  <a:cubicBezTo>
                    <a:pt x="19195" y="3488"/>
                    <a:pt x="18832" y="3851"/>
                    <a:pt x="19195" y="4185"/>
                  </a:cubicBezTo>
                  <a:cubicBezTo>
                    <a:pt x="19195" y="4306"/>
                    <a:pt x="19232" y="4347"/>
                    <a:pt x="19295" y="4347"/>
                  </a:cubicBezTo>
                  <a:cubicBezTo>
                    <a:pt x="19421" y="4347"/>
                    <a:pt x="19651" y="4185"/>
                    <a:pt x="19892" y="4185"/>
                  </a:cubicBezTo>
                  <a:cubicBezTo>
                    <a:pt x="19985" y="4141"/>
                    <a:pt x="20085" y="4120"/>
                    <a:pt x="20187" y="4120"/>
                  </a:cubicBezTo>
                  <a:cubicBezTo>
                    <a:pt x="20854" y="4120"/>
                    <a:pt x="21670" y="4976"/>
                    <a:pt x="21985" y="5580"/>
                  </a:cubicBezTo>
                  <a:cubicBezTo>
                    <a:pt x="21985" y="5943"/>
                    <a:pt x="22320" y="6278"/>
                    <a:pt x="22682" y="6975"/>
                  </a:cubicBezTo>
                  <a:cubicBezTo>
                    <a:pt x="22682" y="6278"/>
                    <a:pt x="22320" y="5580"/>
                    <a:pt x="22320" y="5246"/>
                  </a:cubicBezTo>
                  <a:lnTo>
                    <a:pt x="22320" y="5246"/>
                  </a:lnTo>
                  <a:cubicBezTo>
                    <a:pt x="23714" y="5580"/>
                    <a:pt x="23714" y="7673"/>
                    <a:pt x="24412" y="8733"/>
                  </a:cubicBezTo>
                  <a:cubicBezTo>
                    <a:pt x="24607" y="8900"/>
                    <a:pt x="24858" y="9040"/>
                    <a:pt x="25109" y="9068"/>
                  </a:cubicBezTo>
                  <a:cubicBezTo>
                    <a:pt x="25109" y="9068"/>
                    <a:pt x="24412" y="8035"/>
                    <a:pt x="24412" y="7673"/>
                  </a:cubicBezTo>
                  <a:cubicBezTo>
                    <a:pt x="24077" y="6975"/>
                    <a:pt x="24077" y="6278"/>
                    <a:pt x="23380" y="5943"/>
                  </a:cubicBezTo>
                  <a:cubicBezTo>
                    <a:pt x="23017" y="5246"/>
                    <a:pt x="22320" y="4883"/>
                    <a:pt x="21622" y="4548"/>
                  </a:cubicBezTo>
                  <a:cubicBezTo>
                    <a:pt x="21287" y="4548"/>
                    <a:pt x="20227" y="3488"/>
                    <a:pt x="19530" y="3488"/>
                  </a:cubicBezTo>
                  <a:close/>
                  <a:moveTo>
                    <a:pt x="28960" y="8370"/>
                  </a:moveTo>
                  <a:lnTo>
                    <a:pt x="30354" y="9068"/>
                  </a:lnTo>
                  <a:cubicBezTo>
                    <a:pt x="30354" y="8733"/>
                    <a:pt x="29992" y="8370"/>
                    <a:pt x="29294" y="8370"/>
                  </a:cubicBezTo>
                  <a:close/>
                  <a:moveTo>
                    <a:pt x="26170" y="9068"/>
                  </a:moveTo>
                  <a:cubicBezTo>
                    <a:pt x="25807" y="9068"/>
                    <a:pt x="26170" y="10128"/>
                    <a:pt x="26170" y="10128"/>
                  </a:cubicBezTo>
                  <a:cubicBezTo>
                    <a:pt x="26170" y="10128"/>
                    <a:pt x="26504" y="9068"/>
                    <a:pt x="26170" y="9068"/>
                  </a:cubicBezTo>
                  <a:close/>
                  <a:moveTo>
                    <a:pt x="18135" y="10825"/>
                  </a:moveTo>
                  <a:cubicBezTo>
                    <a:pt x="18497" y="11160"/>
                    <a:pt x="18497" y="11160"/>
                    <a:pt x="18832" y="11160"/>
                  </a:cubicBezTo>
                  <a:cubicBezTo>
                    <a:pt x="18497" y="11160"/>
                    <a:pt x="18497" y="10825"/>
                    <a:pt x="18135" y="10825"/>
                  </a:cubicBezTo>
                  <a:close/>
                  <a:moveTo>
                    <a:pt x="30354" y="10128"/>
                  </a:moveTo>
                  <a:cubicBezTo>
                    <a:pt x="30354" y="10128"/>
                    <a:pt x="31387" y="11160"/>
                    <a:pt x="31387" y="11523"/>
                  </a:cubicBezTo>
                  <a:cubicBezTo>
                    <a:pt x="31387" y="11160"/>
                    <a:pt x="31052" y="10128"/>
                    <a:pt x="30689" y="10128"/>
                  </a:cubicBezTo>
                  <a:close/>
                  <a:moveTo>
                    <a:pt x="22682" y="1"/>
                  </a:moveTo>
                  <a:cubicBezTo>
                    <a:pt x="22320" y="1"/>
                    <a:pt x="21985" y="1"/>
                    <a:pt x="21985" y="698"/>
                  </a:cubicBezTo>
                  <a:cubicBezTo>
                    <a:pt x="21985" y="1395"/>
                    <a:pt x="22320" y="2790"/>
                    <a:pt x="21985" y="3153"/>
                  </a:cubicBezTo>
                  <a:cubicBezTo>
                    <a:pt x="21985" y="3250"/>
                    <a:pt x="21867" y="3291"/>
                    <a:pt x="21683" y="3291"/>
                  </a:cubicBezTo>
                  <a:cubicBezTo>
                    <a:pt x="21233" y="3291"/>
                    <a:pt x="20387" y="3048"/>
                    <a:pt x="19892" y="2790"/>
                  </a:cubicBezTo>
                  <a:cubicBezTo>
                    <a:pt x="18497" y="2790"/>
                    <a:pt x="17800" y="3153"/>
                    <a:pt x="18497" y="4548"/>
                  </a:cubicBezTo>
                  <a:cubicBezTo>
                    <a:pt x="18497" y="5246"/>
                    <a:pt x="18832" y="5246"/>
                    <a:pt x="19195" y="5580"/>
                  </a:cubicBezTo>
                  <a:cubicBezTo>
                    <a:pt x="19530" y="6278"/>
                    <a:pt x="19892" y="6641"/>
                    <a:pt x="20227" y="7338"/>
                  </a:cubicBezTo>
                  <a:cubicBezTo>
                    <a:pt x="20618" y="8147"/>
                    <a:pt x="21427" y="8705"/>
                    <a:pt x="22320" y="8733"/>
                  </a:cubicBezTo>
                  <a:cubicBezTo>
                    <a:pt x="22320" y="9068"/>
                    <a:pt x="23380" y="9068"/>
                    <a:pt x="23380" y="9430"/>
                  </a:cubicBezTo>
                  <a:cubicBezTo>
                    <a:pt x="23380" y="10128"/>
                    <a:pt x="20925" y="10128"/>
                    <a:pt x="20590" y="10463"/>
                  </a:cubicBezTo>
                  <a:cubicBezTo>
                    <a:pt x="20060" y="10546"/>
                    <a:pt x="19585" y="10797"/>
                    <a:pt x="19195" y="11160"/>
                  </a:cubicBezTo>
                  <a:lnTo>
                    <a:pt x="18832" y="11160"/>
                  </a:lnTo>
                  <a:cubicBezTo>
                    <a:pt x="19074" y="11160"/>
                    <a:pt x="19155" y="11321"/>
                    <a:pt x="19281" y="11321"/>
                  </a:cubicBezTo>
                  <a:cubicBezTo>
                    <a:pt x="19344" y="11321"/>
                    <a:pt x="19418" y="11281"/>
                    <a:pt x="19530" y="11160"/>
                  </a:cubicBezTo>
                  <a:cubicBezTo>
                    <a:pt x="19892" y="11160"/>
                    <a:pt x="20590" y="10825"/>
                    <a:pt x="21287" y="10463"/>
                  </a:cubicBezTo>
                  <a:cubicBezTo>
                    <a:pt x="21622" y="10463"/>
                    <a:pt x="22682" y="10128"/>
                    <a:pt x="23017" y="10128"/>
                  </a:cubicBezTo>
                  <a:cubicBezTo>
                    <a:pt x="23380" y="10463"/>
                    <a:pt x="22682" y="11523"/>
                    <a:pt x="23380" y="11858"/>
                  </a:cubicBezTo>
                  <a:cubicBezTo>
                    <a:pt x="23380" y="11160"/>
                    <a:pt x="23017" y="10128"/>
                    <a:pt x="23714" y="9765"/>
                  </a:cubicBezTo>
                  <a:cubicBezTo>
                    <a:pt x="24077" y="9765"/>
                    <a:pt x="23714" y="10463"/>
                    <a:pt x="23714" y="10825"/>
                  </a:cubicBezTo>
                  <a:cubicBezTo>
                    <a:pt x="23714" y="11058"/>
                    <a:pt x="23714" y="11135"/>
                    <a:pt x="23728" y="11135"/>
                  </a:cubicBezTo>
                  <a:cubicBezTo>
                    <a:pt x="23755" y="11135"/>
                    <a:pt x="23835" y="10825"/>
                    <a:pt x="24077" y="10825"/>
                  </a:cubicBezTo>
                  <a:lnTo>
                    <a:pt x="24077" y="10128"/>
                  </a:lnTo>
                  <a:cubicBezTo>
                    <a:pt x="24328" y="10156"/>
                    <a:pt x="24579" y="10267"/>
                    <a:pt x="24775" y="10463"/>
                  </a:cubicBezTo>
                  <a:cubicBezTo>
                    <a:pt x="25109" y="10463"/>
                    <a:pt x="25807" y="10463"/>
                    <a:pt x="25472" y="10128"/>
                  </a:cubicBezTo>
                  <a:lnTo>
                    <a:pt x="24775" y="10128"/>
                  </a:lnTo>
                  <a:cubicBezTo>
                    <a:pt x="24484" y="10128"/>
                    <a:pt x="23977" y="8782"/>
                    <a:pt x="23788" y="8782"/>
                  </a:cubicBezTo>
                  <a:cubicBezTo>
                    <a:pt x="23742" y="8782"/>
                    <a:pt x="23714" y="8863"/>
                    <a:pt x="23714" y="9068"/>
                  </a:cubicBezTo>
                  <a:lnTo>
                    <a:pt x="21622" y="8035"/>
                  </a:lnTo>
                  <a:cubicBezTo>
                    <a:pt x="20925" y="7673"/>
                    <a:pt x="20590" y="6975"/>
                    <a:pt x="20227" y="6641"/>
                  </a:cubicBezTo>
                  <a:cubicBezTo>
                    <a:pt x="19892" y="5943"/>
                    <a:pt x="18832" y="5246"/>
                    <a:pt x="18832" y="4883"/>
                  </a:cubicBezTo>
                  <a:cubicBezTo>
                    <a:pt x="18213" y="3627"/>
                    <a:pt x="18718" y="3376"/>
                    <a:pt x="19523" y="3376"/>
                  </a:cubicBezTo>
                  <a:cubicBezTo>
                    <a:pt x="20060" y="3376"/>
                    <a:pt x="20729" y="3488"/>
                    <a:pt x="21287" y="3488"/>
                  </a:cubicBezTo>
                  <a:cubicBezTo>
                    <a:pt x="22320" y="3488"/>
                    <a:pt x="22682" y="3851"/>
                    <a:pt x="23380" y="4883"/>
                  </a:cubicBezTo>
                  <a:cubicBezTo>
                    <a:pt x="24105" y="5273"/>
                    <a:pt x="24719" y="5887"/>
                    <a:pt x="25109" y="6641"/>
                  </a:cubicBezTo>
                  <a:cubicBezTo>
                    <a:pt x="25472" y="7338"/>
                    <a:pt x="26170" y="7338"/>
                    <a:pt x="26867" y="8035"/>
                  </a:cubicBezTo>
                  <a:cubicBezTo>
                    <a:pt x="28262" y="8035"/>
                    <a:pt x="26504" y="7673"/>
                    <a:pt x="26867" y="6975"/>
                  </a:cubicBezTo>
                  <a:lnTo>
                    <a:pt x="26170" y="6975"/>
                  </a:lnTo>
                  <a:cubicBezTo>
                    <a:pt x="25928" y="6975"/>
                    <a:pt x="26008" y="7136"/>
                    <a:pt x="25982" y="7136"/>
                  </a:cubicBezTo>
                  <a:cubicBezTo>
                    <a:pt x="25968" y="7136"/>
                    <a:pt x="25928" y="7096"/>
                    <a:pt x="25807" y="6975"/>
                  </a:cubicBezTo>
                  <a:cubicBezTo>
                    <a:pt x="25528" y="6362"/>
                    <a:pt x="25054" y="5859"/>
                    <a:pt x="24412" y="5580"/>
                  </a:cubicBezTo>
                  <a:cubicBezTo>
                    <a:pt x="23714" y="4548"/>
                    <a:pt x="22682" y="3851"/>
                    <a:pt x="22682" y="3153"/>
                  </a:cubicBezTo>
                  <a:cubicBezTo>
                    <a:pt x="22320" y="2456"/>
                    <a:pt x="21985" y="1395"/>
                    <a:pt x="22320" y="698"/>
                  </a:cubicBezTo>
                  <a:cubicBezTo>
                    <a:pt x="22432" y="482"/>
                    <a:pt x="22576" y="400"/>
                    <a:pt x="22742" y="400"/>
                  </a:cubicBezTo>
                  <a:cubicBezTo>
                    <a:pt x="23114" y="400"/>
                    <a:pt x="23595" y="810"/>
                    <a:pt x="24077" y="1061"/>
                  </a:cubicBezTo>
                  <a:cubicBezTo>
                    <a:pt x="24775" y="1758"/>
                    <a:pt x="25472" y="2456"/>
                    <a:pt x="25807" y="3153"/>
                  </a:cubicBezTo>
                  <a:cubicBezTo>
                    <a:pt x="26170" y="3851"/>
                    <a:pt x="26170" y="4185"/>
                    <a:pt x="26504" y="4883"/>
                  </a:cubicBezTo>
                  <a:cubicBezTo>
                    <a:pt x="26504" y="5943"/>
                    <a:pt x="26867" y="6278"/>
                    <a:pt x="27565" y="6975"/>
                  </a:cubicBezTo>
                  <a:cubicBezTo>
                    <a:pt x="28262" y="7673"/>
                    <a:pt x="28960" y="7673"/>
                    <a:pt x="29992" y="8035"/>
                  </a:cubicBezTo>
                  <a:cubicBezTo>
                    <a:pt x="31052" y="8370"/>
                    <a:pt x="31387" y="8733"/>
                    <a:pt x="32084" y="9430"/>
                  </a:cubicBezTo>
                  <a:cubicBezTo>
                    <a:pt x="31387" y="8035"/>
                    <a:pt x="30689" y="7673"/>
                    <a:pt x="28960" y="7338"/>
                  </a:cubicBezTo>
                  <a:cubicBezTo>
                    <a:pt x="27565" y="6975"/>
                    <a:pt x="26867" y="6278"/>
                    <a:pt x="26867" y="4883"/>
                  </a:cubicBezTo>
                  <a:cubicBezTo>
                    <a:pt x="26616" y="3321"/>
                    <a:pt x="25723" y="1926"/>
                    <a:pt x="24412" y="1061"/>
                  </a:cubicBezTo>
                  <a:cubicBezTo>
                    <a:pt x="24077" y="698"/>
                    <a:pt x="23380" y="1"/>
                    <a:pt x="22682" y="1"/>
                  </a:cubicBezTo>
                  <a:close/>
                  <a:moveTo>
                    <a:pt x="28960" y="10463"/>
                  </a:moveTo>
                  <a:cubicBezTo>
                    <a:pt x="27366" y="10463"/>
                    <a:pt x="27790" y="11907"/>
                    <a:pt x="29193" y="11907"/>
                  </a:cubicBezTo>
                  <a:cubicBezTo>
                    <a:pt x="29337" y="11907"/>
                    <a:pt x="29493" y="11892"/>
                    <a:pt x="29657" y="11858"/>
                  </a:cubicBezTo>
                  <a:lnTo>
                    <a:pt x="30354" y="11858"/>
                  </a:lnTo>
                  <a:cubicBezTo>
                    <a:pt x="30703" y="11690"/>
                    <a:pt x="30787" y="11690"/>
                    <a:pt x="30742" y="11690"/>
                  </a:cubicBezTo>
                  <a:cubicBezTo>
                    <a:pt x="30696" y="11690"/>
                    <a:pt x="30522" y="11690"/>
                    <a:pt x="30354" y="11523"/>
                  </a:cubicBezTo>
                  <a:cubicBezTo>
                    <a:pt x="29992" y="10825"/>
                    <a:pt x="29657" y="10463"/>
                    <a:pt x="28960" y="10463"/>
                  </a:cubicBezTo>
                  <a:close/>
                  <a:moveTo>
                    <a:pt x="20227" y="12220"/>
                  </a:moveTo>
                  <a:cubicBezTo>
                    <a:pt x="19892" y="12220"/>
                    <a:pt x="20227" y="12220"/>
                    <a:pt x="20227" y="12555"/>
                  </a:cubicBezTo>
                  <a:lnTo>
                    <a:pt x="20227" y="12220"/>
                  </a:lnTo>
                  <a:close/>
                  <a:moveTo>
                    <a:pt x="24412" y="12220"/>
                  </a:moveTo>
                  <a:cubicBezTo>
                    <a:pt x="24077" y="12555"/>
                    <a:pt x="24412" y="12555"/>
                    <a:pt x="24412" y="12555"/>
                  </a:cubicBezTo>
                  <a:cubicBezTo>
                    <a:pt x="24412" y="12555"/>
                    <a:pt x="24775" y="12220"/>
                    <a:pt x="24412" y="12220"/>
                  </a:cubicBezTo>
                  <a:close/>
                  <a:moveTo>
                    <a:pt x="27202" y="11858"/>
                  </a:moveTo>
                  <a:cubicBezTo>
                    <a:pt x="26867" y="12220"/>
                    <a:pt x="28597" y="12918"/>
                    <a:pt x="28597" y="12918"/>
                  </a:cubicBezTo>
                  <a:cubicBezTo>
                    <a:pt x="29294" y="12555"/>
                    <a:pt x="27202" y="11858"/>
                    <a:pt x="27202" y="11858"/>
                  </a:cubicBezTo>
                  <a:close/>
                  <a:moveTo>
                    <a:pt x="29294" y="12555"/>
                  </a:moveTo>
                  <a:cubicBezTo>
                    <a:pt x="28960" y="12555"/>
                    <a:pt x="28597" y="13253"/>
                    <a:pt x="29294" y="13253"/>
                  </a:cubicBezTo>
                  <a:cubicBezTo>
                    <a:pt x="29294" y="13253"/>
                    <a:pt x="29657" y="12555"/>
                    <a:pt x="29294" y="12555"/>
                  </a:cubicBezTo>
                  <a:close/>
                  <a:moveTo>
                    <a:pt x="33842" y="13253"/>
                  </a:moveTo>
                  <a:cubicBezTo>
                    <a:pt x="33479" y="13253"/>
                    <a:pt x="34539" y="13615"/>
                    <a:pt x="34539" y="13950"/>
                  </a:cubicBezTo>
                  <a:cubicBezTo>
                    <a:pt x="34874" y="13615"/>
                    <a:pt x="34539" y="13253"/>
                    <a:pt x="34177" y="13253"/>
                  </a:cubicBezTo>
                  <a:close/>
                  <a:moveTo>
                    <a:pt x="28262" y="16043"/>
                  </a:moveTo>
                  <a:cubicBezTo>
                    <a:pt x="27899" y="16043"/>
                    <a:pt x="27565" y="16405"/>
                    <a:pt x="27899" y="16405"/>
                  </a:cubicBezTo>
                  <a:cubicBezTo>
                    <a:pt x="28262" y="16405"/>
                    <a:pt x="28597" y="16043"/>
                    <a:pt x="28262" y="16043"/>
                  </a:cubicBezTo>
                  <a:close/>
                  <a:moveTo>
                    <a:pt x="13252" y="18135"/>
                  </a:moveTo>
                  <a:cubicBezTo>
                    <a:pt x="13252" y="18498"/>
                    <a:pt x="13615" y="18498"/>
                    <a:pt x="13950" y="18498"/>
                  </a:cubicBezTo>
                  <a:cubicBezTo>
                    <a:pt x="13950" y="18135"/>
                    <a:pt x="13615" y="18135"/>
                    <a:pt x="13252" y="18135"/>
                  </a:cubicBezTo>
                  <a:close/>
                  <a:moveTo>
                    <a:pt x="27202" y="18135"/>
                  </a:moveTo>
                  <a:cubicBezTo>
                    <a:pt x="27202" y="18498"/>
                    <a:pt x="27202" y="18498"/>
                    <a:pt x="27565" y="18498"/>
                  </a:cubicBezTo>
                  <a:cubicBezTo>
                    <a:pt x="27565" y="18135"/>
                    <a:pt x="27565" y="18135"/>
                    <a:pt x="27202" y="18135"/>
                  </a:cubicBezTo>
                  <a:close/>
                  <a:moveTo>
                    <a:pt x="12918" y="19195"/>
                  </a:moveTo>
                  <a:cubicBezTo>
                    <a:pt x="12555" y="19195"/>
                    <a:pt x="13252" y="19893"/>
                    <a:pt x="13252" y="19893"/>
                  </a:cubicBezTo>
                  <a:cubicBezTo>
                    <a:pt x="13252" y="19530"/>
                    <a:pt x="13252" y="19195"/>
                    <a:pt x="12918" y="19195"/>
                  </a:cubicBezTo>
                  <a:close/>
                  <a:moveTo>
                    <a:pt x="5245" y="19530"/>
                  </a:moveTo>
                  <a:cubicBezTo>
                    <a:pt x="5050" y="19725"/>
                    <a:pt x="5050" y="20032"/>
                    <a:pt x="5245" y="20227"/>
                  </a:cubicBezTo>
                  <a:lnTo>
                    <a:pt x="5245" y="19530"/>
                  </a:lnTo>
                  <a:close/>
                  <a:moveTo>
                    <a:pt x="13615" y="19893"/>
                  </a:moveTo>
                  <a:cubicBezTo>
                    <a:pt x="13615" y="20227"/>
                    <a:pt x="13950" y="20590"/>
                    <a:pt x="13950" y="20925"/>
                  </a:cubicBezTo>
                  <a:cubicBezTo>
                    <a:pt x="14313" y="20590"/>
                    <a:pt x="13950" y="19893"/>
                    <a:pt x="13615" y="19893"/>
                  </a:cubicBezTo>
                  <a:close/>
                  <a:moveTo>
                    <a:pt x="14647" y="20925"/>
                  </a:moveTo>
                  <a:cubicBezTo>
                    <a:pt x="14313" y="20925"/>
                    <a:pt x="14647" y="21622"/>
                    <a:pt x="15010" y="21622"/>
                  </a:cubicBezTo>
                  <a:lnTo>
                    <a:pt x="14647" y="20925"/>
                  </a:lnTo>
                  <a:close/>
                  <a:moveTo>
                    <a:pt x="17102" y="19530"/>
                  </a:moveTo>
                  <a:cubicBezTo>
                    <a:pt x="17102" y="20227"/>
                    <a:pt x="17102" y="21288"/>
                    <a:pt x="17437" y="21622"/>
                  </a:cubicBezTo>
                  <a:cubicBezTo>
                    <a:pt x="17800" y="21288"/>
                    <a:pt x="17800" y="19893"/>
                    <a:pt x="17102" y="19530"/>
                  </a:cubicBezTo>
                  <a:close/>
                  <a:moveTo>
                    <a:pt x="18832" y="20590"/>
                  </a:moveTo>
                  <a:cubicBezTo>
                    <a:pt x="18497" y="20590"/>
                    <a:pt x="18832" y="21288"/>
                    <a:pt x="18832" y="21622"/>
                  </a:cubicBezTo>
                  <a:cubicBezTo>
                    <a:pt x="18832" y="21288"/>
                    <a:pt x="19195" y="20590"/>
                    <a:pt x="18832" y="20590"/>
                  </a:cubicBezTo>
                  <a:close/>
                  <a:moveTo>
                    <a:pt x="32084" y="9430"/>
                  </a:moveTo>
                  <a:cubicBezTo>
                    <a:pt x="32782" y="10825"/>
                    <a:pt x="34874" y="12555"/>
                    <a:pt x="34874" y="14313"/>
                  </a:cubicBezTo>
                  <a:cubicBezTo>
                    <a:pt x="34177" y="14313"/>
                    <a:pt x="33842" y="15345"/>
                    <a:pt x="33144" y="15345"/>
                  </a:cubicBezTo>
                  <a:cubicBezTo>
                    <a:pt x="32985" y="15399"/>
                    <a:pt x="32827" y="15422"/>
                    <a:pt x="32670" y="15422"/>
                  </a:cubicBezTo>
                  <a:cubicBezTo>
                    <a:pt x="31939" y="15422"/>
                    <a:pt x="31244" y="14933"/>
                    <a:pt x="30690" y="14933"/>
                  </a:cubicBezTo>
                  <a:cubicBezTo>
                    <a:pt x="30571" y="14933"/>
                    <a:pt x="30459" y="14956"/>
                    <a:pt x="30354" y="15010"/>
                  </a:cubicBezTo>
                  <a:cubicBezTo>
                    <a:pt x="30689" y="15345"/>
                    <a:pt x="31749" y="15708"/>
                    <a:pt x="32447" y="15708"/>
                  </a:cubicBezTo>
                  <a:lnTo>
                    <a:pt x="32447" y="16043"/>
                  </a:lnTo>
                  <a:cubicBezTo>
                    <a:pt x="31982" y="16043"/>
                    <a:pt x="31666" y="15894"/>
                    <a:pt x="31407" y="15894"/>
                  </a:cubicBezTo>
                  <a:cubicBezTo>
                    <a:pt x="31278" y="15894"/>
                    <a:pt x="31164" y="15931"/>
                    <a:pt x="31052" y="16043"/>
                  </a:cubicBezTo>
                  <a:cubicBezTo>
                    <a:pt x="30689" y="16043"/>
                    <a:pt x="30689" y="16405"/>
                    <a:pt x="30354" y="16405"/>
                  </a:cubicBezTo>
                  <a:cubicBezTo>
                    <a:pt x="30122" y="16638"/>
                    <a:pt x="29927" y="16715"/>
                    <a:pt x="29744" y="16715"/>
                  </a:cubicBezTo>
                  <a:cubicBezTo>
                    <a:pt x="29378" y="16715"/>
                    <a:pt x="29062" y="16405"/>
                    <a:pt x="28597" y="16405"/>
                  </a:cubicBezTo>
                  <a:cubicBezTo>
                    <a:pt x="28855" y="16787"/>
                    <a:pt x="29304" y="16837"/>
                    <a:pt x="29715" y="16837"/>
                  </a:cubicBezTo>
                  <a:cubicBezTo>
                    <a:pt x="29859" y="16837"/>
                    <a:pt x="29999" y="16831"/>
                    <a:pt x="30124" y="16831"/>
                  </a:cubicBezTo>
                  <a:cubicBezTo>
                    <a:pt x="30606" y="16831"/>
                    <a:pt x="30871" y="16921"/>
                    <a:pt x="30354" y="17800"/>
                  </a:cubicBezTo>
                  <a:cubicBezTo>
                    <a:pt x="30354" y="18135"/>
                    <a:pt x="29657" y="18498"/>
                    <a:pt x="29294" y="18832"/>
                  </a:cubicBezTo>
                  <a:cubicBezTo>
                    <a:pt x="28960" y="18832"/>
                    <a:pt x="29294" y="18498"/>
                    <a:pt x="28960" y="18498"/>
                  </a:cubicBezTo>
                  <a:cubicBezTo>
                    <a:pt x="28775" y="18498"/>
                    <a:pt x="28684" y="18403"/>
                    <a:pt x="28595" y="18403"/>
                  </a:cubicBezTo>
                  <a:cubicBezTo>
                    <a:pt x="28510" y="18403"/>
                    <a:pt x="28426" y="18491"/>
                    <a:pt x="28262" y="18832"/>
                  </a:cubicBezTo>
                  <a:cubicBezTo>
                    <a:pt x="28262" y="19195"/>
                    <a:pt x="28960" y="18832"/>
                    <a:pt x="28262" y="19530"/>
                  </a:cubicBezTo>
                  <a:cubicBezTo>
                    <a:pt x="28262" y="19893"/>
                    <a:pt x="27565" y="20590"/>
                    <a:pt x="27202" y="20925"/>
                  </a:cubicBezTo>
                  <a:cubicBezTo>
                    <a:pt x="26867" y="21288"/>
                    <a:pt x="26867" y="21288"/>
                    <a:pt x="26867" y="21622"/>
                  </a:cubicBezTo>
                  <a:cubicBezTo>
                    <a:pt x="27565" y="20925"/>
                    <a:pt x="28262" y="19893"/>
                    <a:pt x="29294" y="19195"/>
                  </a:cubicBezTo>
                  <a:cubicBezTo>
                    <a:pt x="29992" y="18498"/>
                    <a:pt x="30689" y="18135"/>
                    <a:pt x="31052" y="17437"/>
                  </a:cubicBezTo>
                  <a:lnTo>
                    <a:pt x="31052" y="16740"/>
                  </a:lnTo>
                  <a:cubicBezTo>
                    <a:pt x="31387" y="16405"/>
                    <a:pt x="31052" y="16405"/>
                    <a:pt x="31749" y="16405"/>
                  </a:cubicBezTo>
                  <a:cubicBezTo>
                    <a:pt x="33479" y="15708"/>
                    <a:pt x="36632" y="15708"/>
                    <a:pt x="34874" y="12555"/>
                  </a:cubicBezTo>
                  <a:cubicBezTo>
                    <a:pt x="34177" y="11523"/>
                    <a:pt x="32782" y="10463"/>
                    <a:pt x="32084" y="9430"/>
                  </a:cubicBezTo>
                  <a:close/>
                  <a:moveTo>
                    <a:pt x="17800" y="19893"/>
                  </a:moveTo>
                  <a:lnTo>
                    <a:pt x="17800" y="21985"/>
                  </a:lnTo>
                  <a:cubicBezTo>
                    <a:pt x="17856" y="22348"/>
                    <a:pt x="17967" y="22682"/>
                    <a:pt x="18135" y="23017"/>
                  </a:cubicBezTo>
                  <a:cubicBezTo>
                    <a:pt x="18832" y="22682"/>
                    <a:pt x="18135" y="20590"/>
                    <a:pt x="17800" y="19893"/>
                  </a:cubicBezTo>
                  <a:close/>
                  <a:moveTo>
                    <a:pt x="14647" y="18832"/>
                  </a:moveTo>
                  <a:lnTo>
                    <a:pt x="14647" y="18832"/>
                  </a:lnTo>
                  <a:cubicBezTo>
                    <a:pt x="15010" y="19893"/>
                    <a:pt x="15707" y="20925"/>
                    <a:pt x="16042" y="21622"/>
                  </a:cubicBezTo>
                  <a:cubicBezTo>
                    <a:pt x="16405" y="22320"/>
                    <a:pt x="16405" y="23017"/>
                    <a:pt x="16740" y="23380"/>
                  </a:cubicBezTo>
                  <a:cubicBezTo>
                    <a:pt x="17102" y="21985"/>
                    <a:pt x="15345" y="19893"/>
                    <a:pt x="14647" y="18832"/>
                  </a:cubicBezTo>
                  <a:close/>
                  <a:moveTo>
                    <a:pt x="15345" y="23017"/>
                  </a:moveTo>
                  <a:cubicBezTo>
                    <a:pt x="15345" y="23380"/>
                    <a:pt x="15345" y="23715"/>
                    <a:pt x="15707" y="23715"/>
                  </a:cubicBezTo>
                  <a:cubicBezTo>
                    <a:pt x="15680" y="23436"/>
                    <a:pt x="15540" y="23185"/>
                    <a:pt x="15345" y="23017"/>
                  </a:cubicBezTo>
                  <a:close/>
                  <a:moveTo>
                    <a:pt x="21622" y="24077"/>
                  </a:moveTo>
                  <a:cubicBezTo>
                    <a:pt x="21650" y="24329"/>
                    <a:pt x="21789" y="24580"/>
                    <a:pt x="21985" y="24775"/>
                  </a:cubicBezTo>
                  <a:lnTo>
                    <a:pt x="21985" y="24412"/>
                  </a:lnTo>
                  <a:cubicBezTo>
                    <a:pt x="21985" y="24217"/>
                    <a:pt x="21817" y="24077"/>
                    <a:pt x="21622" y="24077"/>
                  </a:cubicBezTo>
                  <a:close/>
                  <a:moveTo>
                    <a:pt x="16042" y="24077"/>
                  </a:moveTo>
                  <a:cubicBezTo>
                    <a:pt x="16042" y="24412"/>
                    <a:pt x="15707" y="25110"/>
                    <a:pt x="16042" y="25110"/>
                  </a:cubicBezTo>
                  <a:cubicBezTo>
                    <a:pt x="16405" y="25110"/>
                    <a:pt x="16405" y="24412"/>
                    <a:pt x="16042" y="24077"/>
                  </a:cubicBezTo>
                  <a:close/>
                  <a:moveTo>
                    <a:pt x="4360" y="26356"/>
                  </a:moveTo>
                  <a:cubicBezTo>
                    <a:pt x="4346" y="26356"/>
                    <a:pt x="4306" y="26393"/>
                    <a:pt x="4185" y="26505"/>
                  </a:cubicBezTo>
                  <a:lnTo>
                    <a:pt x="4548" y="26505"/>
                  </a:lnTo>
                  <a:cubicBezTo>
                    <a:pt x="4306" y="26505"/>
                    <a:pt x="4387" y="26356"/>
                    <a:pt x="4360" y="26356"/>
                  </a:cubicBezTo>
                  <a:close/>
                  <a:moveTo>
                    <a:pt x="4548" y="26867"/>
                  </a:moveTo>
                  <a:cubicBezTo>
                    <a:pt x="4548" y="27202"/>
                    <a:pt x="4548" y="27202"/>
                    <a:pt x="4883" y="27202"/>
                  </a:cubicBezTo>
                  <a:lnTo>
                    <a:pt x="4548" y="26867"/>
                  </a:lnTo>
                  <a:close/>
                  <a:moveTo>
                    <a:pt x="17800" y="26867"/>
                  </a:moveTo>
                  <a:cubicBezTo>
                    <a:pt x="17605" y="26867"/>
                    <a:pt x="17437" y="27007"/>
                    <a:pt x="17437" y="27202"/>
                  </a:cubicBezTo>
                  <a:cubicBezTo>
                    <a:pt x="17800" y="27202"/>
                    <a:pt x="18135" y="26867"/>
                    <a:pt x="17800" y="26867"/>
                  </a:cubicBezTo>
                  <a:close/>
                  <a:moveTo>
                    <a:pt x="5580" y="27565"/>
                  </a:moveTo>
                  <a:cubicBezTo>
                    <a:pt x="5580" y="27565"/>
                    <a:pt x="4883" y="28262"/>
                    <a:pt x="5245" y="28262"/>
                  </a:cubicBezTo>
                  <a:cubicBezTo>
                    <a:pt x="5580" y="28262"/>
                    <a:pt x="6278" y="27565"/>
                    <a:pt x="5580" y="27565"/>
                  </a:cubicBezTo>
                  <a:close/>
                  <a:moveTo>
                    <a:pt x="6640" y="27565"/>
                  </a:moveTo>
                  <a:cubicBezTo>
                    <a:pt x="6278" y="27565"/>
                    <a:pt x="4883" y="28597"/>
                    <a:pt x="5580" y="28960"/>
                  </a:cubicBezTo>
                  <a:cubicBezTo>
                    <a:pt x="5580" y="28597"/>
                    <a:pt x="6975" y="27565"/>
                    <a:pt x="6640" y="27565"/>
                  </a:cubicBezTo>
                  <a:close/>
                  <a:moveTo>
                    <a:pt x="26867" y="21622"/>
                  </a:moveTo>
                  <a:cubicBezTo>
                    <a:pt x="26504" y="21622"/>
                    <a:pt x="25807" y="21985"/>
                    <a:pt x="26504" y="21985"/>
                  </a:cubicBezTo>
                  <a:cubicBezTo>
                    <a:pt x="26170" y="22320"/>
                    <a:pt x="25109" y="23017"/>
                    <a:pt x="26170" y="23017"/>
                  </a:cubicBezTo>
                  <a:cubicBezTo>
                    <a:pt x="26170" y="23380"/>
                    <a:pt x="25807" y="23715"/>
                    <a:pt x="25472" y="24077"/>
                  </a:cubicBezTo>
                  <a:cubicBezTo>
                    <a:pt x="25351" y="24189"/>
                    <a:pt x="25193" y="24226"/>
                    <a:pt x="25036" y="24226"/>
                  </a:cubicBezTo>
                  <a:cubicBezTo>
                    <a:pt x="24722" y="24226"/>
                    <a:pt x="24412" y="24077"/>
                    <a:pt x="24412" y="24077"/>
                  </a:cubicBezTo>
                  <a:cubicBezTo>
                    <a:pt x="24412" y="24371"/>
                    <a:pt x="23876" y="26294"/>
                    <a:pt x="23518" y="26294"/>
                  </a:cubicBezTo>
                  <a:cubicBezTo>
                    <a:pt x="23468" y="26294"/>
                    <a:pt x="23421" y="26256"/>
                    <a:pt x="23380" y="26170"/>
                  </a:cubicBezTo>
                  <a:cubicBezTo>
                    <a:pt x="22682" y="25110"/>
                    <a:pt x="24412" y="23715"/>
                    <a:pt x="24412" y="23380"/>
                  </a:cubicBezTo>
                  <a:cubicBezTo>
                    <a:pt x="24519" y="22967"/>
                    <a:pt x="24441" y="22828"/>
                    <a:pt x="24305" y="22828"/>
                  </a:cubicBezTo>
                  <a:cubicBezTo>
                    <a:pt x="24023" y="22828"/>
                    <a:pt x="23495" y="23424"/>
                    <a:pt x="23853" y="23424"/>
                  </a:cubicBezTo>
                  <a:cubicBezTo>
                    <a:pt x="23907" y="23424"/>
                    <a:pt x="23980" y="23411"/>
                    <a:pt x="24077" y="23380"/>
                  </a:cubicBezTo>
                  <a:lnTo>
                    <a:pt x="24077" y="23380"/>
                  </a:lnTo>
                  <a:cubicBezTo>
                    <a:pt x="23714" y="24077"/>
                    <a:pt x="23017" y="23715"/>
                    <a:pt x="23017" y="24077"/>
                  </a:cubicBezTo>
                  <a:cubicBezTo>
                    <a:pt x="22682" y="24412"/>
                    <a:pt x="22682" y="24775"/>
                    <a:pt x="23017" y="24775"/>
                  </a:cubicBezTo>
                  <a:cubicBezTo>
                    <a:pt x="22961" y="25472"/>
                    <a:pt x="23101" y="26198"/>
                    <a:pt x="23380" y="26867"/>
                  </a:cubicBezTo>
                  <a:cubicBezTo>
                    <a:pt x="23714" y="26867"/>
                    <a:pt x="23380" y="27900"/>
                    <a:pt x="23714" y="28262"/>
                  </a:cubicBezTo>
                  <a:cubicBezTo>
                    <a:pt x="24412" y="28597"/>
                    <a:pt x="25807" y="28262"/>
                    <a:pt x="26170" y="29295"/>
                  </a:cubicBezTo>
                  <a:lnTo>
                    <a:pt x="25807" y="29295"/>
                  </a:lnTo>
                  <a:cubicBezTo>
                    <a:pt x="25474" y="29128"/>
                    <a:pt x="25300" y="29062"/>
                    <a:pt x="25233" y="29062"/>
                  </a:cubicBezTo>
                  <a:cubicBezTo>
                    <a:pt x="25019" y="29062"/>
                    <a:pt x="25893" y="29737"/>
                    <a:pt x="26170" y="29992"/>
                  </a:cubicBezTo>
                  <a:cubicBezTo>
                    <a:pt x="25472" y="29992"/>
                    <a:pt x="24775" y="29992"/>
                    <a:pt x="24412" y="30355"/>
                  </a:cubicBezTo>
                  <a:lnTo>
                    <a:pt x="25807" y="30355"/>
                  </a:lnTo>
                  <a:cubicBezTo>
                    <a:pt x="26504" y="30355"/>
                    <a:pt x="26867" y="29992"/>
                    <a:pt x="27565" y="29992"/>
                  </a:cubicBezTo>
                  <a:cubicBezTo>
                    <a:pt x="28262" y="29992"/>
                    <a:pt x="29992" y="29992"/>
                    <a:pt x="28597" y="28960"/>
                  </a:cubicBezTo>
                  <a:cubicBezTo>
                    <a:pt x="27899" y="28262"/>
                    <a:pt x="26867" y="28597"/>
                    <a:pt x="26170" y="28262"/>
                  </a:cubicBezTo>
                  <a:cubicBezTo>
                    <a:pt x="25472" y="27900"/>
                    <a:pt x="24775" y="25807"/>
                    <a:pt x="24775" y="25472"/>
                  </a:cubicBezTo>
                  <a:cubicBezTo>
                    <a:pt x="24775" y="25015"/>
                    <a:pt x="24837" y="24885"/>
                    <a:pt x="24937" y="24885"/>
                  </a:cubicBezTo>
                  <a:cubicBezTo>
                    <a:pt x="25069" y="24885"/>
                    <a:pt x="25266" y="25110"/>
                    <a:pt x="25472" y="25110"/>
                  </a:cubicBezTo>
                  <a:cubicBezTo>
                    <a:pt x="25472" y="24775"/>
                    <a:pt x="25472" y="24077"/>
                    <a:pt x="25807" y="24077"/>
                  </a:cubicBezTo>
                  <a:cubicBezTo>
                    <a:pt x="26504" y="23380"/>
                    <a:pt x="26504" y="22682"/>
                    <a:pt x="26867" y="21622"/>
                  </a:cubicBezTo>
                  <a:close/>
                  <a:moveTo>
                    <a:pt x="16182" y="10674"/>
                  </a:moveTo>
                  <a:cubicBezTo>
                    <a:pt x="14867" y="10674"/>
                    <a:pt x="13538" y="10924"/>
                    <a:pt x="12555" y="11160"/>
                  </a:cubicBezTo>
                  <a:lnTo>
                    <a:pt x="10462" y="12220"/>
                  </a:lnTo>
                  <a:cubicBezTo>
                    <a:pt x="9765" y="12555"/>
                    <a:pt x="9067" y="12555"/>
                    <a:pt x="8370" y="12918"/>
                  </a:cubicBezTo>
                  <a:cubicBezTo>
                    <a:pt x="6278" y="13950"/>
                    <a:pt x="5943" y="15345"/>
                    <a:pt x="4883" y="17103"/>
                  </a:cubicBezTo>
                  <a:cubicBezTo>
                    <a:pt x="3850" y="18832"/>
                    <a:pt x="3488" y="21288"/>
                    <a:pt x="3153" y="23017"/>
                  </a:cubicBezTo>
                  <a:cubicBezTo>
                    <a:pt x="2790" y="24077"/>
                    <a:pt x="3153" y="24775"/>
                    <a:pt x="3153" y="25472"/>
                  </a:cubicBezTo>
                  <a:cubicBezTo>
                    <a:pt x="3153" y="26505"/>
                    <a:pt x="2455" y="26170"/>
                    <a:pt x="1758" y="26505"/>
                  </a:cubicBezTo>
                  <a:cubicBezTo>
                    <a:pt x="1395" y="26505"/>
                    <a:pt x="363" y="27202"/>
                    <a:pt x="0" y="27565"/>
                  </a:cubicBezTo>
                  <a:cubicBezTo>
                    <a:pt x="0" y="28262"/>
                    <a:pt x="363" y="27900"/>
                    <a:pt x="363" y="28262"/>
                  </a:cubicBezTo>
                  <a:lnTo>
                    <a:pt x="1060" y="28960"/>
                  </a:lnTo>
                  <a:cubicBezTo>
                    <a:pt x="1060" y="29295"/>
                    <a:pt x="1395" y="29295"/>
                    <a:pt x="1758" y="29295"/>
                  </a:cubicBezTo>
                  <a:cubicBezTo>
                    <a:pt x="2093" y="29657"/>
                    <a:pt x="2093" y="29992"/>
                    <a:pt x="2790" y="29992"/>
                  </a:cubicBezTo>
                  <a:lnTo>
                    <a:pt x="3850" y="29992"/>
                  </a:lnTo>
                  <a:cubicBezTo>
                    <a:pt x="4185" y="29657"/>
                    <a:pt x="4883" y="29657"/>
                    <a:pt x="5580" y="29657"/>
                  </a:cubicBezTo>
                  <a:cubicBezTo>
                    <a:pt x="6233" y="29401"/>
                    <a:pt x="6925" y="29281"/>
                    <a:pt x="7623" y="29281"/>
                  </a:cubicBezTo>
                  <a:cubicBezTo>
                    <a:pt x="7760" y="29281"/>
                    <a:pt x="7898" y="29285"/>
                    <a:pt x="8035" y="29295"/>
                  </a:cubicBezTo>
                  <a:cubicBezTo>
                    <a:pt x="9765" y="29657"/>
                    <a:pt x="11160" y="29992"/>
                    <a:pt x="12918" y="29992"/>
                  </a:cubicBezTo>
                  <a:cubicBezTo>
                    <a:pt x="13383" y="29992"/>
                    <a:pt x="13686" y="29843"/>
                    <a:pt x="14044" y="29843"/>
                  </a:cubicBezTo>
                  <a:cubicBezTo>
                    <a:pt x="14223" y="29843"/>
                    <a:pt x="14415" y="29880"/>
                    <a:pt x="14647" y="29992"/>
                  </a:cubicBezTo>
                  <a:cubicBezTo>
                    <a:pt x="15677" y="30387"/>
                    <a:pt x="16760" y="30581"/>
                    <a:pt x="17850" y="30581"/>
                  </a:cubicBezTo>
                  <a:cubicBezTo>
                    <a:pt x="18531" y="30581"/>
                    <a:pt x="19216" y="30505"/>
                    <a:pt x="19892" y="30355"/>
                  </a:cubicBezTo>
                  <a:cubicBezTo>
                    <a:pt x="21622" y="29657"/>
                    <a:pt x="19195" y="28960"/>
                    <a:pt x="19195" y="28262"/>
                  </a:cubicBezTo>
                  <a:cubicBezTo>
                    <a:pt x="19362" y="27928"/>
                    <a:pt x="19474" y="27565"/>
                    <a:pt x="19530" y="27202"/>
                  </a:cubicBezTo>
                  <a:cubicBezTo>
                    <a:pt x="19635" y="27105"/>
                    <a:pt x="19738" y="27064"/>
                    <a:pt x="19840" y="27064"/>
                  </a:cubicBezTo>
                  <a:cubicBezTo>
                    <a:pt x="20089" y="27064"/>
                    <a:pt x="20332" y="27307"/>
                    <a:pt x="20590" y="27565"/>
                  </a:cubicBezTo>
                  <a:cubicBezTo>
                    <a:pt x="20925" y="28262"/>
                    <a:pt x="20925" y="29295"/>
                    <a:pt x="21622" y="29657"/>
                  </a:cubicBezTo>
                  <a:cubicBezTo>
                    <a:pt x="21985" y="30355"/>
                    <a:pt x="23714" y="30355"/>
                    <a:pt x="24412" y="30355"/>
                  </a:cubicBezTo>
                  <a:cubicBezTo>
                    <a:pt x="23714" y="29992"/>
                    <a:pt x="21985" y="29992"/>
                    <a:pt x="21622" y="29295"/>
                  </a:cubicBezTo>
                  <a:cubicBezTo>
                    <a:pt x="21287" y="28597"/>
                    <a:pt x="20590" y="27565"/>
                    <a:pt x="20227" y="26867"/>
                  </a:cubicBezTo>
                  <a:cubicBezTo>
                    <a:pt x="19892" y="26505"/>
                    <a:pt x="19195" y="25807"/>
                    <a:pt x="19195" y="25110"/>
                  </a:cubicBezTo>
                  <a:cubicBezTo>
                    <a:pt x="19195" y="24871"/>
                    <a:pt x="19010" y="23735"/>
                    <a:pt x="18904" y="23735"/>
                  </a:cubicBezTo>
                  <a:cubicBezTo>
                    <a:pt x="18862" y="23735"/>
                    <a:pt x="18832" y="23918"/>
                    <a:pt x="18832" y="24412"/>
                  </a:cubicBezTo>
                  <a:cubicBezTo>
                    <a:pt x="18497" y="24775"/>
                    <a:pt x="18832" y="25472"/>
                    <a:pt x="19195" y="26170"/>
                  </a:cubicBezTo>
                  <a:lnTo>
                    <a:pt x="19892" y="26505"/>
                  </a:lnTo>
                  <a:cubicBezTo>
                    <a:pt x="19892" y="26867"/>
                    <a:pt x="19530" y="26867"/>
                    <a:pt x="19195" y="26867"/>
                  </a:cubicBezTo>
                  <a:cubicBezTo>
                    <a:pt x="19195" y="27565"/>
                    <a:pt x="19195" y="27900"/>
                    <a:pt x="18135" y="27900"/>
                  </a:cubicBezTo>
                  <a:lnTo>
                    <a:pt x="18135" y="27565"/>
                  </a:lnTo>
                  <a:cubicBezTo>
                    <a:pt x="17800" y="27565"/>
                    <a:pt x="18135" y="27900"/>
                    <a:pt x="17800" y="27900"/>
                  </a:cubicBezTo>
                  <a:lnTo>
                    <a:pt x="16405" y="27900"/>
                  </a:lnTo>
                  <a:cubicBezTo>
                    <a:pt x="16405" y="27900"/>
                    <a:pt x="16405" y="26505"/>
                    <a:pt x="16740" y="26505"/>
                  </a:cubicBezTo>
                  <a:cubicBezTo>
                    <a:pt x="16684" y="26030"/>
                    <a:pt x="16544" y="25556"/>
                    <a:pt x="16405" y="25110"/>
                  </a:cubicBezTo>
                  <a:lnTo>
                    <a:pt x="16042" y="26170"/>
                  </a:lnTo>
                  <a:lnTo>
                    <a:pt x="16405" y="26505"/>
                  </a:lnTo>
                  <a:cubicBezTo>
                    <a:pt x="16405" y="26867"/>
                    <a:pt x="15010" y="27565"/>
                    <a:pt x="16042" y="27565"/>
                  </a:cubicBezTo>
                  <a:cubicBezTo>
                    <a:pt x="16042" y="28262"/>
                    <a:pt x="15707" y="28262"/>
                    <a:pt x="15010" y="28262"/>
                  </a:cubicBezTo>
                  <a:lnTo>
                    <a:pt x="15345" y="28262"/>
                  </a:lnTo>
                  <a:cubicBezTo>
                    <a:pt x="15466" y="28374"/>
                    <a:pt x="15701" y="28411"/>
                    <a:pt x="15974" y="28411"/>
                  </a:cubicBezTo>
                  <a:cubicBezTo>
                    <a:pt x="16520" y="28411"/>
                    <a:pt x="17214" y="28262"/>
                    <a:pt x="17437" y="28262"/>
                  </a:cubicBezTo>
                  <a:cubicBezTo>
                    <a:pt x="17800" y="28262"/>
                    <a:pt x="18832" y="28262"/>
                    <a:pt x="19195" y="28597"/>
                  </a:cubicBezTo>
                  <a:lnTo>
                    <a:pt x="20227" y="29657"/>
                  </a:lnTo>
                  <a:cubicBezTo>
                    <a:pt x="20160" y="29797"/>
                    <a:pt x="20079" y="29853"/>
                    <a:pt x="19991" y="29853"/>
                  </a:cubicBezTo>
                  <a:cubicBezTo>
                    <a:pt x="19641" y="29853"/>
                    <a:pt x="19195" y="28960"/>
                    <a:pt x="19195" y="28960"/>
                  </a:cubicBezTo>
                  <a:cubicBezTo>
                    <a:pt x="18953" y="28960"/>
                    <a:pt x="18414" y="28799"/>
                    <a:pt x="18180" y="28799"/>
                  </a:cubicBezTo>
                  <a:cubicBezTo>
                    <a:pt x="18063" y="28799"/>
                    <a:pt x="18023" y="28839"/>
                    <a:pt x="18135" y="28960"/>
                  </a:cubicBezTo>
                  <a:cubicBezTo>
                    <a:pt x="18135" y="29295"/>
                    <a:pt x="19195" y="28960"/>
                    <a:pt x="19195" y="29657"/>
                  </a:cubicBezTo>
                  <a:cubicBezTo>
                    <a:pt x="19195" y="29950"/>
                    <a:pt x="19131" y="30056"/>
                    <a:pt x="19033" y="30056"/>
                  </a:cubicBezTo>
                  <a:cubicBezTo>
                    <a:pt x="18896" y="30056"/>
                    <a:pt x="18692" y="29852"/>
                    <a:pt x="18497" y="29657"/>
                  </a:cubicBezTo>
                  <a:cubicBezTo>
                    <a:pt x="17800" y="29295"/>
                    <a:pt x="17437" y="28960"/>
                    <a:pt x="16740" y="28960"/>
                  </a:cubicBezTo>
                  <a:cubicBezTo>
                    <a:pt x="17102" y="29295"/>
                    <a:pt x="18135" y="29295"/>
                    <a:pt x="18135" y="29992"/>
                  </a:cubicBezTo>
                  <a:cubicBezTo>
                    <a:pt x="16740" y="29992"/>
                    <a:pt x="15345" y="29657"/>
                    <a:pt x="13950" y="29295"/>
                  </a:cubicBezTo>
                  <a:cubicBezTo>
                    <a:pt x="13485" y="29295"/>
                    <a:pt x="13020" y="29456"/>
                    <a:pt x="12456" y="29456"/>
                  </a:cubicBezTo>
                  <a:cubicBezTo>
                    <a:pt x="12174" y="29456"/>
                    <a:pt x="11867" y="29415"/>
                    <a:pt x="11523" y="29295"/>
                  </a:cubicBezTo>
                  <a:cubicBezTo>
                    <a:pt x="10825" y="29295"/>
                    <a:pt x="9430" y="29295"/>
                    <a:pt x="8370" y="28960"/>
                  </a:cubicBezTo>
                  <a:cubicBezTo>
                    <a:pt x="8147" y="28960"/>
                    <a:pt x="7601" y="28799"/>
                    <a:pt x="7056" y="28799"/>
                  </a:cubicBezTo>
                  <a:cubicBezTo>
                    <a:pt x="6783" y="28799"/>
                    <a:pt x="6510" y="28839"/>
                    <a:pt x="6278" y="28960"/>
                  </a:cubicBezTo>
                  <a:cubicBezTo>
                    <a:pt x="5580" y="28960"/>
                    <a:pt x="4883" y="29295"/>
                    <a:pt x="4185" y="29657"/>
                  </a:cubicBezTo>
                  <a:lnTo>
                    <a:pt x="2790" y="29657"/>
                  </a:lnTo>
                  <a:cubicBezTo>
                    <a:pt x="2455" y="29295"/>
                    <a:pt x="3153" y="29295"/>
                    <a:pt x="3153" y="28960"/>
                  </a:cubicBezTo>
                  <a:cubicBezTo>
                    <a:pt x="2865" y="28960"/>
                    <a:pt x="2366" y="29399"/>
                    <a:pt x="2173" y="29399"/>
                  </a:cubicBezTo>
                  <a:cubicBezTo>
                    <a:pt x="2122" y="29399"/>
                    <a:pt x="2093" y="29369"/>
                    <a:pt x="2093" y="29295"/>
                  </a:cubicBezTo>
                  <a:cubicBezTo>
                    <a:pt x="1758" y="28960"/>
                    <a:pt x="2790" y="28597"/>
                    <a:pt x="2455" y="28597"/>
                  </a:cubicBezTo>
                  <a:cubicBezTo>
                    <a:pt x="2385" y="28532"/>
                    <a:pt x="2316" y="28506"/>
                    <a:pt x="2250" y="28506"/>
                  </a:cubicBezTo>
                  <a:cubicBezTo>
                    <a:pt x="1976" y="28506"/>
                    <a:pt x="1758" y="28960"/>
                    <a:pt x="1758" y="28960"/>
                  </a:cubicBezTo>
                  <a:cubicBezTo>
                    <a:pt x="1563" y="28960"/>
                    <a:pt x="1395" y="28792"/>
                    <a:pt x="1395" y="28597"/>
                  </a:cubicBezTo>
                  <a:lnTo>
                    <a:pt x="1395" y="28262"/>
                  </a:lnTo>
                  <a:lnTo>
                    <a:pt x="1060" y="28262"/>
                  </a:lnTo>
                  <a:cubicBezTo>
                    <a:pt x="698" y="27900"/>
                    <a:pt x="363" y="27900"/>
                    <a:pt x="698" y="27565"/>
                  </a:cubicBezTo>
                  <a:cubicBezTo>
                    <a:pt x="698" y="27202"/>
                    <a:pt x="1758" y="26867"/>
                    <a:pt x="2455" y="26505"/>
                  </a:cubicBezTo>
                  <a:cubicBezTo>
                    <a:pt x="2633" y="26447"/>
                    <a:pt x="2780" y="26420"/>
                    <a:pt x="2904" y="26420"/>
                  </a:cubicBezTo>
                  <a:cubicBezTo>
                    <a:pt x="3498" y="26420"/>
                    <a:pt x="3550" y="27045"/>
                    <a:pt x="3850" y="27900"/>
                  </a:cubicBezTo>
                  <a:cubicBezTo>
                    <a:pt x="4185" y="27900"/>
                    <a:pt x="4185" y="28597"/>
                    <a:pt x="4548" y="28597"/>
                  </a:cubicBezTo>
                  <a:cubicBezTo>
                    <a:pt x="4883" y="28262"/>
                    <a:pt x="4185" y="27565"/>
                    <a:pt x="4185" y="27202"/>
                  </a:cubicBezTo>
                  <a:cubicBezTo>
                    <a:pt x="3488" y="26505"/>
                    <a:pt x="3153" y="25472"/>
                    <a:pt x="3153" y="24077"/>
                  </a:cubicBezTo>
                  <a:cubicBezTo>
                    <a:pt x="3571" y="21818"/>
                    <a:pt x="4157" y="19614"/>
                    <a:pt x="4883" y="17437"/>
                  </a:cubicBezTo>
                  <a:cubicBezTo>
                    <a:pt x="5580" y="16043"/>
                    <a:pt x="6640" y="14313"/>
                    <a:pt x="8370" y="13253"/>
                  </a:cubicBezTo>
                  <a:cubicBezTo>
                    <a:pt x="9765" y="12555"/>
                    <a:pt x="11160" y="12220"/>
                    <a:pt x="12555" y="11523"/>
                  </a:cubicBezTo>
                  <a:cubicBezTo>
                    <a:pt x="13950" y="10825"/>
                    <a:pt x="16405" y="10825"/>
                    <a:pt x="17800" y="10825"/>
                  </a:cubicBezTo>
                  <a:cubicBezTo>
                    <a:pt x="17281" y="10718"/>
                    <a:pt x="16733" y="10674"/>
                    <a:pt x="16182" y="106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7"/>
            <p:cNvSpPr/>
            <p:nvPr/>
          </p:nvSpPr>
          <p:spPr>
            <a:xfrm>
              <a:off x="2282910" y="1633748"/>
              <a:ext cx="265018" cy="365033"/>
            </a:xfrm>
            <a:custGeom>
              <a:avLst/>
              <a:gdLst/>
              <a:ahLst/>
              <a:cxnLst/>
              <a:rect l="l" t="t" r="r" b="b"/>
              <a:pathLst>
                <a:path w="11161" h="15412" extrusionOk="0">
                  <a:moveTo>
                    <a:pt x="10825" y="1"/>
                  </a:moveTo>
                  <a:cubicBezTo>
                    <a:pt x="10825" y="336"/>
                    <a:pt x="10463" y="698"/>
                    <a:pt x="10128" y="1033"/>
                  </a:cubicBezTo>
                  <a:lnTo>
                    <a:pt x="10463" y="1033"/>
                  </a:lnTo>
                  <a:cubicBezTo>
                    <a:pt x="10825" y="1033"/>
                    <a:pt x="11160" y="698"/>
                    <a:pt x="11160" y="1"/>
                  </a:cubicBezTo>
                  <a:close/>
                  <a:moveTo>
                    <a:pt x="363" y="11495"/>
                  </a:moveTo>
                  <a:cubicBezTo>
                    <a:pt x="0" y="11495"/>
                    <a:pt x="363" y="12193"/>
                    <a:pt x="363" y="12890"/>
                  </a:cubicBezTo>
                  <a:cubicBezTo>
                    <a:pt x="363" y="13950"/>
                    <a:pt x="1061" y="13950"/>
                    <a:pt x="1758" y="13950"/>
                  </a:cubicBezTo>
                  <a:cubicBezTo>
                    <a:pt x="1758" y="13253"/>
                    <a:pt x="1061" y="12193"/>
                    <a:pt x="698" y="11858"/>
                  </a:cubicBezTo>
                  <a:lnTo>
                    <a:pt x="363" y="11495"/>
                  </a:lnTo>
                  <a:close/>
                  <a:moveTo>
                    <a:pt x="2790" y="14285"/>
                  </a:moveTo>
                  <a:cubicBezTo>
                    <a:pt x="2790" y="14598"/>
                    <a:pt x="3581" y="15411"/>
                    <a:pt x="4013" y="15411"/>
                  </a:cubicBezTo>
                  <a:cubicBezTo>
                    <a:pt x="4081" y="15411"/>
                    <a:pt x="4140" y="15391"/>
                    <a:pt x="4185" y="15345"/>
                  </a:cubicBezTo>
                  <a:cubicBezTo>
                    <a:pt x="5246" y="15345"/>
                    <a:pt x="3153" y="14648"/>
                    <a:pt x="3153" y="14285"/>
                  </a:cubicBezTo>
                  <a:close/>
                </a:path>
              </a:pathLst>
            </a:custGeom>
            <a:solidFill>
              <a:srgbClr val="B3B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7"/>
            <p:cNvSpPr/>
            <p:nvPr/>
          </p:nvSpPr>
          <p:spPr>
            <a:xfrm>
              <a:off x="2383878" y="1551194"/>
              <a:ext cx="31557" cy="18640"/>
            </a:xfrm>
            <a:custGeom>
              <a:avLst/>
              <a:gdLst/>
              <a:ahLst/>
              <a:cxnLst/>
              <a:rect l="l" t="t" r="r" b="b"/>
              <a:pathLst>
                <a:path w="1329" h="787" extrusionOk="0">
                  <a:moveTo>
                    <a:pt x="296" y="0"/>
                  </a:moveTo>
                  <a:cubicBezTo>
                    <a:pt x="1" y="273"/>
                    <a:pt x="649" y="787"/>
                    <a:pt x="1081" y="787"/>
                  </a:cubicBezTo>
                  <a:cubicBezTo>
                    <a:pt x="1137" y="787"/>
                    <a:pt x="1190" y="778"/>
                    <a:pt x="1236" y="759"/>
                  </a:cubicBezTo>
                  <a:lnTo>
                    <a:pt x="1236" y="759"/>
                  </a:lnTo>
                  <a:cubicBezTo>
                    <a:pt x="1250" y="763"/>
                    <a:pt x="1263" y="765"/>
                    <a:pt x="1274" y="765"/>
                  </a:cubicBezTo>
                  <a:cubicBezTo>
                    <a:pt x="1308" y="765"/>
                    <a:pt x="1328" y="745"/>
                    <a:pt x="1328" y="698"/>
                  </a:cubicBezTo>
                  <a:lnTo>
                    <a:pt x="1328" y="698"/>
                  </a:lnTo>
                  <a:cubicBezTo>
                    <a:pt x="1302" y="724"/>
                    <a:pt x="1271" y="744"/>
                    <a:pt x="1236" y="759"/>
                  </a:cubicBezTo>
                  <a:lnTo>
                    <a:pt x="1236" y="759"/>
                  </a:lnTo>
                  <a:cubicBezTo>
                    <a:pt x="983" y="687"/>
                    <a:pt x="296" y="0"/>
                    <a:pt x="296" y="0"/>
                  </a:cubicBezTo>
                  <a:close/>
                </a:path>
              </a:pathLst>
            </a:custGeom>
            <a:solidFill>
              <a:srgbClr val="00A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7"/>
            <p:cNvSpPr/>
            <p:nvPr/>
          </p:nvSpPr>
          <p:spPr>
            <a:xfrm>
              <a:off x="2407458" y="1551194"/>
              <a:ext cx="16574" cy="7958"/>
            </a:xfrm>
            <a:custGeom>
              <a:avLst/>
              <a:gdLst/>
              <a:ahLst/>
              <a:cxnLst/>
              <a:rect l="l" t="t" r="r" b="b"/>
              <a:pathLst>
                <a:path w="698" h="336" extrusionOk="0">
                  <a:moveTo>
                    <a:pt x="1" y="0"/>
                  </a:moveTo>
                  <a:cubicBezTo>
                    <a:pt x="1" y="335"/>
                    <a:pt x="335" y="335"/>
                    <a:pt x="698" y="335"/>
                  </a:cubicBezTo>
                  <a:cubicBezTo>
                    <a:pt x="698" y="0"/>
                    <a:pt x="335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7"/>
            <p:cNvSpPr/>
            <p:nvPr/>
          </p:nvSpPr>
          <p:spPr>
            <a:xfrm>
              <a:off x="956597" y="1905888"/>
              <a:ext cx="581016" cy="611239"/>
            </a:xfrm>
            <a:custGeom>
              <a:avLst/>
              <a:gdLst/>
              <a:ahLst/>
              <a:cxnLst/>
              <a:rect l="l" t="t" r="r" b="b"/>
              <a:pathLst>
                <a:path w="24469" h="25807" fill="none" extrusionOk="0">
                  <a:moveTo>
                    <a:pt x="8789" y="1758"/>
                  </a:moveTo>
                  <a:cubicBezTo>
                    <a:pt x="8789" y="3488"/>
                    <a:pt x="8789" y="5580"/>
                    <a:pt x="10184" y="6277"/>
                  </a:cubicBezTo>
                  <a:cubicBezTo>
                    <a:pt x="11216" y="7338"/>
                    <a:pt x="13308" y="7338"/>
                    <a:pt x="15066" y="7338"/>
                  </a:cubicBezTo>
                  <a:cubicBezTo>
                    <a:pt x="16796" y="7338"/>
                    <a:pt x="17856" y="7338"/>
                    <a:pt x="19586" y="6640"/>
                  </a:cubicBezTo>
                  <a:moveTo>
                    <a:pt x="9486" y="2790"/>
                  </a:moveTo>
                  <a:cubicBezTo>
                    <a:pt x="10184" y="3850"/>
                    <a:pt x="9486" y="4883"/>
                    <a:pt x="10519" y="5580"/>
                  </a:cubicBezTo>
                  <a:cubicBezTo>
                    <a:pt x="11216" y="6640"/>
                    <a:pt x="13308" y="6640"/>
                    <a:pt x="14369" y="7672"/>
                  </a:cubicBezTo>
                  <a:cubicBezTo>
                    <a:pt x="14369" y="8370"/>
                    <a:pt x="13308" y="9430"/>
                    <a:pt x="14006" y="10462"/>
                  </a:cubicBezTo>
                  <a:cubicBezTo>
                    <a:pt x="14369" y="11160"/>
                    <a:pt x="15764" y="11160"/>
                    <a:pt x="16796" y="11857"/>
                  </a:cubicBezTo>
                  <a:moveTo>
                    <a:pt x="17856" y="9430"/>
                  </a:moveTo>
                  <a:cubicBezTo>
                    <a:pt x="17159" y="9067"/>
                    <a:pt x="16098" y="8370"/>
                    <a:pt x="15764" y="7672"/>
                  </a:cubicBezTo>
                  <a:cubicBezTo>
                    <a:pt x="14006" y="7338"/>
                    <a:pt x="11216" y="7672"/>
                    <a:pt x="10184" y="6640"/>
                  </a:cubicBezTo>
                  <a:cubicBezTo>
                    <a:pt x="9486" y="6277"/>
                    <a:pt x="9486" y="2790"/>
                    <a:pt x="9486" y="3488"/>
                  </a:cubicBezTo>
                  <a:cubicBezTo>
                    <a:pt x="8789" y="3850"/>
                    <a:pt x="8789" y="7338"/>
                    <a:pt x="8789" y="9067"/>
                  </a:cubicBezTo>
                  <a:cubicBezTo>
                    <a:pt x="9486" y="10128"/>
                    <a:pt x="11216" y="11160"/>
                    <a:pt x="12276" y="11857"/>
                  </a:cubicBezTo>
                  <a:cubicBezTo>
                    <a:pt x="13308" y="12220"/>
                    <a:pt x="14369" y="12917"/>
                    <a:pt x="15764" y="13252"/>
                  </a:cubicBezTo>
                  <a:cubicBezTo>
                    <a:pt x="17159" y="13950"/>
                    <a:pt x="18888" y="13950"/>
                    <a:pt x="20646" y="14647"/>
                  </a:cubicBezTo>
                  <a:cubicBezTo>
                    <a:pt x="22376" y="15010"/>
                    <a:pt x="23436" y="16042"/>
                    <a:pt x="24468" y="17437"/>
                  </a:cubicBezTo>
                  <a:moveTo>
                    <a:pt x="10184" y="3488"/>
                  </a:moveTo>
                  <a:cubicBezTo>
                    <a:pt x="10184" y="4883"/>
                    <a:pt x="8789" y="6640"/>
                    <a:pt x="10184" y="8370"/>
                  </a:cubicBezTo>
                  <a:cubicBezTo>
                    <a:pt x="10519" y="10128"/>
                    <a:pt x="12974" y="11160"/>
                    <a:pt x="14369" y="12917"/>
                  </a:cubicBezTo>
                  <a:cubicBezTo>
                    <a:pt x="15066" y="13950"/>
                    <a:pt x="15764" y="15707"/>
                    <a:pt x="16796" y="16042"/>
                  </a:cubicBezTo>
                  <a:cubicBezTo>
                    <a:pt x="17159" y="16740"/>
                    <a:pt x="18888" y="16042"/>
                    <a:pt x="19948" y="16740"/>
                  </a:cubicBezTo>
                  <a:cubicBezTo>
                    <a:pt x="20646" y="16740"/>
                    <a:pt x="20646" y="17800"/>
                    <a:pt x="21343" y="18497"/>
                  </a:cubicBezTo>
                  <a:moveTo>
                    <a:pt x="10519" y="3850"/>
                  </a:moveTo>
                  <a:cubicBezTo>
                    <a:pt x="10519" y="5580"/>
                    <a:pt x="9486" y="7338"/>
                    <a:pt x="9486" y="9067"/>
                  </a:cubicBezTo>
                  <a:cubicBezTo>
                    <a:pt x="10184" y="10462"/>
                    <a:pt x="11579" y="12220"/>
                    <a:pt x="12276" y="14647"/>
                  </a:cubicBezTo>
                  <a:cubicBezTo>
                    <a:pt x="12974" y="15010"/>
                    <a:pt x="12974" y="15707"/>
                    <a:pt x="13308" y="16042"/>
                  </a:cubicBezTo>
                  <a:cubicBezTo>
                    <a:pt x="14006" y="16042"/>
                    <a:pt x="14369" y="16042"/>
                    <a:pt x="15764" y="16740"/>
                  </a:cubicBezTo>
                  <a:cubicBezTo>
                    <a:pt x="16098" y="16740"/>
                    <a:pt x="16098" y="16740"/>
                    <a:pt x="16796" y="17437"/>
                  </a:cubicBezTo>
                  <a:moveTo>
                    <a:pt x="9486" y="4548"/>
                  </a:moveTo>
                  <a:lnTo>
                    <a:pt x="9486" y="11160"/>
                  </a:lnTo>
                  <a:cubicBezTo>
                    <a:pt x="9486" y="11857"/>
                    <a:pt x="8789" y="12917"/>
                    <a:pt x="9486" y="13950"/>
                  </a:cubicBezTo>
                  <a:cubicBezTo>
                    <a:pt x="10184" y="15010"/>
                    <a:pt x="11579" y="15707"/>
                    <a:pt x="12974" y="16740"/>
                  </a:cubicBezTo>
                  <a:cubicBezTo>
                    <a:pt x="14006" y="17800"/>
                    <a:pt x="15764" y="18497"/>
                    <a:pt x="16796" y="19530"/>
                  </a:cubicBezTo>
                  <a:cubicBezTo>
                    <a:pt x="16796" y="20227"/>
                    <a:pt x="16098" y="21287"/>
                    <a:pt x="16796" y="21622"/>
                  </a:cubicBezTo>
                  <a:cubicBezTo>
                    <a:pt x="17159" y="22319"/>
                    <a:pt x="18553" y="23017"/>
                    <a:pt x="19586" y="23380"/>
                  </a:cubicBezTo>
                  <a:moveTo>
                    <a:pt x="10184" y="2093"/>
                  </a:moveTo>
                  <a:cubicBezTo>
                    <a:pt x="9486" y="4548"/>
                    <a:pt x="9486" y="7672"/>
                    <a:pt x="8789" y="9430"/>
                  </a:cubicBezTo>
                  <a:cubicBezTo>
                    <a:pt x="8426" y="10128"/>
                    <a:pt x="7254" y="9067"/>
                    <a:pt x="6138" y="9430"/>
                  </a:cubicBezTo>
                  <a:cubicBezTo>
                    <a:pt x="5580" y="9430"/>
                    <a:pt x="5022" y="10462"/>
                    <a:pt x="3906" y="11160"/>
                  </a:cubicBezTo>
                  <a:lnTo>
                    <a:pt x="1117" y="11160"/>
                  </a:lnTo>
                  <a:moveTo>
                    <a:pt x="10519" y="3488"/>
                  </a:moveTo>
                  <a:cubicBezTo>
                    <a:pt x="10184" y="5580"/>
                    <a:pt x="8789" y="8370"/>
                    <a:pt x="8789" y="10462"/>
                  </a:cubicBezTo>
                  <a:cubicBezTo>
                    <a:pt x="8789" y="12917"/>
                    <a:pt x="8789" y="15707"/>
                    <a:pt x="10184" y="17800"/>
                  </a:cubicBezTo>
                  <a:cubicBezTo>
                    <a:pt x="10184" y="18497"/>
                    <a:pt x="11579" y="18497"/>
                    <a:pt x="12276" y="19530"/>
                  </a:cubicBezTo>
                  <a:cubicBezTo>
                    <a:pt x="12695" y="20004"/>
                    <a:pt x="12946" y="20618"/>
                    <a:pt x="12974" y="21287"/>
                  </a:cubicBezTo>
                  <a:cubicBezTo>
                    <a:pt x="13308" y="22319"/>
                    <a:pt x="14369" y="22319"/>
                    <a:pt x="15764" y="23017"/>
                  </a:cubicBezTo>
                  <a:moveTo>
                    <a:pt x="10184" y="1758"/>
                  </a:moveTo>
                  <a:cubicBezTo>
                    <a:pt x="9486" y="6277"/>
                    <a:pt x="8789" y="10462"/>
                    <a:pt x="8789" y="15010"/>
                  </a:cubicBezTo>
                  <a:cubicBezTo>
                    <a:pt x="8789" y="15707"/>
                    <a:pt x="8789" y="17437"/>
                    <a:pt x="9486" y="17800"/>
                  </a:cubicBezTo>
                  <a:cubicBezTo>
                    <a:pt x="10184" y="18497"/>
                    <a:pt x="11216" y="18497"/>
                    <a:pt x="11216" y="18832"/>
                  </a:cubicBezTo>
                  <a:cubicBezTo>
                    <a:pt x="11579" y="19530"/>
                    <a:pt x="10519" y="21287"/>
                    <a:pt x="11216" y="22319"/>
                  </a:cubicBezTo>
                  <a:cubicBezTo>
                    <a:pt x="11579" y="23017"/>
                    <a:pt x="12974" y="23017"/>
                    <a:pt x="13308" y="23380"/>
                  </a:cubicBezTo>
                  <a:cubicBezTo>
                    <a:pt x="13308" y="24077"/>
                    <a:pt x="12974" y="24412"/>
                    <a:pt x="12974" y="25109"/>
                  </a:cubicBezTo>
                  <a:moveTo>
                    <a:pt x="9486" y="1758"/>
                  </a:moveTo>
                  <a:cubicBezTo>
                    <a:pt x="9486" y="4548"/>
                    <a:pt x="10184" y="7672"/>
                    <a:pt x="10184" y="10128"/>
                  </a:cubicBezTo>
                  <a:cubicBezTo>
                    <a:pt x="10184" y="10462"/>
                    <a:pt x="8789" y="10128"/>
                    <a:pt x="8426" y="10128"/>
                  </a:cubicBezTo>
                  <a:cubicBezTo>
                    <a:pt x="7812" y="10128"/>
                    <a:pt x="6696" y="9430"/>
                    <a:pt x="6138" y="10128"/>
                  </a:cubicBezTo>
                  <a:cubicBezTo>
                    <a:pt x="6138" y="10462"/>
                    <a:pt x="6696" y="11857"/>
                    <a:pt x="6138" y="12220"/>
                  </a:cubicBezTo>
                  <a:cubicBezTo>
                    <a:pt x="6138" y="13252"/>
                    <a:pt x="5022" y="13950"/>
                    <a:pt x="4464" y="14647"/>
                  </a:cubicBezTo>
                  <a:cubicBezTo>
                    <a:pt x="3488" y="14703"/>
                    <a:pt x="2512" y="14452"/>
                    <a:pt x="1675" y="13950"/>
                  </a:cubicBezTo>
                  <a:moveTo>
                    <a:pt x="10519" y="2093"/>
                  </a:moveTo>
                  <a:cubicBezTo>
                    <a:pt x="8789" y="4883"/>
                    <a:pt x="9486" y="6640"/>
                    <a:pt x="8426" y="9067"/>
                  </a:cubicBezTo>
                  <a:cubicBezTo>
                    <a:pt x="7812" y="9430"/>
                    <a:pt x="7254" y="10128"/>
                    <a:pt x="6696" y="10462"/>
                  </a:cubicBezTo>
                  <a:cubicBezTo>
                    <a:pt x="6696" y="11857"/>
                    <a:pt x="6138" y="12220"/>
                    <a:pt x="6138" y="13252"/>
                  </a:cubicBezTo>
                  <a:lnTo>
                    <a:pt x="6138" y="15010"/>
                  </a:lnTo>
                  <a:cubicBezTo>
                    <a:pt x="5580" y="16042"/>
                    <a:pt x="4464" y="16042"/>
                    <a:pt x="3348" y="16740"/>
                  </a:cubicBezTo>
                  <a:moveTo>
                    <a:pt x="9486" y="1060"/>
                  </a:moveTo>
                  <a:cubicBezTo>
                    <a:pt x="8789" y="4604"/>
                    <a:pt x="8426" y="8230"/>
                    <a:pt x="8426" y="11857"/>
                  </a:cubicBezTo>
                  <a:cubicBezTo>
                    <a:pt x="8426" y="12917"/>
                    <a:pt x="9486" y="14647"/>
                    <a:pt x="8789" y="15707"/>
                  </a:cubicBezTo>
                  <a:cubicBezTo>
                    <a:pt x="8789" y="16042"/>
                    <a:pt x="7812" y="16740"/>
                    <a:pt x="7254" y="17437"/>
                  </a:cubicBezTo>
                  <a:cubicBezTo>
                    <a:pt x="6696" y="18497"/>
                    <a:pt x="7812" y="20227"/>
                    <a:pt x="7254" y="20590"/>
                  </a:cubicBezTo>
                  <a:cubicBezTo>
                    <a:pt x="6138" y="21622"/>
                    <a:pt x="4464" y="23017"/>
                    <a:pt x="2790" y="23017"/>
                  </a:cubicBezTo>
                  <a:cubicBezTo>
                    <a:pt x="1675" y="23380"/>
                    <a:pt x="1117" y="23017"/>
                    <a:pt x="1" y="23017"/>
                  </a:cubicBezTo>
                  <a:moveTo>
                    <a:pt x="10519" y="698"/>
                  </a:moveTo>
                  <a:cubicBezTo>
                    <a:pt x="10184" y="4548"/>
                    <a:pt x="9486" y="7672"/>
                    <a:pt x="8789" y="11857"/>
                  </a:cubicBezTo>
                  <a:cubicBezTo>
                    <a:pt x="8789" y="12917"/>
                    <a:pt x="8426" y="14647"/>
                    <a:pt x="8426" y="15707"/>
                  </a:cubicBezTo>
                  <a:cubicBezTo>
                    <a:pt x="8482" y="16070"/>
                    <a:pt x="8621" y="16405"/>
                    <a:pt x="8789" y="16740"/>
                  </a:cubicBezTo>
                  <a:cubicBezTo>
                    <a:pt x="8426" y="17437"/>
                    <a:pt x="7812" y="17800"/>
                    <a:pt x="7812" y="18497"/>
                  </a:cubicBezTo>
                  <a:cubicBezTo>
                    <a:pt x="7254" y="18832"/>
                    <a:pt x="7254" y="20227"/>
                    <a:pt x="7254" y="21287"/>
                  </a:cubicBezTo>
                  <a:cubicBezTo>
                    <a:pt x="7254" y="21622"/>
                    <a:pt x="6696" y="23017"/>
                    <a:pt x="6138" y="24077"/>
                  </a:cubicBezTo>
                  <a:cubicBezTo>
                    <a:pt x="6138" y="24412"/>
                    <a:pt x="5022" y="25109"/>
                    <a:pt x="4464" y="25807"/>
                  </a:cubicBezTo>
                  <a:moveTo>
                    <a:pt x="9486" y="0"/>
                  </a:moveTo>
                  <a:lnTo>
                    <a:pt x="9486" y="10462"/>
                  </a:lnTo>
                  <a:cubicBezTo>
                    <a:pt x="8789" y="12917"/>
                    <a:pt x="8426" y="15010"/>
                    <a:pt x="7812" y="17437"/>
                  </a:cubicBezTo>
                  <a:cubicBezTo>
                    <a:pt x="7812" y="18832"/>
                    <a:pt x="6696" y="20590"/>
                    <a:pt x="6696" y="21622"/>
                  </a:cubicBezTo>
                  <a:cubicBezTo>
                    <a:pt x="6696" y="23017"/>
                    <a:pt x="7812" y="24077"/>
                    <a:pt x="8426" y="25109"/>
                  </a:cubicBezTo>
                </a:path>
              </a:pathLst>
            </a:custGeom>
            <a:noFill/>
            <a:ln w="13950" cap="rnd" cmpd="sng">
              <a:solidFill>
                <a:srgbClr val="E4CA61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7"/>
            <p:cNvSpPr/>
            <p:nvPr/>
          </p:nvSpPr>
          <p:spPr>
            <a:xfrm>
              <a:off x="1051343" y="2392000"/>
              <a:ext cx="82158" cy="68094"/>
            </a:xfrm>
            <a:custGeom>
              <a:avLst/>
              <a:gdLst/>
              <a:ahLst/>
              <a:cxnLst/>
              <a:rect l="l" t="t" r="r" b="b"/>
              <a:pathLst>
                <a:path w="3460" h="2875" extrusionOk="0">
                  <a:moveTo>
                    <a:pt x="1730" y="1"/>
                  </a:moveTo>
                  <a:cubicBezTo>
                    <a:pt x="781" y="1"/>
                    <a:pt x="0" y="643"/>
                    <a:pt x="0" y="1452"/>
                  </a:cubicBezTo>
                  <a:cubicBezTo>
                    <a:pt x="0" y="2233"/>
                    <a:pt x="781" y="2875"/>
                    <a:pt x="1730" y="2875"/>
                  </a:cubicBezTo>
                  <a:cubicBezTo>
                    <a:pt x="2678" y="2875"/>
                    <a:pt x="3460" y="2233"/>
                    <a:pt x="3460" y="1452"/>
                  </a:cubicBezTo>
                  <a:cubicBezTo>
                    <a:pt x="3460" y="643"/>
                    <a:pt x="2678" y="1"/>
                    <a:pt x="1730" y="1"/>
                  </a:cubicBezTo>
                  <a:close/>
                </a:path>
              </a:pathLst>
            </a:custGeom>
            <a:solidFill>
              <a:srgbClr val="7F7030"/>
            </a:solidFill>
            <a:ln w="1400" cap="rnd" cmpd="sng">
              <a:solidFill>
                <a:srgbClr val="5B4C0F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7"/>
            <p:cNvSpPr/>
            <p:nvPr/>
          </p:nvSpPr>
          <p:spPr>
            <a:xfrm>
              <a:off x="1042059" y="2422541"/>
              <a:ext cx="48392" cy="29843"/>
            </a:xfrm>
            <a:custGeom>
              <a:avLst/>
              <a:gdLst/>
              <a:ahLst/>
              <a:cxnLst/>
              <a:rect l="l" t="t" r="r" b="b"/>
              <a:pathLst>
                <a:path w="2038" h="1260" extrusionOk="0">
                  <a:moveTo>
                    <a:pt x="1238" y="0"/>
                  </a:moveTo>
                  <a:cubicBezTo>
                    <a:pt x="1120" y="0"/>
                    <a:pt x="994" y="16"/>
                    <a:pt x="865" y="50"/>
                  </a:cubicBezTo>
                  <a:cubicBezTo>
                    <a:pt x="363" y="162"/>
                    <a:pt x="1" y="524"/>
                    <a:pt x="84" y="859"/>
                  </a:cubicBezTo>
                  <a:cubicBezTo>
                    <a:pt x="149" y="1118"/>
                    <a:pt x="446" y="1260"/>
                    <a:pt x="822" y="1260"/>
                  </a:cubicBezTo>
                  <a:cubicBezTo>
                    <a:pt x="934" y="1260"/>
                    <a:pt x="1051" y="1247"/>
                    <a:pt x="1172" y="1222"/>
                  </a:cubicBezTo>
                  <a:cubicBezTo>
                    <a:pt x="1702" y="1082"/>
                    <a:pt x="2037" y="720"/>
                    <a:pt x="1953" y="385"/>
                  </a:cubicBezTo>
                  <a:cubicBezTo>
                    <a:pt x="1890" y="153"/>
                    <a:pt x="1603" y="0"/>
                    <a:pt x="1238" y="0"/>
                  </a:cubicBezTo>
                  <a:close/>
                </a:path>
              </a:pathLst>
            </a:custGeom>
            <a:solidFill>
              <a:srgbClr val="B29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7"/>
            <p:cNvSpPr/>
            <p:nvPr/>
          </p:nvSpPr>
          <p:spPr>
            <a:xfrm>
              <a:off x="1048019" y="2426258"/>
              <a:ext cx="27853" cy="18072"/>
            </a:xfrm>
            <a:custGeom>
              <a:avLst/>
              <a:gdLst/>
              <a:ahLst/>
              <a:cxnLst/>
              <a:rect l="l" t="t" r="r" b="b"/>
              <a:pathLst>
                <a:path w="1173" h="763" extrusionOk="0">
                  <a:moveTo>
                    <a:pt x="734" y="0"/>
                  </a:moveTo>
                  <a:cubicBezTo>
                    <a:pt x="661" y="0"/>
                    <a:pt x="583" y="11"/>
                    <a:pt x="503" y="33"/>
                  </a:cubicBezTo>
                  <a:cubicBezTo>
                    <a:pt x="196" y="116"/>
                    <a:pt x="1" y="339"/>
                    <a:pt x="29" y="535"/>
                  </a:cubicBezTo>
                  <a:cubicBezTo>
                    <a:pt x="70" y="679"/>
                    <a:pt x="233" y="762"/>
                    <a:pt x="439" y="762"/>
                  </a:cubicBezTo>
                  <a:cubicBezTo>
                    <a:pt x="512" y="762"/>
                    <a:pt x="590" y="752"/>
                    <a:pt x="670" y="730"/>
                  </a:cubicBezTo>
                  <a:cubicBezTo>
                    <a:pt x="977" y="646"/>
                    <a:pt x="1172" y="423"/>
                    <a:pt x="1145" y="228"/>
                  </a:cubicBezTo>
                  <a:cubicBezTo>
                    <a:pt x="1103" y="84"/>
                    <a:pt x="940" y="0"/>
                    <a:pt x="734" y="0"/>
                  </a:cubicBezTo>
                  <a:close/>
                </a:path>
              </a:pathLst>
            </a:custGeom>
            <a:solidFill>
              <a:srgbClr val="D1C2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7"/>
            <p:cNvSpPr/>
            <p:nvPr/>
          </p:nvSpPr>
          <p:spPr>
            <a:xfrm>
              <a:off x="1403118" y="2226893"/>
              <a:ext cx="81517" cy="68071"/>
            </a:xfrm>
            <a:custGeom>
              <a:avLst/>
              <a:gdLst/>
              <a:ahLst/>
              <a:cxnLst/>
              <a:rect l="l" t="t" r="r" b="b"/>
              <a:pathLst>
                <a:path w="3433" h="2874" extrusionOk="0">
                  <a:moveTo>
                    <a:pt x="1702" y="0"/>
                  </a:moveTo>
                  <a:cubicBezTo>
                    <a:pt x="754" y="0"/>
                    <a:pt x="1" y="642"/>
                    <a:pt x="1" y="1451"/>
                  </a:cubicBezTo>
                  <a:cubicBezTo>
                    <a:pt x="1" y="2232"/>
                    <a:pt x="754" y="2874"/>
                    <a:pt x="1702" y="2874"/>
                  </a:cubicBezTo>
                  <a:cubicBezTo>
                    <a:pt x="2651" y="2874"/>
                    <a:pt x="3432" y="2232"/>
                    <a:pt x="3432" y="1451"/>
                  </a:cubicBezTo>
                  <a:cubicBezTo>
                    <a:pt x="3432" y="642"/>
                    <a:pt x="2651" y="0"/>
                    <a:pt x="1702" y="0"/>
                  </a:cubicBezTo>
                  <a:close/>
                </a:path>
              </a:pathLst>
            </a:custGeom>
            <a:solidFill>
              <a:srgbClr val="7F7030"/>
            </a:solidFill>
            <a:ln w="1400" cap="rnd" cmpd="sng">
              <a:solidFill>
                <a:srgbClr val="5B4C0F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7"/>
            <p:cNvSpPr/>
            <p:nvPr/>
          </p:nvSpPr>
          <p:spPr>
            <a:xfrm>
              <a:off x="1393192" y="2257694"/>
              <a:ext cx="49033" cy="29559"/>
            </a:xfrm>
            <a:custGeom>
              <a:avLst/>
              <a:gdLst/>
              <a:ahLst/>
              <a:cxnLst/>
              <a:rect l="l" t="t" r="r" b="b"/>
              <a:pathLst>
                <a:path w="2065" h="1248" extrusionOk="0">
                  <a:moveTo>
                    <a:pt x="1236" y="0"/>
                  </a:moveTo>
                  <a:cubicBezTo>
                    <a:pt x="1125" y="0"/>
                    <a:pt x="1009" y="13"/>
                    <a:pt x="893" y="38"/>
                  </a:cubicBezTo>
                  <a:cubicBezTo>
                    <a:pt x="363" y="150"/>
                    <a:pt x="0" y="513"/>
                    <a:pt x="84" y="847"/>
                  </a:cubicBezTo>
                  <a:cubicBezTo>
                    <a:pt x="148" y="1106"/>
                    <a:pt x="462" y="1248"/>
                    <a:pt x="833" y="1248"/>
                  </a:cubicBezTo>
                  <a:cubicBezTo>
                    <a:pt x="943" y="1248"/>
                    <a:pt x="1057" y="1235"/>
                    <a:pt x="1172" y="1210"/>
                  </a:cubicBezTo>
                  <a:cubicBezTo>
                    <a:pt x="1702" y="1071"/>
                    <a:pt x="2065" y="708"/>
                    <a:pt x="1981" y="373"/>
                  </a:cubicBezTo>
                  <a:cubicBezTo>
                    <a:pt x="1917" y="137"/>
                    <a:pt x="1605" y="0"/>
                    <a:pt x="1236" y="0"/>
                  </a:cubicBezTo>
                  <a:close/>
                </a:path>
              </a:pathLst>
            </a:custGeom>
            <a:solidFill>
              <a:srgbClr val="B29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7"/>
            <p:cNvSpPr/>
            <p:nvPr/>
          </p:nvSpPr>
          <p:spPr>
            <a:xfrm>
              <a:off x="1399152" y="2261127"/>
              <a:ext cx="28494" cy="18072"/>
            </a:xfrm>
            <a:custGeom>
              <a:avLst/>
              <a:gdLst/>
              <a:ahLst/>
              <a:cxnLst/>
              <a:rect l="l" t="t" r="r" b="b"/>
              <a:pathLst>
                <a:path w="1200" h="763" extrusionOk="0">
                  <a:moveTo>
                    <a:pt x="734" y="0"/>
                  </a:moveTo>
                  <a:cubicBezTo>
                    <a:pt x="661" y="0"/>
                    <a:pt x="583" y="11"/>
                    <a:pt x="502" y="33"/>
                  </a:cubicBezTo>
                  <a:cubicBezTo>
                    <a:pt x="195" y="116"/>
                    <a:pt x="0" y="312"/>
                    <a:pt x="28" y="535"/>
                  </a:cubicBezTo>
                  <a:cubicBezTo>
                    <a:pt x="69" y="679"/>
                    <a:pt x="232" y="763"/>
                    <a:pt x="438" y="763"/>
                  </a:cubicBezTo>
                  <a:cubicBezTo>
                    <a:pt x="511" y="763"/>
                    <a:pt x="590" y="752"/>
                    <a:pt x="670" y="730"/>
                  </a:cubicBezTo>
                  <a:cubicBezTo>
                    <a:pt x="977" y="647"/>
                    <a:pt x="1200" y="423"/>
                    <a:pt x="1144" y="228"/>
                  </a:cubicBezTo>
                  <a:cubicBezTo>
                    <a:pt x="1103" y="84"/>
                    <a:pt x="940" y="0"/>
                    <a:pt x="734" y="0"/>
                  </a:cubicBezTo>
                  <a:close/>
                </a:path>
              </a:pathLst>
            </a:custGeom>
            <a:solidFill>
              <a:srgbClr val="D1C2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7"/>
            <p:cNvSpPr/>
            <p:nvPr/>
          </p:nvSpPr>
          <p:spPr>
            <a:xfrm>
              <a:off x="1026149" y="2018816"/>
              <a:ext cx="81517" cy="68094"/>
            </a:xfrm>
            <a:custGeom>
              <a:avLst/>
              <a:gdLst/>
              <a:ahLst/>
              <a:cxnLst/>
              <a:rect l="l" t="t" r="r" b="b"/>
              <a:pathLst>
                <a:path w="3433" h="2875" extrusionOk="0">
                  <a:moveTo>
                    <a:pt x="1703" y="1"/>
                  </a:moveTo>
                  <a:cubicBezTo>
                    <a:pt x="754" y="1"/>
                    <a:pt x="1" y="643"/>
                    <a:pt x="1" y="1452"/>
                  </a:cubicBezTo>
                  <a:cubicBezTo>
                    <a:pt x="1" y="2233"/>
                    <a:pt x="754" y="2875"/>
                    <a:pt x="1703" y="2875"/>
                  </a:cubicBezTo>
                  <a:cubicBezTo>
                    <a:pt x="2679" y="2875"/>
                    <a:pt x="3433" y="2233"/>
                    <a:pt x="3433" y="1452"/>
                  </a:cubicBezTo>
                  <a:cubicBezTo>
                    <a:pt x="3433" y="643"/>
                    <a:pt x="2679" y="1"/>
                    <a:pt x="1703" y="1"/>
                  </a:cubicBezTo>
                  <a:close/>
                </a:path>
              </a:pathLst>
            </a:custGeom>
            <a:solidFill>
              <a:srgbClr val="7F7030"/>
            </a:solidFill>
            <a:ln w="1400" cap="rnd" cmpd="sng">
              <a:solidFill>
                <a:srgbClr val="5B4C0F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7"/>
            <p:cNvSpPr/>
            <p:nvPr/>
          </p:nvSpPr>
          <p:spPr>
            <a:xfrm>
              <a:off x="1016223" y="2049617"/>
              <a:ext cx="49057" cy="29583"/>
            </a:xfrm>
            <a:custGeom>
              <a:avLst/>
              <a:gdLst/>
              <a:ahLst/>
              <a:cxnLst/>
              <a:rect l="l" t="t" r="r" b="b"/>
              <a:pathLst>
                <a:path w="2066" h="1249" extrusionOk="0">
                  <a:moveTo>
                    <a:pt x="1236" y="1"/>
                  </a:moveTo>
                  <a:cubicBezTo>
                    <a:pt x="1125" y="1"/>
                    <a:pt x="1009" y="13"/>
                    <a:pt x="893" y="39"/>
                  </a:cubicBezTo>
                  <a:cubicBezTo>
                    <a:pt x="363" y="151"/>
                    <a:pt x="1" y="513"/>
                    <a:pt x="112" y="848"/>
                  </a:cubicBezTo>
                  <a:cubicBezTo>
                    <a:pt x="177" y="1107"/>
                    <a:pt x="474" y="1249"/>
                    <a:pt x="850" y="1249"/>
                  </a:cubicBezTo>
                  <a:cubicBezTo>
                    <a:pt x="961" y="1249"/>
                    <a:pt x="1079" y="1236"/>
                    <a:pt x="1200" y="1211"/>
                  </a:cubicBezTo>
                  <a:cubicBezTo>
                    <a:pt x="1702" y="1071"/>
                    <a:pt x="2065" y="709"/>
                    <a:pt x="1981" y="374"/>
                  </a:cubicBezTo>
                  <a:cubicBezTo>
                    <a:pt x="1917" y="138"/>
                    <a:pt x="1605" y="1"/>
                    <a:pt x="1236" y="1"/>
                  </a:cubicBezTo>
                  <a:close/>
                </a:path>
              </a:pathLst>
            </a:custGeom>
            <a:solidFill>
              <a:srgbClr val="B29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7"/>
            <p:cNvSpPr/>
            <p:nvPr/>
          </p:nvSpPr>
          <p:spPr>
            <a:xfrm>
              <a:off x="1022183" y="2053074"/>
              <a:ext cx="28518" cy="18072"/>
            </a:xfrm>
            <a:custGeom>
              <a:avLst/>
              <a:gdLst/>
              <a:ahLst/>
              <a:cxnLst/>
              <a:rect l="l" t="t" r="r" b="b"/>
              <a:pathLst>
                <a:path w="1201" h="763" extrusionOk="0">
                  <a:moveTo>
                    <a:pt x="734" y="0"/>
                  </a:moveTo>
                  <a:cubicBezTo>
                    <a:pt x="661" y="0"/>
                    <a:pt x="583" y="11"/>
                    <a:pt x="503" y="33"/>
                  </a:cubicBezTo>
                  <a:cubicBezTo>
                    <a:pt x="196" y="116"/>
                    <a:pt x="1" y="339"/>
                    <a:pt x="28" y="535"/>
                  </a:cubicBezTo>
                  <a:cubicBezTo>
                    <a:pt x="70" y="679"/>
                    <a:pt x="233" y="762"/>
                    <a:pt x="439" y="762"/>
                  </a:cubicBezTo>
                  <a:cubicBezTo>
                    <a:pt x="512" y="762"/>
                    <a:pt x="590" y="752"/>
                    <a:pt x="670" y="730"/>
                  </a:cubicBezTo>
                  <a:cubicBezTo>
                    <a:pt x="977" y="646"/>
                    <a:pt x="1200" y="423"/>
                    <a:pt x="1144" y="228"/>
                  </a:cubicBezTo>
                  <a:cubicBezTo>
                    <a:pt x="1103" y="84"/>
                    <a:pt x="940" y="0"/>
                    <a:pt x="734" y="0"/>
                  </a:cubicBezTo>
                  <a:close/>
                </a:path>
              </a:pathLst>
            </a:custGeom>
            <a:solidFill>
              <a:srgbClr val="D1C2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7"/>
            <p:cNvSpPr/>
            <p:nvPr/>
          </p:nvSpPr>
          <p:spPr>
            <a:xfrm>
              <a:off x="1059275" y="2074310"/>
              <a:ext cx="82181" cy="68094"/>
            </a:xfrm>
            <a:custGeom>
              <a:avLst/>
              <a:gdLst/>
              <a:ahLst/>
              <a:cxnLst/>
              <a:rect l="l" t="t" r="r" b="b"/>
              <a:pathLst>
                <a:path w="3461" h="2875" extrusionOk="0">
                  <a:moveTo>
                    <a:pt x="1731" y="0"/>
                  </a:moveTo>
                  <a:cubicBezTo>
                    <a:pt x="782" y="0"/>
                    <a:pt x="1" y="642"/>
                    <a:pt x="1" y="1451"/>
                  </a:cubicBezTo>
                  <a:cubicBezTo>
                    <a:pt x="1" y="2232"/>
                    <a:pt x="782" y="2874"/>
                    <a:pt x="1731" y="2874"/>
                  </a:cubicBezTo>
                  <a:cubicBezTo>
                    <a:pt x="2679" y="2874"/>
                    <a:pt x="3460" y="2232"/>
                    <a:pt x="3460" y="1451"/>
                  </a:cubicBezTo>
                  <a:cubicBezTo>
                    <a:pt x="3460" y="642"/>
                    <a:pt x="2679" y="0"/>
                    <a:pt x="1731" y="0"/>
                  </a:cubicBezTo>
                  <a:close/>
                </a:path>
              </a:pathLst>
            </a:custGeom>
            <a:solidFill>
              <a:srgbClr val="968439"/>
            </a:solidFill>
            <a:ln w="1400" cap="rnd" cmpd="sng">
              <a:solidFill>
                <a:srgbClr val="5B4C0F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7"/>
            <p:cNvSpPr/>
            <p:nvPr/>
          </p:nvSpPr>
          <p:spPr>
            <a:xfrm>
              <a:off x="1043388" y="2094836"/>
              <a:ext cx="48369" cy="29654"/>
            </a:xfrm>
            <a:custGeom>
              <a:avLst/>
              <a:gdLst/>
              <a:ahLst/>
              <a:cxnLst/>
              <a:rect l="l" t="t" r="r" b="b"/>
              <a:pathLst>
                <a:path w="2037" h="1252" extrusionOk="0">
                  <a:moveTo>
                    <a:pt x="1262" y="0"/>
                  </a:moveTo>
                  <a:cubicBezTo>
                    <a:pt x="1137" y="0"/>
                    <a:pt x="1003" y="18"/>
                    <a:pt x="865" y="54"/>
                  </a:cubicBezTo>
                  <a:cubicBezTo>
                    <a:pt x="363" y="166"/>
                    <a:pt x="0" y="528"/>
                    <a:pt x="84" y="863"/>
                  </a:cubicBezTo>
                  <a:cubicBezTo>
                    <a:pt x="146" y="1111"/>
                    <a:pt x="422" y="1252"/>
                    <a:pt x="776" y="1252"/>
                  </a:cubicBezTo>
                  <a:cubicBezTo>
                    <a:pt x="900" y="1252"/>
                    <a:pt x="1034" y="1234"/>
                    <a:pt x="1172" y="1198"/>
                  </a:cubicBezTo>
                  <a:cubicBezTo>
                    <a:pt x="1702" y="1086"/>
                    <a:pt x="2037" y="724"/>
                    <a:pt x="1953" y="389"/>
                  </a:cubicBezTo>
                  <a:cubicBezTo>
                    <a:pt x="1891" y="141"/>
                    <a:pt x="1616" y="0"/>
                    <a:pt x="1262" y="0"/>
                  </a:cubicBezTo>
                  <a:close/>
                </a:path>
              </a:pathLst>
            </a:custGeom>
            <a:solidFill>
              <a:srgbClr val="B29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7"/>
            <p:cNvSpPr/>
            <p:nvPr/>
          </p:nvSpPr>
          <p:spPr>
            <a:xfrm>
              <a:off x="1050679" y="2099310"/>
              <a:ext cx="28494" cy="18072"/>
            </a:xfrm>
            <a:custGeom>
              <a:avLst/>
              <a:gdLst/>
              <a:ahLst/>
              <a:cxnLst/>
              <a:rect l="l" t="t" r="r" b="b"/>
              <a:pathLst>
                <a:path w="1200" h="763" extrusionOk="0">
                  <a:moveTo>
                    <a:pt x="734" y="0"/>
                  </a:moveTo>
                  <a:cubicBezTo>
                    <a:pt x="661" y="0"/>
                    <a:pt x="583" y="11"/>
                    <a:pt x="502" y="33"/>
                  </a:cubicBezTo>
                  <a:cubicBezTo>
                    <a:pt x="196" y="116"/>
                    <a:pt x="0" y="312"/>
                    <a:pt x="28" y="535"/>
                  </a:cubicBezTo>
                  <a:cubicBezTo>
                    <a:pt x="69" y="679"/>
                    <a:pt x="232" y="762"/>
                    <a:pt x="438" y="762"/>
                  </a:cubicBezTo>
                  <a:cubicBezTo>
                    <a:pt x="511" y="762"/>
                    <a:pt x="590" y="752"/>
                    <a:pt x="670" y="730"/>
                  </a:cubicBezTo>
                  <a:cubicBezTo>
                    <a:pt x="977" y="646"/>
                    <a:pt x="1200" y="423"/>
                    <a:pt x="1144" y="228"/>
                  </a:cubicBezTo>
                  <a:cubicBezTo>
                    <a:pt x="1103" y="84"/>
                    <a:pt x="940" y="0"/>
                    <a:pt x="734" y="0"/>
                  </a:cubicBezTo>
                  <a:close/>
                </a:path>
              </a:pathLst>
            </a:custGeom>
            <a:solidFill>
              <a:srgbClr val="D1C2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7"/>
            <p:cNvSpPr/>
            <p:nvPr/>
          </p:nvSpPr>
          <p:spPr>
            <a:xfrm>
              <a:off x="1496535" y="1253958"/>
              <a:ext cx="123901" cy="594730"/>
            </a:xfrm>
            <a:custGeom>
              <a:avLst/>
              <a:gdLst/>
              <a:ahLst/>
              <a:cxnLst/>
              <a:rect l="l" t="t" r="r" b="b"/>
              <a:pathLst>
                <a:path w="5218" h="25110" extrusionOk="0">
                  <a:moveTo>
                    <a:pt x="1033" y="1"/>
                  </a:moveTo>
                  <a:cubicBezTo>
                    <a:pt x="1730" y="8371"/>
                    <a:pt x="0" y="14285"/>
                    <a:pt x="0" y="16740"/>
                  </a:cubicBezTo>
                  <a:cubicBezTo>
                    <a:pt x="0" y="19530"/>
                    <a:pt x="1033" y="23352"/>
                    <a:pt x="3488" y="25110"/>
                  </a:cubicBezTo>
                  <a:cubicBezTo>
                    <a:pt x="2790" y="17773"/>
                    <a:pt x="5217" y="12193"/>
                    <a:pt x="4520" y="4883"/>
                  </a:cubicBezTo>
                  <a:cubicBezTo>
                    <a:pt x="4520" y="3125"/>
                    <a:pt x="2790" y="1033"/>
                    <a:pt x="1033" y="1"/>
                  </a:cubicBezTo>
                  <a:close/>
                </a:path>
              </a:pathLst>
            </a:custGeom>
            <a:solidFill>
              <a:srgbClr val="279C56"/>
            </a:solidFill>
            <a:ln w="13950" cap="flat" cmpd="sng">
              <a:solidFill>
                <a:srgbClr val="1E7B44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7"/>
            <p:cNvSpPr/>
            <p:nvPr/>
          </p:nvSpPr>
          <p:spPr>
            <a:xfrm>
              <a:off x="716120" y="1320011"/>
              <a:ext cx="119271" cy="512141"/>
            </a:xfrm>
            <a:custGeom>
              <a:avLst/>
              <a:gdLst/>
              <a:ahLst/>
              <a:cxnLst/>
              <a:rect l="l" t="t" r="r" b="b"/>
              <a:pathLst>
                <a:path w="5023" h="21623" extrusionOk="0">
                  <a:moveTo>
                    <a:pt x="2232" y="1"/>
                  </a:moveTo>
                  <a:cubicBezTo>
                    <a:pt x="2232" y="6975"/>
                    <a:pt x="0" y="12193"/>
                    <a:pt x="0" y="14285"/>
                  </a:cubicBezTo>
                  <a:cubicBezTo>
                    <a:pt x="0" y="16740"/>
                    <a:pt x="1116" y="19865"/>
                    <a:pt x="2790" y="21622"/>
                  </a:cubicBezTo>
                  <a:cubicBezTo>
                    <a:pt x="2790" y="15345"/>
                    <a:pt x="5022" y="10463"/>
                    <a:pt x="4464" y="4186"/>
                  </a:cubicBezTo>
                  <a:cubicBezTo>
                    <a:pt x="4464" y="2791"/>
                    <a:pt x="3348" y="1033"/>
                    <a:pt x="2232" y="1"/>
                  </a:cubicBezTo>
                  <a:close/>
                </a:path>
              </a:pathLst>
            </a:custGeom>
            <a:solidFill>
              <a:srgbClr val="259954"/>
            </a:solidFill>
            <a:ln w="11850" cap="flat" cmpd="sng">
              <a:solidFill>
                <a:srgbClr val="1E7B44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7"/>
            <p:cNvSpPr/>
            <p:nvPr/>
          </p:nvSpPr>
          <p:spPr>
            <a:xfrm>
              <a:off x="1629038" y="1253958"/>
              <a:ext cx="149071" cy="429551"/>
            </a:xfrm>
            <a:custGeom>
              <a:avLst/>
              <a:gdLst/>
              <a:ahLst/>
              <a:cxnLst/>
              <a:rect l="l" t="t" r="r" b="b"/>
              <a:pathLst>
                <a:path w="6278" h="18136" extrusionOk="0">
                  <a:moveTo>
                    <a:pt x="0" y="1"/>
                  </a:moveTo>
                  <a:cubicBezTo>
                    <a:pt x="1730" y="5915"/>
                    <a:pt x="1032" y="11160"/>
                    <a:pt x="1730" y="12555"/>
                  </a:cubicBezTo>
                  <a:cubicBezTo>
                    <a:pt x="2427" y="14285"/>
                    <a:pt x="3822" y="17075"/>
                    <a:pt x="6277" y="18135"/>
                  </a:cubicBezTo>
                  <a:cubicBezTo>
                    <a:pt x="4520" y="12555"/>
                    <a:pt x="5580" y="8371"/>
                    <a:pt x="3822" y="3125"/>
                  </a:cubicBezTo>
                  <a:cubicBezTo>
                    <a:pt x="3488" y="1396"/>
                    <a:pt x="1730" y="336"/>
                    <a:pt x="0" y="1"/>
                  </a:cubicBezTo>
                  <a:close/>
                </a:path>
              </a:pathLst>
            </a:custGeom>
            <a:solidFill>
              <a:srgbClr val="208246"/>
            </a:solidFill>
            <a:ln w="11150" cap="flat" cmpd="sng">
              <a:solidFill>
                <a:srgbClr val="1E7B44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7"/>
            <p:cNvSpPr/>
            <p:nvPr/>
          </p:nvSpPr>
          <p:spPr>
            <a:xfrm>
              <a:off x="1297780" y="971922"/>
              <a:ext cx="132521" cy="504869"/>
            </a:xfrm>
            <a:custGeom>
              <a:avLst/>
              <a:gdLst/>
              <a:ahLst/>
              <a:cxnLst/>
              <a:rect l="l" t="t" r="r" b="b"/>
              <a:pathLst>
                <a:path w="5581" h="21316" extrusionOk="0">
                  <a:moveTo>
                    <a:pt x="1033" y="1"/>
                  </a:moveTo>
                  <a:lnTo>
                    <a:pt x="1033" y="1"/>
                  </a:lnTo>
                  <a:cubicBezTo>
                    <a:pt x="1730" y="6669"/>
                    <a:pt x="1" y="12249"/>
                    <a:pt x="1" y="14006"/>
                  </a:cubicBezTo>
                  <a:cubicBezTo>
                    <a:pt x="1" y="16099"/>
                    <a:pt x="1033" y="19586"/>
                    <a:pt x="3823" y="21316"/>
                  </a:cubicBezTo>
                  <a:cubicBezTo>
                    <a:pt x="3488" y="15038"/>
                    <a:pt x="5580" y="10156"/>
                    <a:pt x="4520" y="4576"/>
                  </a:cubicBezTo>
                  <a:cubicBezTo>
                    <a:pt x="4520" y="2791"/>
                    <a:pt x="2791" y="1117"/>
                    <a:pt x="1033" y="1"/>
                  </a:cubicBezTo>
                  <a:close/>
                </a:path>
              </a:pathLst>
            </a:custGeom>
            <a:solidFill>
              <a:srgbClr val="22894B"/>
            </a:solidFill>
            <a:ln w="13250" cap="flat" cmpd="sng">
              <a:solidFill>
                <a:srgbClr val="1E7B44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7"/>
            <p:cNvSpPr/>
            <p:nvPr/>
          </p:nvSpPr>
          <p:spPr>
            <a:xfrm>
              <a:off x="888350" y="1369562"/>
              <a:ext cx="119271" cy="512117"/>
            </a:xfrm>
            <a:custGeom>
              <a:avLst/>
              <a:gdLst/>
              <a:ahLst/>
              <a:cxnLst/>
              <a:rect l="l" t="t" r="r" b="b"/>
              <a:pathLst>
                <a:path w="5023" h="21622" extrusionOk="0">
                  <a:moveTo>
                    <a:pt x="1" y="0"/>
                  </a:moveTo>
                  <a:lnTo>
                    <a:pt x="1" y="0"/>
                  </a:lnTo>
                  <a:cubicBezTo>
                    <a:pt x="1675" y="7310"/>
                    <a:pt x="559" y="12890"/>
                    <a:pt x="559" y="14982"/>
                  </a:cubicBezTo>
                  <a:cubicBezTo>
                    <a:pt x="1117" y="17437"/>
                    <a:pt x="2233" y="20562"/>
                    <a:pt x="4465" y="21622"/>
                  </a:cubicBezTo>
                  <a:cubicBezTo>
                    <a:pt x="3349" y="15679"/>
                    <a:pt x="5023" y="10462"/>
                    <a:pt x="3349" y="4520"/>
                  </a:cubicBezTo>
                  <a:cubicBezTo>
                    <a:pt x="3349" y="2790"/>
                    <a:pt x="1675" y="1032"/>
                    <a:pt x="1" y="0"/>
                  </a:cubicBezTo>
                  <a:close/>
                </a:path>
              </a:pathLst>
            </a:custGeom>
            <a:solidFill>
              <a:srgbClr val="218449"/>
            </a:solidFill>
            <a:ln w="11850" cap="flat" cmpd="sng">
              <a:solidFill>
                <a:srgbClr val="1E7B44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7"/>
            <p:cNvSpPr/>
            <p:nvPr/>
          </p:nvSpPr>
          <p:spPr>
            <a:xfrm>
              <a:off x="1231529" y="945501"/>
              <a:ext cx="123901" cy="465221"/>
            </a:xfrm>
            <a:custGeom>
              <a:avLst/>
              <a:gdLst/>
              <a:ahLst/>
              <a:cxnLst/>
              <a:rect l="l" t="t" r="r" b="b"/>
              <a:pathLst>
                <a:path w="5218" h="19642" extrusionOk="0">
                  <a:moveTo>
                    <a:pt x="1730" y="1"/>
                  </a:moveTo>
                  <a:cubicBezTo>
                    <a:pt x="1730" y="6055"/>
                    <a:pt x="1" y="11272"/>
                    <a:pt x="1" y="13030"/>
                  </a:cubicBezTo>
                  <a:cubicBezTo>
                    <a:pt x="1" y="14425"/>
                    <a:pt x="698" y="17912"/>
                    <a:pt x="2791" y="19642"/>
                  </a:cubicBezTo>
                  <a:cubicBezTo>
                    <a:pt x="2791" y="13365"/>
                    <a:pt x="5218" y="9542"/>
                    <a:pt x="4520" y="3907"/>
                  </a:cubicBezTo>
                  <a:cubicBezTo>
                    <a:pt x="4520" y="2233"/>
                    <a:pt x="3488" y="1117"/>
                    <a:pt x="1730" y="1"/>
                  </a:cubicBezTo>
                  <a:close/>
                </a:path>
              </a:pathLst>
            </a:custGeom>
            <a:solidFill>
              <a:srgbClr val="259652"/>
            </a:solidFill>
            <a:ln w="11150" cap="flat" cmpd="sng">
              <a:solidFill>
                <a:srgbClr val="1E7B44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7"/>
            <p:cNvSpPr/>
            <p:nvPr/>
          </p:nvSpPr>
          <p:spPr>
            <a:xfrm>
              <a:off x="1579337" y="1212362"/>
              <a:ext cx="132521" cy="603328"/>
            </a:xfrm>
            <a:custGeom>
              <a:avLst/>
              <a:gdLst/>
              <a:ahLst/>
              <a:cxnLst/>
              <a:rect l="l" t="t" r="r" b="b"/>
              <a:pathLst>
                <a:path w="5581" h="25473" extrusionOk="0">
                  <a:moveTo>
                    <a:pt x="3125" y="0"/>
                  </a:moveTo>
                  <a:cubicBezTo>
                    <a:pt x="1730" y="1758"/>
                    <a:pt x="335" y="3153"/>
                    <a:pt x="335" y="5580"/>
                  </a:cubicBezTo>
                  <a:cubicBezTo>
                    <a:pt x="1" y="12917"/>
                    <a:pt x="2093" y="17800"/>
                    <a:pt x="2093" y="25472"/>
                  </a:cubicBezTo>
                  <a:cubicBezTo>
                    <a:pt x="4520" y="24077"/>
                    <a:pt x="4883" y="19530"/>
                    <a:pt x="5581" y="17102"/>
                  </a:cubicBezTo>
                  <a:cubicBezTo>
                    <a:pt x="5581" y="14312"/>
                    <a:pt x="3125" y="8370"/>
                    <a:pt x="3125" y="0"/>
                  </a:cubicBezTo>
                  <a:close/>
                </a:path>
              </a:pathLst>
            </a:custGeom>
            <a:solidFill>
              <a:srgbClr val="238C4D"/>
            </a:solidFill>
            <a:ln w="13950" cap="flat" cmpd="sng">
              <a:solidFill>
                <a:srgbClr val="1E7B44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7"/>
            <p:cNvSpPr/>
            <p:nvPr/>
          </p:nvSpPr>
          <p:spPr>
            <a:xfrm>
              <a:off x="808872" y="1369562"/>
              <a:ext cx="132497" cy="594730"/>
            </a:xfrm>
            <a:custGeom>
              <a:avLst/>
              <a:gdLst/>
              <a:ahLst/>
              <a:cxnLst/>
              <a:rect l="l" t="t" r="r" b="b"/>
              <a:pathLst>
                <a:path w="5580" h="25110" extrusionOk="0">
                  <a:moveTo>
                    <a:pt x="1674" y="0"/>
                  </a:moveTo>
                  <a:lnTo>
                    <a:pt x="1674" y="0"/>
                  </a:lnTo>
                  <a:cubicBezTo>
                    <a:pt x="2232" y="8370"/>
                    <a:pt x="0" y="14647"/>
                    <a:pt x="558" y="16740"/>
                  </a:cubicBezTo>
                  <a:cubicBezTo>
                    <a:pt x="558" y="19529"/>
                    <a:pt x="1674" y="23352"/>
                    <a:pt x="3906" y="25109"/>
                  </a:cubicBezTo>
                  <a:cubicBezTo>
                    <a:pt x="3348" y="17772"/>
                    <a:pt x="5580" y="12192"/>
                    <a:pt x="5022" y="4882"/>
                  </a:cubicBezTo>
                  <a:cubicBezTo>
                    <a:pt x="4464" y="3488"/>
                    <a:pt x="3348" y="1032"/>
                    <a:pt x="1674" y="0"/>
                  </a:cubicBezTo>
                  <a:close/>
                </a:path>
              </a:pathLst>
            </a:custGeom>
            <a:solidFill>
              <a:srgbClr val="279C56"/>
            </a:solidFill>
            <a:ln w="13950" cap="flat" cmpd="sng">
              <a:solidFill>
                <a:srgbClr val="1E7B44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7"/>
            <p:cNvSpPr/>
            <p:nvPr/>
          </p:nvSpPr>
          <p:spPr>
            <a:xfrm>
              <a:off x="861874" y="985132"/>
              <a:ext cx="659161" cy="979327"/>
            </a:xfrm>
            <a:custGeom>
              <a:avLst/>
              <a:gdLst/>
              <a:ahLst/>
              <a:cxnLst/>
              <a:rect l="l" t="t" r="r" b="b"/>
              <a:pathLst>
                <a:path w="27760" h="41348" fill="none" extrusionOk="0">
                  <a:moveTo>
                    <a:pt x="13810" y="41347"/>
                  </a:moveTo>
                  <a:cubicBezTo>
                    <a:pt x="13810" y="37860"/>
                    <a:pt x="13810" y="32280"/>
                    <a:pt x="15205" y="30188"/>
                  </a:cubicBezTo>
                  <a:cubicBezTo>
                    <a:pt x="16600" y="26700"/>
                    <a:pt x="21845" y="25305"/>
                    <a:pt x="23575" y="22515"/>
                  </a:cubicBezTo>
                  <a:cubicBezTo>
                    <a:pt x="25667" y="18331"/>
                    <a:pt x="26365" y="14146"/>
                    <a:pt x="27760" y="9961"/>
                  </a:cubicBezTo>
                  <a:moveTo>
                    <a:pt x="0" y="11356"/>
                  </a:moveTo>
                  <a:cubicBezTo>
                    <a:pt x="3348" y="14146"/>
                    <a:pt x="7254" y="16238"/>
                    <a:pt x="10044" y="19726"/>
                  </a:cubicBezTo>
                  <a:cubicBezTo>
                    <a:pt x="11718" y="21818"/>
                    <a:pt x="13475" y="25305"/>
                    <a:pt x="13810" y="28430"/>
                  </a:cubicBezTo>
                  <a:cubicBezTo>
                    <a:pt x="13810" y="31220"/>
                    <a:pt x="12778" y="41347"/>
                    <a:pt x="13475" y="41347"/>
                  </a:cubicBezTo>
                  <a:cubicBezTo>
                    <a:pt x="13475" y="40650"/>
                    <a:pt x="15205" y="29490"/>
                    <a:pt x="15205" y="25640"/>
                  </a:cubicBezTo>
                  <a:cubicBezTo>
                    <a:pt x="15205" y="23548"/>
                    <a:pt x="12778" y="20060"/>
                    <a:pt x="12778" y="17968"/>
                  </a:cubicBezTo>
                  <a:cubicBezTo>
                    <a:pt x="12778" y="15178"/>
                    <a:pt x="13475" y="12388"/>
                    <a:pt x="13810" y="9598"/>
                  </a:cubicBezTo>
                  <a:cubicBezTo>
                    <a:pt x="14508" y="6111"/>
                    <a:pt x="15568" y="3321"/>
                    <a:pt x="16265" y="1"/>
                  </a:cubicBezTo>
                </a:path>
              </a:pathLst>
            </a:custGeom>
            <a:noFill/>
            <a:ln w="34875" cap="rnd" cmpd="sng">
              <a:solidFill>
                <a:srgbClr val="2A8448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7"/>
            <p:cNvSpPr/>
            <p:nvPr/>
          </p:nvSpPr>
          <p:spPr>
            <a:xfrm>
              <a:off x="1454789" y="1025947"/>
              <a:ext cx="430639" cy="224013"/>
            </a:xfrm>
            <a:custGeom>
              <a:avLst/>
              <a:gdLst/>
              <a:ahLst/>
              <a:cxnLst/>
              <a:rect l="l" t="t" r="r" b="b"/>
              <a:pathLst>
                <a:path w="18136" h="9458" extrusionOk="0">
                  <a:moveTo>
                    <a:pt x="8834" y="0"/>
                  </a:moveTo>
                  <a:cubicBezTo>
                    <a:pt x="6042" y="0"/>
                    <a:pt x="3674" y="2185"/>
                    <a:pt x="1758" y="4387"/>
                  </a:cubicBezTo>
                  <a:cubicBezTo>
                    <a:pt x="1" y="6842"/>
                    <a:pt x="2456" y="7874"/>
                    <a:pt x="3488" y="8934"/>
                  </a:cubicBezTo>
                  <a:cubicBezTo>
                    <a:pt x="4018" y="9283"/>
                    <a:pt x="4890" y="9457"/>
                    <a:pt x="5891" y="9457"/>
                  </a:cubicBezTo>
                  <a:cubicBezTo>
                    <a:pt x="6892" y="9457"/>
                    <a:pt x="8022" y="9283"/>
                    <a:pt x="9068" y="8934"/>
                  </a:cubicBezTo>
                  <a:cubicBezTo>
                    <a:pt x="10826" y="8237"/>
                    <a:pt x="13615" y="6144"/>
                    <a:pt x="15345" y="5447"/>
                  </a:cubicBezTo>
                  <a:cubicBezTo>
                    <a:pt x="16052" y="5447"/>
                    <a:pt x="16746" y="5757"/>
                    <a:pt x="17337" y="5757"/>
                  </a:cubicBezTo>
                  <a:cubicBezTo>
                    <a:pt x="17633" y="5757"/>
                    <a:pt x="17903" y="5679"/>
                    <a:pt x="18135" y="5447"/>
                  </a:cubicBezTo>
                  <a:cubicBezTo>
                    <a:pt x="17326" y="5419"/>
                    <a:pt x="16489" y="5307"/>
                    <a:pt x="15708" y="5084"/>
                  </a:cubicBezTo>
                  <a:cubicBezTo>
                    <a:pt x="14648" y="4052"/>
                    <a:pt x="12918" y="1067"/>
                    <a:pt x="11160" y="509"/>
                  </a:cubicBezTo>
                  <a:cubicBezTo>
                    <a:pt x="10355" y="156"/>
                    <a:pt x="9579" y="0"/>
                    <a:pt x="8834" y="0"/>
                  </a:cubicBezTo>
                  <a:close/>
                </a:path>
              </a:pathLst>
            </a:custGeom>
            <a:solidFill>
              <a:srgbClr val="7CBE3D"/>
            </a:solidFill>
            <a:ln w="13950" cap="flat" cmpd="sng">
              <a:solidFill>
                <a:srgbClr val="49751F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7"/>
            <p:cNvSpPr/>
            <p:nvPr/>
          </p:nvSpPr>
          <p:spPr>
            <a:xfrm>
              <a:off x="1513086" y="1088851"/>
              <a:ext cx="314692" cy="66081"/>
            </a:xfrm>
            <a:custGeom>
              <a:avLst/>
              <a:gdLst/>
              <a:ahLst/>
              <a:cxnLst/>
              <a:rect l="l" t="t" r="r" b="b"/>
              <a:pathLst>
                <a:path w="13253" h="2790" fill="none" extrusionOk="0">
                  <a:moveTo>
                    <a:pt x="1" y="1730"/>
                  </a:moveTo>
                  <a:cubicBezTo>
                    <a:pt x="3125" y="0"/>
                    <a:pt x="7673" y="697"/>
                    <a:pt x="13253" y="2790"/>
                  </a:cubicBezTo>
                </a:path>
              </a:pathLst>
            </a:custGeom>
            <a:noFill/>
            <a:ln w="13950" cap="rnd" cmpd="sng">
              <a:solidFill>
                <a:srgbClr val="C9E9AB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7"/>
            <p:cNvSpPr/>
            <p:nvPr/>
          </p:nvSpPr>
          <p:spPr>
            <a:xfrm>
              <a:off x="1181852" y="1115201"/>
              <a:ext cx="397491" cy="229366"/>
            </a:xfrm>
            <a:custGeom>
              <a:avLst/>
              <a:gdLst/>
              <a:ahLst/>
              <a:cxnLst/>
              <a:rect l="l" t="t" r="r" b="b"/>
              <a:pathLst>
                <a:path w="16740" h="9684" extrusionOk="0">
                  <a:moveTo>
                    <a:pt x="9875" y="1"/>
                  </a:moveTo>
                  <a:cubicBezTo>
                    <a:pt x="9431" y="1"/>
                    <a:pt x="8955" y="87"/>
                    <a:pt x="8370" y="282"/>
                  </a:cubicBezTo>
                  <a:cubicBezTo>
                    <a:pt x="6612" y="282"/>
                    <a:pt x="4883" y="617"/>
                    <a:pt x="3822" y="1677"/>
                  </a:cubicBezTo>
                  <a:cubicBezTo>
                    <a:pt x="2790" y="3072"/>
                    <a:pt x="2093" y="6894"/>
                    <a:pt x="1730" y="7954"/>
                  </a:cubicBezTo>
                  <a:cubicBezTo>
                    <a:pt x="1033" y="9684"/>
                    <a:pt x="0" y="9684"/>
                    <a:pt x="335" y="9684"/>
                  </a:cubicBezTo>
                  <a:cubicBezTo>
                    <a:pt x="335" y="9684"/>
                    <a:pt x="1730" y="8652"/>
                    <a:pt x="2790" y="8652"/>
                  </a:cubicBezTo>
                  <a:cubicBezTo>
                    <a:pt x="3943" y="8652"/>
                    <a:pt x="5729" y="8800"/>
                    <a:pt x="7510" y="8800"/>
                  </a:cubicBezTo>
                  <a:cubicBezTo>
                    <a:pt x="8401" y="8800"/>
                    <a:pt x="9291" y="8763"/>
                    <a:pt x="10100" y="8652"/>
                  </a:cubicBezTo>
                  <a:cubicBezTo>
                    <a:pt x="11495" y="7954"/>
                    <a:pt x="13950" y="7257"/>
                    <a:pt x="14285" y="5862"/>
                  </a:cubicBezTo>
                  <a:cubicBezTo>
                    <a:pt x="14982" y="4467"/>
                    <a:pt x="16740" y="3072"/>
                    <a:pt x="13950" y="1314"/>
                  </a:cubicBezTo>
                  <a:cubicBezTo>
                    <a:pt x="11940" y="571"/>
                    <a:pt x="11016" y="1"/>
                    <a:pt x="9875" y="1"/>
                  </a:cubicBezTo>
                  <a:close/>
                </a:path>
              </a:pathLst>
            </a:custGeom>
            <a:solidFill>
              <a:srgbClr val="6DAD2F"/>
            </a:solidFill>
            <a:ln w="13950" cap="flat" cmpd="sng">
              <a:solidFill>
                <a:srgbClr val="49751F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7"/>
            <p:cNvSpPr/>
            <p:nvPr/>
          </p:nvSpPr>
          <p:spPr>
            <a:xfrm>
              <a:off x="1222933" y="1171405"/>
              <a:ext cx="314692" cy="148694"/>
            </a:xfrm>
            <a:custGeom>
              <a:avLst/>
              <a:gdLst/>
              <a:ahLst/>
              <a:cxnLst/>
              <a:rect l="l" t="t" r="r" b="b"/>
              <a:pathLst>
                <a:path w="13253" h="6278" fill="none" extrusionOk="0">
                  <a:moveTo>
                    <a:pt x="13252" y="0"/>
                  </a:moveTo>
                  <a:cubicBezTo>
                    <a:pt x="9430" y="0"/>
                    <a:pt x="4185" y="2093"/>
                    <a:pt x="0" y="6278"/>
                  </a:cubicBezTo>
                </a:path>
              </a:pathLst>
            </a:custGeom>
            <a:noFill/>
            <a:ln w="13950" cap="rnd" cmpd="sng">
              <a:solidFill>
                <a:srgbClr val="B2E087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7"/>
            <p:cNvSpPr/>
            <p:nvPr/>
          </p:nvSpPr>
          <p:spPr>
            <a:xfrm>
              <a:off x="583617" y="1183005"/>
              <a:ext cx="423991" cy="210394"/>
            </a:xfrm>
            <a:custGeom>
              <a:avLst/>
              <a:gdLst/>
              <a:ahLst/>
              <a:cxnLst/>
              <a:rect l="l" t="t" r="r" b="b"/>
              <a:pathLst>
                <a:path w="17856" h="8883" extrusionOk="0">
                  <a:moveTo>
                    <a:pt x="8100" y="0"/>
                  </a:moveTo>
                  <a:cubicBezTo>
                    <a:pt x="7446" y="0"/>
                    <a:pt x="6792" y="139"/>
                    <a:pt x="6138" y="543"/>
                  </a:cubicBezTo>
                  <a:cubicBezTo>
                    <a:pt x="3906" y="2300"/>
                    <a:pt x="2790" y="6122"/>
                    <a:pt x="0" y="6122"/>
                  </a:cubicBezTo>
                  <a:cubicBezTo>
                    <a:pt x="4252" y="6122"/>
                    <a:pt x="7704" y="8882"/>
                    <a:pt x="12049" y="8882"/>
                  </a:cubicBezTo>
                  <a:cubicBezTo>
                    <a:pt x="12836" y="8882"/>
                    <a:pt x="13652" y="8792"/>
                    <a:pt x="14508" y="8578"/>
                  </a:cubicBezTo>
                  <a:cubicBezTo>
                    <a:pt x="15624" y="7183"/>
                    <a:pt x="17856" y="6122"/>
                    <a:pt x="15624" y="4030"/>
                  </a:cubicBezTo>
                  <a:cubicBezTo>
                    <a:pt x="13950" y="1240"/>
                    <a:pt x="13392" y="1240"/>
                    <a:pt x="11160" y="543"/>
                  </a:cubicBezTo>
                  <a:cubicBezTo>
                    <a:pt x="10140" y="339"/>
                    <a:pt x="9120" y="0"/>
                    <a:pt x="8100" y="0"/>
                  </a:cubicBezTo>
                  <a:close/>
                </a:path>
              </a:pathLst>
            </a:custGeom>
            <a:solidFill>
              <a:srgbClr val="6DAD2F"/>
            </a:solidFill>
            <a:ln w="13950" cap="flat" cmpd="sng">
              <a:solidFill>
                <a:srgbClr val="49751F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7"/>
            <p:cNvSpPr/>
            <p:nvPr/>
          </p:nvSpPr>
          <p:spPr>
            <a:xfrm>
              <a:off x="649869" y="1253958"/>
              <a:ext cx="304743" cy="49596"/>
            </a:xfrm>
            <a:custGeom>
              <a:avLst/>
              <a:gdLst/>
              <a:ahLst/>
              <a:cxnLst/>
              <a:rect l="l" t="t" r="r" b="b"/>
              <a:pathLst>
                <a:path w="12834" h="2094" fill="none" extrusionOk="0">
                  <a:moveTo>
                    <a:pt x="12834" y="1033"/>
                  </a:moveTo>
                  <a:cubicBezTo>
                    <a:pt x="8928" y="1"/>
                    <a:pt x="5580" y="1"/>
                    <a:pt x="0" y="2093"/>
                  </a:cubicBezTo>
                </a:path>
              </a:pathLst>
            </a:custGeom>
            <a:noFill/>
            <a:ln w="13950" cap="rnd" cmpd="sng">
              <a:solidFill>
                <a:srgbClr val="C9E9AB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7"/>
            <p:cNvSpPr/>
            <p:nvPr/>
          </p:nvSpPr>
          <p:spPr>
            <a:xfrm>
              <a:off x="456528" y="1113473"/>
              <a:ext cx="418577" cy="213899"/>
            </a:xfrm>
            <a:custGeom>
              <a:avLst/>
              <a:gdLst/>
              <a:ahLst/>
              <a:cxnLst/>
              <a:rect l="l" t="t" r="r" b="b"/>
              <a:pathLst>
                <a:path w="17628" h="9031" extrusionOk="0">
                  <a:moveTo>
                    <a:pt x="980" y="6017"/>
                  </a:moveTo>
                  <a:cubicBezTo>
                    <a:pt x="509" y="6106"/>
                    <a:pt x="163" y="6270"/>
                    <a:pt x="163" y="6270"/>
                  </a:cubicBezTo>
                  <a:cubicBezTo>
                    <a:pt x="1" y="6270"/>
                    <a:pt x="12" y="6312"/>
                    <a:pt x="142" y="6312"/>
                  </a:cubicBezTo>
                  <a:cubicBezTo>
                    <a:pt x="291" y="6312"/>
                    <a:pt x="597" y="6256"/>
                    <a:pt x="980" y="6017"/>
                  </a:cubicBezTo>
                  <a:close/>
                  <a:moveTo>
                    <a:pt x="8537" y="0"/>
                  </a:moveTo>
                  <a:cubicBezTo>
                    <a:pt x="7756" y="0"/>
                    <a:pt x="6968" y="114"/>
                    <a:pt x="6189" y="355"/>
                  </a:cubicBezTo>
                  <a:cubicBezTo>
                    <a:pt x="4739" y="1052"/>
                    <a:pt x="2786" y="4540"/>
                    <a:pt x="1837" y="5237"/>
                  </a:cubicBezTo>
                  <a:cubicBezTo>
                    <a:pt x="1533" y="5608"/>
                    <a:pt x="1239" y="5855"/>
                    <a:pt x="980" y="6017"/>
                  </a:cubicBezTo>
                  <a:lnTo>
                    <a:pt x="980" y="6017"/>
                  </a:lnTo>
                  <a:cubicBezTo>
                    <a:pt x="1158" y="5983"/>
                    <a:pt x="1354" y="5960"/>
                    <a:pt x="1556" y="5960"/>
                  </a:cubicBezTo>
                  <a:cubicBezTo>
                    <a:pt x="1924" y="5960"/>
                    <a:pt x="2311" y="6037"/>
                    <a:pt x="2646" y="6270"/>
                  </a:cubicBezTo>
                  <a:cubicBezTo>
                    <a:pt x="4209" y="6632"/>
                    <a:pt x="7110" y="8362"/>
                    <a:pt x="9370" y="8725"/>
                  </a:cubicBezTo>
                  <a:cubicBezTo>
                    <a:pt x="10159" y="8875"/>
                    <a:pt x="11049" y="9031"/>
                    <a:pt x="11894" y="9031"/>
                  </a:cubicBezTo>
                  <a:cubicBezTo>
                    <a:pt x="12932" y="9031"/>
                    <a:pt x="13901" y="8796"/>
                    <a:pt x="14531" y="8027"/>
                  </a:cubicBezTo>
                  <a:cubicBezTo>
                    <a:pt x="15480" y="6967"/>
                    <a:pt x="17628" y="6270"/>
                    <a:pt x="15675" y="3480"/>
                  </a:cubicBezTo>
                  <a:cubicBezTo>
                    <a:pt x="13777" y="1323"/>
                    <a:pt x="11196" y="0"/>
                    <a:pt x="8537" y="0"/>
                  </a:cubicBezTo>
                  <a:close/>
                </a:path>
              </a:pathLst>
            </a:custGeom>
            <a:solidFill>
              <a:srgbClr val="93D157"/>
            </a:solidFill>
            <a:ln w="13950" cap="flat" cmpd="sng">
              <a:solidFill>
                <a:srgbClr val="49751F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7"/>
            <p:cNvSpPr/>
            <p:nvPr/>
          </p:nvSpPr>
          <p:spPr>
            <a:xfrm>
              <a:off x="517365" y="1179336"/>
              <a:ext cx="306738" cy="49573"/>
            </a:xfrm>
            <a:custGeom>
              <a:avLst/>
              <a:gdLst/>
              <a:ahLst/>
              <a:cxnLst/>
              <a:rect l="l" t="t" r="r" b="b"/>
              <a:pathLst>
                <a:path w="12918" h="2093" fill="none" extrusionOk="0">
                  <a:moveTo>
                    <a:pt x="12918" y="1395"/>
                  </a:moveTo>
                  <a:cubicBezTo>
                    <a:pt x="9319" y="0"/>
                    <a:pt x="5580" y="0"/>
                    <a:pt x="1" y="2093"/>
                  </a:cubicBezTo>
                </a:path>
              </a:pathLst>
            </a:custGeom>
            <a:noFill/>
            <a:ln w="13950" cap="rnd" cmpd="sng">
              <a:solidFill>
                <a:srgbClr val="C9E9AB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7"/>
            <p:cNvSpPr/>
            <p:nvPr/>
          </p:nvSpPr>
          <p:spPr>
            <a:xfrm>
              <a:off x="795622" y="1235752"/>
              <a:ext cx="410741" cy="204591"/>
            </a:xfrm>
            <a:custGeom>
              <a:avLst/>
              <a:gdLst/>
              <a:ahLst/>
              <a:cxnLst/>
              <a:rect l="l" t="t" r="r" b="b"/>
              <a:pathLst>
                <a:path w="17298" h="8638" extrusionOk="0">
                  <a:moveTo>
                    <a:pt x="8800" y="0"/>
                  </a:moveTo>
                  <a:cubicBezTo>
                    <a:pt x="8491" y="0"/>
                    <a:pt x="8162" y="24"/>
                    <a:pt x="7812" y="72"/>
                  </a:cubicBezTo>
                  <a:cubicBezTo>
                    <a:pt x="5580" y="72"/>
                    <a:pt x="5022" y="770"/>
                    <a:pt x="2232" y="2165"/>
                  </a:cubicBezTo>
                  <a:cubicBezTo>
                    <a:pt x="0" y="3894"/>
                    <a:pt x="1674" y="5652"/>
                    <a:pt x="2790" y="6684"/>
                  </a:cubicBezTo>
                  <a:cubicBezTo>
                    <a:pt x="4191" y="8085"/>
                    <a:pt x="6154" y="8522"/>
                    <a:pt x="8185" y="8522"/>
                  </a:cubicBezTo>
                  <a:cubicBezTo>
                    <a:pt x="10200" y="8522"/>
                    <a:pt x="12282" y="8092"/>
                    <a:pt x="13950" y="7745"/>
                  </a:cubicBezTo>
                  <a:cubicBezTo>
                    <a:pt x="15244" y="7745"/>
                    <a:pt x="16164" y="8637"/>
                    <a:pt x="16480" y="8637"/>
                  </a:cubicBezTo>
                  <a:cubicBezTo>
                    <a:pt x="16559" y="8637"/>
                    <a:pt x="16600" y="8582"/>
                    <a:pt x="16600" y="8442"/>
                  </a:cubicBezTo>
                  <a:cubicBezTo>
                    <a:pt x="17298" y="8442"/>
                    <a:pt x="16265" y="8442"/>
                    <a:pt x="15568" y="7382"/>
                  </a:cubicBezTo>
                  <a:cubicBezTo>
                    <a:pt x="13543" y="4138"/>
                    <a:pt x="12919" y="0"/>
                    <a:pt x="8800" y="0"/>
                  </a:cubicBezTo>
                  <a:close/>
                </a:path>
              </a:pathLst>
            </a:custGeom>
            <a:solidFill>
              <a:srgbClr val="7AC235"/>
            </a:solidFill>
            <a:ln w="13950" cap="flat" cmpd="sng">
              <a:solidFill>
                <a:srgbClr val="49751F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7"/>
            <p:cNvSpPr/>
            <p:nvPr/>
          </p:nvSpPr>
          <p:spPr>
            <a:xfrm>
              <a:off x="861874" y="1286984"/>
              <a:ext cx="303414" cy="132186"/>
            </a:xfrm>
            <a:custGeom>
              <a:avLst/>
              <a:gdLst/>
              <a:ahLst/>
              <a:cxnLst/>
              <a:rect l="l" t="t" r="r" b="b"/>
              <a:pathLst>
                <a:path w="12778" h="5581" fill="none" extrusionOk="0">
                  <a:moveTo>
                    <a:pt x="0" y="698"/>
                  </a:moveTo>
                  <a:cubicBezTo>
                    <a:pt x="3906" y="1"/>
                    <a:pt x="8370" y="2428"/>
                    <a:pt x="12778" y="5581"/>
                  </a:cubicBezTo>
                </a:path>
              </a:pathLst>
            </a:custGeom>
            <a:noFill/>
            <a:ln w="13950" cap="rnd" cmpd="sng">
              <a:solidFill>
                <a:srgbClr val="C9E9AB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7"/>
            <p:cNvSpPr/>
            <p:nvPr/>
          </p:nvSpPr>
          <p:spPr>
            <a:xfrm>
              <a:off x="914851" y="765739"/>
              <a:ext cx="424014" cy="216220"/>
            </a:xfrm>
            <a:custGeom>
              <a:avLst/>
              <a:gdLst/>
              <a:ahLst/>
              <a:cxnLst/>
              <a:rect l="l" t="t" r="r" b="b"/>
              <a:pathLst>
                <a:path w="17857" h="9129" extrusionOk="0">
                  <a:moveTo>
                    <a:pt x="8842" y="1"/>
                  </a:moveTo>
                  <a:cubicBezTo>
                    <a:pt x="8145" y="1"/>
                    <a:pt x="7427" y="107"/>
                    <a:pt x="6697" y="340"/>
                  </a:cubicBezTo>
                  <a:cubicBezTo>
                    <a:pt x="5023" y="1093"/>
                    <a:pt x="2791" y="4246"/>
                    <a:pt x="2233" y="4804"/>
                  </a:cubicBezTo>
                  <a:cubicBezTo>
                    <a:pt x="1647" y="5446"/>
                    <a:pt x="866" y="5836"/>
                    <a:pt x="1" y="5920"/>
                  </a:cubicBezTo>
                  <a:cubicBezTo>
                    <a:pt x="373" y="5920"/>
                    <a:pt x="993" y="5672"/>
                    <a:pt x="1861" y="5672"/>
                  </a:cubicBezTo>
                  <a:cubicBezTo>
                    <a:pt x="2295" y="5672"/>
                    <a:pt x="2791" y="5734"/>
                    <a:pt x="3349" y="5920"/>
                  </a:cubicBezTo>
                  <a:cubicBezTo>
                    <a:pt x="4465" y="6478"/>
                    <a:pt x="7255" y="8152"/>
                    <a:pt x="9487" y="8710"/>
                  </a:cubicBezTo>
                  <a:cubicBezTo>
                    <a:pt x="10365" y="8989"/>
                    <a:pt x="11328" y="9128"/>
                    <a:pt x="12200" y="9128"/>
                  </a:cubicBezTo>
                  <a:cubicBezTo>
                    <a:pt x="13072" y="9128"/>
                    <a:pt x="13853" y="8989"/>
                    <a:pt x="14369" y="8710"/>
                  </a:cubicBezTo>
                  <a:cubicBezTo>
                    <a:pt x="15764" y="7594"/>
                    <a:pt x="17856" y="6478"/>
                    <a:pt x="16127" y="4246"/>
                  </a:cubicBezTo>
                  <a:cubicBezTo>
                    <a:pt x="14431" y="1940"/>
                    <a:pt x="11820" y="1"/>
                    <a:pt x="8842" y="1"/>
                  </a:cubicBezTo>
                  <a:close/>
                </a:path>
              </a:pathLst>
            </a:custGeom>
            <a:solidFill>
              <a:srgbClr val="84BE4D"/>
            </a:solidFill>
            <a:ln w="13950" cap="flat" cmpd="sng">
              <a:solidFill>
                <a:srgbClr val="49751F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7"/>
            <p:cNvSpPr/>
            <p:nvPr/>
          </p:nvSpPr>
          <p:spPr>
            <a:xfrm>
              <a:off x="981103" y="831247"/>
              <a:ext cx="308068" cy="48270"/>
            </a:xfrm>
            <a:custGeom>
              <a:avLst/>
              <a:gdLst/>
              <a:ahLst/>
              <a:cxnLst/>
              <a:rect l="l" t="t" r="r" b="b"/>
              <a:pathLst>
                <a:path w="12974" h="2038" fill="none" extrusionOk="0">
                  <a:moveTo>
                    <a:pt x="12974" y="1479"/>
                  </a:moveTo>
                  <a:cubicBezTo>
                    <a:pt x="9487" y="0"/>
                    <a:pt x="5581" y="168"/>
                    <a:pt x="1" y="2037"/>
                  </a:cubicBezTo>
                </a:path>
              </a:pathLst>
            </a:custGeom>
            <a:noFill/>
            <a:ln w="13950" cap="rnd" cmpd="sng">
              <a:solidFill>
                <a:srgbClr val="C9E9AB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7"/>
            <p:cNvSpPr/>
            <p:nvPr/>
          </p:nvSpPr>
          <p:spPr>
            <a:xfrm>
              <a:off x="1206358" y="757808"/>
              <a:ext cx="414065" cy="232918"/>
            </a:xfrm>
            <a:custGeom>
              <a:avLst/>
              <a:gdLst/>
              <a:ahLst/>
              <a:cxnLst/>
              <a:rect l="l" t="t" r="r" b="b"/>
              <a:pathLst>
                <a:path w="17438" h="9834" extrusionOk="0">
                  <a:moveTo>
                    <a:pt x="9195" y="1"/>
                  </a:moveTo>
                  <a:cubicBezTo>
                    <a:pt x="5726" y="1"/>
                    <a:pt x="2706" y="2519"/>
                    <a:pt x="1758" y="5697"/>
                  </a:cubicBezTo>
                  <a:cubicBezTo>
                    <a:pt x="1" y="8487"/>
                    <a:pt x="2790" y="9045"/>
                    <a:pt x="3851" y="9603"/>
                  </a:cubicBezTo>
                  <a:cubicBezTo>
                    <a:pt x="4153" y="9766"/>
                    <a:pt x="4577" y="9834"/>
                    <a:pt x="5070" y="9834"/>
                  </a:cubicBezTo>
                  <a:cubicBezTo>
                    <a:pt x="6259" y="9834"/>
                    <a:pt x="7845" y="9439"/>
                    <a:pt x="9068" y="9045"/>
                  </a:cubicBezTo>
                  <a:lnTo>
                    <a:pt x="14648" y="4581"/>
                  </a:lnTo>
                  <a:cubicBezTo>
                    <a:pt x="15345" y="4302"/>
                    <a:pt x="16042" y="4302"/>
                    <a:pt x="16566" y="4302"/>
                  </a:cubicBezTo>
                  <a:cubicBezTo>
                    <a:pt x="17089" y="4302"/>
                    <a:pt x="17437" y="4302"/>
                    <a:pt x="17437" y="4023"/>
                  </a:cubicBezTo>
                  <a:lnTo>
                    <a:pt x="17437" y="4023"/>
                  </a:lnTo>
                  <a:cubicBezTo>
                    <a:pt x="17437" y="4023"/>
                    <a:pt x="17263" y="4163"/>
                    <a:pt x="16960" y="4163"/>
                  </a:cubicBezTo>
                  <a:cubicBezTo>
                    <a:pt x="16656" y="4163"/>
                    <a:pt x="16224" y="4023"/>
                    <a:pt x="15708" y="3465"/>
                  </a:cubicBezTo>
                  <a:cubicBezTo>
                    <a:pt x="13950" y="3019"/>
                    <a:pt x="11858" y="480"/>
                    <a:pt x="10128" y="61"/>
                  </a:cubicBezTo>
                  <a:cubicBezTo>
                    <a:pt x="9814" y="20"/>
                    <a:pt x="9503" y="1"/>
                    <a:pt x="9195" y="1"/>
                  </a:cubicBezTo>
                  <a:close/>
                </a:path>
              </a:pathLst>
            </a:custGeom>
            <a:solidFill>
              <a:srgbClr val="6EAE2F"/>
            </a:solidFill>
            <a:ln w="13950" cap="flat" cmpd="sng">
              <a:solidFill>
                <a:srgbClr val="49751F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7"/>
            <p:cNvSpPr/>
            <p:nvPr/>
          </p:nvSpPr>
          <p:spPr>
            <a:xfrm>
              <a:off x="1256035" y="826630"/>
              <a:ext cx="298142" cy="66081"/>
            </a:xfrm>
            <a:custGeom>
              <a:avLst/>
              <a:gdLst/>
              <a:ahLst/>
              <a:cxnLst/>
              <a:rect l="l" t="t" r="r" b="b"/>
              <a:pathLst>
                <a:path w="12556" h="2790" fill="none" extrusionOk="0">
                  <a:moveTo>
                    <a:pt x="1" y="2790"/>
                  </a:moveTo>
                  <a:cubicBezTo>
                    <a:pt x="2791" y="558"/>
                    <a:pt x="6976" y="0"/>
                    <a:pt x="12556" y="558"/>
                  </a:cubicBezTo>
                </a:path>
              </a:pathLst>
            </a:custGeom>
            <a:noFill/>
            <a:ln w="13950" cap="rnd" cmpd="sng">
              <a:solidFill>
                <a:srgbClr val="A1D96C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7"/>
            <p:cNvSpPr/>
            <p:nvPr/>
          </p:nvSpPr>
          <p:spPr>
            <a:xfrm>
              <a:off x="1198403" y="842611"/>
              <a:ext cx="410765" cy="201417"/>
            </a:xfrm>
            <a:custGeom>
              <a:avLst/>
              <a:gdLst/>
              <a:ahLst/>
              <a:cxnLst/>
              <a:rect l="l" t="t" r="r" b="b"/>
              <a:pathLst>
                <a:path w="17299" h="8504" extrusionOk="0">
                  <a:moveTo>
                    <a:pt x="8536" y="0"/>
                  </a:moveTo>
                  <a:cubicBezTo>
                    <a:pt x="6540" y="0"/>
                    <a:pt x="4465" y="804"/>
                    <a:pt x="2791" y="1808"/>
                  </a:cubicBezTo>
                  <a:cubicBezTo>
                    <a:pt x="1" y="4040"/>
                    <a:pt x="1675" y="5714"/>
                    <a:pt x="2791" y="6830"/>
                  </a:cubicBezTo>
                  <a:cubicBezTo>
                    <a:pt x="3349" y="7946"/>
                    <a:pt x="5581" y="8504"/>
                    <a:pt x="7254" y="8504"/>
                  </a:cubicBezTo>
                  <a:cubicBezTo>
                    <a:pt x="9486" y="8504"/>
                    <a:pt x="12834" y="7946"/>
                    <a:pt x="14508" y="7946"/>
                  </a:cubicBezTo>
                  <a:cubicBezTo>
                    <a:pt x="15262" y="7974"/>
                    <a:pt x="16043" y="8169"/>
                    <a:pt x="16740" y="8504"/>
                  </a:cubicBezTo>
                  <a:cubicBezTo>
                    <a:pt x="17298" y="8504"/>
                    <a:pt x="16182" y="8504"/>
                    <a:pt x="15624" y="7388"/>
                  </a:cubicBezTo>
                  <a:cubicBezTo>
                    <a:pt x="15066" y="5714"/>
                    <a:pt x="13950" y="2366"/>
                    <a:pt x="12276" y="1250"/>
                  </a:cubicBezTo>
                  <a:cubicBezTo>
                    <a:pt x="11160" y="357"/>
                    <a:pt x="9866" y="0"/>
                    <a:pt x="8536" y="0"/>
                  </a:cubicBezTo>
                  <a:close/>
                </a:path>
              </a:pathLst>
            </a:custGeom>
            <a:solidFill>
              <a:srgbClr val="7DC736"/>
            </a:solidFill>
            <a:ln w="8375" cap="flat" cmpd="sng">
              <a:solidFill>
                <a:srgbClr val="49751F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7"/>
            <p:cNvSpPr/>
            <p:nvPr/>
          </p:nvSpPr>
          <p:spPr>
            <a:xfrm>
              <a:off x="1264654" y="885415"/>
              <a:ext cx="291517" cy="132162"/>
            </a:xfrm>
            <a:custGeom>
              <a:avLst/>
              <a:gdLst/>
              <a:ahLst/>
              <a:cxnLst/>
              <a:rect l="l" t="t" r="r" b="b"/>
              <a:pathLst>
                <a:path w="12277" h="5580" fill="none" extrusionOk="0">
                  <a:moveTo>
                    <a:pt x="1" y="558"/>
                  </a:moveTo>
                  <a:cubicBezTo>
                    <a:pt x="3907" y="0"/>
                    <a:pt x="7254" y="1674"/>
                    <a:pt x="12276" y="5580"/>
                  </a:cubicBezTo>
                </a:path>
              </a:pathLst>
            </a:custGeom>
            <a:noFill/>
            <a:ln w="8375" cap="rnd" cmpd="sng">
              <a:solidFill>
                <a:srgbClr val="C9E9AB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7"/>
            <p:cNvSpPr/>
            <p:nvPr/>
          </p:nvSpPr>
          <p:spPr>
            <a:xfrm>
              <a:off x="899630" y="852223"/>
              <a:ext cx="414730" cy="205302"/>
            </a:xfrm>
            <a:custGeom>
              <a:avLst/>
              <a:gdLst/>
              <a:ahLst/>
              <a:cxnLst/>
              <a:rect l="l" t="t" r="r" b="b"/>
              <a:pathLst>
                <a:path w="17466" h="8668" extrusionOk="0">
                  <a:moveTo>
                    <a:pt x="9050" y="0"/>
                  </a:moveTo>
                  <a:cubicBezTo>
                    <a:pt x="7591" y="0"/>
                    <a:pt x="6162" y="356"/>
                    <a:pt x="4883" y="1123"/>
                  </a:cubicBezTo>
                  <a:cubicBezTo>
                    <a:pt x="3627" y="2100"/>
                    <a:pt x="2567" y="5894"/>
                    <a:pt x="1870" y="6954"/>
                  </a:cubicBezTo>
                  <a:cubicBezTo>
                    <a:pt x="1060" y="8544"/>
                    <a:pt x="0" y="8377"/>
                    <a:pt x="502" y="8461"/>
                  </a:cubicBezTo>
                  <a:cubicBezTo>
                    <a:pt x="502" y="8461"/>
                    <a:pt x="1592" y="7637"/>
                    <a:pt x="2643" y="7637"/>
                  </a:cubicBezTo>
                  <a:cubicBezTo>
                    <a:pt x="2720" y="7637"/>
                    <a:pt x="2797" y="7642"/>
                    <a:pt x="2874" y="7651"/>
                  </a:cubicBezTo>
                  <a:cubicBezTo>
                    <a:pt x="4368" y="7826"/>
                    <a:pt x="7130" y="8667"/>
                    <a:pt x="9332" y="8667"/>
                  </a:cubicBezTo>
                  <a:cubicBezTo>
                    <a:pt x="9597" y="8667"/>
                    <a:pt x="9854" y="8655"/>
                    <a:pt x="10100" y="8628"/>
                  </a:cubicBezTo>
                  <a:cubicBezTo>
                    <a:pt x="11885" y="8265"/>
                    <a:pt x="13978" y="7986"/>
                    <a:pt x="15010" y="6424"/>
                  </a:cubicBezTo>
                  <a:cubicBezTo>
                    <a:pt x="15707" y="5392"/>
                    <a:pt x="17465" y="3941"/>
                    <a:pt x="15010" y="1932"/>
                  </a:cubicBezTo>
                  <a:cubicBezTo>
                    <a:pt x="13188" y="696"/>
                    <a:pt x="11091" y="0"/>
                    <a:pt x="9050" y="0"/>
                  </a:cubicBezTo>
                  <a:close/>
                </a:path>
              </a:pathLst>
            </a:custGeom>
            <a:solidFill>
              <a:srgbClr val="93D157"/>
            </a:solidFill>
            <a:ln w="13950" cap="flat" cmpd="sng">
              <a:solidFill>
                <a:srgbClr val="49751F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7"/>
            <p:cNvSpPr/>
            <p:nvPr/>
          </p:nvSpPr>
          <p:spPr>
            <a:xfrm>
              <a:off x="941352" y="898625"/>
              <a:ext cx="314692" cy="131499"/>
            </a:xfrm>
            <a:custGeom>
              <a:avLst/>
              <a:gdLst/>
              <a:ahLst/>
              <a:cxnLst/>
              <a:rect l="l" t="t" r="r" b="b"/>
              <a:pathLst>
                <a:path w="13253" h="5552" fill="none" extrusionOk="0">
                  <a:moveTo>
                    <a:pt x="13253" y="502"/>
                  </a:moveTo>
                  <a:cubicBezTo>
                    <a:pt x="9068" y="0"/>
                    <a:pt x="4967" y="2232"/>
                    <a:pt x="1" y="5552"/>
                  </a:cubicBezTo>
                </a:path>
              </a:pathLst>
            </a:custGeom>
            <a:noFill/>
            <a:ln w="13950" cap="rnd" cmpd="sng">
              <a:solidFill>
                <a:srgbClr val="C9E9AB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7"/>
            <p:cNvSpPr/>
            <p:nvPr/>
          </p:nvSpPr>
          <p:spPr>
            <a:xfrm>
              <a:off x="1454789" y="1141504"/>
              <a:ext cx="414065" cy="204828"/>
            </a:xfrm>
            <a:custGeom>
              <a:avLst/>
              <a:gdLst/>
              <a:ahLst/>
              <a:cxnLst/>
              <a:rect l="l" t="t" r="r" b="b"/>
              <a:pathLst>
                <a:path w="17438" h="8648" extrusionOk="0">
                  <a:moveTo>
                    <a:pt x="8354" y="0"/>
                  </a:moveTo>
                  <a:cubicBezTo>
                    <a:pt x="6333" y="0"/>
                    <a:pt x="4272" y="745"/>
                    <a:pt x="2456" y="1961"/>
                  </a:cubicBezTo>
                  <a:cubicBezTo>
                    <a:pt x="1" y="4053"/>
                    <a:pt x="1758" y="5448"/>
                    <a:pt x="2456" y="6481"/>
                  </a:cubicBezTo>
                  <a:cubicBezTo>
                    <a:pt x="3488" y="7875"/>
                    <a:pt x="5580" y="8238"/>
                    <a:pt x="7338" y="8573"/>
                  </a:cubicBezTo>
                  <a:cubicBezTo>
                    <a:pt x="7685" y="8625"/>
                    <a:pt x="8046" y="8648"/>
                    <a:pt x="8417" y="8648"/>
                  </a:cubicBezTo>
                  <a:cubicBezTo>
                    <a:pt x="10637" y="8648"/>
                    <a:pt x="13165" y="7828"/>
                    <a:pt x="14648" y="7541"/>
                  </a:cubicBezTo>
                  <a:cubicBezTo>
                    <a:pt x="15708" y="7541"/>
                    <a:pt x="17103" y="8573"/>
                    <a:pt x="17103" y="8573"/>
                  </a:cubicBezTo>
                  <a:cubicBezTo>
                    <a:pt x="17438" y="8573"/>
                    <a:pt x="16405" y="8573"/>
                    <a:pt x="15708" y="6843"/>
                  </a:cubicBezTo>
                  <a:cubicBezTo>
                    <a:pt x="15010" y="5783"/>
                    <a:pt x="13950" y="2296"/>
                    <a:pt x="12555" y="1263"/>
                  </a:cubicBezTo>
                  <a:cubicBezTo>
                    <a:pt x="11246" y="387"/>
                    <a:pt x="9810" y="0"/>
                    <a:pt x="8354" y="0"/>
                  </a:cubicBezTo>
                  <a:close/>
                </a:path>
              </a:pathLst>
            </a:custGeom>
            <a:solidFill>
              <a:srgbClr val="93D157"/>
            </a:solidFill>
            <a:ln w="13950" cap="flat" cmpd="sng">
              <a:solidFill>
                <a:srgbClr val="49751F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7"/>
            <p:cNvSpPr/>
            <p:nvPr/>
          </p:nvSpPr>
          <p:spPr>
            <a:xfrm>
              <a:off x="1513086" y="1187906"/>
              <a:ext cx="314692" cy="132186"/>
            </a:xfrm>
            <a:custGeom>
              <a:avLst/>
              <a:gdLst/>
              <a:ahLst/>
              <a:cxnLst/>
              <a:rect l="l" t="t" r="r" b="b"/>
              <a:pathLst>
                <a:path w="13253" h="5581" fill="none" extrusionOk="0">
                  <a:moveTo>
                    <a:pt x="1" y="698"/>
                  </a:moveTo>
                  <a:cubicBezTo>
                    <a:pt x="4186" y="1"/>
                    <a:pt x="8371" y="2428"/>
                    <a:pt x="13253" y="5581"/>
                  </a:cubicBezTo>
                </a:path>
              </a:pathLst>
            </a:custGeom>
            <a:noFill/>
            <a:ln w="13950" cap="rnd" cmpd="sng">
              <a:solidFill>
                <a:srgbClr val="C9E9AB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7"/>
            <p:cNvSpPr/>
            <p:nvPr/>
          </p:nvSpPr>
          <p:spPr>
            <a:xfrm>
              <a:off x="530616" y="1219322"/>
              <a:ext cx="370992" cy="228300"/>
            </a:xfrm>
            <a:custGeom>
              <a:avLst/>
              <a:gdLst/>
              <a:ahLst/>
              <a:cxnLst/>
              <a:rect l="l" t="t" r="r" b="b"/>
              <a:pathLst>
                <a:path w="15624" h="9639" extrusionOk="0">
                  <a:moveTo>
                    <a:pt x="8480" y="0"/>
                  </a:moveTo>
                  <a:cubicBezTo>
                    <a:pt x="8086" y="0"/>
                    <a:pt x="7681" y="46"/>
                    <a:pt x="7254" y="153"/>
                  </a:cubicBezTo>
                  <a:cubicBezTo>
                    <a:pt x="4464" y="153"/>
                    <a:pt x="0" y="7964"/>
                    <a:pt x="1674" y="9638"/>
                  </a:cubicBezTo>
                  <a:cubicBezTo>
                    <a:pt x="2232" y="9080"/>
                    <a:pt x="2790" y="9080"/>
                    <a:pt x="3348" y="9080"/>
                  </a:cubicBezTo>
                  <a:cubicBezTo>
                    <a:pt x="7254" y="9080"/>
                    <a:pt x="11718" y="9080"/>
                    <a:pt x="14508" y="5732"/>
                  </a:cubicBezTo>
                  <a:cubicBezTo>
                    <a:pt x="15066" y="5174"/>
                    <a:pt x="15624" y="3500"/>
                    <a:pt x="15066" y="2384"/>
                  </a:cubicBezTo>
                  <a:cubicBezTo>
                    <a:pt x="15066" y="1826"/>
                    <a:pt x="14508" y="1268"/>
                    <a:pt x="13392" y="1268"/>
                  </a:cubicBezTo>
                  <a:cubicBezTo>
                    <a:pt x="11586" y="817"/>
                    <a:pt x="10146" y="0"/>
                    <a:pt x="8480" y="0"/>
                  </a:cubicBezTo>
                  <a:close/>
                </a:path>
              </a:pathLst>
            </a:custGeom>
            <a:solidFill>
              <a:srgbClr val="87CC44"/>
            </a:solidFill>
            <a:ln w="8375" cap="flat" cmpd="sng">
              <a:solidFill>
                <a:srgbClr val="49751F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7"/>
            <p:cNvSpPr/>
            <p:nvPr/>
          </p:nvSpPr>
          <p:spPr>
            <a:xfrm>
              <a:off x="570367" y="1262552"/>
              <a:ext cx="278268" cy="171835"/>
            </a:xfrm>
            <a:custGeom>
              <a:avLst/>
              <a:gdLst/>
              <a:ahLst/>
              <a:cxnLst/>
              <a:rect l="l" t="t" r="r" b="b"/>
              <a:pathLst>
                <a:path w="11719" h="7255" fill="none" extrusionOk="0">
                  <a:moveTo>
                    <a:pt x="11718" y="0"/>
                  </a:moveTo>
                  <a:cubicBezTo>
                    <a:pt x="8370" y="0"/>
                    <a:pt x="5022" y="1674"/>
                    <a:pt x="2790" y="4464"/>
                  </a:cubicBezTo>
                  <a:lnTo>
                    <a:pt x="0" y="7254"/>
                  </a:lnTo>
                </a:path>
              </a:pathLst>
            </a:custGeom>
            <a:noFill/>
            <a:ln w="8375" cap="rnd" cmpd="sng">
              <a:solidFill>
                <a:srgbClr val="C9E9AB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7"/>
            <p:cNvSpPr/>
            <p:nvPr/>
          </p:nvSpPr>
          <p:spPr>
            <a:xfrm>
              <a:off x="1354747" y="2092137"/>
              <a:ext cx="81517" cy="68758"/>
            </a:xfrm>
            <a:custGeom>
              <a:avLst/>
              <a:gdLst/>
              <a:ahLst/>
              <a:cxnLst/>
              <a:rect l="l" t="t" r="r" b="b"/>
              <a:pathLst>
                <a:path w="3433" h="2903" extrusionOk="0">
                  <a:moveTo>
                    <a:pt x="1731" y="1"/>
                  </a:moveTo>
                  <a:cubicBezTo>
                    <a:pt x="782" y="1"/>
                    <a:pt x="1" y="642"/>
                    <a:pt x="1" y="1451"/>
                  </a:cubicBezTo>
                  <a:cubicBezTo>
                    <a:pt x="1" y="2261"/>
                    <a:pt x="782" y="2902"/>
                    <a:pt x="1731" y="2902"/>
                  </a:cubicBezTo>
                  <a:cubicBezTo>
                    <a:pt x="2679" y="2902"/>
                    <a:pt x="3432" y="2261"/>
                    <a:pt x="3432" y="1451"/>
                  </a:cubicBezTo>
                  <a:cubicBezTo>
                    <a:pt x="3432" y="642"/>
                    <a:pt x="2679" y="1"/>
                    <a:pt x="1731" y="1"/>
                  </a:cubicBezTo>
                  <a:close/>
                </a:path>
              </a:pathLst>
            </a:custGeom>
            <a:solidFill>
              <a:srgbClr val="7F7030"/>
            </a:solidFill>
            <a:ln w="1400" cap="rnd" cmpd="sng">
              <a:solidFill>
                <a:srgbClr val="5B4C0F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7"/>
            <p:cNvSpPr/>
            <p:nvPr/>
          </p:nvSpPr>
          <p:spPr>
            <a:xfrm>
              <a:off x="1345486" y="2122961"/>
              <a:ext cx="48369" cy="29559"/>
            </a:xfrm>
            <a:custGeom>
              <a:avLst/>
              <a:gdLst/>
              <a:ahLst/>
              <a:cxnLst/>
              <a:rect l="l" t="t" r="r" b="b"/>
              <a:pathLst>
                <a:path w="2037" h="1248" extrusionOk="0">
                  <a:moveTo>
                    <a:pt x="1215" y="0"/>
                  </a:moveTo>
                  <a:cubicBezTo>
                    <a:pt x="1104" y="0"/>
                    <a:pt x="986" y="12"/>
                    <a:pt x="865" y="38"/>
                  </a:cubicBezTo>
                  <a:cubicBezTo>
                    <a:pt x="335" y="177"/>
                    <a:pt x="0" y="540"/>
                    <a:pt x="84" y="875"/>
                  </a:cubicBezTo>
                  <a:cubicBezTo>
                    <a:pt x="148" y="1111"/>
                    <a:pt x="444" y="1248"/>
                    <a:pt x="818" y="1248"/>
                  </a:cubicBezTo>
                  <a:cubicBezTo>
                    <a:pt x="930" y="1248"/>
                    <a:pt x="1050" y="1235"/>
                    <a:pt x="1172" y="1210"/>
                  </a:cubicBezTo>
                  <a:cubicBezTo>
                    <a:pt x="1674" y="1098"/>
                    <a:pt x="2037" y="707"/>
                    <a:pt x="1953" y="401"/>
                  </a:cubicBezTo>
                  <a:cubicBezTo>
                    <a:pt x="1889" y="142"/>
                    <a:pt x="1591" y="0"/>
                    <a:pt x="1215" y="0"/>
                  </a:cubicBezTo>
                  <a:close/>
                </a:path>
              </a:pathLst>
            </a:custGeom>
            <a:solidFill>
              <a:srgbClr val="B29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7"/>
            <p:cNvSpPr/>
            <p:nvPr/>
          </p:nvSpPr>
          <p:spPr>
            <a:xfrm>
              <a:off x="1350781" y="2126394"/>
              <a:ext cx="28518" cy="18711"/>
            </a:xfrm>
            <a:custGeom>
              <a:avLst/>
              <a:gdLst/>
              <a:ahLst/>
              <a:cxnLst/>
              <a:rect l="l" t="t" r="r" b="b"/>
              <a:pathLst>
                <a:path w="1201" h="790" extrusionOk="0">
                  <a:moveTo>
                    <a:pt x="757" y="1"/>
                  </a:moveTo>
                  <a:cubicBezTo>
                    <a:pt x="686" y="1"/>
                    <a:pt x="609" y="11"/>
                    <a:pt x="531" y="32"/>
                  </a:cubicBezTo>
                  <a:cubicBezTo>
                    <a:pt x="224" y="116"/>
                    <a:pt x="1" y="339"/>
                    <a:pt x="56" y="535"/>
                  </a:cubicBezTo>
                  <a:cubicBezTo>
                    <a:pt x="77" y="701"/>
                    <a:pt x="253" y="790"/>
                    <a:pt x="467" y="790"/>
                  </a:cubicBezTo>
                  <a:cubicBezTo>
                    <a:pt x="541" y="790"/>
                    <a:pt x="620" y="779"/>
                    <a:pt x="698" y="758"/>
                  </a:cubicBezTo>
                  <a:cubicBezTo>
                    <a:pt x="1005" y="674"/>
                    <a:pt x="1200" y="451"/>
                    <a:pt x="1172" y="256"/>
                  </a:cubicBezTo>
                  <a:cubicBezTo>
                    <a:pt x="1131" y="89"/>
                    <a:pt x="965" y="1"/>
                    <a:pt x="757" y="1"/>
                  </a:cubicBezTo>
                  <a:close/>
                </a:path>
              </a:pathLst>
            </a:custGeom>
            <a:solidFill>
              <a:srgbClr val="D1C2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7"/>
            <p:cNvSpPr/>
            <p:nvPr/>
          </p:nvSpPr>
          <p:spPr>
            <a:xfrm>
              <a:off x="967187" y="2137048"/>
              <a:ext cx="82181" cy="68094"/>
            </a:xfrm>
            <a:custGeom>
              <a:avLst/>
              <a:gdLst/>
              <a:ahLst/>
              <a:cxnLst/>
              <a:rect l="l" t="t" r="r" b="b"/>
              <a:pathLst>
                <a:path w="3461" h="2875" extrusionOk="0">
                  <a:moveTo>
                    <a:pt x="1731" y="1"/>
                  </a:moveTo>
                  <a:cubicBezTo>
                    <a:pt x="782" y="1"/>
                    <a:pt x="1" y="643"/>
                    <a:pt x="1" y="1452"/>
                  </a:cubicBezTo>
                  <a:cubicBezTo>
                    <a:pt x="1" y="2233"/>
                    <a:pt x="782" y="2874"/>
                    <a:pt x="1731" y="2874"/>
                  </a:cubicBezTo>
                  <a:cubicBezTo>
                    <a:pt x="2679" y="2874"/>
                    <a:pt x="3460" y="2233"/>
                    <a:pt x="3460" y="1452"/>
                  </a:cubicBezTo>
                  <a:cubicBezTo>
                    <a:pt x="3460" y="643"/>
                    <a:pt x="2679" y="1"/>
                    <a:pt x="1731" y="1"/>
                  </a:cubicBezTo>
                  <a:close/>
                </a:path>
              </a:pathLst>
            </a:custGeom>
            <a:solidFill>
              <a:srgbClr val="968439"/>
            </a:solidFill>
            <a:ln w="1400" cap="rnd" cmpd="sng">
              <a:solidFill>
                <a:srgbClr val="5B4C0F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7"/>
            <p:cNvSpPr/>
            <p:nvPr/>
          </p:nvSpPr>
          <p:spPr>
            <a:xfrm>
              <a:off x="951301" y="2157881"/>
              <a:ext cx="49033" cy="29654"/>
            </a:xfrm>
            <a:custGeom>
              <a:avLst/>
              <a:gdLst/>
              <a:ahLst/>
              <a:cxnLst/>
              <a:rect l="l" t="t" r="r" b="b"/>
              <a:pathLst>
                <a:path w="2065" h="1252" extrusionOk="0">
                  <a:moveTo>
                    <a:pt x="1258" y="0"/>
                  </a:moveTo>
                  <a:cubicBezTo>
                    <a:pt x="1140" y="0"/>
                    <a:pt x="1017" y="14"/>
                    <a:pt x="893" y="42"/>
                  </a:cubicBezTo>
                  <a:cubicBezTo>
                    <a:pt x="363" y="153"/>
                    <a:pt x="0" y="544"/>
                    <a:pt x="84" y="851"/>
                  </a:cubicBezTo>
                  <a:cubicBezTo>
                    <a:pt x="149" y="1109"/>
                    <a:pt x="463" y="1251"/>
                    <a:pt x="834" y="1251"/>
                  </a:cubicBezTo>
                  <a:cubicBezTo>
                    <a:pt x="943" y="1251"/>
                    <a:pt x="1058" y="1239"/>
                    <a:pt x="1172" y="1213"/>
                  </a:cubicBezTo>
                  <a:cubicBezTo>
                    <a:pt x="1702" y="1102"/>
                    <a:pt x="2065" y="711"/>
                    <a:pt x="1981" y="404"/>
                  </a:cubicBezTo>
                  <a:cubicBezTo>
                    <a:pt x="1918" y="131"/>
                    <a:pt x="1617" y="0"/>
                    <a:pt x="1258" y="0"/>
                  </a:cubicBezTo>
                  <a:close/>
                </a:path>
              </a:pathLst>
            </a:custGeom>
            <a:solidFill>
              <a:srgbClr val="B29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7"/>
            <p:cNvSpPr/>
            <p:nvPr/>
          </p:nvSpPr>
          <p:spPr>
            <a:xfrm>
              <a:off x="958591" y="2162048"/>
              <a:ext cx="28494" cy="18072"/>
            </a:xfrm>
            <a:custGeom>
              <a:avLst/>
              <a:gdLst/>
              <a:ahLst/>
              <a:cxnLst/>
              <a:rect l="l" t="t" r="r" b="b"/>
              <a:pathLst>
                <a:path w="1200" h="763" extrusionOk="0">
                  <a:moveTo>
                    <a:pt x="734" y="1"/>
                  </a:moveTo>
                  <a:cubicBezTo>
                    <a:pt x="661" y="1"/>
                    <a:pt x="583" y="11"/>
                    <a:pt x="502" y="33"/>
                  </a:cubicBezTo>
                  <a:cubicBezTo>
                    <a:pt x="196" y="117"/>
                    <a:pt x="0" y="312"/>
                    <a:pt x="56" y="535"/>
                  </a:cubicBezTo>
                  <a:cubicBezTo>
                    <a:pt x="77" y="679"/>
                    <a:pt x="249" y="763"/>
                    <a:pt x="451" y="763"/>
                  </a:cubicBezTo>
                  <a:cubicBezTo>
                    <a:pt x="522" y="763"/>
                    <a:pt x="597" y="752"/>
                    <a:pt x="670" y="730"/>
                  </a:cubicBezTo>
                  <a:cubicBezTo>
                    <a:pt x="977" y="647"/>
                    <a:pt x="1200" y="424"/>
                    <a:pt x="1144" y="228"/>
                  </a:cubicBezTo>
                  <a:cubicBezTo>
                    <a:pt x="1103" y="84"/>
                    <a:pt x="940" y="1"/>
                    <a:pt x="734" y="1"/>
                  </a:cubicBezTo>
                  <a:close/>
                </a:path>
              </a:pathLst>
            </a:custGeom>
            <a:solidFill>
              <a:srgbClr val="D1C2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7"/>
            <p:cNvSpPr/>
            <p:nvPr/>
          </p:nvSpPr>
          <p:spPr>
            <a:xfrm>
              <a:off x="975807" y="2195832"/>
              <a:ext cx="81517" cy="68094"/>
            </a:xfrm>
            <a:custGeom>
              <a:avLst/>
              <a:gdLst/>
              <a:ahLst/>
              <a:cxnLst/>
              <a:rect l="l" t="t" r="r" b="b"/>
              <a:pathLst>
                <a:path w="3433" h="2875" extrusionOk="0">
                  <a:moveTo>
                    <a:pt x="1730" y="1"/>
                  </a:moveTo>
                  <a:cubicBezTo>
                    <a:pt x="782" y="1"/>
                    <a:pt x="1" y="643"/>
                    <a:pt x="1" y="1424"/>
                  </a:cubicBezTo>
                  <a:cubicBezTo>
                    <a:pt x="1" y="2233"/>
                    <a:pt x="782" y="2874"/>
                    <a:pt x="1730" y="2874"/>
                  </a:cubicBezTo>
                  <a:cubicBezTo>
                    <a:pt x="2679" y="2874"/>
                    <a:pt x="3432" y="2233"/>
                    <a:pt x="3432" y="1424"/>
                  </a:cubicBezTo>
                  <a:cubicBezTo>
                    <a:pt x="3432" y="643"/>
                    <a:pt x="2679" y="1"/>
                    <a:pt x="1730" y="1"/>
                  </a:cubicBezTo>
                  <a:close/>
                </a:path>
              </a:pathLst>
            </a:custGeom>
            <a:solidFill>
              <a:srgbClr val="968439"/>
            </a:solidFill>
            <a:ln w="1400" cap="rnd" cmpd="sng">
              <a:solidFill>
                <a:srgbClr val="5B4C0F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7"/>
            <p:cNvSpPr/>
            <p:nvPr/>
          </p:nvSpPr>
          <p:spPr>
            <a:xfrm>
              <a:off x="959921" y="2216358"/>
              <a:ext cx="48369" cy="29962"/>
            </a:xfrm>
            <a:custGeom>
              <a:avLst/>
              <a:gdLst/>
              <a:ahLst/>
              <a:cxnLst/>
              <a:rect l="l" t="t" r="r" b="b"/>
              <a:pathLst>
                <a:path w="2037" h="1265" extrusionOk="0">
                  <a:moveTo>
                    <a:pt x="1261" y="1"/>
                  </a:moveTo>
                  <a:cubicBezTo>
                    <a:pt x="1137" y="1"/>
                    <a:pt x="1003" y="18"/>
                    <a:pt x="865" y="55"/>
                  </a:cubicBezTo>
                  <a:cubicBezTo>
                    <a:pt x="335" y="166"/>
                    <a:pt x="0" y="529"/>
                    <a:pt x="84" y="864"/>
                  </a:cubicBezTo>
                  <a:cubicBezTo>
                    <a:pt x="148" y="1122"/>
                    <a:pt x="446" y="1264"/>
                    <a:pt x="822" y="1264"/>
                  </a:cubicBezTo>
                  <a:cubicBezTo>
                    <a:pt x="933" y="1264"/>
                    <a:pt x="1051" y="1252"/>
                    <a:pt x="1172" y="1226"/>
                  </a:cubicBezTo>
                  <a:cubicBezTo>
                    <a:pt x="1674" y="1087"/>
                    <a:pt x="2037" y="724"/>
                    <a:pt x="1953" y="389"/>
                  </a:cubicBezTo>
                  <a:cubicBezTo>
                    <a:pt x="1891" y="142"/>
                    <a:pt x="1615" y="1"/>
                    <a:pt x="1261" y="1"/>
                  </a:cubicBezTo>
                  <a:close/>
                </a:path>
              </a:pathLst>
            </a:custGeom>
            <a:solidFill>
              <a:srgbClr val="B29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7"/>
            <p:cNvSpPr/>
            <p:nvPr/>
          </p:nvSpPr>
          <p:spPr>
            <a:xfrm>
              <a:off x="966546" y="2220193"/>
              <a:ext cx="28494" cy="18711"/>
            </a:xfrm>
            <a:custGeom>
              <a:avLst/>
              <a:gdLst/>
              <a:ahLst/>
              <a:cxnLst/>
              <a:rect l="l" t="t" r="r" b="b"/>
              <a:pathLst>
                <a:path w="1200" h="790" extrusionOk="0">
                  <a:moveTo>
                    <a:pt x="757" y="0"/>
                  </a:moveTo>
                  <a:cubicBezTo>
                    <a:pt x="685" y="0"/>
                    <a:pt x="609" y="11"/>
                    <a:pt x="530" y="32"/>
                  </a:cubicBezTo>
                  <a:cubicBezTo>
                    <a:pt x="223" y="116"/>
                    <a:pt x="0" y="339"/>
                    <a:pt x="56" y="534"/>
                  </a:cubicBezTo>
                  <a:cubicBezTo>
                    <a:pt x="97" y="700"/>
                    <a:pt x="263" y="789"/>
                    <a:pt x="471" y="789"/>
                  </a:cubicBezTo>
                  <a:cubicBezTo>
                    <a:pt x="543" y="789"/>
                    <a:pt x="619" y="779"/>
                    <a:pt x="698" y="757"/>
                  </a:cubicBezTo>
                  <a:cubicBezTo>
                    <a:pt x="1004" y="674"/>
                    <a:pt x="1200" y="451"/>
                    <a:pt x="1172" y="255"/>
                  </a:cubicBezTo>
                  <a:cubicBezTo>
                    <a:pt x="1130" y="89"/>
                    <a:pt x="965" y="0"/>
                    <a:pt x="757" y="0"/>
                  </a:cubicBezTo>
                  <a:close/>
                </a:path>
              </a:pathLst>
            </a:custGeom>
            <a:solidFill>
              <a:srgbClr val="D1C2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7"/>
            <p:cNvSpPr/>
            <p:nvPr/>
          </p:nvSpPr>
          <p:spPr>
            <a:xfrm>
              <a:off x="1042059" y="2252651"/>
              <a:ext cx="81517" cy="68071"/>
            </a:xfrm>
            <a:custGeom>
              <a:avLst/>
              <a:gdLst/>
              <a:ahLst/>
              <a:cxnLst/>
              <a:rect l="l" t="t" r="r" b="b"/>
              <a:pathLst>
                <a:path w="3433" h="2874" extrusionOk="0">
                  <a:moveTo>
                    <a:pt x="1702" y="0"/>
                  </a:moveTo>
                  <a:cubicBezTo>
                    <a:pt x="754" y="0"/>
                    <a:pt x="1" y="642"/>
                    <a:pt x="1" y="1451"/>
                  </a:cubicBezTo>
                  <a:cubicBezTo>
                    <a:pt x="1" y="2232"/>
                    <a:pt x="782" y="2874"/>
                    <a:pt x="1730" y="2874"/>
                  </a:cubicBezTo>
                  <a:cubicBezTo>
                    <a:pt x="2679" y="2874"/>
                    <a:pt x="3432" y="2232"/>
                    <a:pt x="3432" y="1451"/>
                  </a:cubicBezTo>
                  <a:cubicBezTo>
                    <a:pt x="3432" y="642"/>
                    <a:pt x="2651" y="0"/>
                    <a:pt x="1702" y="0"/>
                  </a:cubicBezTo>
                  <a:close/>
                </a:path>
              </a:pathLst>
            </a:custGeom>
            <a:solidFill>
              <a:srgbClr val="968439"/>
            </a:solidFill>
            <a:ln w="1400" cap="rnd" cmpd="sng">
              <a:solidFill>
                <a:srgbClr val="5B4C0F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7"/>
            <p:cNvSpPr/>
            <p:nvPr/>
          </p:nvSpPr>
          <p:spPr>
            <a:xfrm>
              <a:off x="1025508" y="2273461"/>
              <a:ext cx="48369" cy="29654"/>
            </a:xfrm>
            <a:custGeom>
              <a:avLst/>
              <a:gdLst/>
              <a:ahLst/>
              <a:cxnLst/>
              <a:rect l="l" t="t" r="r" b="b"/>
              <a:pathLst>
                <a:path w="2037" h="1252" extrusionOk="0">
                  <a:moveTo>
                    <a:pt x="1241" y="0"/>
                  </a:moveTo>
                  <a:cubicBezTo>
                    <a:pt x="1123" y="0"/>
                    <a:pt x="995" y="14"/>
                    <a:pt x="865" y="42"/>
                  </a:cubicBezTo>
                  <a:cubicBezTo>
                    <a:pt x="363" y="153"/>
                    <a:pt x="0" y="544"/>
                    <a:pt x="84" y="851"/>
                  </a:cubicBezTo>
                  <a:cubicBezTo>
                    <a:pt x="148" y="1109"/>
                    <a:pt x="446" y="1251"/>
                    <a:pt x="822" y="1251"/>
                  </a:cubicBezTo>
                  <a:cubicBezTo>
                    <a:pt x="933" y="1251"/>
                    <a:pt x="1051" y="1239"/>
                    <a:pt x="1172" y="1214"/>
                  </a:cubicBezTo>
                  <a:cubicBezTo>
                    <a:pt x="1702" y="1102"/>
                    <a:pt x="2037" y="711"/>
                    <a:pt x="1953" y="405"/>
                  </a:cubicBezTo>
                  <a:cubicBezTo>
                    <a:pt x="1890" y="131"/>
                    <a:pt x="1605" y="0"/>
                    <a:pt x="1241" y="0"/>
                  </a:cubicBezTo>
                  <a:close/>
                </a:path>
              </a:pathLst>
            </a:custGeom>
            <a:solidFill>
              <a:srgbClr val="B29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7"/>
            <p:cNvSpPr/>
            <p:nvPr/>
          </p:nvSpPr>
          <p:spPr>
            <a:xfrm>
              <a:off x="1032774" y="2277628"/>
              <a:ext cx="28518" cy="18095"/>
            </a:xfrm>
            <a:custGeom>
              <a:avLst/>
              <a:gdLst/>
              <a:ahLst/>
              <a:cxnLst/>
              <a:rect l="l" t="t" r="r" b="b"/>
              <a:pathLst>
                <a:path w="1201" h="764" extrusionOk="0">
                  <a:moveTo>
                    <a:pt x="735" y="1"/>
                  </a:moveTo>
                  <a:cubicBezTo>
                    <a:pt x="662" y="1"/>
                    <a:pt x="583" y="11"/>
                    <a:pt x="503" y="33"/>
                  </a:cubicBezTo>
                  <a:cubicBezTo>
                    <a:pt x="196" y="117"/>
                    <a:pt x="1" y="312"/>
                    <a:pt x="29" y="535"/>
                  </a:cubicBezTo>
                  <a:cubicBezTo>
                    <a:pt x="70" y="680"/>
                    <a:pt x="233" y="763"/>
                    <a:pt x="439" y="763"/>
                  </a:cubicBezTo>
                  <a:cubicBezTo>
                    <a:pt x="512" y="763"/>
                    <a:pt x="590" y="753"/>
                    <a:pt x="671" y="731"/>
                  </a:cubicBezTo>
                  <a:cubicBezTo>
                    <a:pt x="977" y="647"/>
                    <a:pt x="1201" y="424"/>
                    <a:pt x="1145" y="229"/>
                  </a:cubicBezTo>
                  <a:cubicBezTo>
                    <a:pt x="1104" y="84"/>
                    <a:pt x="941" y="1"/>
                    <a:pt x="735" y="1"/>
                  </a:cubicBezTo>
                  <a:close/>
                </a:path>
              </a:pathLst>
            </a:custGeom>
            <a:solidFill>
              <a:srgbClr val="D1C2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7"/>
            <p:cNvSpPr/>
            <p:nvPr/>
          </p:nvSpPr>
          <p:spPr>
            <a:xfrm>
              <a:off x="926795" y="2419084"/>
              <a:ext cx="82158" cy="68758"/>
            </a:xfrm>
            <a:custGeom>
              <a:avLst/>
              <a:gdLst/>
              <a:ahLst/>
              <a:cxnLst/>
              <a:rect l="l" t="t" r="r" b="b"/>
              <a:pathLst>
                <a:path w="3460" h="2903" extrusionOk="0">
                  <a:moveTo>
                    <a:pt x="1730" y="1"/>
                  </a:moveTo>
                  <a:cubicBezTo>
                    <a:pt x="781" y="1"/>
                    <a:pt x="0" y="642"/>
                    <a:pt x="0" y="1452"/>
                  </a:cubicBezTo>
                  <a:cubicBezTo>
                    <a:pt x="0" y="2261"/>
                    <a:pt x="781" y="2902"/>
                    <a:pt x="1730" y="2902"/>
                  </a:cubicBezTo>
                  <a:cubicBezTo>
                    <a:pt x="2678" y="2902"/>
                    <a:pt x="3460" y="2261"/>
                    <a:pt x="3460" y="1452"/>
                  </a:cubicBezTo>
                  <a:cubicBezTo>
                    <a:pt x="3460" y="642"/>
                    <a:pt x="2678" y="1"/>
                    <a:pt x="1730" y="1"/>
                  </a:cubicBezTo>
                  <a:close/>
                </a:path>
              </a:pathLst>
            </a:custGeom>
            <a:solidFill>
              <a:srgbClr val="968439"/>
            </a:solidFill>
            <a:ln w="1400" cap="rnd" cmpd="sng">
              <a:solidFill>
                <a:srgbClr val="5B4C0F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7"/>
            <p:cNvSpPr/>
            <p:nvPr/>
          </p:nvSpPr>
          <p:spPr>
            <a:xfrm>
              <a:off x="910885" y="2439989"/>
              <a:ext cx="48392" cy="29938"/>
            </a:xfrm>
            <a:custGeom>
              <a:avLst/>
              <a:gdLst/>
              <a:ahLst/>
              <a:cxnLst/>
              <a:rect l="l" t="t" r="r" b="b"/>
              <a:pathLst>
                <a:path w="2038" h="1264" extrusionOk="0">
                  <a:moveTo>
                    <a:pt x="1215" y="1"/>
                  </a:moveTo>
                  <a:cubicBezTo>
                    <a:pt x="1104" y="1"/>
                    <a:pt x="986" y="13"/>
                    <a:pt x="865" y="38"/>
                  </a:cubicBezTo>
                  <a:cubicBezTo>
                    <a:pt x="363" y="178"/>
                    <a:pt x="1" y="541"/>
                    <a:pt x="84" y="875"/>
                  </a:cubicBezTo>
                  <a:cubicBezTo>
                    <a:pt x="146" y="1123"/>
                    <a:pt x="422" y="1264"/>
                    <a:pt x="776" y="1264"/>
                  </a:cubicBezTo>
                  <a:cubicBezTo>
                    <a:pt x="900" y="1264"/>
                    <a:pt x="1034" y="1246"/>
                    <a:pt x="1172" y="1210"/>
                  </a:cubicBezTo>
                  <a:cubicBezTo>
                    <a:pt x="1702" y="1099"/>
                    <a:pt x="2037" y="736"/>
                    <a:pt x="1953" y="401"/>
                  </a:cubicBezTo>
                  <a:cubicBezTo>
                    <a:pt x="1889" y="143"/>
                    <a:pt x="1591" y="1"/>
                    <a:pt x="1215" y="1"/>
                  </a:cubicBezTo>
                  <a:close/>
                </a:path>
              </a:pathLst>
            </a:custGeom>
            <a:solidFill>
              <a:srgbClr val="B29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7"/>
            <p:cNvSpPr/>
            <p:nvPr/>
          </p:nvSpPr>
          <p:spPr>
            <a:xfrm>
              <a:off x="918175" y="2444085"/>
              <a:ext cx="27853" cy="18735"/>
            </a:xfrm>
            <a:custGeom>
              <a:avLst/>
              <a:gdLst/>
              <a:ahLst/>
              <a:cxnLst/>
              <a:rect l="l" t="t" r="r" b="b"/>
              <a:pathLst>
                <a:path w="1173" h="791" extrusionOk="0">
                  <a:moveTo>
                    <a:pt x="729" y="1"/>
                  </a:moveTo>
                  <a:cubicBezTo>
                    <a:pt x="658" y="1"/>
                    <a:pt x="581" y="11"/>
                    <a:pt x="503" y="33"/>
                  </a:cubicBezTo>
                  <a:cubicBezTo>
                    <a:pt x="196" y="117"/>
                    <a:pt x="0" y="340"/>
                    <a:pt x="28" y="535"/>
                  </a:cubicBezTo>
                  <a:cubicBezTo>
                    <a:pt x="70" y="701"/>
                    <a:pt x="235" y="790"/>
                    <a:pt x="444" y="790"/>
                  </a:cubicBezTo>
                  <a:cubicBezTo>
                    <a:pt x="515" y="790"/>
                    <a:pt x="592" y="780"/>
                    <a:pt x="670" y="758"/>
                  </a:cubicBezTo>
                  <a:cubicBezTo>
                    <a:pt x="977" y="675"/>
                    <a:pt x="1172" y="451"/>
                    <a:pt x="1144" y="256"/>
                  </a:cubicBezTo>
                  <a:cubicBezTo>
                    <a:pt x="1103" y="90"/>
                    <a:pt x="937" y="1"/>
                    <a:pt x="729" y="1"/>
                  </a:cubicBezTo>
                  <a:close/>
                </a:path>
              </a:pathLst>
            </a:custGeom>
            <a:solidFill>
              <a:srgbClr val="D1C2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7"/>
            <p:cNvSpPr/>
            <p:nvPr/>
          </p:nvSpPr>
          <p:spPr>
            <a:xfrm>
              <a:off x="1046689" y="2457390"/>
              <a:ext cx="82181" cy="68094"/>
            </a:xfrm>
            <a:custGeom>
              <a:avLst/>
              <a:gdLst/>
              <a:ahLst/>
              <a:cxnLst/>
              <a:rect l="l" t="t" r="r" b="b"/>
              <a:pathLst>
                <a:path w="3461" h="2875" extrusionOk="0">
                  <a:moveTo>
                    <a:pt x="1731" y="1"/>
                  </a:moveTo>
                  <a:cubicBezTo>
                    <a:pt x="782" y="1"/>
                    <a:pt x="1" y="643"/>
                    <a:pt x="1" y="1452"/>
                  </a:cubicBezTo>
                  <a:cubicBezTo>
                    <a:pt x="1" y="2233"/>
                    <a:pt x="782" y="2875"/>
                    <a:pt x="1731" y="2875"/>
                  </a:cubicBezTo>
                  <a:cubicBezTo>
                    <a:pt x="2679" y="2875"/>
                    <a:pt x="3460" y="2233"/>
                    <a:pt x="3460" y="1452"/>
                  </a:cubicBezTo>
                  <a:cubicBezTo>
                    <a:pt x="3460" y="643"/>
                    <a:pt x="2679" y="1"/>
                    <a:pt x="1731" y="1"/>
                  </a:cubicBezTo>
                  <a:close/>
                </a:path>
              </a:pathLst>
            </a:custGeom>
            <a:solidFill>
              <a:srgbClr val="968439"/>
            </a:solidFill>
            <a:ln w="1400" cap="rnd" cmpd="sng">
              <a:solidFill>
                <a:srgbClr val="5B4C0F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7"/>
            <p:cNvSpPr/>
            <p:nvPr/>
          </p:nvSpPr>
          <p:spPr>
            <a:xfrm>
              <a:off x="1030803" y="2478295"/>
              <a:ext cx="48369" cy="29583"/>
            </a:xfrm>
            <a:custGeom>
              <a:avLst/>
              <a:gdLst/>
              <a:ahLst/>
              <a:cxnLst/>
              <a:rect l="l" t="t" r="r" b="b"/>
              <a:pathLst>
                <a:path w="2037" h="1249" extrusionOk="0">
                  <a:moveTo>
                    <a:pt x="1215" y="1"/>
                  </a:moveTo>
                  <a:cubicBezTo>
                    <a:pt x="1104" y="1"/>
                    <a:pt x="986" y="13"/>
                    <a:pt x="865" y="39"/>
                  </a:cubicBezTo>
                  <a:cubicBezTo>
                    <a:pt x="363" y="150"/>
                    <a:pt x="0" y="541"/>
                    <a:pt x="84" y="848"/>
                  </a:cubicBezTo>
                  <a:cubicBezTo>
                    <a:pt x="149" y="1106"/>
                    <a:pt x="446" y="1248"/>
                    <a:pt x="822" y="1248"/>
                  </a:cubicBezTo>
                  <a:cubicBezTo>
                    <a:pt x="933" y="1248"/>
                    <a:pt x="1051" y="1236"/>
                    <a:pt x="1172" y="1210"/>
                  </a:cubicBezTo>
                  <a:cubicBezTo>
                    <a:pt x="1702" y="1099"/>
                    <a:pt x="2037" y="708"/>
                    <a:pt x="1953" y="401"/>
                  </a:cubicBezTo>
                  <a:cubicBezTo>
                    <a:pt x="1889" y="143"/>
                    <a:pt x="1591" y="1"/>
                    <a:pt x="1215" y="1"/>
                  </a:cubicBezTo>
                  <a:close/>
                </a:path>
              </a:pathLst>
            </a:custGeom>
            <a:solidFill>
              <a:srgbClr val="B29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7"/>
            <p:cNvSpPr/>
            <p:nvPr/>
          </p:nvSpPr>
          <p:spPr>
            <a:xfrm>
              <a:off x="1037428" y="2482390"/>
              <a:ext cx="28494" cy="18072"/>
            </a:xfrm>
            <a:custGeom>
              <a:avLst/>
              <a:gdLst/>
              <a:ahLst/>
              <a:cxnLst/>
              <a:rect l="l" t="t" r="r" b="b"/>
              <a:pathLst>
                <a:path w="1200" h="763" extrusionOk="0">
                  <a:moveTo>
                    <a:pt x="761" y="1"/>
                  </a:moveTo>
                  <a:cubicBezTo>
                    <a:pt x="689" y="1"/>
                    <a:pt x="611" y="11"/>
                    <a:pt x="530" y="33"/>
                  </a:cubicBezTo>
                  <a:cubicBezTo>
                    <a:pt x="223" y="117"/>
                    <a:pt x="0" y="312"/>
                    <a:pt x="56" y="535"/>
                  </a:cubicBezTo>
                  <a:cubicBezTo>
                    <a:pt x="97" y="679"/>
                    <a:pt x="260" y="763"/>
                    <a:pt x="466" y="763"/>
                  </a:cubicBezTo>
                  <a:cubicBezTo>
                    <a:pt x="539" y="763"/>
                    <a:pt x="618" y="752"/>
                    <a:pt x="698" y="730"/>
                  </a:cubicBezTo>
                  <a:cubicBezTo>
                    <a:pt x="1005" y="647"/>
                    <a:pt x="1200" y="424"/>
                    <a:pt x="1172" y="228"/>
                  </a:cubicBezTo>
                  <a:lnTo>
                    <a:pt x="1144" y="228"/>
                  </a:lnTo>
                  <a:cubicBezTo>
                    <a:pt x="1124" y="84"/>
                    <a:pt x="966" y="1"/>
                    <a:pt x="761" y="1"/>
                  </a:cubicBezTo>
                  <a:close/>
                </a:path>
              </a:pathLst>
            </a:custGeom>
            <a:solidFill>
              <a:srgbClr val="D1C2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7"/>
            <p:cNvSpPr/>
            <p:nvPr/>
          </p:nvSpPr>
          <p:spPr>
            <a:xfrm>
              <a:off x="1110305" y="2444179"/>
              <a:ext cx="81493" cy="68094"/>
            </a:xfrm>
            <a:custGeom>
              <a:avLst/>
              <a:gdLst/>
              <a:ahLst/>
              <a:cxnLst/>
              <a:rect l="l" t="t" r="r" b="b"/>
              <a:pathLst>
                <a:path w="3432" h="2875" extrusionOk="0">
                  <a:moveTo>
                    <a:pt x="1730" y="1"/>
                  </a:moveTo>
                  <a:cubicBezTo>
                    <a:pt x="781" y="1"/>
                    <a:pt x="0" y="643"/>
                    <a:pt x="0" y="1452"/>
                  </a:cubicBezTo>
                  <a:cubicBezTo>
                    <a:pt x="0" y="2233"/>
                    <a:pt x="781" y="2875"/>
                    <a:pt x="1730" y="2875"/>
                  </a:cubicBezTo>
                  <a:cubicBezTo>
                    <a:pt x="2678" y="2875"/>
                    <a:pt x="3432" y="2233"/>
                    <a:pt x="3432" y="1452"/>
                  </a:cubicBezTo>
                  <a:cubicBezTo>
                    <a:pt x="3432" y="643"/>
                    <a:pt x="2678" y="1"/>
                    <a:pt x="1730" y="1"/>
                  </a:cubicBezTo>
                  <a:close/>
                </a:path>
              </a:pathLst>
            </a:custGeom>
            <a:solidFill>
              <a:srgbClr val="968439"/>
            </a:solidFill>
            <a:ln w="1400" cap="rnd" cmpd="sng">
              <a:solidFill>
                <a:srgbClr val="5B4C0F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7"/>
            <p:cNvSpPr/>
            <p:nvPr/>
          </p:nvSpPr>
          <p:spPr>
            <a:xfrm>
              <a:off x="1094395" y="2465084"/>
              <a:ext cx="48392" cy="29583"/>
            </a:xfrm>
            <a:custGeom>
              <a:avLst/>
              <a:gdLst/>
              <a:ahLst/>
              <a:cxnLst/>
              <a:rect l="l" t="t" r="r" b="b"/>
              <a:pathLst>
                <a:path w="2038" h="1249" extrusionOk="0">
                  <a:moveTo>
                    <a:pt x="1220" y="0"/>
                  </a:moveTo>
                  <a:cubicBezTo>
                    <a:pt x="1108" y="0"/>
                    <a:pt x="988" y="13"/>
                    <a:pt x="865" y="39"/>
                  </a:cubicBezTo>
                  <a:cubicBezTo>
                    <a:pt x="335" y="150"/>
                    <a:pt x="1" y="541"/>
                    <a:pt x="84" y="848"/>
                  </a:cubicBezTo>
                  <a:cubicBezTo>
                    <a:pt x="149" y="1106"/>
                    <a:pt x="446" y="1248"/>
                    <a:pt x="822" y="1248"/>
                  </a:cubicBezTo>
                  <a:cubicBezTo>
                    <a:pt x="934" y="1248"/>
                    <a:pt x="1051" y="1236"/>
                    <a:pt x="1172" y="1210"/>
                  </a:cubicBezTo>
                  <a:cubicBezTo>
                    <a:pt x="1675" y="1071"/>
                    <a:pt x="2037" y="708"/>
                    <a:pt x="1954" y="373"/>
                  </a:cubicBezTo>
                  <a:cubicBezTo>
                    <a:pt x="1889" y="137"/>
                    <a:pt x="1594" y="0"/>
                    <a:pt x="1220" y="0"/>
                  </a:cubicBezTo>
                  <a:close/>
                </a:path>
              </a:pathLst>
            </a:custGeom>
            <a:solidFill>
              <a:srgbClr val="B29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7"/>
            <p:cNvSpPr/>
            <p:nvPr/>
          </p:nvSpPr>
          <p:spPr>
            <a:xfrm>
              <a:off x="1101020" y="2469180"/>
              <a:ext cx="28518" cy="18072"/>
            </a:xfrm>
            <a:custGeom>
              <a:avLst/>
              <a:gdLst/>
              <a:ahLst/>
              <a:cxnLst/>
              <a:rect l="l" t="t" r="r" b="b"/>
              <a:pathLst>
                <a:path w="1201" h="763" extrusionOk="0">
                  <a:moveTo>
                    <a:pt x="738" y="1"/>
                  </a:moveTo>
                  <a:cubicBezTo>
                    <a:pt x="663" y="1"/>
                    <a:pt x="583" y="11"/>
                    <a:pt x="503" y="33"/>
                  </a:cubicBezTo>
                  <a:cubicBezTo>
                    <a:pt x="224" y="117"/>
                    <a:pt x="1" y="312"/>
                    <a:pt x="56" y="535"/>
                  </a:cubicBezTo>
                  <a:cubicBezTo>
                    <a:pt x="77" y="679"/>
                    <a:pt x="250" y="763"/>
                    <a:pt x="462" y="763"/>
                  </a:cubicBezTo>
                  <a:cubicBezTo>
                    <a:pt x="538" y="763"/>
                    <a:pt x="618" y="752"/>
                    <a:pt x="698" y="730"/>
                  </a:cubicBezTo>
                  <a:cubicBezTo>
                    <a:pt x="1005" y="647"/>
                    <a:pt x="1200" y="424"/>
                    <a:pt x="1172" y="228"/>
                  </a:cubicBezTo>
                  <a:lnTo>
                    <a:pt x="1144" y="228"/>
                  </a:lnTo>
                  <a:cubicBezTo>
                    <a:pt x="1124" y="84"/>
                    <a:pt x="951" y="1"/>
                    <a:pt x="738" y="1"/>
                  </a:cubicBezTo>
                  <a:close/>
                </a:path>
              </a:pathLst>
            </a:custGeom>
            <a:solidFill>
              <a:srgbClr val="D1C2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7"/>
            <p:cNvSpPr/>
            <p:nvPr/>
          </p:nvSpPr>
          <p:spPr>
            <a:xfrm>
              <a:off x="1328911" y="2269152"/>
              <a:ext cx="81517" cy="68094"/>
            </a:xfrm>
            <a:custGeom>
              <a:avLst/>
              <a:gdLst/>
              <a:ahLst/>
              <a:cxnLst/>
              <a:rect l="l" t="t" r="r" b="b"/>
              <a:pathLst>
                <a:path w="3433" h="2875" extrusionOk="0">
                  <a:moveTo>
                    <a:pt x="1703" y="1"/>
                  </a:moveTo>
                  <a:cubicBezTo>
                    <a:pt x="782" y="1"/>
                    <a:pt x="1" y="642"/>
                    <a:pt x="1" y="1451"/>
                  </a:cubicBezTo>
                  <a:cubicBezTo>
                    <a:pt x="1" y="2233"/>
                    <a:pt x="754" y="2874"/>
                    <a:pt x="1703" y="2874"/>
                  </a:cubicBezTo>
                  <a:cubicBezTo>
                    <a:pt x="2651" y="2874"/>
                    <a:pt x="3432" y="2233"/>
                    <a:pt x="3432" y="1451"/>
                  </a:cubicBezTo>
                  <a:cubicBezTo>
                    <a:pt x="3432" y="642"/>
                    <a:pt x="2651" y="1"/>
                    <a:pt x="1703" y="1"/>
                  </a:cubicBezTo>
                  <a:close/>
                </a:path>
              </a:pathLst>
            </a:custGeom>
            <a:solidFill>
              <a:srgbClr val="968439"/>
            </a:solidFill>
            <a:ln w="1400" cap="rnd" cmpd="sng">
              <a:solidFill>
                <a:srgbClr val="5B4C0F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7"/>
            <p:cNvSpPr/>
            <p:nvPr/>
          </p:nvSpPr>
          <p:spPr>
            <a:xfrm>
              <a:off x="1312360" y="2290057"/>
              <a:ext cx="49033" cy="29559"/>
            </a:xfrm>
            <a:custGeom>
              <a:avLst/>
              <a:gdLst/>
              <a:ahLst/>
              <a:cxnLst/>
              <a:rect l="l" t="t" r="r" b="b"/>
              <a:pathLst>
                <a:path w="2065" h="1248" extrusionOk="0">
                  <a:moveTo>
                    <a:pt x="1232" y="1"/>
                  </a:moveTo>
                  <a:cubicBezTo>
                    <a:pt x="1122" y="1"/>
                    <a:pt x="1008" y="13"/>
                    <a:pt x="893" y="38"/>
                  </a:cubicBezTo>
                  <a:cubicBezTo>
                    <a:pt x="363" y="150"/>
                    <a:pt x="0" y="541"/>
                    <a:pt x="84" y="847"/>
                  </a:cubicBezTo>
                  <a:cubicBezTo>
                    <a:pt x="149" y="1106"/>
                    <a:pt x="463" y="1248"/>
                    <a:pt x="834" y="1248"/>
                  </a:cubicBezTo>
                  <a:cubicBezTo>
                    <a:pt x="943" y="1248"/>
                    <a:pt x="1058" y="1236"/>
                    <a:pt x="1172" y="1210"/>
                  </a:cubicBezTo>
                  <a:cubicBezTo>
                    <a:pt x="1702" y="1099"/>
                    <a:pt x="2065" y="708"/>
                    <a:pt x="1981" y="401"/>
                  </a:cubicBezTo>
                  <a:cubicBezTo>
                    <a:pt x="1917" y="143"/>
                    <a:pt x="1603" y="1"/>
                    <a:pt x="1232" y="1"/>
                  </a:cubicBezTo>
                  <a:close/>
                </a:path>
              </a:pathLst>
            </a:custGeom>
            <a:solidFill>
              <a:srgbClr val="B29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7"/>
            <p:cNvSpPr/>
            <p:nvPr/>
          </p:nvSpPr>
          <p:spPr>
            <a:xfrm>
              <a:off x="1319650" y="2294153"/>
              <a:ext cx="28494" cy="18072"/>
            </a:xfrm>
            <a:custGeom>
              <a:avLst/>
              <a:gdLst/>
              <a:ahLst/>
              <a:cxnLst/>
              <a:rect l="l" t="t" r="r" b="b"/>
              <a:pathLst>
                <a:path w="1200" h="763" extrusionOk="0">
                  <a:moveTo>
                    <a:pt x="734" y="0"/>
                  </a:moveTo>
                  <a:cubicBezTo>
                    <a:pt x="661" y="0"/>
                    <a:pt x="583" y="11"/>
                    <a:pt x="502" y="33"/>
                  </a:cubicBezTo>
                  <a:cubicBezTo>
                    <a:pt x="196" y="116"/>
                    <a:pt x="0" y="312"/>
                    <a:pt x="56" y="535"/>
                  </a:cubicBezTo>
                  <a:cubicBezTo>
                    <a:pt x="77" y="679"/>
                    <a:pt x="234" y="763"/>
                    <a:pt x="439" y="763"/>
                  </a:cubicBezTo>
                  <a:cubicBezTo>
                    <a:pt x="511" y="763"/>
                    <a:pt x="590" y="752"/>
                    <a:pt x="670" y="730"/>
                  </a:cubicBezTo>
                  <a:cubicBezTo>
                    <a:pt x="977" y="647"/>
                    <a:pt x="1200" y="423"/>
                    <a:pt x="1144" y="228"/>
                  </a:cubicBezTo>
                  <a:cubicBezTo>
                    <a:pt x="1103" y="84"/>
                    <a:pt x="940" y="0"/>
                    <a:pt x="734" y="0"/>
                  </a:cubicBezTo>
                  <a:close/>
                </a:path>
              </a:pathLst>
            </a:custGeom>
            <a:solidFill>
              <a:srgbClr val="D1C2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7"/>
            <p:cNvSpPr/>
            <p:nvPr/>
          </p:nvSpPr>
          <p:spPr>
            <a:xfrm>
              <a:off x="1476659" y="2277083"/>
              <a:ext cx="82158" cy="68734"/>
            </a:xfrm>
            <a:custGeom>
              <a:avLst/>
              <a:gdLst/>
              <a:ahLst/>
              <a:cxnLst/>
              <a:rect l="l" t="t" r="r" b="b"/>
              <a:pathLst>
                <a:path w="3460" h="2902" extrusionOk="0">
                  <a:moveTo>
                    <a:pt x="1730" y="0"/>
                  </a:moveTo>
                  <a:cubicBezTo>
                    <a:pt x="782" y="0"/>
                    <a:pt x="0" y="642"/>
                    <a:pt x="0" y="1451"/>
                  </a:cubicBezTo>
                  <a:cubicBezTo>
                    <a:pt x="0" y="2260"/>
                    <a:pt x="782" y="2902"/>
                    <a:pt x="1730" y="2902"/>
                  </a:cubicBezTo>
                  <a:cubicBezTo>
                    <a:pt x="2679" y="2902"/>
                    <a:pt x="3460" y="2260"/>
                    <a:pt x="3460" y="1451"/>
                  </a:cubicBezTo>
                  <a:cubicBezTo>
                    <a:pt x="3460" y="642"/>
                    <a:pt x="2679" y="0"/>
                    <a:pt x="1730" y="0"/>
                  </a:cubicBezTo>
                  <a:close/>
                </a:path>
              </a:pathLst>
            </a:custGeom>
            <a:solidFill>
              <a:srgbClr val="968439"/>
            </a:solidFill>
            <a:ln w="1400" cap="rnd" cmpd="sng">
              <a:solidFill>
                <a:srgbClr val="5B4C0F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7"/>
            <p:cNvSpPr/>
            <p:nvPr/>
          </p:nvSpPr>
          <p:spPr>
            <a:xfrm>
              <a:off x="1460749" y="2298272"/>
              <a:ext cx="48392" cy="29654"/>
            </a:xfrm>
            <a:custGeom>
              <a:avLst/>
              <a:gdLst/>
              <a:ahLst/>
              <a:cxnLst/>
              <a:rect l="l" t="t" r="r" b="b"/>
              <a:pathLst>
                <a:path w="2038" h="1252" extrusionOk="0">
                  <a:moveTo>
                    <a:pt x="1262" y="0"/>
                  </a:moveTo>
                  <a:cubicBezTo>
                    <a:pt x="1138" y="0"/>
                    <a:pt x="1004" y="18"/>
                    <a:pt x="866" y="54"/>
                  </a:cubicBezTo>
                  <a:cubicBezTo>
                    <a:pt x="363" y="166"/>
                    <a:pt x="1" y="528"/>
                    <a:pt x="84" y="863"/>
                  </a:cubicBezTo>
                  <a:cubicBezTo>
                    <a:pt x="146" y="1111"/>
                    <a:pt x="422" y="1252"/>
                    <a:pt x="776" y="1252"/>
                  </a:cubicBezTo>
                  <a:cubicBezTo>
                    <a:pt x="900" y="1252"/>
                    <a:pt x="1035" y="1234"/>
                    <a:pt x="1173" y="1198"/>
                  </a:cubicBezTo>
                  <a:cubicBezTo>
                    <a:pt x="1703" y="1086"/>
                    <a:pt x="2037" y="696"/>
                    <a:pt x="1954" y="389"/>
                  </a:cubicBezTo>
                  <a:cubicBezTo>
                    <a:pt x="1892" y="141"/>
                    <a:pt x="1616" y="0"/>
                    <a:pt x="1262" y="0"/>
                  </a:cubicBezTo>
                  <a:close/>
                </a:path>
              </a:pathLst>
            </a:custGeom>
            <a:solidFill>
              <a:srgbClr val="B29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7"/>
            <p:cNvSpPr/>
            <p:nvPr/>
          </p:nvSpPr>
          <p:spPr>
            <a:xfrm>
              <a:off x="1468040" y="2302084"/>
              <a:ext cx="27853" cy="18711"/>
            </a:xfrm>
            <a:custGeom>
              <a:avLst/>
              <a:gdLst/>
              <a:ahLst/>
              <a:cxnLst/>
              <a:rect l="l" t="t" r="r" b="b"/>
              <a:pathLst>
                <a:path w="1173" h="790" extrusionOk="0">
                  <a:moveTo>
                    <a:pt x="729" y="1"/>
                  </a:moveTo>
                  <a:cubicBezTo>
                    <a:pt x="658" y="1"/>
                    <a:pt x="581" y="11"/>
                    <a:pt x="503" y="33"/>
                  </a:cubicBezTo>
                  <a:cubicBezTo>
                    <a:pt x="196" y="116"/>
                    <a:pt x="1" y="339"/>
                    <a:pt x="29" y="535"/>
                  </a:cubicBezTo>
                  <a:cubicBezTo>
                    <a:pt x="70" y="701"/>
                    <a:pt x="235" y="790"/>
                    <a:pt x="444" y="790"/>
                  </a:cubicBezTo>
                  <a:cubicBezTo>
                    <a:pt x="515" y="790"/>
                    <a:pt x="592" y="779"/>
                    <a:pt x="670" y="758"/>
                  </a:cubicBezTo>
                  <a:cubicBezTo>
                    <a:pt x="977" y="674"/>
                    <a:pt x="1172" y="451"/>
                    <a:pt x="1145" y="256"/>
                  </a:cubicBezTo>
                  <a:cubicBezTo>
                    <a:pt x="1103" y="90"/>
                    <a:pt x="938" y="1"/>
                    <a:pt x="729" y="1"/>
                  </a:cubicBezTo>
                  <a:close/>
                </a:path>
              </a:pathLst>
            </a:custGeom>
            <a:solidFill>
              <a:srgbClr val="D1C2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7"/>
            <p:cNvSpPr/>
            <p:nvPr/>
          </p:nvSpPr>
          <p:spPr>
            <a:xfrm>
              <a:off x="1367332" y="2408525"/>
              <a:ext cx="82181" cy="68071"/>
            </a:xfrm>
            <a:custGeom>
              <a:avLst/>
              <a:gdLst/>
              <a:ahLst/>
              <a:cxnLst/>
              <a:rect l="l" t="t" r="r" b="b"/>
              <a:pathLst>
                <a:path w="3461" h="2874" extrusionOk="0">
                  <a:moveTo>
                    <a:pt x="1731" y="0"/>
                  </a:moveTo>
                  <a:cubicBezTo>
                    <a:pt x="782" y="0"/>
                    <a:pt x="1" y="642"/>
                    <a:pt x="1" y="1451"/>
                  </a:cubicBezTo>
                  <a:cubicBezTo>
                    <a:pt x="1" y="2232"/>
                    <a:pt x="782" y="2874"/>
                    <a:pt x="1731" y="2874"/>
                  </a:cubicBezTo>
                  <a:cubicBezTo>
                    <a:pt x="2679" y="2874"/>
                    <a:pt x="3460" y="2232"/>
                    <a:pt x="3460" y="1451"/>
                  </a:cubicBezTo>
                  <a:cubicBezTo>
                    <a:pt x="3460" y="642"/>
                    <a:pt x="2679" y="0"/>
                    <a:pt x="1731" y="0"/>
                  </a:cubicBezTo>
                  <a:close/>
                </a:path>
              </a:pathLst>
            </a:custGeom>
            <a:solidFill>
              <a:srgbClr val="968439"/>
            </a:solidFill>
            <a:ln w="1400" cap="rnd" cmpd="sng">
              <a:solidFill>
                <a:srgbClr val="5B4C0F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7"/>
            <p:cNvSpPr/>
            <p:nvPr/>
          </p:nvSpPr>
          <p:spPr>
            <a:xfrm>
              <a:off x="1351446" y="2429430"/>
              <a:ext cx="48392" cy="29938"/>
            </a:xfrm>
            <a:custGeom>
              <a:avLst/>
              <a:gdLst/>
              <a:ahLst/>
              <a:cxnLst/>
              <a:rect l="l" t="t" r="r" b="b"/>
              <a:pathLst>
                <a:path w="2038" h="1264" extrusionOk="0">
                  <a:moveTo>
                    <a:pt x="1215" y="0"/>
                  </a:moveTo>
                  <a:cubicBezTo>
                    <a:pt x="1104" y="0"/>
                    <a:pt x="986" y="13"/>
                    <a:pt x="865" y="38"/>
                  </a:cubicBezTo>
                  <a:cubicBezTo>
                    <a:pt x="363" y="178"/>
                    <a:pt x="0" y="540"/>
                    <a:pt x="84" y="875"/>
                  </a:cubicBezTo>
                  <a:cubicBezTo>
                    <a:pt x="146" y="1123"/>
                    <a:pt x="422" y="1264"/>
                    <a:pt x="776" y="1264"/>
                  </a:cubicBezTo>
                  <a:cubicBezTo>
                    <a:pt x="900" y="1264"/>
                    <a:pt x="1034" y="1246"/>
                    <a:pt x="1172" y="1210"/>
                  </a:cubicBezTo>
                  <a:cubicBezTo>
                    <a:pt x="1702" y="1098"/>
                    <a:pt x="2037" y="708"/>
                    <a:pt x="1953" y="401"/>
                  </a:cubicBezTo>
                  <a:cubicBezTo>
                    <a:pt x="1889" y="142"/>
                    <a:pt x="1591" y="0"/>
                    <a:pt x="1215" y="0"/>
                  </a:cubicBezTo>
                  <a:close/>
                </a:path>
              </a:pathLst>
            </a:custGeom>
            <a:solidFill>
              <a:srgbClr val="B29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7"/>
            <p:cNvSpPr/>
            <p:nvPr/>
          </p:nvSpPr>
          <p:spPr>
            <a:xfrm>
              <a:off x="1358071" y="2433526"/>
              <a:ext cx="28518" cy="18072"/>
            </a:xfrm>
            <a:custGeom>
              <a:avLst/>
              <a:gdLst/>
              <a:ahLst/>
              <a:cxnLst/>
              <a:rect l="l" t="t" r="r" b="b"/>
              <a:pathLst>
                <a:path w="1201" h="763" extrusionOk="0">
                  <a:moveTo>
                    <a:pt x="762" y="0"/>
                  </a:moveTo>
                  <a:cubicBezTo>
                    <a:pt x="689" y="0"/>
                    <a:pt x="611" y="11"/>
                    <a:pt x="530" y="32"/>
                  </a:cubicBezTo>
                  <a:cubicBezTo>
                    <a:pt x="224" y="116"/>
                    <a:pt x="0" y="339"/>
                    <a:pt x="56" y="535"/>
                  </a:cubicBezTo>
                  <a:cubicBezTo>
                    <a:pt x="97" y="679"/>
                    <a:pt x="260" y="762"/>
                    <a:pt x="466" y="762"/>
                  </a:cubicBezTo>
                  <a:cubicBezTo>
                    <a:pt x="539" y="762"/>
                    <a:pt x="618" y="752"/>
                    <a:pt x="698" y="730"/>
                  </a:cubicBezTo>
                  <a:cubicBezTo>
                    <a:pt x="1005" y="646"/>
                    <a:pt x="1200" y="423"/>
                    <a:pt x="1172" y="228"/>
                  </a:cubicBezTo>
                  <a:cubicBezTo>
                    <a:pt x="1131" y="83"/>
                    <a:pt x="968" y="0"/>
                    <a:pt x="762" y="0"/>
                  </a:cubicBezTo>
                  <a:close/>
                </a:path>
              </a:pathLst>
            </a:custGeom>
            <a:solidFill>
              <a:srgbClr val="D1C2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7"/>
            <p:cNvSpPr/>
            <p:nvPr/>
          </p:nvSpPr>
          <p:spPr>
            <a:xfrm>
              <a:off x="1405777" y="2302841"/>
              <a:ext cx="81493" cy="68758"/>
            </a:xfrm>
            <a:custGeom>
              <a:avLst/>
              <a:gdLst/>
              <a:ahLst/>
              <a:cxnLst/>
              <a:rect l="l" t="t" r="r" b="b"/>
              <a:pathLst>
                <a:path w="3432" h="2903" extrusionOk="0">
                  <a:moveTo>
                    <a:pt x="1702" y="1"/>
                  </a:moveTo>
                  <a:cubicBezTo>
                    <a:pt x="753" y="1"/>
                    <a:pt x="0" y="642"/>
                    <a:pt x="0" y="1451"/>
                  </a:cubicBezTo>
                  <a:cubicBezTo>
                    <a:pt x="0" y="2232"/>
                    <a:pt x="753" y="2902"/>
                    <a:pt x="1702" y="2902"/>
                  </a:cubicBezTo>
                  <a:cubicBezTo>
                    <a:pt x="2651" y="2902"/>
                    <a:pt x="3432" y="2232"/>
                    <a:pt x="3432" y="1451"/>
                  </a:cubicBezTo>
                  <a:cubicBezTo>
                    <a:pt x="3432" y="642"/>
                    <a:pt x="2651" y="1"/>
                    <a:pt x="1702" y="1"/>
                  </a:cubicBezTo>
                  <a:close/>
                </a:path>
              </a:pathLst>
            </a:custGeom>
            <a:solidFill>
              <a:srgbClr val="968439"/>
            </a:solidFill>
            <a:ln w="1400" cap="rnd" cmpd="sng">
              <a:solidFill>
                <a:srgbClr val="5B4C0F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7"/>
            <p:cNvSpPr/>
            <p:nvPr/>
          </p:nvSpPr>
          <p:spPr>
            <a:xfrm>
              <a:off x="1389203" y="2323651"/>
              <a:ext cx="49057" cy="30033"/>
            </a:xfrm>
            <a:custGeom>
              <a:avLst/>
              <a:gdLst/>
              <a:ahLst/>
              <a:cxnLst/>
              <a:rect l="l" t="t" r="r" b="b"/>
              <a:pathLst>
                <a:path w="2066" h="1268" extrusionOk="0">
                  <a:moveTo>
                    <a:pt x="1258" y="1"/>
                  </a:moveTo>
                  <a:cubicBezTo>
                    <a:pt x="1141" y="1"/>
                    <a:pt x="1017" y="15"/>
                    <a:pt x="893" y="42"/>
                  </a:cubicBezTo>
                  <a:cubicBezTo>
                    <a:pt x="363" y="182"/>
                    <a:pt x="1" y="544"/>
                    <a:pt x="84" y="879"/>
                  </a:cubicBezTo>
                  <a:cubicBezTo>
                    <a:pt x="146" y="1127"/>
                    <a:pt x="437" y="1268"/>
                    <a:pt x="788" y="1268"/>
                  </a:cubicBezTo>
                  <a:cubicBezTo>
                    <a:pt x="911" y="1268"/>
                    <a:pt x="1042" y="1250"/>
                    <a:pt x="1172" y="1214"/>
                  </a:cubicBezTo>
                  <a:cubicBezTo>
                    <a:pt x="1703" y="1102"/>
                    <a:pt x="2065" y="712"/>
                    <a:pt x="1981" y="405"/>
                  </a:cubicBezTo>
                  <a:cubicBezTo>
                    <a:pt x="1918" y="131"/>
                    <a:pt x="1618" y="1"/>
                    <a:pt x="1258" y="1"/>
                  </a:cubicBezTo>
                  <a:close/>
                </a:path>
              </a:pathLst>
            </a:custGeom>
            <a:solidFill>
              <a:srgbClr val="B29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7"/>
            <p:cNvSpPr/>
            <p:nvPr/>
          </p:nvSpPr>
          <p:spPr>
            <a:xfrm>
              <a:off x="1396493" y="2327842"/>
              <a:ext cx="28518" cy="18072"/>
            </a:xfrm>
            <a:custGeom>
              <a:avLst/>
              <a:gdLst/>
              <a:ahLst/>
              <a:cxnLst/>
              <a:rect l="l" t="t" r="r" b="b"/>
              <a:pathLst>
                <a:path w="1201" h="763" extrusionOk="0">
                  <a:moveTo>
                    <a:pt x="738" y="0"/>
                  </a:moveTo>
                  <a:cubicBezTo>
                    <a:pt x="663" y="0"/>
                    <a:pt x="583" y="11"/>
                    <a:pt x="503" y="33"/>
                  </a:cubicBezTo>
                  <a:cubicBezTo>
                    <a:pt x="196" y="116"/>
                    <a:pt x="1" y="339"/>
                    <a:pt x="56" y="535"/>
                  </a:cubicBezTo>
                  <a:cubicBezTo>
                    <a:pt x="77" y="679"/>
                    <a:pt x="250" y="762"/>
                    <a:pt x="462" y="762"/>
                  </a:cubicBezTo>
                  <a:cubicBezTo>
                    <a:pt x="538" y="762"/>
                    <a:pt x="618" y="752"/>
                    <a:pt x="698" y="730"/>
                  </a:cubicBezTo>
                  <a:cubicBezTo>
                    <a:pt x="1005" y="646"/>
                    <a:pt x="1200" y="423"/>
                    <a:pt x="1144" y="228"/>
                  </a:cubicBezTo>
                  <a:cubicBezTo>
                    <a:pt x="1124" y="84"/>
                    <a:pt x="951" y="0"/>
                    <a:pt x="738" y="0"/>
                  </a:cubicBezTo>
                  <a:close/>
                </a:path>
              </a:pathLst>
            </a:custGeom>
            <a:solidFill>
              <a:srgbClr val="D1C2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7"/>
            <p:cNvSpPr/>
            <p:nvPr/>
          </p:nvSpPr>
          <p:spPr>
            <a:xfrm>
              <a:off x="1298445" y="2409188"/>
              <a:ext cx="82158" cy="68734"/>
            </a:xfrm>
            <a:custGeom>
              <a:avLst/>
              <a:gdLst/>
              <a:ahLst/>
              <a:cxnLst/>
              <a:rect l="l" t="t" r="r" b="b"/>
              <a:pathLst>
                <a:path w="3460" h="2902" extrusionOk="0">
                  <a:moveTo>
                    <a:pt x="1730" y="0"/>
                  </a:moveTo>
                  <a:cubicBezTo>
                    <a:pt x="782" y="0"/>
                    <a:pt x="0" y="642"/>
                    <a:pt x="0" y="1451"/>
                  </a:cubicBezTo>
                  <a:cubicBezTo>
                    <a:pt x="0" y="2260"/>
                    <a:pt x="782" y="2902"/>
                    <a:pt x="1730" y="2902"/>
                  </a:cubicBezTo>
                  <a:cubicBezTo>
                    <a:pt x="2679" y="2902"/>
                    <a:pt x="3460" y="2260"/>
                    <a:pt x="3460" y="1451"/>
                  </a:cubicBezTo>
                  <a:cubicBezTo>
                    <a:pt x="3460" y="642"/>
                    <a:pt x="2679" y="0"/>
                    <a:pt x="1730" y="0"/>
                  </a:cubicBezTo>
                  <a:close/>
                </a:path>
              </a:pathLst>
            </a:custGeom>
            <a:solidFill>
              <a:srgbClr val="968439"/>
            </a:solidFill>
            <a:ln w="1400" cap="rnd" cmpd="sng">
              <a:solidFill>
                <a:srgbClr val="5B4C0F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7"/>
            <p:cNvSpPr/>
            <p:nvPr/>
          </p:nvSpPr>
          <p:spPr>
            <a:xfrm>
              <a:off x="1282535" y="2430377"/>
              <a:ext cx="49057" cy="29654"/>
            </a:xfrm>
            <a:custGeom>
              <a:avLst/>
              <a:gdLst/>
              <a:ahLst/>
              <a:cxnLst/>
              <a:rect l="l" t="t" r="r" b="b"/>
              <a:pathLst>
                <a:path w="2066" h="1252" extrusionOk="0">
                  <a:moveTo>
                    <a:pt x="1278" y="0"/>
                  </a:moveTo>
                  <a:cubicBezTo>
                    <a:pt x="1155" y="0"/>
                    <a:pt x="1024" y="18"/>
                    <a:pt x="894" y="54"/>
                  </a:cubicBezTo>
                  <a:cubicBezTo>
                    <a:pt x="364" y="165"/>
                    <a:pt x="1" y="528"/>
                    <a:pt x="85" y="863"/>
                  </a:cubicBezTo>
                  <a:cubicBezTo>
                    <a:pt x="147" y="1111"/>
                    <a:pt x="438" y="1251"/>
                    <a:pt x="788" y="1251"/>
                  </a:cubicBezTo>
                  <a:cubicBezTo>
                    <a:pt x="911" y="1251"/>
                    <a:pt x="1042" y="1234"/>
                    <a:pt x="1173" y="1198"/>
                  </a:cubicBezTo>
                  <a:cubicBezTo>
                    <a:pt x="1703" y="1086"/>
                    <a:pt x="2065" y="723"/>
                    <a:pt x="1982" y="389"/>
                  </a:cubicBezTo>
                  <a:cubicBezTo>
                    <a:pt x="1920" y="141"/>
                    <a:pt x="1629" y="0"/>
                    <a:pt x="1278" y="0"/>
                  </a:cubicBezTo>
                  <a:close/>
                </a:path>
              </a:pathLst>
            </a:custGeom>
            <a:solidFill>
              <a:srgbClr val="B29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7"/>
            <p:cNvSpPr/>
            <p:nvPr/>
          </p:nvSpPr>
          <p:spPr>
            <a:xfrm>
              <a:off x="1289825" y="2434189"/>
              <a:ext cx="28518" cy="18711"/>
            </a:xfrm>
            <a:custGeom>
              <a:avLst/>
              <a:gdLst/>
              <a:ahLst/>
              <a:cxnLst/>
              <a:rect l="l" t="t" r="r" b="b"/>
              <a:pathLst>
                <a:path w="1201" h="790" extrusionOk="0">
                  <a:moveTo>
                    <a:pt x="729" y="1"/>
                  </a:moveTo>
                  <a:cubicBezTo>
                    <a:pt x="658" y="1"/>
                    <a:pt x="581" y="11"/>
                    <a:pt x="503" y="32"/>
                  </a:cubicBezTo>
                  <a:cubicBezTo>
                    <a:pt x="196" y="116"/>
                    <a:pt x="1" y="339"/>
                    <a:pt x="57" y="535"/>
                  </a:cubicBezTo>
                  <a:cubicBezTo>
                    <a:pt x="77" y="701"/>
                    <a:pt x="253" y="790"/>
                    <a:pt x="456" y="790"/>
                  </a:cubicBezTo>
                  <a:cubicBezTo>
                    <a:pt x="526" y="790"/>
                    <a:pt x="599" y="779"/>
                    <a:pt x="670" y="758"/>
                  </a:cubicBezTo>
                  <a:cubicBezTo>
                    <a:pt x="977" y="674"/>
                    <a:pt x="1200" y="451"/>
                    <a:pt x="1145" y="256"/>
                  </a:cubicBezTo>
                  <a:cubicBezTo>
                    <a:pt x="1103" y="89"/>
                    <a:pt x="938" y="1"/>
                    <a:pt x="729" y="1"/>
                  </a:cubicBezTo>
                  <a:close/>
                </a:path>
              </a:pathLst>
            </a:custGeom>
            <a:solidFill>
              <a:srgbClr val="D1C2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7"/>
            <p:cNvSpPr/>
            <p:nvPr/>
          </p:nvSpPr>
          <p:spPr>
            <a:xfrm>
              <a:off x="1237489" y="2444842"/>
              <a:ext cx="81517" cy="68758"/>
            </a:xfrm>
            <a:custGeom>
              <a:avLst/>
              <a:gdLst/>
              <a:ahLst/>
              <a:cxnLst/>
              <a:rect l="l" t="t" r="r" b="b"/>
              <a:pathLst>
                <a:path w="3433" h="2903" extrusionOk="0">
                  <a:moveTo>
                    <a:pt x="1731" y="1"/>
                  </a:moveTo>
                  <a:cubicBezTo>
                    <a:pt x="782" y="1"/>
                    <a:pt x="1" y="643"/>
                    <a:pt x="1" y="1452"/>
                  </a:cubicBezTo>
                  <a:cubicBezTo>
                    <a:pt x="1" y="2233"/>
                    <a:pt x="782" y="2902"/>
                    <a:pt x="1731" y="2902"/>
                  </a:cubicBezTo>
                  <a:cubicBezTo>
                    <a:pt x="2679" y="2902"/>
                    <a:pt x="3432" y="2233"/>
                    <a:pt x="3432" y="1452"/>
                  </a:cubicBezTo>
                  <a:cubicBezTo>
                    <a:pt x="3432" y="643"/>
                    <a:pt x="2679" y="1"/>
                    <a:pt x="1731" y="1"/>
                  </a:cubicBezTo>
                  <a:close/>
                </a:path>
              </a:pathLst>
            </a:custGeom>
            <a:solidFill>
              <a:srgbClr val="968439"/>
            </a:solidFill>
            <a:ln w="1400" cap="rnd" cmpd="sng">
              <a:solidFill>
                <a:srgbClr val="5B4C0F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7"/>
            <p:cNvSpPr/>
            <p:nvPr/>
          </p:nvSpPr>
          <p:spPr>
            <a:xfrm>
              <a:off x="1221603" y="2465747"/>
              <a:ext cx="48369" cy="29938"/>
            </a:xfrm>
            <a:custGeom>
              <a:avLst/>
              <a:gdLst/>
              <a:ahLst/>
              <a:cxnLst/>
              <a:rect l="l" t="t" r="r" b="b"/>
              <a:pathLst>
                <a:path w="2037" h="1264" extrusionOk="0">
                  <a:moveTo>
                    <a:pt x="1215" y="1"/>
                  </a:moveTo>
                  <a:cubicBezTo>
                    <a:pt x="1104" y="1"/>
                    <a:pt x="986" y="13"/>
                    <a:pt x="865" y="39"/>
                  </a:cubicBezTo>
                  <a:cubicBezTo>
                    <a:pt x="363" y="178"/>
                    <a:pt x="0" y="541"/>
                    <a:pt x="84" y="875"/>
                  </a:cubicBezTo>
                  <a:cubicBezTo>
                    <a:pt x="146" y="1123"/>
                    <a:pt x="422" y="1264"/>
                    <a:pt x="775" y="1264"/>
                  </a:cubicBezTo>
                  <a:cubicBezTo>
                    <a:pt x="900" y="1264"/>
                    <a:pt x="1034" y="1247"/>
                    <a:pt x="1172" y="1210"/>
                  </a:cubicBezTo>
                  <a:cubicBezTo>
                    <a:pt x="1674" y="1099"/>
                    <a:pt x="2037" y="708"/>
                    <a:pt x="1953" y="401"/>
                  </a:cubicBezTo>
                  <a:cubicBezTo>
                    <a:pt x="1889" y="143"/>
                    <a:pt x="1591" y="1"/>
                    <a:pt x="1215" y="1"/>
                  </a:cubicBezTo>
                  <a:close/>
                </a:path>
              </a:pathLst>
            </a:custGeom>
            <a:solidFill>
              <a:srgbClr val="B29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7"/>
            <p:cNvSpPr/>
            <p:nvPr/>
          </p:nvSpPr>
          <p:spPr>
            <a:xfrm>
              <a:off x="1228228" y="2469866"/>
              <a:ext cx="28494" cy="18711"/>
            </a:xfrm>
            <a:custGeom>
              <a:avLst/>
              <a:gdLst/>
              <a:ahLst/>
              <a:cxnLst/>
              <a:rect l="l" t="t" r="r" b="b"/>
              <a:pathLst>
                <a:path w="1200" h="790" extrusionOk="0">
                  <a:moveTo>
                    <a:pt x="757" y="0"/>
                  </a:moveTo>
                  <a:cubicBezTo>
                    <a:pt x="685" y="0"/>
                    <a:pt x="609" y="11"/>
                    <a:pt x="530" y="32"/>
                  </a:cubicBezTo>
                  <a:cubicBezTo>
                    <a:pt x="223" y="116"/>
                    <a:pt x="0" y="339"/>
                    <a:pt x="56" y="534"/>
                  </a:cubicBezTo>
                  <a:cubicBezTo>
                    <a:pt x="98" y="700"/>
                    <a:pt x="263" y="789"/>
                    <a:pt x="471" y="789"/>
                  </a:cubicBezTo>
                  <a:cubicBezTo>
                    <a:pt x="543" y="789"/>
                    <a:pt x="619" y="779"/>
                    <a:pt x="698" y="757"/>
                  </a:cubicBezTo>
                  <a:cubicBezTo>
                    <a:pt x="1005" y="674"/>
                    <a:pt x="1200" y="450"/>
                    <a:pt x="1172" y="255"/>
                  </a:cubicBezTo>
                  <a:cubicBezTo>
                    <a:pt x="1130" y="89"/>
                    <a:pt x="965" y="0"/>
                    <a:pt x="757" y="0"/>
                  </a:cubicBezTo>
                  <a:close/>
                </a:path>
              </a:pathLst>
            </a:custGeom>
            <a:solidFill>
              <a:srgbClr val="D1C2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7"/>
            <p:cNvSpPr/>
            <p:nvPr/>
          </p:nvSpPr>
          <p:spPr>
            <a:xfrm>
              <a:off x="1392527" y="2018177"/>
              <a:ext cx="81493" cy="68734"/>
            </a:xfrm>
            <a:custGeom>
              <a:avLst/>
              <a:gdLst/>
              <a:ahLst/>
              <a:cxnLst/>
              <a:rect l="l" t="t" r="r" b="b"/>
              <a:pathLst>
                <a:path w="3432" h="2902" extrusionOk="0">
                  <a:moveTo>
                    <a:pt x="1730" y="0"/>
                  </a:moveTo>
                  <a:cubicBezTo>
                    <a:pt x="781" y="0"/>
                    <a:pt x="0" y="642"/>
                    <a:pt x="0" y="1451"/>
                  </a:cubicBezTo>
                  <a:cubicBezTo>
                    <a:pt x="0" y="2260"/>
                    <a:pt x="781" y="2902"/>
                    <a:pt x="1730" y="2902"/>
                  </a:cubicBezTo>
                  <a:cubicBezTo>
                    <a:pt x="2651" y="2902"/>
                    <a:pt x="3432" y="2260"/>
                    <a:pt x="3432" y="1451"/>
                  </a:cubicBezTo>
                  <a:cubicBezTo>
                    <a:pt x="3432" y="642"/>
                    <a:pt x="2651" y="0"/>
                    <a:pt x="1730" y="0"/>
                  </a:cubicBezTo>
                  <a:close/>
                </a:path>
              </a:pathLst>
            </a:custGeom>
            <a:solidFill>
              <a:srgbClr val="968439"/>
            </a:solidFill>
            <a:ln w="1400" cap="rnd" cmpd="sng">
              <a:solidFill>
                <a:srgbClr val="5B4C0F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7"/>
            <p:cNvSpPr/>
            <p:nvPr/>
          </p:nvSpPr>
          <p:spPr>
            <a:xfrm>
              <a:off x="1375952" y="2039342"/>
              <a:ext cx="49057" cy="29677"/>
            </a:xfrm>
            <a:custGeom>
              <a:avLst/>
              <a:gdLst/>
              <a:ahLst/>
              <a:cxnLst/>
              <a:rect l="l" t="t" r="r" b="b"/>
              <a:pathLst>
                <a:path w="2066" h="1253" extrusionOk="0">
                  <a:moveTo>
                    <a:pt x="1290" y="1"/>
                  </a:moveTo>
                  <a:cubicBezTo>
                    <a:pt x="1165" y="1"/>
                    <a:pt x="1031" y="18"/>
                    <a:pt x="893" y="55"/>
                  </a:cubicBezTo>
                  <a:cubicBezTo>
                    <a:pt x="363" y="166"/>
                    <a:pt x="1" y="529"/>
                    <a:pt x="84" y="864"/>
                  </a:cubicBezTo>
                  <a:cubicBezTo>
                    <a:pt x="146" y="1111"/>
                    <a:pt x="437" y="1252"/>
                    <a:pt x="788" y="1252"/>
                  </a:cubicBezTo>
                  <a:cubicBezTo>
                    <a:pt x="911" y="1252"/>
                    <a:pt x="1042" y="1235"/>
                    <a:pt x="1172" y="1198"/>
                  </a:cubicBezTo>
                  <a:cubicBezTo>
                    <a:pt x="1703" y="1087"/>
                    <a:pt x="2065" y="724"/>
                    <a:pt x="1982" y="389"/>
                  </a:cubicBezTo>
                  <a:cubicBezTo>
                    <a:pt x="1920" y="142"/>
                    <a:pt x="1644" y="1"/>
                    <a:pt x="1290" y="1"/>
                  </a:cubicBezTo>
                  <a:close/>
                </a:path>
              </a:pathLst>
            </a:custGeom>
            <a:solidFill>
              <a:srgbClr val="B29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7"/>
            <p:cNvSpPr/>
            <p:nvPr/>
          </p:nvSpPr>
          <p:spPr>
            <a:xfrm>
              <a:off x="1383242" y="2043178"/>
              <a:ext cx="28518" cy="18711"/>
            </a:xfrm>
            <a:custGeom>
              <a:avLst/>
              <a:gdLst/>
              <a:ahLst/>
              <a:cxnLst/>
              <a:rect l="l" t="t" r="r" b="b"/>
              <a:pathLst>
                <a:path w="1201" h="790" extrusionOk="0">
                  <a:moveTo>
                    <a:pt x="729" y="0"/>
                  </a:moveTo>
                  <a:cubicBezTo>
                    <a:pt x="658" y="0"/>
                    <a:pt x="581" y="11"/>
                    <a:pt x="503" y="32"/>
                  </a:cubicBezTo>
                  <a:cubicBezTo>
                    <a:pt x="196" y="116"/>
                    <a:pt x="1" y="339"/>
                    <a:pt x="56" y="534"/>
                  </a:cubicBezTo>
                  <a:cubicBezTo>
                    <a:pt x="77" y="700"/>
                    <a:pt x="237" y="789"/>
                    <a:pt x="444" y="789"/>
                  </a:cubicBezTo>
                  <a:cubicBezTo>
                    <a:pt x="515" y="789"/>
                    <a:pt x="592" y="779"/>
                    <a:pt x="670" y="757"/>
                  </a:cubicBezTo>
                  <a:cubicBezTo>
                    <a:pt x="977" y="674"/>
                    <a:pt x="1200" y="451"/>
                    <a:pt x="1144" y="255"/>
                  </a:cubicBezTo>
                  <a:cubicBezTo>
                    <a:pt x="1103" y="89"/>
                    <a:pt x="938" y="0"/>
                    <a:pt x="729" y="0"/>
                  </a:cubicBezTo>
                  <a:close/>
                </a:path>
              </a:pathLst>
            </a:custGeom>
            <a:solidFill>
              <a:srgbClr val="D1C2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7"/>
            <p:cNvSpPr/>
            <p:nvPr/>
          </p:nvSpPr>
          <p:spPr>
            <a:xfrm>
              <a:off x="1313690" y="2137048"/>
              <a:ext cx="81493" cy="68758"/>
            </a:xfrm>
            <a:custGeom>
              <a:avLst/>
              <a:gdLst/>
              <a:ahLst/>
              <a:cxnLst/>
              <a:rect l="l" t="t" r="r" b="b"/>
              <a:pathLst>
                <a:path w="3432" h="2903" extrusionOk="0">
                  <a:moveTo>
                    <a:pt x="1730" y="1"/>
                  </a:moveTo>
                  <a:cubicBezTo>
                    <a:pt x="781" y="1"/>
                    <a:pt x="0" y="643"/>
                    <a:pt x="0" y="1452"/>
                  </a:cubicBezTo>
                  <a:cubicBezTo>
                    <a:pt x="0" y="2261"/>
                    <a:pt x="781" y="2902"/>
                    <a:pt x="1730" y="2902"/>
                  </a:cubicBezTo>
                  <a:cubicBezTo>
                    <a:pt x="2678" y="2902"/>
                    <a:pt x="3432" y="2261"/>
                    <a:pt x="3432" y="1452"/>
                  </a:cubicBezTo>
                  <a:cubicBezTo>
                    <a:pt x="3432" y="643"/>
                    <a:pt x="2678" y="1"/>
                    <a:pt x="1730" y="1"/>
                  </a:cubicBezTo>
                  <a:close/>
                </a:path>
              </a:pathLst>
            </a:custGeom>
            <a:solidFill>
              <a:srgbClr val="968439"/>
            </a:solidFill>
            <a:ln w="1400" cap="rnd" cmpd="sng">
              <a:solidFill>
                <a:srgbClr val="5B4C0F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7"/>
            <p:cNvSpPr/>
            <p:nvPr/>
          </p:nvSpPr>
          <p:spPr>
            <a:xfrm>
              <a:off x="1297780" y="2158236"/>
              <a:ext cx="48392" cy="29654"/>
            </a:xfrm>
            <a:custGeom>
              <a:avLst/>
              <a:gdLst/>
              <a:ahLst/>
              <a:cxnLst/>
              <a:rect l="l" t="t" r="r" b="b"/>
              <a:pathLst>
                <a:path w="2038" h="1252" extrusionOk="0">
                  <a:moveTo>
                    <a:pt x="1262" y="1"/>
                  </a:moveTo>
                  <a:cubicBezTo>
                    <a:pt x="1137" y="1"/>
                    <a:pt x="1003" y="18"/>
                    <a:pt x="865" y="54"/>
                  </a:cubicBezTo>
                  <a:cubicBezTo>
                    <a:pt x="363" y="166"/>
                    <a:pt x="1" y="529"/>
                    <a:pt x="84" y="864"/>
                  </a:cubicBezTo>
                  <a:cubicBezTo>
                    <a:pt x="146" y="1111"/>
                    <a:pt x="422" y="1252"/>
                    <a:pt x="776" y="1252"/>
                  </a:cubicBezTo>
                  <a:cubicBezTo>
                    <a:pt x="900" y="1252"/>
                    <a:pt x="1034" y="1235"/>
                    <a:pt x="1172" y="1198"/>
                  </a:cubicBezTo>
                  <a:cubicBezTo>
                    <a:pt x="1675" y="1087"/>
                    <a:pt x="2037" y="724"/>
                    <a:pt x="1954" y="389"/>
                  </a:cubicBezTo>
                  <a:cubicBezTo>
                    <a:pt x="1892" y="142"/>
                    <a:pt x="1616" y="1"/>
                    <a:pt x="1262" y="1"/>
                  </a:cubicBezTo>
                  <a:close/>
                </a:path>
              </a:pathLst>
            </a:custGeom>
            <a:solidFill>
              <a:srgbClr val="B29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7"/>
            <p:cNvSpPr/>
            <p:nvPr/>
          </p:nvSpPr>
          <p:spPr>
            <a:xfrm>
              <a:off x="1304405" y="2162072"/>
              <a:ext cx="28518" cy="18711"/>
            </a:xfrm>
            <a:custGeom>
              <a:avLst/>
              <a:gdLst/>
              <a:ahLst/>
              <a:cxnLst/>
              <a:rect l="l" t="t" r="r" b="b"/>
              <a:pathLst>
                <a:path w="1201" h="790" extrusionOk="0">
                  <a:moveTo>
                    <a:pt x="745" y="0"/>
                  </a:moveTo>
                  <a:cubicBezTo>
                    <a:pt x="675" y="0"/>
                    <a:pt x="602" y="11"/>
                    <a:pt x="531" y="32"/>
                  </a:cubicBezTo>
                  <a:cubicBezTo>
                    <a:pt x="224" y="116"/>
                    <a:pt x="1" y="339"/>
                    <a:pt x="56" y="534"/>
                  </a:cubicBezTo>
                  <a:cubicBezTo>
                    <a:pt x="77" y="700"/>
                    <a:pt x="253" y="789"/>
                    <a:pt x="468" y="789"/>
                  </a:cubicBezTo>
                  <a:cubicBezTo>
                    <a:pt x="541" y="789"/>
                    <a:pt x="620" y="779"/>
                    <a:pt x="698" y="757"/>
                  </a:cubicBezTo>
                  <a:cubicBezTo>
                    <a:pt x="1005" y="674"/>
                    <a:pt x="1200" y="450"/>
                    <a:pt x="1172" y="255"/>
                  </a:cubicBezTo>
                  <a:lnTo>
                    <a:pt x="1144" y="255"/>
                  </a:lnTo>
                  <a:cubicBezTo>
                    <a:pt x="1124" y="89"/>
                    <a:pt x="948" y="0"/>
                    <a:pt x="745" y="0"/>
                  </a:cubicBezTo>
                  <a:close/>
                </a:path>
              </a:pathLst>
            </a:custGeom>
            <a:solidFill>
              <a:srgbClr val="D1C2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7"/>
            <p:cNvSpPr/>
            <p:nvPr/>
          </p:nvSpPr>
          <p:spPr>
            <a:xfrm>
              <a:off x="3202453" y="3392019"/>
              <a:ext cx="894355" cy="181735"/>
            </a:xfrm>
            <a:custGeom>
              <a:avLst/>
              <a:gdLst/>
              <a:ahLst/>
              <a:cxnLst/>
              <a:rect l="l" t="t" r="r" b="b"/>
              <a:pathLst>
                <a:path w="37665" h="7673" fill="none" extrusionOk="0">
                  <a:moveTo>
                    <a:pt x="15680" y="3488"/>
                  </a:moveTo>
                  <a:cubicBezTo>
                    <a:pt x="15345" y="3850"/>
                    <a:pt x="14982" y="4185"/>
                    <a:pt x="14647" y="4185"/>
                  </a:cubicBezTo>
                  <a:cubicBezTo>
                    <a:pt x="13252" y="4548"/>
                    <a:pt x="11857" y="4185"/>
                    <a:pt x="10463" y="4185"/>
                  </a:cubicBezTo>
                  <a:cubicBezTo>
                    <a:pt x="9402" y="4185"/>
                    <a:pt x="8370" y="4882"/>
                    <a:pt x="6975" y="5245"/>
                  </a:cubicBezTo>
                  <a:cubicBezTo>
                    <a:pt x="6278" y="5245"/>
                    <a:pt x="5217" y="4882"/>
                    <a:pt x="4520" y="4882"/>
                  </a:cubicBezTo>
                  <a:cubicBezTo>
                    <a:pt x="4185" y="5245"/>
                    <a:pt x="3823" y="5580"/>
                    <a:pt x="3488" y="5580"/>
                  </a:cubicBezTo>
                  <a:moveTo>
                    <a:pt x="20227" y="0"/>
                  </a:moveTo>
                  <a:cubicBezTo>
                    <a:pt x="19865" y="0"/>
                    <a:pt x="17772" y="363"/>
                    <a:pt x="15680" y="363"/>
                  </a:cubicBezTo>
                  <a:lnTo>
                    <a:pt x="12192" y="363"/>
                  </a:lnTo>
                  <a:cubicBezTo>
                    <a:pt x="11160" y="363"/>
                    <a:pt x="10100" y="698"/>
                    <a:pt x="9402" y="698"/>
                  </a:cubicBezTo>
                  <a:cubicBezTo>
                    <a:pt x="8565" y="977"/>
                    <a:pt x="7756" y="1339"/>
                    <a:pt x="6975" y="1758"/>
                  </a:cubicBezTo>
                  <a:cubicBezTo>
                    <a:pt x="5915" y="1758"/>
                    <a:pt x="5217" y="2093"/>
                    <a:pt x="4185" y="2455"/>
                  </a:cubicBezTo>
                  <a:cubicBezTo>
                    <a:pt x="3488" y="2455"/>
                    <a:pt x="2428" y="2093"/>
                    <a:pt x="1730" y="2455"/>
                  </a:cubicBezTo>
                  <a:cubicBezTo>
                    <a:pt x="1116" y="2706"/>
                    <a:pt x="530" y="3069"/>
                    <a:pt x="0" y="3488"/>
                  </a:cubicBezTo>
                  <a:moveTo>
                    <a:pt x="25807" y="1060"/>
                  </a:moveTo>
                  <a:cubicBezTo>
                    <a:pt x="26839" y="1060"/>
                    <a:pt x="27537" y="1395"/>
                    <a:pt x="28597" y="1758"/>
                  </a:cubicBezTo>
                  <a:cubicBezTo>
                    <a:pt x="29685" y="2065"/>
                    <a:pt x="30745" y="2539"/>
                    <a:pt x="31722" y="3153"/>
                  </a:cubicBezTo>
                  <a:cubicBezTo>
                    <a:pt x="32252" y="3571"/>
                    <a:pt x="32838" y="3906"/>
                    <a:pt x="33479" y="4185"/>
                  </a:cubicBezTo>
                  <a:lnTo>
                    <a:pt x="35209" y="4185"/>
                  </a:lnTo>
                  <a:cubicBezTo>
                    <a:pt x="35906" y="4548"/>
                    <a:pt x="36269" y="4882"/>
                    <a:pt x="36967" y="5245"/>
                  </a:cubicBezTo>
                  <a:lnTo>
                    <a:pt x="37664" y="5245"/>
                  </a:lnTo>
                  <a:moveTo>
                    <a:pt x="20925" y="698"/>
                  </a:moveTo>
                  <a:cubicBezTo>
                    <a:pt x="19948" y="1311"/>
                    <a:pt x="18888" y="1786"/>
                    <a:pt x="17772" y="2093"/>
                  </a:cubicBezTo>
                  <a:cubicBezTo>
                    <a:pt x="16377" y="2093"/>
                    <a:pt x="14982" y="1758"/>
                    <a:pt x="13587" y="2093"/>
                  </a:cubicBezTo>
                  <a:cubicBezTo>
                    <a:pt x="13252" y="2093"/>
                    <a:pt x="13587" y="2790"/>
                    <a:pt x="13252" y="2790"/>
                  </a:cubicBezTo>
                  <a:cubicBezTo>
                    <a:pt x="11495" y="3153"/>
                    <a:pt x="9402" y="2790"/>
                    <a:pt x="7673" y="3153"/>
                  </a:cubicBezTo>
                  <a:cubicBezTo>
                    <a:pt x="6975" y="3153"/>
                    <a:pt x="6612" y="3488"/>
                    <a:pt x="5915" y="3850"/>
                  </a:cubicBezTo>
                  <a:moveTo>
                    <a:pt x="4520" y="2455"/>
                  </a:moveTo>
                  <a:cubicBezTo>
                    <a:pt x="3823" y="2790"/>
                    <a:pt x="3125" y="2790"/>
                    <a:pt x="2790" y="3153"/>
                  </a:cubicBezTo>
                  <a:cubicBezTo>
                    <a:pt x="2428" y="3488"/>
                    <a:pt x="2428" y="3850"/>
                    <a:pt x="2093" y="4185"/>
                  </a:cubicBezTo>
                  <a:lnTo>
                    <a:pt x="698" y="4185"/>
                  </a:lnTo>
                  <a:moveTo>
                    <a:pt x="23017" y="1395"/>
                  </a:moveTo>
                  <a:cubicBezTo>
                    <a:pt x="24384" y="1758"/>
                    <a:pt x="25668" y="2344"/>
                    <a:pt x="26839" y="3153"/>
                  </a:cubicBezTo>
                  <a:cubicBezTo>
                    <a:pt x="27202" y="3153"/>
                    <a:pt x="27202" y="3850"/>
                    <a:pt x="27537" y="4185"/>
                  </a:cubicBezTo>
                  <a:cubicBezTo>
                    <a:pt x="28597" y="4882"/>
                    <a:pt x="29629" y="5580"/>
                    <a:pt x="30689" y="5943"/>
                  </a:cubicBezTo>
                  <a:cubicBezTo>
                    <a:pt x="31387" y="6277"/>
                    <a:pt x="32419" y="6277"/>
                    <a:pt x="33117" y="6277"/>
                  </a:cubicBezTo>
                  <a:moveTo>
                    <a:pt x="22320" y="1758"/>
                  </a:moveTo>
                  <a:lnTo>
                    <a:pt x="23017" y="2455"/>
                  </a:lnTo>
                  <a:cubicBezTo>
                    <a:pt x="23352" y="3153"/>
                    <a:pt x="23352" y="3850"/>
                    <a:pt x="23715" y="4548"/>
                  </a:cubicBezTo>
                  <a:cubicBezTo>
                    <a:pt x="24412" y="5245"/>
                    <a:pt x="25807" y="5245"/>
                    <a:pt x="26504" y="5943"/>
                  </a:cubicBezTo>
                  <a:cubicBezTo>
                    <a:pt x="26839" y="6277"/>
                    <a:pt x="27202" y="6277"/>
                    <a:pt x="27537" y="6640"/>
                  </a:cubicBezTo>
                  <a:moveTo>
                    <a:pt x="21622" y="1060"/>
                  </a:moveTo>
                  <a:lnTo>
                    <a:pt x="21622" y="2093"/>
                  </a:lnTo>
                  <a:lnTo>
                    <a:pt x="20562" y="3153"/>
                  </a:lnTo>
                  <a:cubicBezTo>
                    <a:pt x="20227" y="3488"/>
                    <a:pt x="20562" y="4548"/>
                    <a:pt x="19865" y="4548"/>
                  </a:cubicBezTo>
                  <a:cubicBezTo>
                    <a:pt x="18832" y="5245"/>
                    <a:pt x="17437" y="5245"/>
                    <a:pt x="16042" y="5580"/>
                  </a:cubicBezTo>
                  <a:cubicBezTo>
                    <a:pt x="15680" y="5580"/>
                    <a:pt x="15345" y="5943"/>
                    <a:pt x="14982" y="6277"/>
                  </a:cubicBezTo>
                  <a:moveTo>
                    <a:pt x="20227" y="4548"/>
                  </a:moveTo>
                  <a:cubicBezTo>
                    <a:pt x="20562" y="4882"/>
                    <a:pt x="20562" y="5245"/>
                    <a:pt x="20925" y="5580"/>
                  </a:cubicBezTo>
                  <a:cubicBezTo>
                    <a:pt x="21092" y="5775"/>
                    <a:pt x="21343" y="5887"/>
                    <a:pt x="21622" y="5943"/>
                  </a:cubicBezTo>
                  <a:lnTo>
                    <a:pt x="21622" y="6640"/>
                  </a:lnTo>
                  <a:cubicBezTo>
                    <a:pt x="21901" y="6891"/>
                    <a:pt x="22292" y="7031"/>
                    <a:pt x="22654" y="6975"/>
                  </a:cubicBezTo>
                  <a:moveTo>
                    <a:pt x="16740" y="4548"/>
                  </a:moveTo>
                  <a:cubicBezTo>
                    <a:pt x="16377" y="4882"/>
                    <a:pt x="16377" y="5245"/>
                    <a:pt x="15345" y="5245"/>
                  </a:cubicBezTo>
                  <a:cubicBezTo>
                    <a:pt x="14647" y="5580"/>
                    <a:pt x="13587" y="5245"/>
                    <a:pt x="12890" y="5580"/>
                  </a:cubicBezTo>
                  <a:cubicBezTo>
                    <a:pt x="12192" y="5580"/>
                    <a:pt x="11857" y="6277"/>
                    <a:pt x="11495" y="6640"/>
                  </a:cubicBezTo>
                  <a:moveTo>
                    <a:pt x="17437" y="5245"/>
                  </a:moveTo>
                  <a:lnTo>
                    <a:pt x="17437" y="6277"/>
                  </a:lnTo>
                  <a:lnTo>
                    <a:pt x="17772" y="6640"/>
                  </a:lnTo>
                  <a:moveTo>
                    <a:pt x="18832" y="4882"/>
                  </a:moveTo>
                  <a:lnTo>
                    <a:pt x="18832" y="5943"/>
                  </a:lnTo>
                  <a:lnTo>
                    <a:pt x="19530" y="6640"/>
                  </a:lnTo>
                  <a:lnTo>
                    <a:pt x="20562" y="6640"/>
                  </a:lnTo>
                  <a:moveTo>
                    <a:pt x="19530" y="4882"/>
                  </a:moveTo>
                  <a:cubicBezTo>
                    <a:pt x="19865" y="4882"/>
                    <a:pt x="20227" y="5580"/>
                    <a:pt x="20562" y="5580"/>
                  </a:cubicBezTo>
                  <a:cubicBezTo>
                    <a:pt x="20925" y="5943"/>
                    <a:pt x="21622" y="5580"/>
                    <a:pt x="22320" y="5943"/>
                  </a:cubicBezTo>
                  <a:cubicBezTo>
                    <a:pt x="22654" y="5943"/>
                    <a:pt x="23017" y="6640"/>
                    <a:pt x="23352" y="6975"/>
                  </a:cubicBezTo>
                  <a:moveTo>
                    <a:pt x="25110" y="6277"/>
                  </a:moveTo>
                  <a:cubicBezTo>
                    <a:pt x="25528" y="6529"/>
                    <a:pt x="26002" y="6640"/>
                    <a:pt x="26504" y="6640"/>
                  </a:cubicBezTo>
                  <a:cubicBezTo>
                    <a:pt x="27202" y="6975"/>
                    <a:pt x="27537" y="7338"/>
                    <a:pt x="27899" y="7338"/>
                  </a:cubicBezTo>
                  <a:cubicBezTo>
                    <a:pt x="28932" y="7338"/>
                    <a:pt x="29629" y="6975"/>
                    <a:pt x="30327" y="6975"/>
                  </a:cubicBezTo>
                  <a:moveTo>
                    <a:pt x="21622" y="4882"/>
                  </a:moveTo>
                  <a:cubicBezTo>
                    <a:pt x="21232" y="4827"/>
                    <a:pt x="20841" y="4966"/>
                    <a:pt x="20562" y="5245"/>
                  </a:cubicBezTo>
                  <a:cubicBezTo>
                    <a:pt x="20227" y="5245"/>
                    <a:pt x="19865" y="5943"/>
                    <a:pt x="19530" y="5943"/>
                  </a:cubicBezTo>
                  <a:cubicBezTo>
                    <a:pt x="19167" y="6277"/>
                    <a:pt x="18470" y="5943"/>
                    <a:pt x="17772" y="6277"/>
                  </a:cubicBezTo>
                  <a:cubicBezTo>
                    <a:pt x="17437" y="6277"/>
                    <a:pt x="17075" y="6640"/>
                    <a:pt x="16377" y="6975"/>
                  </a:cubicBezTo>
                  <a:moveTo>
                    <a:pt x="22654" y="5943"/>
                  </a:moveTo>
                  <a:cubicBezTo>
                    <a:pt x="22320" y="6277"/>
                    <a:pt x="21622" y="6640"/>
                    <a:pt x="21259" y="6975"/>
                  </a:cubicBezTo>
                  <a:cubicBezTo>
                    <a:pt x="20925" y="7338"/>
                    <a:pt x="20227" y="7338"/>
                    <a:pt x="19865" y="7672"/>
                  </a:cubicBezTo>
                  <a:moveTo>
                    <a:pt x="23715" y="6640"/>
                  </a:moveTo>
                  <a:cubicBezTo>
                    <a:pt x="23715" y="6975"/>
                    <a:pt x="23352" y="7338"/>
                    <a:pt x="23017" y="7672"/>
                  </a:cubicBezTo>
                  <a:moveTo>
                    <a:pt x="24747" y="6640"/>
                  </a:moveTo>
                  <a:cubicBezTo>
                    <a:pt x="25110" y="6975"/>
                    <a:pt x="25444" y="7338"/>
                    <a:pt x="25807" y="7338"/>
                  </a:cubicBezTo>
                  <a:moveTo>
                    <a:pt x="12555" y="5580"/>
                  </a:moveTo>
                  <a:lnTo>
                    <a:pt x="9765" y="5580"/>
                  </a:lnTo>
                  <a:cubicBezTo>
                    <a:pt x="9402" y="5580"/>
                    <a:pt x="9068" y="5943"/>
                    <a:pt x="8370" y="6277"/>
                  </a:cubicBezTo>
                  <a:moveTo>
                    <a:pt x="13587" y="1758"/>
                  </a:moveTo>
                  <a:lnTo>
                    <a:pt x="10797" y="1758"/>
                  </a:lnTo>
                  <a:cubicBezTo>
                    <a:pt x="9402" y="2093"/>
                    <a:pt x="8007" y="2093"/>
                    <a:pt x="6612" y="2455"/>
                  </a:cubicBezTo>
                  <a:moveTo>
                    <a:pt x="13252" y="2790"/>
                  </a:moveTo>
                  <a:cubicBezTo>
                    <a:pt x="13838" y="2762"/>
                    <a:pt x="14452" y="2874"/>
                    <a:pt x="14982" y="3153"/>
                  </a:cubicBezTo>
                  <a:cubicBezTo>
                    <a:pt x="15345" y="3153"/>
                    <a:pt x="15680" y="3488"/>
                    <a:pt x="16377" y="3488"/>
                  </a:cubicBezTo>
                  <a:moveTo>
                    <a:pt x="20227" y="4185"/>
                  </a:moveTo>
                  <a:cubicBezTo>
                    <a:pt x="20925" y="4129"/>
                    <a:pt x="21650" y="4241"/>
                    <a:pt x="22320" y="4548"/>
                  </a:cubicBezTo>
                  <a:moveTo>
                    <a:pt x="27899" y="4185"/>
                  </a:moveTo>
                  <a:cubicBezTo>
                    <a:pt x="28932" y="4185"/>
                    <a:pt x="29992" y="4185"/>
                    <a:pt x="30689" y="4548"/>
                  </a:cubicBezTo>
                  <a:cubicBezTo>
                    <a:pt x="31387" y="4548"/>
                    <a:pt x="31722" y="5245"/>
                    <a:pt x="32419" y="5245"/>
                  </a:cubicBezTo>
                  <a:cubicBezTo>
                    <a:pt x="32782" y="5245"/>
                    <a:pt x="33117" y="4548"/>
                    <a:pt x="33479" y="4548"/>
                  </a:cubicBezTo>
                  <a:moveTo>
                    <a:pt x="26142" y="5245"/>
                  </a:moveTo>
                  <a:cubicBezTo>
                    <a:pt x="27007" y="5664"/>
                    <a:pt x="27955" y="5915"/>
                    <a:pt x="28932" y="5943"/>
                  </a:cubicBezTo>
                  <a:lnTo>
                    <a:pt x="30327" y="5943"/>
                  </a:lnTo>
                  <a:moveTo>
                    <a:pt x="30327" y="4548"/>
                  </a:moveTo>
                  <a:cubicBezTo>
                    <a:pt x="30327" y="3850"/>
                    <a:pt x="30327" y="3488"/>
                    <a:pt x="29992" y="3153"/>
                  </a:cubicBezTo>
                  <a:cubicBezTo>
                    <a:pt x="29378" y="2567"/>
                    <a:pt x="28653" y="2093"/>
                    <a:pt x="27899" y="1758"/>
                  </a:cubicBezTo>
                  <a:moveTo>
                    <a:pt x="11495" y="1395"/>
                  </a:moveTo>
                  <a:cubicBezTo>
                    <a:pt x="12192" y="1395"/>
                    <a:pt x="13252" y="1395"/>
                    <a:pt x="13950" y="1060"/>
                  </a:cubicBezTo>
                  <a:cubicBezTo>
                    <a:pt x="14285" y="1060"/>
                    <a:pt x="14982" y="698"/>
                    <a:pt x="15680" y="363"/>
                  </a:cubicBezTo>
                  <a:moveTo>
                    <a:pt x="4185" y="2790"/>
                  </a:moveTo>
                  <a:cubicBezTo>
                    <a:pt x="4799" y="3069"/>
                    <a:pt x="5385" y="3404"/>
                    <a:pt x="5915" y="3850"/>
                  </a:cubicBezTo>
                  <a:moveTo>
                    <a:pt x="5580" y="2093"/>
                  </a:moveTo>
                  <a:cubicBezTo>
                    <a:pt x="5915" y="2093"/>
                    <a:pt x="6278" y="2455"/>
                    <a:pt x="6612" y="2455"/>
                  </a:cubicBezTo>
                  <a:cubicBezTo>
                    <a:pt x="6975" y="2455"/>
                    <a:pt x="7310" y="2790"/>
                    <a:pt x="7673" y="3153"/>
                  </a:cubicBezTo>
                  <a:lnTo>
                    <a:pt x="8370" y="3850"/>
                  </a:lnTo>
                  <a:lnTo>
                    <a:pt x="10463" y="3850"/>
                  </a:lnTo>
                  <a:cubicBezTo>
                    <a:pt x="11160" y="4185"/>
                    <a:pt x="11495" y="5245"/>
                    <a:pt x="12192" y="5245"/>
                  </a:cubicBezTo>
                  <a:cubicBezTo>
                    <a:pt x="12890" y="5943"/>
                    <a:pt x="13950" y="5943"/>
                    <a:pt x="14982" y="6277"/>
                  </a:cubicBezTo>
                </a:path>
              </a:pathLst>
            </a:custGeom>
            <a:noFill/>
            <a:ln w="4175" cap="rnd" cmpd="sng">
              <a:solidFill>
                <a:srgbClr val="9E9D63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7"/>
            <p:cNvSpPr/>
            <p:nvPr/>
          </p:nvSpPr>
          <p:spPr>
            <a:xfrm>
              <a:off x="3458839" y="2770156"/>
              <a:ext cx="472359" cy="222473"/>
            </a:xfrm>
            <a:custGeom>
              <a:avLst/>
              <a:gdLst/>
              <a:ahLst/>
              <a:cxnLst/>
              <a:rect l="l" t="t" r="r" b="b"/>
              <a:pathLst>
                <a:path w="19893" h="9393" extrusionOk="0">
                  <a:moveTo>
                    <a:pt x="14473" y="1"/>
                  </a:moveTo>
                  <a:cubicBezTo>
                    <a:pt x="11823" y="1"/>
                    <a:pt x="9176" y="382"/>
                    <a:pt x="6640" y="1158"/>
                  </a:cubicBezTo>
                  <a:cubicBezTo>
                    <a:pt x="4883" y="1855"/>
                    <a:pt x="2790" y="3250"/>
                    <a:pt x="1758" y="4645"/>
                  </a:cubicBezTo>
                  <a:cubicBezTo>
                    <a:pt x="698" y="5705"/>
                    <a:pt x="0" y="8133"/>
                    <a:pt x="698" y="8830"/>
                  </a:cubicBezTo>
                  <a:cubicBezTo>
                    <a:pt x="918" y="9050"/>
                    <a:pt x="2541" y="9393"/>
                    <a:pt x="4562" y="9393"/>
                  </a:cubicBezTo>
                  <a:cubicBezTo>
                    <a:pt x="5877" y="9393"/>
                    <a:pt x="7359" y="9248"/>
                    <a:pt x="8733" y="8830"/>
                  </a:cubicBezTo>
                  <a:cubicBezTo>
                    <a:pt x="10797" y="8105"/>
                    <a:pt x="12778" y="7184"/>
                    <a:pt x="14647" y="6040"/>
                  </a:cubicBezTo>
                  <a:cubicBezTo>
                    <a:pt x="16405" y="5008"/>
                    <a:pt x="19195" y="3613"/>
                    <a:pt x="19530" y="2218"/>
                  </a:cubicBezTo>
                  <a:cubicBezTo>
                    <a:pt x="19892" y="1521"/>
                    <a:pt x="18135" y="126"/>
                    <a:pt x="17102" y="126"/>
                  </a:cubicBezTo>
                  <a:cubicBezTo>
                    <a:pt x="16228" y="42"/>
                    <a:pt x="15350" y="1"/>
                    <a:pt x="14473" y="1"/>
                  </a:cubicBezTo>
                  <a:close/>
                </a:path>
              </a:pathLst>
            </a:custGeom>
            <a:solidFill>
              <a:srgbClr val="000000"/>
            </a:solidFill>
            <a:ln w="13950" cap="flat" cmpd="sng">
              <a:solidFill>
                <a:srgbClr val="000000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7"/>
            <p:cNvSpPr/>
            <p:nvPr/>
          </p:nvSpPr>
          <p:spPr>
            <a:xfrm>
              <a:off x="3638454" y="2919046"/>
              <a:ext cx="243054" cy="503283"/>
            </a:xfrm>
            <a:custGeom>
              <a:avLst/>
              <a:gdLst/>
              <a:ahLst/>
              <a:cxnLst/>
              <a:rect l="l" t="t" r="r" b="b"/>
              <a:pathLst>
                <a:path w="10236" h="21249" extrusionOk="0">
                  <a:moveTo>
                    <a:pt x="3405" y="1"/>
                  </a:moveTo>
                  <a:cubicBezTo>
                    <a:pt x="1903" y="1"/>
                    <a:pt x="1" y="1021"/>
                    <a:pt x="471" y="2206"/>
                  </a:cubicBezTo>
                  <a:cubicBezTo>
                    <a:pt x="2201" y="6726"/>
                    <a:pt x="2898" y="14398"/>
                    <a:pt x="1866" y="18583"/>
                  </a:cubicBezTo>
                  <a:cubicBezTo>
                    <a:pt x="1451" y="20045"/>
                    <a:pt x="2884" y="21249"/>
                    <a:pt x="4483" y="21249"/>
                  </a:cubicBezTo>
                  <a:cubicBezTo>
                    <a:pt x="5571" y="21249"/>
                    <a:pt x="6735" y="20692"/>
                    <a:pt x="7446" y="19281"/>
                  </a:cubicBezTo>
                  <a:cubicBezTo>
                    <a:pt x="10236" y="15096"/>
                    <a:pt x="6386" y="4634"/>
                    <a:pt x="4991" y="811"/>
                  </a:cubicBezTo>
                  <a:cubicBezTo>
                    <a:pt x="4764" y="239"/>
                    <a:pt x="4131" y="1"/>
                    <a:pt x="3405" y="1"/>
                  </a:cubicBezTo>
                  <a:close/>
                </a:path>
              </a:pathLst>
            </a:custGeom>
            <a:solidFill>
              <a:srgbClr val="DEE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7"/>
            <p:cNvSpPr/>
            <p:nvPr/>
          </p:nvSpPr>
          <p:spPr>
            <a:xfrm>
              <a:off x="3450884" y="2737793"/>
              <a:ext cx="471694" cy="241540"/>
            </a:xfrm>
            <a:custGeom>
              <a:avLst/>
              <a:gdLst/>
              <a:ahLst/>
              <a:cxnLst/>
              <a:rect l="l" t="t" r="r" b="b"/>
              <a:pathLst>
                <a:path w="19865" h="10198" extrusionOk="0">
                  <a:moveTo>
                    <a:pt x="9071" y="1"/>
                  </a:moveTo>
                  <a:cubicBezTo>
                    <a:pt x="7890" y="1"/>
                    <a:pt x="6212" y="625"/>
                    <a:pt x="5915" y="1493"/>
                  </a:cubicBezTo>
                  <a:cubicBezTo>
                    <a:pt x="5580" y="2525"/>
                    <a:pt x="1033" y="4980"/>
                    <a:pt x="335" y="7072"/>
                  </a:cubicBezTo>
                  <a:cubicBezTo>
                    <a:pt x="1" y="8105"/>
                    <a:pt x="698" y="10197"/>
                    <a:pt x="1033" y="10197"/>
                  </a:cubicBezTo>
                  <a:cubicBezTo>
                    <a:pt x="1395" y="10197"/>
                    <a:pt x="2093" y="7770"/>
                    <a:pt x="3125" y="6710"/>
                  </a:cubicBezTo>
                  <a:cubicBezTo>
                    <a:pt x="4911" y="5315"/>
                    <a:pt x="6919" y="4255"/>
                    <a:pt x="9068" y="3585"/>
                  </a:cubicBezTo>
                  <a:cubicBezTo>
                    <a:pt x="11704" y="2886"/>
                    <a:pt x="14418" y="2523"/>
                    <a:pt x="17135" y="2523"/>
                  </a:cubicBezTo>
                  <a:cubicBezTo>
                    <a:pt x="17236" y="2523"/>
                    <a:pt x="17337" y="2524"/>
                    <a:pt x="17437" y="2525"/>
                  </a:cubicBezTo>
                  <a:cubicBezTo>
                    <a:pt x="18135" y="2525"/>
                    <a:pt x="19530" y="3585"/>
                    <a:pt x="19530" y="3585"/>
                  </a:cubicBezTo>
                  <a:cubicBezTo>
                    <a:pt x="19865" y="3222"/>
                    <a:pt x="18832" y="1130"/>
                    <a:pt x="18135" y="795"/>
                  </a:cubicBezTo>
                  <a:cubicBezTo>
                    <a:pt x="16740" y="446"/>
                    <a:pt x="14906" y="446"/>
                    <a:pt x="13291" y="446"/>
                  </a:cubicBezTo>
                  <a:cubicBezTo>
                    <a:pt x="11676" y="446"/>
                    <a:pt x="10281" y="446"/>
                    <a:pt x="9765" y="98"/>
                  </a:cubicBezTo>
                  <a:cubicBezTo>
                    <a:pt x="9572" y="32"/>
                    <a:pt x="9334" y="1"/>
                    <a:pt x="9071" y="1"/>
                  </a:cubicBezTo>
                  <a:close/>
                </a:path>
              </a:pathLst>
            </a:custGeom>
            <a:solidFill>
              <a:srgbClr val="D50051"/>
            </a:solidFill>
            <a:ln w="13950" cap="flat" cmpd="sng">
              <a:solidFill>
                <a:srgbClr val="000000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7"/>
            <p:cNvSpPr/>
            <p:nvPr/>
          </p:nvSpPr>
          <p:spPr>
            <a:xfrm>
              <a:off x="3644130" y="2908606"/>
              <a:ext cx="183596" cy="274154"/>
            </a:xfrm>
            <a:custGeom>
              <a:avLst/>
              <a:gdLst/>
              <a:ahLst/>
              <a:cxnLst/>
              <a:rect l="l" t="t" r="r" b="b"/>
              <a:pathLst>
                <a:path w="7732" h="11575" extrusionOk="0">
                  <a:moveTo>
                    <a:pt x="3010" y="0"/>
                  </a:moveTo>
                  <a:cubicBezTo>
                    <a:pt x="1624" y="0"/>
                    <a:pt x="1" y="827"/>
                    <a:pt x="232" y="1950"/>
                  </a:cubicBezTo>
                  <a:cubicBezTo>
                    <a:pt x="930" y="2982"/>
                    <a:pt x="1265" y="4740"/>
                    <a:pt x="1265" y="5772"/>
                  </a:cubicBezTo>
                  <a:cubicBezTo>
                    <a:pt x="1627" y="7530"/>
                    <a:pt x="1962" y="9259"/>
                    <a:pt x="1962" y="10320"/>
                  </a:cubicBezTo>
                  <a:cubicBezTo>
                    <a:pt x="1962" y="11143"/>
                    <a:pt x="3310" y="11575"/>
                    <a:pt x="4682" y="11575"/>
                  </a:cubicBezTo>
                  <a:cubicBezTo>
                    <a:pt x="6192" y="11575"/>
                    <a:pt x="7732" y="11053"/>
                    <a:pt x="7542" y="9957"/>
                  </a:cubicBezTo>
                  <a:cubicBezTo>
                    <a:pt x="7235" y="8171"/>
                    <a:pt x="6789" y="6414"/>
                    <a:pt x="6147" y="4740"/>
                  </a:cubicBezTo>
                  <a:cubicBezTo>
                    <a:pt x="5812" y="2982"/>
                    <a:pt x="5115" y="1950"/>
                    <a:pt x="4752" y="890"/>
                  </a:cubicBezTo>
                  <a:cubicBezTo>
                    <a:pt x="4500" y="265"/>
                    <a:pt x="3793" y="0"/>
                    <a:pt x="3010" y="0"/>
                  </a:cubicBezTo>
                  <a:close/>
                </a:path>
              </a:pathLst>
            </a:custGeom>
            <a:solidFill>
              <a:srgbClr val="CCD0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7"/>
            <p:cNvSpPr/>
            <p:nvPr/>
          </p:nvSpPr>
          <p:spPr>
            <a:xfrm>
              <a:off x="3657594" y="2839168"/>
              <a:ext cx="25193" cy="66105"/>
            </a:xfrm>
            <a:custGeom>
              <a:avLst/>
              <a:gdLst/>
              <a:ahLst/>
              <a:cxnLst/>
              <a:rect l="l" t="t" r="r" b="b"/>
              <a:pathLst>
                <a:path w="1061" h="2791" fill="none" extrusionOk="0">
                  <a:moveTo>
                    <a:pt x="0" y="1"/>
                  </a:moveTo>
                  <a:lnTo>
                    <a:pt x="1060" y="2790"/>
                  </a:lnTo>
                </a:path>
              </a:pathLst>
            </a:custGeom>
            <a:noFill/>
            <a:ln w="13950" cap="rnd" cmpd="sng">
              <a:solidFill>
                <a:srgbClr val="997A7A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7"/>
            <p:cNvSpPr/>
            <p:nvPr/>
          </p:nvSpPr>
          <p:spPr>
            <a:xfrm>
              <a:off x="3707271" y="2830574"/>
              <a:ext cx="8643" cy="66105"/>
            </a:xfrm>
            <a:custGeom>
              <a:avLst/>
              <a:gdLst/>
              <a:ahLst/>
              <a:cxnLst/>
              <a:rect l="l" t="t" r="r" b="b"/>
              <a:pathLst>
                <a:path w="364" h="2791" fill="none" extrusionOk="0">
                  <a:moveTo>
                    <a:pt x="0" y="1"/>
                  </a:moveTo>
                  <a:lnTo>
                    <a:pt x="363" y="2791"/>
                  </a:lnTo>
                </a:path>
              </a:pathLst>
            </a:custGeom>
            <a:noFill/>
            <a:ln w="13950" cap="rnd" cmpd="sng">
              <a:solidFill>
                <a:srgbClr val="997A7A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7"/>
            <p:cNvSpPr/>
            <p:nvPr/>
          </p:nvSpPr>
          <p:spPr>
            <a:xfrm>
              <a:off x="3740396" y="2822666"/>
              <a:ext cx="25193" cy="74016"/>
            </a:xfrm>
            <a:custGeom>
              <a:avLst/>
              <a:gdLst/>
              <a:ahLst/>
              <a:cxnLst/>
              <a:rect l="l" t="t" r="r" b="b"/>
              <a:pathLst>
                <a:path w="1061" h="3125" fill="none" extrusionOk="0">
                  <a:moveTo>
                    <a:pt x="1061" y="0"/>
                  </a:moveTo>
                  <a:lnTo>
                    <a:pt x="0" y="3125"/>
                  </a:lnTo>
                </a:path>
              </a:pathLst>
            </a:custGeom>
            <a:noFill/>
            <a:ln w="13950" cap="rnd" cmpd="sng">
              <a:solidFill>
                <a:srgbClr val="806262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7"/>
            <p:cNvSpPr/>
            <p:nvPr/>
          </p:nvSpPr>
          <p:spPr>
            <a:xfrm>
              <a:off x="3765567" y="2822666"/>
              <a:ext cx="49698" cy="82613"/>
            </a:xfrm>
            <a:custGeom>
              <a:avLst/>
              <a:gdLst/>
              <a:ahLst/>
              <a:cxnLst/>
              <a:rect l="l" t="t" r="r" b="b"/>
              <a:pathLst>
                <a:path w="2093" h="3488" fill="none" extrusionOk="0">
                  <a:moveTo>
                    <a:pt x="2093" y="0"/>
                  </a:moveTo>
                  <a:lnTo>
                    <a:pt x="1" y="3487"/>
                  </a:lnTo>
                </a:path>
              </a:pathLst>
            </a:custGeom>
            <a:noFill/>
            <a:ln w="13950" cap="rnd" cmpd="sng">
              <a:solidFill>
                <a:srgbClr val="654E4E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7"/>
            <p:cNvSpPr/>
            <p:nvPr/>
          </p:nvSpPr>
          <p:spPr>
            <a:xfrm>
              <a:off x="3616513" y="2863600"/>
              <a:ext cx="41103" cy="58170"/>
            </a:xfrm>
            <a:custGeom>
              <a:avLst/>
              <a:gdLst/>
              <a:ahLst/>
              <a:cxnLst/>
              <a:rect l="l" t="t" r="r" b="b"/>
              <a:pathLst>
                <a:path w="1731" h="2456" fill="none" extrusionOk="0">
                  <a:moveTo>
                    <a:pt x="0" y="1"/>
                  </a:moveTo>
                  <a:lnTo>
                    <a:pt x="1730" y="2456"/>
                  </a:lnTo>
                </a:path>
              </a:pathLst>
            </a:custGeom>
            <a:noFill/>
            <a:ln w="13950" cap="rnd" cmpd="sng">
              <a:solidFill>
                <a:srgbClr val="997A7A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7"/>
            <p:cNvSpPr/>
            <p:nvPr/>
          </p:nvSpPr>
          <p:spPr>
            <a:xfrm>
              <a:off x="3644130" y="2908606"/>
              <a:ext cx="156527" cy="158121"/>
            </a:xfrm>
            <a:custGeom>
              <a:avLst/>
              <a:gdLst/>
              <a:ahLst/>
              <a:cxnLst/>
              <a:rect l="l" t="t" r="r" b="b"/>
              <a:pathLst>
                <a:path w="6592" h="6676" extrusionOk="0">
                  <a:moveTo>
                    <a:pt x="3010" y="0"/>
                  </a:moveTo>
                  <a:cubicBezTo>
                    <a:pt x="1624" y="0"/>
                    <a:pt x="1" y="827"/>
                    <a:pt x="232" y="1950"/>
                  </a:cubicBezTo>
                  <a:cubicBezTo>
                    <a:pt x="930" y="2982"/>
                    <a:pt x="1265" y="4740"/>
                    <a:pt x="1265" y="5772"/>
                  </a:cubicBezTo>
                  <a:cubicBezTo>
                    <a:pt x="1396" y="6408"/>
                    <a:pt x="2162" y="6675"/>
                    <a:pt x="3054" y="6675"/>
                  </a:cubicBezTo>
                  <a:cubicBezTo>
                    <a:pt x="4628" y="6675"/>
                    <a:pt x="6592" y="5844"/>
                    <a:pt x="6147" y="4740"/>
                  </a:cubicBezTo>
                  <a:cubicBezTo>
                    <a:pt x="5812" y="2982"/>
                    <a:pt x="5115" y="1950"/>
                    <a:pt x="4752" y="890"/>
                  </a:cubicBezTo>
                  <a:cubicBezTo>
                    <a:pt x="4500" y="265"/>
                    <a:pt x="3793" y="0"/>
                    <a:pt x="3010" y="0"/>
                  </a:cubicBezTo>
                  <a:close/>
                </a:path>
              </a:pathLst>
            </a:custGeom>
            <a:solidFill>
              <a:srgbClr val="C0C4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7"/>
            <p:cNvSpPr/>
            <p:nvPr/>
          </p:nvSpPr>
          <p:spPr>
            <a:xfrm>
              <a:off x="3566813" y="2896626"/>
              <a:ext cx="57677" cy="41662"/>
            </a:xfrm>
            <a:custGeom>
              <a:avLst/>
              <a:gdLst/>
              <a:ahLst/>
              <a:cxnLst/>
              <a:rect l="l" t="t" r="r" b="b"/>
              <a:pathLst>
                <a:path w="2429" h="1759" fill="none" extrusionOk="0">
                  <a:moveTo>
                    <a:pt x="1" y="1"/>
                  </a:moveTo>
                  <a:lnTo>
                    <a:pt x="2428" y="1758"/>
                  </a:lnTo>
                </a:path>
              </a:pathLst>
            </a:custGeom>
            <a:noFill/>
            <a:ln w="13950" cap="rnd" cmpd="sng">
              <a:solidFill>
                <a:srgbClr val="836464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7"/>
            <p:cNvSpPr/>
            <p:nvPr/>
          </p:nvSpPr>
          <p:spPr>
            <a:xfrm>
              <a:off x="3541642" y="2921721"/>
              <a:ext cx="66272" cy="33064"/>
            </a:xfrm>
            <a:custGeom>
              <a:avLst/>
              <a:gdLst/>
              <a:ahLst/>
              <a:cxnLst/>
              <a:rect l="l" t="t" r="r" b="b"/>
              <a:pathLst>
                <a:path w="2791" h="1396" fill="none" extrusionOk="0">
                  <a:moveTo>
                    <a:pt x="1" y="1"/>
                  </a:moveTo>
                  <a:lnTo>
                    <a:pt x="2791" y="1396"/>
                  </a:lnTo>
                </a:path>
              </a:pathLst>
            </a:custGeom>
            <a:noFill/>
            <a:ln w="13950" cap="rnd" cmpd="sng">
              <a:solidFill>
                <a:srgbClr val="5E4848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7"/>
            <p:cNvSpPr/>
            <p:nvPr/>
          </p:nvSpPr>
          <p:spPr>
            <a:xfrm>
              <a:off x="3525091" y="2954748"/>
              <a:ext cx="82823" cy="16556"/>
            </a:xfrm>
            <a:custGeom>
              <a:avLst/>
              <a:gdLst/>
              <a:ahLst/>
              <a:cxnLst/>
              <a:rect l="l" t="t" r="r" b="b"/>
              <a:pathLst>
                <a:path w="3488" h="699" fill="none" extrusionOk="0">
                  <a:moveTo>
                    <a:pt x="0" y="1"/>
                  </a:moveTo>
                  <a:lnTo>
                    <a:pt x="3488" y="698"/>
                  </a:lnTo>
                </a:path>
              </a:pathLst>
            </a:custGeom>
            <a:noFill/>
            <a:ln w="13950" cap="rnd" cmpd="sng">
              <a:solidFill>
                <a:srgbClr val="4F3C3C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7"/>
            <p:cNvSpPr/>
            <p:nvPr/>
          </p:nvSpPr>
          <p:spPr>
            <a:xfrm>
              <a:off x="3517136" y="2979203"/>
              <a:ext cx="90777" cy="24"/>
            </a:xfrm>
            <a:custGeom>
              <a:avLst/>
              <a:gdLst/>
              <a:ahLst/>
              <a:cxnLst/>
              <a:rect l="l" t="t" r="r" b="b"/>
              <a:pathLst>
                <a:path w="3823" h="1" fill="none" extrusionOk="0">
                  <a:moveTo>
                    <a:pt x="0" y="0"/>
                  </a:moveTo>
                  <a:lnTo>
                    <a:pt x="3823" y="0"/>
                  </a:lnTo>
                </a:path>
              </a:pathLst>
            </a:custGeom>
            <a:noFill/>
            <a:ln w="13950" cap="rnd" cmpd="sng">
              <a:solidFill>
                <a:srgbClr val="423434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7"/>
            <p:cNvSpPr/>
            <p:nvPr/>
          </p:nvSpPr>
          <p:spPr>
            <a:xfrm>
              <a:off x="3782142" y="2830574"/>
              <a:ext cx="57653" cy="82637"/>
            </a:xfrm>
            <a:custGeom>
              <a:avLst/>
              <a:gdLst/>
              <a:ahLst/>
              <a:cxnLst/>
              <a:rect l="l" t="t" r="r" b="b"/>
              <a:pathLst>
                <a:path w="2428" h="3489" fill="none" extrusionOk="0">
                  <a:moveTo>
                    <a:pt x="2427" y="1"/>
                  </a:moveTo>
                  <a:lnTo>
                    <a:pt x="0" y="3488"/>
                  </a:lnTo>
                </a:path>
              </a:pathLst>
            </a:custGeom>
            <a:noFill/>
            <a:ln w="13950" cap="rnd" cmpd="sng">
              <a:solidFill>
                <a:srgbClr val="544141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7"/>
            <p:cNvSpPr/>
            <p:nvPr/>
          </p:nvSpPr>
          <p:spPr>
            <a:xfrm>
              <a:off x="3641019" y="2888719"/>
              <a:ext cx="240489" cy="553092"/>
            </a:xfrm>
            <a:custGeom>
              <a:avLst/>
              <a:gdLst/>
              <a:ahLst/>
              <a:cxnLst/>
              <a:rect l="l" t="t" r="r" b="b"/>
              <a:pathLst>
                <a:path w="10128" h="23352" fill="none" extrusionOk="0">
                  <a:moveTo>
                    <a:pt x="1758" y="19167"/>
                  </a:moveTo>
                  <a:cubicBezTo>
                    <a:pt x="1061" y="21957"/>
                    <a:pt x="5580" y="23352"/>
                    <a:pt x="7673" y="20227"/>
                  </a:cubicBezTo>
                  <a:cubicBezTo>
                    <a:pt x="10128" y="15679"/>
                    <a:pt x="6278" y="5580"/>
                    <a:pt x="4883" y="1730"/>
                  </a:cubicBezTo>
                  <a:cubicBezTo>
                    <a:pt x="4185" y="0"/>
                    <a:pt x="1" y="1032"/>
                    <a:pt x="363" y="2790"/>
                  </a:cubicBezTo>
                  <a:cubicBezTo>
                    <a:pt x="2093" y="8007"/>
                    <a:pt x="2790" y="14982"/>
                    <a:pt x="1758" y="19167"/>
                  </a:cubicBezTo>
                  <a:close/>
                </a:path>
              </a:pathLst>
            </a:custGeom>
            <a:noFill/>
            <a:ln w="9775" cap="flat" cmpd="sng">
              <a:solidFill>
                <a:srgbClr val="2D2F10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7"/>
            <p:cNvSpPr/>
            <p:nvPr/>
          </p:nvSpPr>
          <p:spPr>
            <a:xfrm>
              <a:off x="3790073" y="2847099"/>
              <a:ext cx="82846" cy="66105"/>
            </a:xfrm>
            <a:custGeom>
              <a:avLst/>
              <a:gdLst/>
              <a:ahLst/>
              <a:cxnLst/>
              <a:rect l="l" t="t" r="r" b="b"/>
              <a:pathLst>
                <a:path w="3489" h="2791" fill="none" extrusionOk="0">
                  <a:moveTo>
                    <a:pt x="3488" y="0"/>
                  </a:moveTo>
                  <a:lnTo>
                    <a:pt x="1" y="2790"/>
                  </a:lnTo>
                </a:path>
              </a:pathLst>
            </a:custGeom>
            <a:noFill/>
            <a:ln w="13950" cap="rnd" cmpd="sng">
              <a:solidFill>
                <a:srgbClr val="463636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7"/>
            <p:cNvSpPr/>
            <p:nvPr/>
          </p:nvSpPr>
          <p:spPr>
            <a:xfrm>
              <a:off x="3464609" y="2749962"/>
              <a:ext cx="234719" cy="161982"/>
            </a:xfrm>
            <a:custGeom>
              <a:avLst/>
              <a:gdLst/>
              <a:ahLst/>
              <a:cxnLst/>
              <a:rect l="l" t="t" r="r" b="b"/>
              <a:pathLst>
                <a:path w="9885" h="6839" extrusionOk="0">
                  <a:moveTo>
                    <a:pt x="7552" y="0"/>
                  </a:moveTo>
                  <a:cubicBezTo>
                    <a:pt x="6732" y="0"/>
                    <a:pt x="5941" y="570"/>
                    <a:pt x="5700" y="1313"/>
                  </a:cubicBezTo>
                  <a:cubicBezTo>
                    <a:pt x="5337" y="2374"/>
                    <a:pt x="817" y="4466"/>
                    <a:pt x="120" y="6558"/>
                  </a:cubicBezTo>
                  <a:cubicBezTo>
                    <a:pt x="19" y="6753"/>
                    <a:pt x="0" y="6839"/>
                    <a:pt x="49" y="6839"/>
                  </a:cubicBezTo>
                  <a:cubicBezTo>
                    <a:pt x="174" y="6839"/>
                    <a:pt x="750" y="6263"/>
                    <a:pt x="1515" y="5498"/>
                  </a:cubicBezTo>
                  <a:cubicBezTo>
                    <a:pt x="3245" y="4466"/>
                    <a:pt x="5337" y="2708"/>
                    <a:pt x="7430" y="2011"/>
                  </a:cubicBezTo>
                  <a:cubicBezTo>
                    <a:pt x="9885" y="1313"/>
                    <a:pt x="9522" y="979"/>
                    <a:pt x="8490" y="281"/>
                  </a:cubicBezTo>
                  <a:cubicBezTo>
                    <a:pt x="8193" y="86"/>
                    <a:pt x="7870" y="0"/>
                    <a:pt x="7552" y="0"/>
                  </a:cubicBezTo>
                  <a:close/>
                </a:path>
              </a:pathLst>
            </a:custGeom>
            <a:solidFill>
              <a:srgbClr val="FF4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7"/>
            <p:cNvSpPr/>
            <p:nvPr/>
          </p:nvSpPr>
          <p:spPr>
            <a:xfrm>
              <a:off x="3544800" y="3222390"/>
              <a:ext cx="145913" cy="287157"/>
            </a:xfrm>
            <a:custGeom>
              <a:avLst/>
              <a:gdLst/>
              <a:ahLst/>
              <a:cxnLst/>
              <a:rect l="l" t="t" r="r" b="b"/>
              <a:pathLst>
                <a:path w="6145" h="12124" extrusionOk="0">
                  <a:moveTo>
                    <a:pt x="3093" y="0"/>
                  </a:moveTo>
                  <a:cubicBezTo>
                    <a:pt x="1957" y="0"/>
                    <a:pt x="1" y="1021"/>
                    <a:pt x="565" y="1585"/>
                  </a:cubicBezTo>
                  <a:cubicBezTo>
                    <a:pt x="2323" y="4040"/>
                    <a:pt x="2658" y="7528"/>
                    <a:pt x="1625" y="9955"/>
                  </a:cubicBezTo>
                  <a:cubicBezTo>
                    <a:pt x="1043" y="11305"/>
                    <a:pt x="2256" y="12123"/>
                    <a:pt x="3526" y="12123"/>
                  </a:cubicBezTo>
                  <a:cubicBezTo>
                    <a:pt x="4567" y="12123"/>
                    <a:pt x="5647" y="11574"/>
                    <a:pt x="5810" y="10318"/>
                  </a:cubicBezTo>
                  <a:cubicBezTo>
                    <a:pt x="6145" y="7165"/>
                    <a:pt x="5448" y="2645"/>
                    <a:pt x="3718" y="190"/>
                  </a:cubicBezTo>
                  <a:cubicBezTo>
                    <a:pt x="3585" y="57"/>
                    <a:pt x="3362" y="0"/>
                    <a:pt x="3093" y="0"/>
                  </a:cubicBezTo>
                  <a:close/>
                </a:path>
              </a:pathLst>
            </a:custGeom>
            <a:solidFill>
              <a:srgbClr val="DEE2AE"/>
            </a:solidFill>
            <a:ln w="9775" cap="flat" cmpd="sng">
              <a:solidFill>
                <a:srgbClr val="2D2F10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7"/>
            <p:cNvSpPr/>
            <p:nvPr/>
          </p:nvSpPr>
          <p:spPr>
            <a:xfrm>
              <a:off x="3544800" y="3222390"/>
              <a:ext cx="138979" cy="157174"/>
            </a:xfrm>
            <a:custGeom>
              <a:avLst/>
              <a:gdLst/>
              <a:ahLst/>
              <a:cxnLst/>
              <a:rect l="l" t="t" r="r" b="b"/>
              <a:pathLst>
                <a:path w="5853" h="6636" extrusionOk="0">
                  <a:moveTo>
                    <a:pt x="3093" y="0"/>
                  </a:moveTo>
                  <a:cubicBezTo>
                    <a:pt x="1957" y="0"/>
                    <a:pt x="1" y="1021"/>
                    <a:pt x="565" y="1585"/>
                  </a:cubicBezTo>
                  <a:cubicBezTo>
                    <a:pt x="1374" y="2897"/>
                    <a:pt x="1960" y="4292"/>
                    <a:pt x="2323" y="5770"/>
                  </a:cubicBezTo>
                  <a:cubicBezTo>
                    <a:pt x="2323" y="6354"/>
                    <a:pt x="2993" y="6635"/>
                    <a:pt x="3721" y="6635"/>
                  </a:cubicBezTo>
                  <a:cubicBezTo>
                    <a:pt x="4731" y="6635"/>
                    <a:pt x="5853" y="6094"/>
                    <a:pt x="5448" y="5073"/>
                  </a:cubicBezTo>
                  <a:cubicBezTo>
                    <a:pt x="5113" y="3343"/>
                    <a:pt x="4750" y="1585"/>
                    <a:pt x="3718" y="190"/>
                  </a:cubicBezTo>
                  <a:cubicBezTo>
                    <a:pt x="3585" y="57"/>
                    <a:pt x="3362" y="0"/>
                    <a:pt x="3093" y="0"/>
                  </a:cubicBezTo>
                  <a:close/>
                </a:path>
              </a:pathLst>
            </a:custGeom>
            <a:solidFill>
              <a:srgbClr val="CAC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7"/>
            <p:cNvSpPr/>
            <p:nvPr/>
          </p:nvSpPr>
          <p:spPr>
            <a:xfrm>
              <a:off x="3541642" y="3210363"/>
              <a:ext cx="149071" cy="322495"/>
            </a:xfrm>
            <a:custGeom>
              <a:avLst/>
              <a:gdLst/>
              <a:ahLst/>
              <a:cxnLst/>
              <a:rect l="l" t="t" r="r" b="b"/>
              <a:pathLst>
                <a:path w="6278" h="13616" fill="none" extrusionOk="0">
                  <a:moveTo>
                    <a:pt x="1758" y="10463"/>
                  </a:moveTo>
                  <a:cubicBezTo>
                    <a:pt x="698" y="12918"/>
                    <a:pt x="5581" y="13616"/>
                    <a:pt x="5943" y="10826"/>
                  </a:cubicBezTo>
                  <a:cubicBezTo>
                    <a:pt x="6278" y="7673"/>
                    <a:pt x="5581" y="3153"/>
                    <a:pt x="3851" y="698"/>
                  </a:cubicBezTo>
                  <a:cubicBezTo>
                    <a:pt x="3153" y="1"/>
                    <a:pt x="1" y="1396"/>
                    <a:pt x="698" y="2093"/>
                  </a:cubicBezTo>
                  <a:cubicBezTo>
                    <a:pt x="2456" y="4548"/>
                    <a:pt x="2791" y="8036"/>
                    <a:pt x="1758" y="10463"/>
                  </a:cubicBezTo>
                  <a:close/>
                </a:path>
              </a:pathLst>
            </a:custGeom>
            <a:noFill/>
            <a:ln w="9775" cap="flat" cmpd="sng">
              <a:solidFill>
                <a:srgbClr val="2D2F10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7"/>
            <p:cNvSpPr/>
            <p:nvPr/>
          </p:nvSpPr>
          <p:spPr>
            <a:xfrm>
              <a:off x="3309785" y="3108278"/>
              <a:ext cx="455785" cy="194217"/>
            </a:xfrm>
            <a:custGeom>
              <a:avLst/>
              <a:gdLst/>
              <a:ahLst/>
              <a:cxnLst/>
              <a:rect l="l" t="t" r="r" b="b"/>
              <a:pathLst>
                <a:path w="19195" h="8200" extrusionOk="0">
                  <a:moveTo>
                    <a:pt x="9189" y="0"/>
                  </a:moveTo>
                  <a:cubicBezTo>
                    <a:pt x="8382" y="0"/>
                    <a:pt x="7598" y="282"/>
                    <a:pt x="6975" y="825"/>
                  </a:cubicBezTo>
                  <a:cubicBezTo>
                    <a:pt x="4882" y="4313"/>
                    <a:pt x="0" y="6405"/>
                    <a:pt x="1758" y="7103"/>
                  </a:cubicBezTo>
                  <a:cubicBezTo>
                    <a:pt x="3062" y="7853"/>
                    <a:pt x="4875" y="8199"/>
                    <a:pt x="6706" y="8199"/>
                  </a:cubicBezTo>
                  <a:cubicBezTo>
                    <a:pt x="8281" y="8199"/>
                    <a:pt x="9870" y="7943"/>
                    <a:pt x="11160" y="7465"/>
                  </a:cubicBezTo>
                  <a:cubicBezTo>
                    <a:pt x="14312" y="6768"/>
                    <a:pt x="19195" y="1886"/>
                    <a:pt x="18832" y="825"/>
                  </a:cubicBezTo>
                  <a:cubicBezTo>
                    <a:pt x="18560" y="424"/>
                    <a:pt x="17655" y="335"/>
                    <a:pt x="16466" y="335"/>
                  </a:cubicBezTo>
                  <a:cubicBezTo>
                    <a:pt x="15520" y="335"/>
                    <a:pt x="14393" y="391"/>
                    <a:pt x="13264" y="391"/>
                  </a:cubicBezTo>
                  <a:cubicBezTo>
                    <a:pt x="12167" y="391"/>
                    <a:pt x="11068" y="338"/>
                    <a:pt x="10127" y="128"/>
                  </a:cubicBezTo>
                  <a:cubicBezTo>
                    <a:pt x="9816" y="42"/>
                    <a:pt x="9501" y="0"/>
                    <a:pt x="9189" y="0"/>
                  </a:cubicBezTo>
                  <a:close/>
                </a:path>
              </a:pathLst>
            </a:custGeom>
            <a:solidFill>
              <a:srgbClr val="EE005C"/>
            </a:solidFill>
            <a:ln w="9775" cap="flat" cmpd="sng">
              <a:solidFill>
                <a:srgbClr val="000000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7"/>
            <p:cNvSpPr/>
            <p:nvPr/>
          </p:nvSpPr>
          <p:spPr>
            <a:xfrm>
              <a:off x="3334956" y="3108349"/>
              <a:ext cx="289523" cy="160229"/>
            </a:xfrm>
            <a:custGeom>
              <a:avLst/>
              <a:gdLst/>
              <a:ahLst/>
              <a:cxnLst/>
              <a:rect l="l" t="t" r="r" b="b"/>
              <a:pathLst>
                <a:path w="12193" h="6765" extrusionOk="0">
                  <a:moveTo>
                    <a:pt x="8290" y="0"/>
                  </a:moveTo>
                  <a:cubicBezTo>
                    <a:pt x="7517" y="0"/>
                    <a:pt x="6802" y="387"/>
                    <a:pt x="6277" y="1185"/>
                  </a:cubicBezTo>
                  <a:cubicBezTo>
                    <a:pt x="4185" y="4310"/>
                    <a:pt x="0" y="6068"/>
                    <a:pt x="1395" y="6765"/>
                  </a:cubicBezTo>
                  <a:cubicBezTo>
                    <a:pt x="5580" y="6765"/>
                    <a:pt x="10462" y="2580"/>
                    <a:pt x="9765" y="1520"/>
                  </a:cubicBezTo>
                  <a:cubicBezTo>
                    <a:pt x="9067" y="488"/>
                    <a:pt x="12192" y="822"/>
                    <a:pt x="9067" y="125"/>
                  </a:cubicBezTo>
                  <a:cubicBezTo>
                    <a:pt x="8805" y="42"/>
                    <a:pt x="8544" y="0"/>
                    <a:pt x="8290" y="0"/>
                  </a:cubicBezTo>
                  <a:close/>
                </a:path>
              </a:pathLst>
            </a:custGeom>
            <a:solidFill>
              <a:srgbClr val="FF40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7"/>
            <p:cNvSpPr/>
            <p:nvPr/>
          </p:nvSpPr>
          <p:spPr>
            <a:xfrm>
              <a:off x="3401207" y="3117582"/>
              <a:ext cx="149071" cy="92845"/>
            </a:xfrm>
            <a:custGeom>
              <a:avLst/>
              <a:gdLst/>
              <a:ahLst/>
              <a:cxnLst/>
              <a:rect l="l" t="t" r="r" b="b"/>
              <a:pathLst>
                <a:path w="6278" h="3920" extrusionOk="0">
                  <a:moveTo>
                    <a:pt x="4576" y="0"/>
                  </a:moveTo>
                  <a:cubicBezTo>
                    <a:pt x="4269" y="0"/>
                    <a:pt x="4004" y="265"/>
                    <a:pt x="3822" y="795"/>
                  </a:cubicBezTo>
                  <a:cubicBezTo>
                    <a:pt x="1730" y="3585"/>
                    <a:pt x="0" y="3222"/>
                    <a:pt x="1730" y="3920"/>
                  </a:cubicBezTo>
                  <a:cubicBezTo>
                    <a:pt x="3125" y="3920"/>
                    <a:pt x="6277" y="1827"/>
                    <a:pt x="5580" y="795"/>
                  </a:cubicBezTo>
                  <a:cubicBezTo>
                    <a:pt x="5231" y="265"/>
                    <a:pt x="4882" y="0"/>
                    <a:pt x="4576" y="0"/>
                  </a:cubicBezTo>
                  <a:close/>
                </a:path>
              </a:pathLst>
            </a:custGeom>
            <a:solidFill>
              <a:srgbClr val="FF92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7"/>
            <p:cNvSpPr/>
            <p:nvPr/>
          </p:nvSpPr>
          <p:spPr>
            <a:xfrm>
              <a:off x="3354641" y="3122577"/>
              <a:ext cx="402312" cy="175837"/>
            </a:xfrm>
            <a:custGeom>
              <a:avLst/>
              <a:gdLst/>
              <a:ahLst/>
              <a:cxnLst/>
              <a:rect l="l" t="t" r="r" b="b"/>
              <a:pathLst>
                <a:path w="16943" h="7424" extrusionOk="0">
                  <a:moveTo>
                    <a:pt x="16232" y="1"/>
                  </a:moveTo>
                  <a:cubicBezTo>
                    <a:pt x="15372" y="1"/>
                    <a:pt x="13743" y="2336"/>
                    <a:pt x="11363" y="4406"/>
                  </a:cubicBezTo>
                  <a:cubicBezTo>
                    <a:pt x="9493" y="6427"/>
                    <a:pt x="7020" y="6957"/>
                    <a:pt x="4863" y="6957"/>
                  </a:cubicBezTo>
                  <a:cubicBezTo>
                    <a:pt x="2485" y="6957"/>
                    <a:pt x="490" y="6313"/>
                    <a:pt x="109" y="6313"/>
                  </a:cubicBezTo>
                  <a:cubicBezTo>
                    <a:pt x="0" y="6313"/>
                    <a:pt x="22" y="6365"/>
                    <a:pt x="203" y="6499"/>
                  </a:cubicBezTo>
                  <a:cubicBezTo>
                    <a:pt x="1505" y="7149"/>
                    <a:pt x="3036" y="7424"/>
                    <a:pt x="4584" y="7424"/>
                  </a:cubicBezTo>
                  <a:cubicBezTo>
                    <a:pt x="6354" y="7424"/>
                    <a:pt x="8145" y="7065"/>
                    <a:pt x="9633" y="6499"/>
                  </a:cubicBezTo>
                  <a:cubicBezTo>
                    <a:pt x="12423" y="5801"/>
                    <a:pt x="16943" y="1282"/>
                    <a:pt x="16608" y="221"/>
                  </a:cubicBezTo>
                  <a:cubicBezTo>
                    <a:pt x="16506" y="70"/>
                    <a:pt x="16380" y="1"/>
                    <a:pt x="16232" y="1"/>
                  </a:cubicBezTo>
                  <a:close/>
                </a:path>
              </a:pathLst>
            </a:custGeom>
            <a:solidFill>
              <a:srgbClr val="C3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7"/>
            <p:cNvSpPr/>
            <p:nvPr/>
          </p:nvSpPr>
          <p:spPr>
            <a:xfrm>
              <a:off x="3703210" y="3338680"/>
              <a:ext cx="169706" cy="203004"/>
            </a:xfrm>
            <a:custGeom>
              <a:avLst/>
              <a:gdLst/>
              <a:ahLst/>
              <a:cxnLst/>
              <a:rect l="l" t="t" r="r" b="b"/>
              <a:pathLst>
                <a:path w="7147" h="8571" extrusionOk="0">
                  <a:moveTo>
                    <a:pt x="4412" y="0"/>
                  </a:moveTo>
                  <a:cubicBezTo>
                    <a:pt x="3582" y="0"/>
                    <a:pt x="2794" y="175"/>
                    <a:pt x="2961" y="523"/>
                  </a:cubicBezTo>
                  <a:cubicBezTo>
                    <a:pt x="4022" y="2616"/>
                    <a:pt x="2961" y="5043"/>
                    <a:pt x="1232" y="6438"/>
                  </a:cubicBezTo>
                  <a:cubicBezTo>
                    <a:pt x="0" y="7415"/>
                    <a:pt x="1521" y="8570"/>
                    <a:pt x="3022" y="8570"/>
                  </a:cubicBezTo>
                  <a:cubicBezTo>
                    <a:pt x="3663" y="8570"/>
                    <a:pt x="4301" y="8359"/>
                    <a:pt x="4719" y="7833"/>
                  </a:cubicBezTo>
                  <a:cubicBezTo>
                    <a:pt x="6114" y="6103"/>
                    <a:pt x="7146" y="2616"/>
                    <a:pt x="6114" y="523"/>
                  </a:cubicBezTo>
                  <a:cubicBezTo>
                    <a:pt x="6114" y="175"/>
                    <a:pt x="5242" y="0"/>
                    <a:pt x="4412" y="0"/>
                  </a:cubicBezTo>
                  <a:close/>
                </a:path>
              </a:pathLst>
            </a:custGeom>
            <a:solidFill>
              <a:srgbClr val="DEE2AE"/>
            </a:solidFill>
            <a:ln w="9775" cap="flat" cmpd="sng">
              <a:solidFill>
                <a:srgbClr val="2D2F10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7"/>
            <p:cNvSpPr/>
            <p:nvPr/>
          </p:nvSpPr>
          <p:spPr>
            <a:xfrm>
              <a:off x="3768322" y="3338680"/>
              <a:ext cx="96642" cy="118946"/>
            </a:xfrm>
            <a:custGeom>
              <a:avLst/>
              <a:gdLst/>
              <a:ahLst/>
              <a:cxnLst/>
              <a:rect l="l" t="t" r="r" b="b"/>
              <a:pathLst>
                <a:path w="4070" h="5022" extrusionOk="0">
                  <a:moveTo>
                    <a:pt x="1670" y="0"/>
                  </a:moveTo>
                  <a:cubicBezTo>
                    <a:pt x="840" y="0"/>
                    <a:pt x="52" y="175"/>
                    <a:pt x="219" y="523"/>
                  </a:cubicBezTo>
                  <a:cubicBezTo>
                    <a:pt x="582" y="1528"/>
                    <a:pt x="582" y="2644"/>
                    <a:pt x="219" y="3648"/>
                  </a:cubicBezTo>
                  <a:cubicBezTo>
                    <a:pt x="1" y="4341"/>
                    <a:pt x="1413" y="5021"/>
                    <a:pt x="2512" y="5021"/>
                  </a:cubicBezTo>
                  <a:cubicBezTo>
                    <a:pt x="3095" y="5021"/>
                    <a:pt x="3591" y="4829"/>
                    <a:pt x="3707" y="4346"/>
                  </a:cubicBezTo>
                  <a:cubicBezTo>
                    <a:pt x="4069" y="2951"/>
                    <a:pt x="4069" y="1556"/>
                    <a:pt x="3372" y="523"/>
                  </a:cubicBezTo>
                  <a:cubicBezTo>
                    <a:pt x="3372" y="175"/>
                    <a:pt x="2500" y="0"/>
                    <a:pt x="1670" y="0"/>
                  </a:cubicBezTo>
                  <a:close/>
                </a:path>
              </a:pathLst>
            </a:custGeom>
            <a:solidFill>
              <a:srgbClr val="CACF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7"/>
            <p:cNvSpPr/>
            <p:nvPr/>
          </p:nvSpPr>
          <p:spPr>
            <a:xfrm>
              <a:off x="3690696" y="3334537"/>
              <a:ext cx="182219" cy="231308"/>
            </a:xfrm>
            <a:custGeom>
              <a:avLst/>
              <a:gdLst/>
              <a:ahLst/>
              <a:cxnLst/>
              <a:rect l="l" t="t" r="r" b="b"/>
              <a:pathLst>
                <a:path w="7674" h="9766" fill="none" extrusionOk="0">
                  <a:moveTo>
                    <a:pt x="1759" y="6613"/>
                  </a:moveTo>
                  <a:cubicBezTo>
                    <a:pt x="1" y="8008"/>
                    <a:pt x="3851" y="9766"/>
                    <a:pt x="5246" y="8008"/>
                  </a:cubicBezTo>
                  <a:cubicBezTo>
                    <a:pt x="6641" y="6278"/>
                    <a:pt x="7673" y="2791"/>
                    <a:pt x="6641" y="698"/>
                  </a:cubicBezTo>
                  <a:cubicBezTo>
                    <a:pt x="6641" y="1"/>
                    <a:pt x="3154" y="1"/>
                    <a:pt x="3488" y="698"/>
                  </a:cubicBezTo>
                  <a:cubicBezTo>
                    <a:pt x="4549" y="2791"/>
                    <a:pt x="3488" y="5218"/>
                    <a:pt x="1759" y="6613"/>
                  </a:cubicBezTo>
                  <a:close/>
                </a:path>
              </a:pathLst>
            </a:custGeom>
            <a:noFill/>
            <a:ln w="9775" cap="flat" cmpd="sng">
              <a:solidFill>
                <a:srgbClr val="000000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7"/>
            <p:cNvSpPr/>
            <p:nvPr/>
          </p:nvSpPr>
          <p:spPr>
            <a:xfrm>
              <a:off x="3682765" y="3235482"/>
              <a:ext cx="306073" cy="159471"/>
            </a:xfrm>
            <a:custGeom>
              <a:avLst/>
              <a:gdLst/>
              <a:ahLst/>
              <a:cxnLst/>
              <a:rect l="l" t="t" r="r" b="b"/>
              <a:pathLst>
                <a:path w="12890" h="6733" extrusionOk="0">
                  <a:moveTo>
                    <a:pt x="6975" y="0"/>
                  </a:moveTo>
                  <a:cubicBezTo>
                    <a:pt x="5580" y="0"/>
                    <a:pt x="0" y="1730"/>
                    <a:pt x="335" y="3125"/>
                  </a:cubicBezTo>
                  <a:cubicBezTo>
                    <a:pt x="698" y="5915"/>
                    <a:pt x="3125" y="6612"/>
                    <a:pt x="5915" y="6612"/>
                  </a:cubicBezTo>
                  <a:cubicBezTo>
                    <a:pt x="6575" y="6688"/>
                    <a:pt x="7234" y="6732"/>
                    <a:pt x="7870" y="6732"/>
                  </a:cubicBezTo>
                  <a:cubicBezTo>
                    <a:pt x="10270" y="6732"/>
                    <a:pt x="12338" y="6104"/>
                    <a:pt x="12890" y="4185"/>
                  </a:cubicBezTo>
                  <a:cubicBezTo>
                    <a:pt x="12890" y="2790"/>
                    <a:pt x="8370" y="0"/>
                    <a:pt x="6975" y="0"/>
                  </a:cubicBezTo>
                  <a:close/>
                </a:path>
              </a:pathLst>
            </a:custGeom>
            <a:solidFill>
              <a:srgbClr val="DC0055"/>
            </a:solidFill>
            <a:ln w="13950" cap="flat" cmpd="sng">
              <a:solidFill>
                <a:srgbClr val="000000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7"/>
            <p:cNvSpPr/>
            <p:nvPr/>
          </p:nvSpPr>
          <p:spPr>
            <a:xfrm>
              <a:off x="3690696" y="3243389"/>
              <a:ext cx="190815" cy="82897"/>
            </a:xfrm>
            <a:custGeom>
              <a:avLst/>
              <a:gdLst/>
              <a:ahLst/>
              <a:cxnLst/>
              <a:rect l="l" t="t" r="r" b="b"/>
              <a:pathLst>
                <a:path w="8036" h="3500" extrusionOk="0">
                  <a:moveTo>
                    <a:pt x="6641" y="1"/>
                  </a:moveTo>
                  <a:cubicBezTo>
                    <a:pt x="5246" y="1"/>
                    <a:pt x="1" y="1396"/>
                    <a:pt x="364" y="2791"/>
                  </a:cubicBezTo>
                  <a:cubicBezTo>
                    <a:pt x="491" y="3319"/>
                    <a:pt x="822" y="3499"/>
                    <a:pt x="1316" y="3499"/>
                  </a:cubicBezTo>
                  <a:cubicBezTo>
                    <a:pt x="2127" y="3499"/>
                    <a:pt x="3376" y="3016"/>
                    <a:pt x="4883" y="2791"/>
                  </a:cubicBezTo>
                  <a:cubicBezTo>
                    <a:pt x="7673" y="2093"/>
                    <a:pt x="8036" y="364"/>
                    <a:pt x="6641" y="1"/>
                  </a:cubicBezTo>
                  <a:close/>
                </a:path>
              </a:pathLst>
            </a:custGeom>
            <a:solidFill>
              <a:srgbClr val="FF3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7"/>
            <p:cNvSpPr/>
            <p:nvPr/>
          </p:nvSpPr>
          <p:spPr>
            <a:xfrm>
              <a:off x="3732441" y="3259914"/>
              <a:ext cx="90777" cy="36641"/>
            </a:xfrm>
            <a:custGeom>
              <a:avLst/>
              <a:gdLst/>
              <a:ahLst/>
              <a:cxnLst/>
              <a:rect l="l" t="t" r="r" b="b"/>
              <a:pathLst>
                <a:path w="3823" h="1547" extrusionOk="0">
                  <a:moveTo>
                    <a:pt x="3125" y="0"/>
                  </a:moveTo>
                  <a:cubicBezTo>
                    <a:pt x="2093" y="0"/>
                    <a:pt x="1" y="698"/>
                    <a:pt x="698" y="1395"/>
                  </a:cubicBezTo>
                  <a:cubicBezTo>
                    <a:pt x="797" y="1502"/>
                    <a:pt x="898" y="1546"/>
                    <a:pt x="1018" y="1546"/>
                  </a:cubicBezTo>
                  <a:cubicBezTo>
                    <a:pt x="1305" y="1546"/>
                    <a:pt x="1700" y="1296"/>
                    <a:pt x="2428" y="1060"/>
                  </a:cubicBezTo>
                  <a:cubicBezTo>
                    <a:pt x="3488" y="698"/>
                    <a:pt x="3823" y="0"/>
                    <a:pt x="3125" y="0"/>
                  </a:cubicBezTo>
                  <a:close/>
                </a:path>
              </a:pathLst>
            </a:custGeom>
            <a:solidFill>
              <a:srgbClr val="FF6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7"/>
            <p:cNvSpPr/>
            <p:nvPr/>
          </p:nvSpPr>
          <p:spPr>
            <a:xfrm>
              <a:off x="3765567" y="3326582"/>
              <a:ext cx="208671" cy="65489"/>
            </a:xfrm>
            <a:custGeom>
              <a:avLst/>
              <a:gdLst/>
              <a:ahLst/>
              <a:cxnLst/>
              <a:rect l="l" t="t" r="r" b="b"/>
              <a:pathLst>
                <a:path w="8788" h="2765" extrusionOk="0">
                  <a:moveTo>
                    <a:pt x="8654" y="1"/>
                  </a:moveTo>
                  <a:cubicBezTo>
                    <a:pt x="8289" y="1"/>
                    <a:pt x="6994" y="1110"/>
                    <a:pt x="5915" y="1369"/>
                  </a:cubicBezTo>
                  <a:cubicBezTo>
                    <a:pt x="4520" y="1732"/>
                    <a:pt x="1" y="2429"/>
                    <a:pt x="2790" y="2764"/>
                  </a:cubicBezTo>
                  <a:cubicBezTo>
                    <a:pt x="5915" y="2764"/>
                    <a:pt x="8370" y="2764"/>
                    <a:pt x="8705" y="337"/>
                  </a:cubicBezTo>
                  <a:cubicBezTo>
                    <a:pt x="8787" y="96"/>
                    <a:pt x="8761" y="1"/>
                    <a:pt x="8654" y="1"/>
                  </a:cubicBezTo>
                  <a:close/>
                </a:path>
              </a:pathLst>
            </a:custGeom>
            <a:solidFill>
              <a:srgbClr val="B700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7"/>
            <p:cNvSpPr/>
            <p:nvPr/>
          </p:nvSpPr>
          <p:spPr>
            <a:xfrm>
              <a:off x="1500500" y="2162166"/>
              <a:ext cx="346487" cy="656169"/>
            </a:xfrm>
            <a:custGeom>
              <a:avLst/>
              <a:gdLst/>
              <a:ahLst/>
              <a:cxnLst/>
              <a:rect l="l" t="t" r="r" b="b"/>
              <a:pathLst>
                <a:path w="14592" h="27704" extrusionOk="0">
                  <a:moveTo>
                    <a:pt x="6445" y="0"/>
                  </a:moveTo>
                  <a:lnTo>
                    <a:pt x="1" y="5747"/>
                  </a:lnTo>
                  <a:lnTo>
                    <a:pt x="6445" y="11160"/>
                  </a:lnTo>
                  <a:lnTo>
                    <a:pt x="6445" y="8705"/>
                  </a:lnTo>
                  <a:lnTo>
                    <a:pt x="9096" y="8705"/>
                  </a:lnTo>
                  <a:lnTo>
                    <a:pt x="9096" y="27006"/>
                  </a:lnTo>
                  <a:lnTo>
                    <a:pt x="14592" y="27704"/>
                  </a:lnTo>
                  <a:lnTo>
                    <a:pt x="14592" y="2595"/>
                  </a:lnTo>
                  <a:lnTo>
                    <a:pt x="6445" y="2595"/>
                  </a:lnTo>
                  <a:lnTo>
                    <a:pt x="6445" y="0"/>
                  </a:lnTo>
                  <a:close/>
                </a:path>
              </a:pathLst>
            </a:custGeom>
            <a:solidFill>
              <a:srgbClr val="049EFF"/>
            </a:solidFill>
            <a:ln w="13250" cap="flat" cmpd="sng">
              <a:solidFill>
                <a:srgbClr val="231F20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7"/>
            <p:cNvSpPr/>
            <p:nvPr/>
          </p:nvSpPr>
          <p:spPr>
            <a:xfrm>
              <a:off x="820793" y="4381431"/>
              <a:ext cx="526688" cy="449020"/>
            </a:xfrm>
            <a:custGeom>
              <a:avLst/>
              <a:gdLst/>
              <a:ahLst/>
              <a:cxnLst/>
              <a:rect l="l" t="t" r="r" b="b"/>
              <a:pathLst>
                <a:path w="22181" h="18958" extrusionOk="0">
                  <a:moveTo>
                    <a:pt x="12694" y="1"/>
                  </a:moveTo>
                  <a:cubicBezTo>
                    <a:pt x="4241" y="1"/>
                    <a:pt x="0" y="10212"/>
                    <a:pt x="5971" y="16182"/>
                  </a:cubicBezTo>
                  <a:cubicBezTo>
                    <a:pt x="7803" y="17996"/>
                    <a:pt x="10238" y="18958"/>
                    <a:pt x="12711" y="18958"/>
                  </a:cubicBezTo>
                  <a:cubicBezTo>
                    <a:pt x="13927" y="18958"/>
                    <a:pt x="15153" y="18725"/>
                    <a:pt x="16321" y="18247"/>
                  </a:cubicBezTo>
                  <a:cubicBezTo>
                    <a:pt x="19864" y="16768"/>
                    <a:pt x="22180" y="13309"/>
                    <a:pt x="22180" y="9487"/>
                  </a:cubicBezTo>
                  <a:cubicBezTo>
                    <a:pt x="22180" y="4242"/>
                    <a:pt x="17939" y="1"/>
                    <a:pt x="12694" y="1"/>
                  </a:cubicBezTo>
                  <a:close/>
                </a:path>
              </a:pathLst>
            </a:custGeom>
            <a:solidFill>
              <a:srgbClr val="D6D6D6"/>
            </a:solidFill>
            <a:ln w="25800" cap="flat" cmpd="sng">
              <a:solidFill>
                <a:srgbClr val="020202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7"/>
            <p:cNvSpPr/>
            <p:nvPr/>
          </p:nvSpPr>
          <p:spPr>
            <a:xfrm>
              <a:off x="5079295" y="2203100"/>
              <a:ext cx="463075" cy="446060"/>
            </a:xfrm>
            <a:custGeom>
              <a:avLst/>
              <a:gdLst/>
              <a:ahLst/>
              <a:cxnLst/>
              <a:rect l="l" t="t" r="r" b="b"/>
              <a:pathLst>
                <a:path w="19502" h="18833" extrusionOk="0">
                  <a:moveTo>
                    <a:pt x="9765" y="1"/>
                  </a:moveTo>
                  <a:cubicBezTo>
                    <a:pt x="6975" y="1"/>
                    <a:pt x="4185" y="1061"/>
                    <a:pt x="2456" y="3153"/>
                  </a:cubicBezTo>
                  <a:cubicBezTo>
                    <a:pt x="698" y="4883"/>
                    <a:pt x="0" y="7673"/>
                    <a:pt x="363" y="10463"/>
                  </a:cubicBezTo>
                  <a:cubicBezTo>
                    <a:pt x="363" y="12918"/>
                    <a:pt x="1758" y="15010"/>
                    <a:pt x="3488" y="16405"/>
                  </a:cubicBezTo>
                  <a:cubicBezTo>
                    <a:pt x="5245" y="17800"/>
                    <a:pt x="7338" y="18833"/>
                    <a:pt x="9765" y="18833"/>
                  </a:cubicBezTo>
                  <a:cubicBezTo>
                    <a:pt x="11857" y="18833"/>
                    <a:pt x="14313" y="17800"/>
                    <a:pt x="16042" y="16405"/>
                  </a:cubicBezTo>
                  <a:cubicBezTo>
                    <a:pt x="17800" y="15010"/>
                    <a:pt x="18832" y="12918"/>
                    <a:pt x="19195" y="10463"/>
                  </a:cubicBezTo>
                  <a:cubicBezTo>
                    <a:pt x="19502" y="7785"/>
                    <a:pt x="18609" y="5078"/>
                    <a:pt x="16740" y="3153"/>
                  </a:cubicBezTo>
                  <a:cubicBezTo>
                    <a:pt x="15010" y="1061"/>
                    <a:pt x="12220" y="1"/>
                    <a:pt x="9765" y="1"/>
                  </a:cubicBezTo>
                  <a:close/>
                </a:path>
              </a:pathLst>
            </a:custGeom>
            <a:solidFill>
              <a:srgbClr val="D6D6D6"/>
            </a:solidFill>
            <a:ln w="25800" cap="flat" cmpd="sng">
              <a:solidFill>
                <a:srgbClr val="020202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7"/>
            <p:cNvSpPr/>
            <p:nvPr/>
          </p:nvSpPr>
          <p:spPr>
            <a:xfrm>
              <a:off x="5307803" y="2296662"/>
              <a:ext cx="113097" cy="109117"/>
            </a:xfrm>
            <a:custGeom>
              <a:avLst/>
              <a:gdLst/>
              <a:ahLst/>
              <a:cxnLst/>
              <a:rect l="l" t="t" r="r" b="b"/>
              <a:pathLst>
                <a:path w="4763" h="4607" extrusionOk="0">
                  <a:moveTo>
                    <a:pt x="3241" y="1"/>
                  </a:moveTo>
                  <a:cubicBezTo>
                    <a:pt x="2798" y="1"/>
                    <a:pt x="2371" y="198"/>
                    <a:pt x="2234" y="596"/>
                  </a:cubicBezTo>
                  <a:cubicBezTo>
                    <a:pt x="2234" y="931"/>
                    <a:pt x="840" y="2689"/>
                    <a:pt x="840" y="2689"/>
                  </a:cubicBezTo>
                  <a:cubicBezTo>
                    <a:pt x="1" y="3528"/>
                    <a:pt x="986" y="4606"/>
                    <a:pt x="1954" y="4606"/>
                  </a:cubicBezTo>
                  <a:cubicBezTo>
                    <a:pt x="2177" y="4606"/>
                    <a:pt x="2399" y="4549"/>
                    <a:pt x="2597" y="4418"/>
                  </a:cubicBezTo>
                  <a:cubicBezTo>
                    <a:pt x="3295" y="3721"/>
                    <a:pt x="4327" y="2326"/>
                    <a:pt x="4327" y="1629"/>
                  </a:cubicBezTo>
                  <a:cubicBezTo>
                    <a:pt x="4763" y="548"/>
                    <a:pt x="3979" y="1"/>
                    <a:pt x="3241" y="1"/>
                  </a:cubicBezTo>
                  <a:close/>
                </a:path>
              </a:pathLst>
            </a:custGeom>
            <a:solidFill>
              <a:srgbClr val="C93C5C"/>
            </a:solidFill>
            <a:ln w="13250" cap="flat" cmpd="sng">
              <a:solidFill>
                <a:srgbClr val="92243D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7"/>
            <p:cNvSpPr/>
            <p:nvPr/>
          </p:nvSpPr>
          <p:spPr>
            <a:xfrm>
              <a:off x="5188527" y="2281889"/>
              <a:ext cx="95621" cy="105114"/>
            </a:xfrm>
            <a:custGeom>
              <a:avLst/>
              <a:gdLst/>
              <a:ahLst/>
              <a:cxnLst/>
              <a:rect l="l" t="t" r="r" b="b"/>
              <a:pathLst>
                <a:path w="4027" h="4438" extrusionOk="0">
                  <a:moveTo>
                    <a:pt x="1544" y="1"/>
                  </a:moveTo>
                  <a:cubicBezTo>
                    <a:pt x="688" y="1"/>
                    <a:pt x="1" y="1384"/>
                    <a:pt x="283" y="2253"/>
                  </a:cubicBezTo>
                  <a:cubicBezTo>
                    <a:pt x="980" y="2253"/>
                    <a:pt x="1343" y="4010"/>
                    <a:pt x="2040" y="4010"/>
                  </a:cubicBezTo>
                  <a:cubicBezTo>
                    <a:pt x="2244" y="4312"/>
                    <a:pt x="2507" y="4437"/>
                    <a:pt x="2769" y="4437"/>
                  </a:cubicBezTo>
                  <a:cubicBezTo>
                    <a:pt x="3403" y="4437"/>
                    <a:pt x="4027" y="3701"/>
                    <a:pt x="3770" y="2950"/>
                  </a:cubicBezTo>
                  <a:cubicBezTo>
                    <a:pt x="3770" y="2253"/>
                    <a:pt x="2040" y="523"/>
                    <a:pt x="2040" y="160"/>
                  </a:cubicBezTo>
                  <a:cubicBezTo>
                    <a:pt x="1873" y="50"/>
                    <a:pt x="1705" y="1"/>
                    <a:pt x="1544" y="1"/>
                  </a:cubicBezTo>
                  <a:close/>
                </a:path>
              </a:pathLst>
            </a:custGeom>
            <a:solidFill>
              <a:srgbClr val="C93C5C"/>
            </a:solidFill>
            <a:ln w="13250" cap="flat" cmpd="sng">
              <a:solidFill>
                <a:srgbClr val="92243D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7"/>
            <p:cNvSpPr/>
            <p:nvPr/>
          </p:nvSpPr>
          <p:spPr>
            <a:xfrm>
              <a:off x="5182757" y="2447849"/>
              <a:ext cx="95312" cy="117951"/>
            </a:xfrm>
            <a:custGeom>
              <a:avLst/>
              <a:gdLst/>
              <a:ahLst/>
              <a:cxnLst/>
              <a:rect l="l" t="t" r="r" b="b"/>
              <a:pathLst>
                <a:path w="4014" h="4980" extrusionOk="0">
                  <a:moveTo>
                    <a:pt x="1624" y="0"/>
                  </a:moveTo>
                  <a:cubicBezTo>
                    <a:pt x="866" y="0"/>
                    <a:pt x="1" y="387"/>
                    <a:pt x="526" y="1185"/>
                  </a:cubicBezTo>
                  <a:cubicBezTo>
                    <a:pt x="1223" y="1883"/>
                    <a:pt x="1223" y="3612"/>
                    <a:pt x="526" y="3975"/>
                  </a:cubicBezTo>
                  <a:cubicBezTo>
                    <a:pt x="526" y="4632"/>
                    <a:pt x="990" y="4980"/>
                    <a:pt x="1554" y="4980"/>
                  </a:cubicBezTo>
                  <a:cubicBezTo>
                    <a:pt x="2188" y="4980"/>
                    <a:pt x="2947" y="4542"/>
                    <a:pt x="3316" y="3612"/>
                  </a:cubicBezTo>
                  <a:cubicBezTo>
                    <a:pt x="4013" y="2580"/>
                    <a:pt x="2618" y="822"/>
                    <a:pt x="2283" y="125"/>
                  </a:cubicBezTo>
                  <a:cubicBezTo>
                    <a:pt x="2111" y="42"/>
                    <a:pt x="1873" y="0"/>
                    <a:pt x="1624" y="0"/>
                  </a:cubicBezTo>
                  <a:close/>
                </a:path>
              </a:pathLst>
            </a:custGeom>
            <a:solidFill>
              <a:srgbClr val="C93C5C"/>
            </a:solidFill>
            <a:ln w="13250" cap="flat" cmpd="sng">
              <a:solidFill>
                <a:srgbClr val="92243D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7"/>
            <p:cNvSpPr/>
            <p:nvPr/>
          </p:nvSpPr>
          <p:spPr>
            <a:xfrm>
              <a:off x="5305500" y="2458810"/>
              <a:ext cx="119627" cy="127828"/>
            </a:xfrm>
            <a:custGeom>
              <a:avLst/>
              <a:gdLst/>
              <a:ahLst/>
              <a:cxnLst/>
              <a:rect l="l" t="t" r="r" b="b"/>
              <a:pathLst>
                <a:path w="5038" h="5397" extrusionOk="0">
                  <a:moveTo>
                    <a:pt x="3350" y="1"/>
                  </a:moveTo>
                  <a:cubicBezTo>
                    <a:pt x="2817" y="1"/>
                    <a:pt x="2422" y="440"/>
                    <a:pt x="2583" y="1280"/>
                  </a:cubicBezTo>
                  <a:cubicBezTo>
                    <a:pt x="2583" y="3010"/>
                    <a:pt x="2583" y="3010"/>
                    <a:pt x="853" y="3373"/>
                  </a:cubicBezTo>
                  <a:cubicBezTo>
                    <a:pt x="0" y="3933"/>
                    <a:pt x="519" y="5397"/>
                    <a:pt x="2017" y="5397"/>
                  </a:cubicBezTo>
                  <a:cubicBezTo>
                    <a:pt x="2382" y="5397"/>
                    <a:pt x="2805" y="5310"/>
                    <a:pt x="3280" y="5102"/>
                  </a:cubicBezTo>
                  <a:cubicBezTo>
                    <a:pt x="5038" y="4405"/>
                    <a:pt x="5038" y="2312"/>
                    <a:pt x="5038" y="1615"/>
                  </a:cubicBezTo>
                  <a:cubicBezTo>
                    <a:pt x="4674" y="523"/>
                    <a:pt x="3930" y="1"/>
                    <a:pt x="3350" y="1"/>
                  </a:cubicBezTo>
                  <a:close/>
                </a:path>
              </a:pathLst>
            </a:custGeom>
            <a:solidFill>
              <a:srgbClr val="C93C5C"/>
            </a:solidFill>
            <a:ln w="13250" cap="flat" cmpd="sng">
              <a:solidFill>
                <a:srgbClr val="92243D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7"/>
            <p:cNvSpPr/>
            <p:nvPr/>
          </p:nvSpPr>
          <p:spPr>
            <a:xfrm>
              <a:off x="5006418" y="3908103"/>
              <a:ext cx="450490" cy="449541"/>
            </a:xfrm>
            <a:custGeom>
              <a:avLst/>
              <a:gdLst/>
              <a:ahLst/>
              <a:cxnLst/>
              <a:rect l="l" t="t" r="r" b="b"/>
              <a:pathLst>
                <a:path w="18972" h="18980" extrusionOk="0">
                  <a:moveTo>
                    <a:pt x="9485" y="0"/>
                  </a:moveTo>
                  <a:cubicBezTo>
                    <a:pt x="9291" y="0"/>
                    <a:pt x="9096" y="6"/>
                    <a:pt x="8900" y="18"/>
                  </a:cubicBezTo>
                  <a:cubicBezTo>
                    <a:pt x="3878" y="325"/>
                    <a:pt x="0" y="4482"/>
                    <a:pt x="0" y="9476"/>
                  </a:cubicBezTo>
                  <a:cubicBezTo>
                    <a:pt x="0" y="14498"/>
                    <a:pt x="3878" y="18655"/>
                    <a:pt x="8900" y="18962"/>
                  </a:cubicBezTo>
                  <a:cubicBezTo>
                    <a:pt x="9096" y="18974"/>
                    <a:pt x="9291" y="18980"/>
                    <a:pt x="9485" y="18980"/>
                  </a:cubicBezTo>
                  <a:cubicBezTo>
                    <a:pt x="14232" y="18980"/>
                    <a:pt x="18298" y="15419"/>
                    <a:pt x="18888" y="10648"/>
                  </a:cubicBezTo>
                  <a:cubicBezTo>
                    <a:pt x="18972" y="9867"/>
                    <a:pt x="18972" y="9113"/>
                    <a:pt x="18888" y="8332"/>
                  </a:cubicBezTo>
                  <a:cubicBezTo>
                    <a:pt x="18298" y="3561"/>
                    <a:pt x="14232" y="0"/>
                    <a:pt x="9485" y="0"/>
                  </a:cubicBezTo>
                  <a:close/>
                </a:path>
              </a:pathLst>
            </a:custGeom>
            <a:solidFill>
              <a:srgbClr val="D6D6D6"/>
            </a:solidFill>
            <a:ln w="25800" cap="flat" cmpd="sng">
              <a:solidFill>
                <a:srgbClr val="020202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7"/>
            <p:cNvSpPr/>
            <p:nvPr/>
          </p:nvSpPr>
          <p:spPr>
            <a:xfrm>
              <a:off x="5133887" y="4173189"/>
              <a:ext cx="105736" cy="112291"/>
            </a:xfrm>
            <a:custGeom>
              <a:avLst/>
              <a:gdLst/>
              <a:ahLst/>
              <a:cxnLst/>
              <a:rect l="l" t="t" r="r" b="b"/>
              <a:pathLst>
                <a:path w="4453" h="4741" extrusionOk="0">
                  <a:moveTo>
                    <a:pt x="2749" y="1"/>
                  </a:moveTo>
                  <a:cubicBezTo>
                    <a:pt x="2405" y="1"/>
                    <a:pt x="2114" y="154"/>
                    <a:pt x="1998" y="483"/>
                  </a:cubicBezTo>
                  <a:cubicBezTo>
                    <a:pt x="1663" y="1180"/>
                    <a:pt x="966" y="2938"/>
                    <a:pt x="603" y="2938"/>
                  </a:cubicBezTo>
                  <a:cubicBezTo>
                    <a:pt x="1" y="3829"/>
                    <a:pt x="957" y="4741"/>
                    <a:pt x="1912" y="4741"/>
                  </a:cubicBezTo>
                  <a:cubicBezTo>
                    <a:pt x="2064" y="4741"/>
                    <a:pt x="2215" y="4718"/>
                    <a:pt x="2361" y="4668"/>
                  </a:cubicBezTo>
                  <a:cubicBezTo>
                    <a:pt x="3058" y="3970"/>
                    <a:pt x="4090" y="2241"/>
                    <a:pt x="4453" y="1878"/>
                  </a:cubicBezTo>
                  <a:cubicBezTo>
                    <a:pt x="4453" y="700"/>
                    <a:pt x="3482" y="1"/>
                    <a:pt x="2749" y="1"/>
                  </a:cubicBezTo>
                  <a:close/>
                </a:path>
              </a:pathLst>
            </a:custGeom>
            <a:solidFill>
              <a:srgbClr val="C93C5C"/>
            </a:solidFill>
            <a:ln w="13250" cap="flat" cmpd="sng">
              <a:solidFill>
                <a:srgbClr val="92243D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7"/>
            <p:cNvSpPr/>
            <p:nvPr/>
          </p:nvSpPr>
          <p:spPr>
            <a:xfrm>
              <a:off x="5268219" y="4106781"/>
              <a:ext cx="106995" cy="104830"/>
            </a:xfrm>
            <a:custGeom>
              <a:avLst/>
              <a:gdLst/>
              <a:ahLst/>
              <a:cxnLst/>
              <a:rect l="l" t="t" r="r" b="b"/>
              <a:pathLst>
                <a:path w="4506" h="4426" extrusionOk="0">
                  <a:moveTo>
                    <a:pt x="1752" y="1"/>
                  </a:moveTo>
                  <a:cubicBezTo>
                    <a:pt x="835" y="1"/>
                    <a:pt x="0" y="1309"/>
                    <a:pt x="888" y="1893"/>
                  </a:cubicBezTo>
                  <a:cubicBezTo>
                    <a:pt x="1418" y="2535"/>
                    <a:pt x="1893" y="3232"/>
                    <a:pt x="2283" y="3985"/>
                  </a:cubicBezTo>
                  <a:cubicBezTo>
                    <a:pt x="2488" y="4297"/>
                    <a:pt x="2782" y="4425"/>
                    <a:pt x="3077" y="4425"/>
                  </a:cubicBezTo>
                  <a:cubicBezTo>
                    <a:pt x="3787" y="4425"/>
                    <a:pt x="4506" y="3682"/>
                    <a:pt x="4013" y="2953"/>
                  </a:cubicBezTo>
                  <a:cubicBezTo>
                    <a:pt x="4013" y="2256"/>
                    <a:pt x="2283" y="498"/>
                    <a:pt x="2283" y="163"/>
                  </a:cubicBezTo>
                  <a:cubicBezTo>
                    <a:pt x="2111" y="50"/>
                    <a:pt x="1930" y="1"/>
                    <a:pt x="1752" y="1"/>
                  </a:cubicBezTo>
                  <a:close/>
                </a:path>
              </a:pathLst>
            </a:custGeom>
            <a:solidFill>
              <a:srgbClr val="C93C5C"/>
            </a:solidFill>
            <a:ln w="13250" cap="flat" cmpd="sng">
              <a:solidFill>
                <a:srgbClr val="92243D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7"/>
            <p:cNvSpPr/>
            <p:nvPr/>
          </p:nvSpPr>
          <p:spPr>
            <a:xfrm>
              <a:off x="5080981" y="4010141"/>
              <a:ext cx="170204" cy="85219"/>
            </a:xfrm>
            <a:custGeom>
              <a:avLst/>
              <a:gdLst/>
              <a:ahLst/>
              <a:cxnLst/>
              <a:rect l="l" t="t" r="r" b="b"/>
              <a:pathLst>
                <a:path w="7168" h="3598" extrusionOk="0">
                  <a:moveTo>
                    <a:pt x="3116" y="1"/>
                  </a:moveTo>
                  <a:cubicBezTo>
                    <a:pt x="2654" y="1"/>
                    <a:pt x="2281" y="60"/>
                    <a:pt x="2133" y="60"/>
                  </a:cubicBezTo>
                  <a:cubicBezTo>
                    <a:pt x="1" y="968"/>
                    <a:pt x="539" y="2973"/>
                    <a:pt x="1647" y="2973"/>
                  </a:cubicBezTo>
                  <a:cubicBezTo>
                    <a:pt x="1800" y="2973"/>
                    <a:pt x="1964" y="2935"/>
                    <a:pt x="2133" y="2850"/>
                  </a:cubicBezTo>
                  <a:cubicBezTo>
                    <a:pt x="2622" y="2479"/>
                    <a:pt x="2984" y="2323"/>
                    <a:pt x="3292" y="2323"/>
                  </a:cubicBezTo>
                  <a:cubicBezTo>
                    <a:pt x="3865" y="2323"/>
                    <a:pt x="4253" y="2859"/>
                    <a:pt x="4923" y="3548"/>
                  </a:cubicBezTo>
                  <a:cubicBezTo>
                    <a:pt x="4994" y="3582"/>
                    <a:pt x="5075" y="3598"/>
                    <a:pt x="5162" y="3598"/>
                  </a:cubicBezTo>
                  <a:cubicBezTo>
                    <a:pt x="5936" y="3598"/>
                    <a:pt x="7167" y="2313"/>
                    <a:pt x="5286" y="758"/>
                  </a:cubicBezTo>
                  <a:cubicBezTo>
                    <a:pt x="4657" y="128"/>
                    <a:pt x="3791" y="1"/>
                    <a:pt x="3116" y="1"/>
                  </a:cubicBezTo>
                  <a:close/>
                </a:path>
              </a:pathLst>
            </a:custGeom>
            <a:solidFill>
              <a:srgbClr val="C93C5C"/>
            </a:solidFill>
            <a:ln w="13250" cap="flat" cmpd="sng">
              <a:solidFill>
                <a:srgbClr val="92243D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7"/>
            <p:cNvSpPr/>
            <p:nvPr/>
          </p:nvSpPr>
          <p:spPr>
            <a:xfrm>
              <a:off x="3830489" y="4379040"/>
              <a:ext cx="450514" cy="448878"/>
            </a:xfrm>
            <a:custGeom>
              <a:avLst/>
              <a:gdLst/>
              <a:ahLst/>
              <a:cxnLst/>
              <a:rect l="l" t="t" r="r" b="b"/>
              <a:pathLst>
                <a:path w="18973" h="18952" extrusionOk="0">
                  <a:moveTo>
                    <a:pt x="9489" y="0"/>
                  </a:moveTo>
                  <a:cubicBezTo>
                    <a:pt x="9294" y="0"/>
                    <a:pt x="9098" y="6"/>
                    <a:pt x="8900" y="18"/>
                  </a:cubicBezTo>
                  <a:cubicBezTo>
                    <a:pt x="3879" y="297"/>
                    <a:pt x="1" y="4454"/>
                    <a:pt x="1" y="9476"/>
                  </a:cubicBezTo>
                  <a:cubicBezTo>
                    <a:pt x="1" y="14498"/>
                    <a:pt x="3879" y="18627"/>
                    <a:pt x="8900" y="18934"/>
                  </a:cubicBezTo>
                  <a:cubicBezTo>
                    <a:pt x="9096" y="18946"/>
                    <a:pt x="9292" y="18952"/>
                    <a:pt x="9485" y="18952"/>
                  </a:cubicBezTo>
                  <a:cubicBezTo>
                    <a:pt x="14232" y="18952"/>
                    <a:pt x="18299" y="15391"/>
                    <a:pt x="18888" y="10620"/>
                  </a:cubicBezTo>
                  <a:cubicBezTo>
                    <a:pt x="18972" y="9867"/>
                    <a:pt x="18972" y="9085"/>
                    <a:pt x="18888" y="8332"/>
                  </a:cubicBezTo>
                  <a:cubicBezTo>
                    <a:pt x="18299" y="3536"/>
                    <a:pt x="14235" y="0"/>
                    <a:pt x="9489" y="0"/>
                  </a:cubicBezTo>
                  <a:close/>
                </a:path>
              </a:pathLst>
            </a:custGeom>
            <a:solidFill>
              <a:srgbClr val="D6D6D6"/>
            </a:solidFill>
            <a:ln w="25800" cap="flat" cmpd="sng">
              <a:solidFill>
                <a:srgbClr val="020202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7"/>
            <p:cNvSpPr/>
            <p:nvPr/>
          </p:nvSpPr>
          <p:spPr>
            <a:xfrm>
              <a:off x="4082530" y="4471916"/>
              <a:ext cx="105072" cy="110798"/>
            </a:xfrm>
            <a:custGeom>
              <a:avLst/>
              <a:gdLst/>
              <a:ahLst/>
              <a:cxnLst/>
              <a:rect l="l" t="t" r="r" b="b"/>
              <a:pathLst>
                <a:path w="4425" h="4678" extrusionOk="0">
                  <a:moveTo>
                    <a:pt x="3155" y="0"/>
                  </a:moveTo>
                  <a:cubicBezTo>
                    <a:pt x="2722" y="0"/>
                    <a:pt x="2277" y="223"/>
                    <a:pt x="1997" y="782"/>
                  </a:cubicBezTo>
                  <a:cubicBezTo>
                    <a:pt x="1997" y="1117"/>
                    <a:pt x="937" y="2177"/>
                    <a:pt x="602" y="2875"/>
                  </a:cubicBezTo>
                  <a:cubicBezTo>
                    <a:pt x="0" y="3766"/>
                    <a:pt x="1206" y="4677"/>
                    <a:pt x="2229" y="4677"/>
                  </a:cubicBezTo>
                  <a:cubicBezTo>
                    <a:pt x="2391" y="4677"/>
                    <a:pt x="2549" y="4654"/>
                    <a:pt x="2695" y="4604"/>
                  </a:cubicBezTo>
                  <a:cubicBezTo>
                    <a:pt x="3029" y="3907"/>
                    <a:pt x="4424" y="2177"/>
                    <a:pt x="4424" y="1117"/>
                  </a:cubicBezTo>
                  <a:cubicBezTo>
                    <a:pt x="4424" y="499"/>
                    <a:pt x="3803" y="0"/>
                    <a:pt x="3155" y="0"/>
                  </a:cubicBezTo>
                  <a:close/>
                </a:path>
              </a:pathLst>
            </a:custGeom>
            <a:solidFill>
              <a:srgbClr val="C93C5C"/>
            </a:solidFill>
            <a:ln w="13250" cap="flat" cmpd="sng">
              <a:solidFill>
                <a:srgbClr val="92243D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7"/>
            <p:cNvSpPr/>
            <p:nvPr/>
          </p:nvSpPr>
          <p:spPr>
            <a:xfrm>
              <a:off x="3992223" y="4433137"/>
              <a:ext cx="79427" cy="115488"/>
            </a:xfrm>
            <a:custGeom>
              <a:avLst/>
              <a:gdLst/>
              <a:ahLst/>
              <a:cxnLst/>
              <a:rect l="l" t="t" r="r" b="b"/>
              <a:pathLst>
                <a:path w="3345" h="4876" extrusionOk="0">
                  <a:moveTo>
                    <a:pt x="1828" y="0"/>
                  </a:moveTo>
                  <a:cubicBezTo>
                    <a:pt x="1350" y="0"/>
                    <a:pt x="918" y="258"/>
                    <a:pt x="918" y="774"/>
                  </a:cubicBezTo>
                  <a:cubicBezTo>
                    <a:pt x="918" y="1472"/>
                    <a:pt x="555" y="3229"/>
                    <a:pt x="220" y="3564"/>
                  </a:cubicBezTo>
                  <a:cubicBezTo>
                    <a:pt x="0" y="4410"/>
                    <a:pt x="560" y="4876"/>
                    <a:pt x="1190" y="4876"/>
                  </a:cubicBezTo>
                  <a:cubicBezTo>
                    <a:pt x="1599" y="4876"/>
                    <a:pt x="2038" y="4679"/>
                    <a:pt x="2313" y="4262"/>
                  </a:cubicBezTo>
                  <a:cubicBezTo>
                    <a:pt x="2647" y="3564"/>
                    <a:pt x="3345" y="1472"/>
                    <a:pt x="3010" y="774"/>
                  </a:cubicBezTo>
                  <a:cubicBezTo>
                    <a:pt x="2829" y="258"/>
                    <a:pt x="2306" y="0"/>
                    <a:pt x="1828" y="0"/>
                  </a:cubicBezTo>
                  <a:close/>
                </a:path>
              </a:pathLst>
            </a:custGeom>
            <a:solidFill>
              <a:srgbClr val="C93C5C"/>
            </a:solidFill>
            <a:ln w="13250" cap="flat" cmpd="sng">
              <a:solidFill>
                <a:srgbClr val="92243D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7"/>
            <p:cNvSpPr/>
            <p:nvPr/>
          </p:nvSpPr>
          <p:spPr>
            <a:xfrm>
              <a:off x="4100411" y="4641758"/>
              <a:ext cx="87192" cy="127141"/>
            </a:xfrm>
            <a:custGeom>
              <a:avLst/>
              <a:gdLst/>
              <a:ahLst/>
              <a:cxnLst/>
              <a:rect l="l" t="t" r="r" b="b"/>
              <a:pathLst>
                <a:path w="3672" h="5368" extrusionOk="0">
                  <a:moveTo>
                    <a:pt x="1710" y="0"/>
                  </a:moveTo>
                  <a:cubicBezTo>
                    <a:pt x="941" y="0"/>
                    <a:pt x="1" y="887"/>
                    <a:pt x="547" y="1978"/>
                  </a:cubicBezTo>
                  <a:cubicBezTo>
                    <a:pt x="1244" y="2313"/>
                    <a:pt x="881" y="3373"/>
                    <a:pt x="881" y="4070"/>
                  </a:cubicBezTo>
                  <a:cubicBezTo>
                    <a:pt x="533" y="4935"/>
                    <a:pt x="972" y="5368"/>
                    <a:pt x="1586" y="5368"/>
                  </a:cubicBezTo>
                  <a:cubicBezTo>
                    <a:pt x="2200" y="5368"/>
                    <a:pt x="2988" y="4935"/>
                    <a:pt x="3336" y="4070"/>
                  </a:cubicBezTo>
                  <a:cubicBezTo>
                    <a:pt x="3671" y="3010"/>
                    <a:pt x="2974" y="1281"/>
                    <a:pt x="2276" y="220"/>
                  </a:cubicBezTo>
                  <a:cubicBezTo>
                    <a:pt x="2125" y="69"/>
                    <a:pt x="1924" y="0"/>
                    <a:pt x="1710" y="0"/>
                  </a:cubicBezTo>
                  <a:close/>
                </a:path>
              </a:pathLst>
            </a:custGeom>
            <a:solidFill>
              <a:srgbClr val="C93C5C"/>
            </a:solidFill>
            <a:ln w="13250" cap="flat" cmpd="sng">
              <a:solidFill>
                <a:srgbClr val="92243D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7"/>
            <p:cNvSpPr/>
            <p:nvPr/>
          </p:nvSpPr>
          <p:spPr>
            <a:xfrm>
              <a:off x="3922576" y="4560507"/>
              <a:ext cx="78002" cy="105209"/>
            </a:xfrm>
            <a:custGeom>
              <a:avLst/>
              <a:gdLst/>
              <a:ahLst/>
              <a:cxnLst/>
              <a:rect l="l" t="t" r="r" b="b"/>
              <a:pathLst>
                <a:path w="3285" h="4442" extrusionOk="0">
                  <a:moveTo>
                    <a:pt x="1354" y="1"/>
                  </a:moveTo>
                  <a:cubicBezTo>
                    <a:pt x="743" y="1"/>
                    <a:pt x="1" y="536"/>
                    <a:pt x="1" y="1225"/>
                  </a:cubicBezTo>
                  <a:cubicBezTo>
                    <a:pt x="1" y="1560"/>
                    <a:pt x="698" y="4015"/>
                    <a:pt x="1061" y="4015"/>
                  </a:cubicBezTo>
                  <a:cubicBezTo>
                    <a:pt x="1265" y="4317"/>
                    <a:pt x="1556" y="4442"/>
                    <a:pt x="1850" y="4442"/>
                  </a:cubicBezTo>
                  <a:cubicBezTo>
                    <a:pt x="2562" y="4442"/>
                    <a:pt x="3284" y="3705"/>
                    <a:pt x="2791" y="2955"/>
                  </a:cubicBezTo>
                  <a:cubicBezTo>
                    <a:pt x="2400" y="2202"/>
                    <a:pt x="2177" y="1365"/>
                    <a:pt x="2093" y="528"/>
                  </a:cubicBezTo>
                  <a:cubicBezTo>
                    <a:pt x="1976" y="156"/>
                    <a:pt x="1684" y="1"/>
                    <a:pt x="1354" y="1"/>
                  </a:cubicBezTo>
                  <a:close/>
                </a:path>
              </a:pathLst>
            </a:custGeom>
            <a:solidFill>
              <a:srgbClr val="C93C5C"/>
            </a:solidFill>
            <a:ln w="13250" cap="flat" cmpd="sng">
              <a:solidFill>
                <a:srgbClr val="92243D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7"/>
            <p:cNvSpPr/>
            <p:nvPr/>
          </p:nvSpPr>
          <p:spPr>
            <a:xfrm>
              <a:off x="1102635" y="4431290"/>
              <a:ext cx="99040" cy="110372"/>
            </a:xfrm>
            <a:custGeom>
              <a:avLst/>
              <a:gdLst/>
              <a:ahLst/>
              <a:cxnLst/>
              <a:rect l="l" t="t" r="r" b="b"/>
              <a:pathLst>
                <a:path w="4171" h="4660" extrusionOk="0">
                  <a:moveTo>
                    <a:pt x="1957" y="1"/>
                  </a:moveTo>
                  <a:cubicBezTo>
                    <a:pt x="845" y="1"/>
                    <a:pt x="1" y="1529"/>
                    <a:pt x="1021" y="2498"/>
                  </a:cubicBezTo>
                  <a:cubicBezTo>
                    <a:pt x="1021" y="2498"/>
                    <a:pt x="2276" y="3531"/>
                    <a:pt x="2276" y="4228"/>
                  </a:cubicBezTo>
                  <a:cubicBezTo>
                    <a:pt x="2379" y="4529"/>
                    <a:pt x="2592" y="4659"/>
                    <a:pt x="2829" y="4659"/>
                  </a:cubicBezTo>
                  <a:cubicBezTo>
                    <a:pt x="3425" y="4659"/>
                    <a:pt x="4170" y="3832"/>
                    <a:pt x="3671" y="2833"/>
                  </a:cubicBezTo>
                  <a:cubicBezTo>
                    <a:pt x="3671" y="2498"/>
                    <a:pt x="2639" y="741"/>
                    <a:pt x="2276" y="43"/>
                  </a:cubicBezTo>
                  <a:cubicBezTo>
                    <a:pt x="2168" y="14"/>
                    <a:pt x="2061" y="1"/>
                    <a:pt x="1957" y="1"/>
                  </a:cubicBezTo>
                  <a:close/>
                </a:path>
              </a:pathLst>
            </a:custGeom>
            <a:solidFill>
              <a:srgbClr val="C93C5C"/>
            </a:solidFill>
            <a:ln w="13250" cap="flat" cmpd="sng">
              <a:solidFill>
                <a:srgbClr val="92243D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7"/>
            <p:cNvSpPr/>
            <p:nvPr/>
          </p:nvSpPr>
          <p:spPr>
            <a:xfrm>
              <a:off x="1018859" y="4645877"/>
              <a:ext cx="113311" cy="116507"/>
            </a:xfrm>
            <a:custGeom>
              <a:avLst/>
              <a:gdLst/>
              <a:ahLst/>
              <a:cxnLst/>
              <a:rect l="l" t="t" r="r" b="b"/>
              <a:pathLst>
                <a:path w="4772" h="4919" extrusionOk="0">
                  <a:moveTo>
                    <a:pt x="3294" y="0"/>
                  </a:moveTo>
                  <a:cubicBezTo>
                    <a:pt x="2905" y="0"/>
                    <a:pt x="2540" y="286"/>
                    <a:pt x="2540" y="1107"/>
                  </a:cubicBezTo>
                  <a:cubicBezTo>
                    <a:pt x="2540" y="1804"/>
                    <a:pt x="1424" y="2836"/>
                    <a:pt x="866" y="3534"/>
                  </a:cubicBezTo>
                  <a:cubicBezTo>
                    <a:pt x="1" y="3815"/>
                    <a:pt x="813" y="4918"/>
                    <a:pt x="2002" y="4918"/>
                  </a:cubicBezTo>
                  <a:cubicBezTo>
                    <a:pt x="2346" y="4918"/>
                    <a:pt x="2722" y="4826"/>
                    <a:pt x="3098" y="4594"/>
                  </a:cubicBezTo>
                  <a:cubicBezTo>
                    <a:pt x="4214" y="3534"/>
                    <a:pt x="4772" y="1804"/>
                    <a:pt x="4214" y="744"/>
                  </a:cubicBezTo>
                  <a:cubicBezTo>
                    <a:pt x="4214" y="372"/>
                    <a:pt x="3738" y="0"/>
                    <a:pt x="3294" y="0"/>
                  </a:cubicBezTo>
                  <a:close/>
                </a:path>
              </a:pathLst>
            </a:custGeom>
            <a:solidFill>
              <a:srgbClr val="C93C5C"/>
            </a:solidFill>
            <a:ln w="13250" cap="flat" cmpd="sng">
              <a:solidFill>
                <a:srgbClr val="92243D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7"/>
            <p:cNvSpPr/>
            <p:nvPr/>
          </p:nvSpPr>
          <p:spPr>
            <a:xfrm>
              <a:off x="1146589" y="4639888"/>
              <a:ext cx="109464" cy="129391"/>
            </a:xfrm>
            <a:custGeom>
              <a:avLst/>
              <a:gdLst/>
              <a:ahLst/>
              <a:cxnLst/>
              <a:rect l="l" t="t" r="r" b="b"/>
              <a:pathLst>
                <a:path w="4610" h="5463" extrusionOk="0">
                  <a:moveTo>
                    <a:pt x="3229" y="0"/>
                  </a:moveTo>
                  <a:cubicBezTo>
                    <a:pt x="2651" y="0"/>
                    <a:pt x="2183" y="516"/>
                    <a:pt x="2518" y="1360"/>
                  </a:cubicBezTo>
                  <a:cubicBezTo>
                    <a:pt x="2518" y="2392"/>
                    <a:pt x="2518" y="3089"/>
                    <a:pt x="788" y="3787"/>
                  </a:cubicBezTo>
                  <a:cubicBezTo>
                    <a:pt x="1" y="4056"/>
                    <a:pt x="382" y="5462"/>
                    <a:pt x="1623" y="5462"/>
                  </a:cubicBezTo>
                  <a:cubicBezTo>
                    <a:pt x="2054" y="5462"/>
                    <a:pt x="2589" y="5293"/>
                    <a:pt x="3215" y="4847"/>
                  </a:cubicBezTo>
                  <a:cubicBezTo>
                    <a:pt x="4610" y="4149"/>
                    <a:pt x="4610" y="2392"/>
                    <a:pt x="4610" y="2057"/>
                  </a:cubicBezTo>
                  <a:cubicBezTo>
                    <a:pt x="4610" y="606"/>
                    <a:pt x="3855" y="0"/>
                    <a:pt x="3229" y="0"/>
                  </a:cubicBezTo>
                  <a:close/>
                </a:path>
              </a:pathLst>
            </a:custGeom>
            <a:solidFill>
              <a:srgbClr val="C93C5C"/>
            </a:solidFill>
            <a:ln w="13250" cap="flat" cmpd="sng">
              <a:solidFill>
                <a:srgbClr val="92243D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7"/>
            <p:cNvSpPr/>
            <p:nvPr/>
          </p:nvSpPr>
          <p:spPr>
            <a:xfrm>
              <a:off x="943536" y="4530795"/>
              <a:ext cx="163912" cy="85598"/>
            </a:xfrm>
            <a:custGeom>
              <a:avLst/>
              <a:gdLst/>
              <a:ahLst/>
              <a:cxnLst/>
              <a:rect l="l" t="t" r="r" b="b"/>
              <a:pathLst>
                <a:path w="6903" h="3614" extrusionOk="0">
                  <a:moveTo>
                    <a:pt x="2907" y="1"/>
                  </a:moveTo>
                  <a:cubicBezTo>
                    <a:pt x="2173" y="1"/>
                    <a:pt x="1667" y="283"/>
                    <a:pt x="1667" y="667"/>
                  </a:cubicBezTo>
                  <a:cubicBezTo>
                    <a:pt x="1" y="1958"/>
                    <a:pt x="200" y="3264"/>
                    <a:pt x="872" y="3264"/>
                  </a:cubicBezTo>
                  <a:cubicBezTo>
                    <a:pt x="1100" y="3264"/>
                    <a:pt x="1383" y="3113"/>
                    <a:pt x="1667" y="2759"/>
                  </a:cubicBezTo>
                  <a:cubicBezTo>
                    <a:pt x="2078" y="2625"/>
                    <a:pt x="2414" y="2541"/>
                    <a:pt x="2730" y="2541"/>
                  </a:cubicBezTo>
                  <a:cubicBezTo>
                    <a:pt x="3270" y="2541"/>
                    <a:pt x="3752" y="2788"/>
                    <a:pt x="4456" y="3457"/>
                  </a:cubicBezTo>
                  <a:cubicBezTo>
                    <a:pt x="4628" y="3564"/>
                    <a:pt x="4814" y="3613"/>
                    <a:pt x="4996" y="3613"/>
                  </a:cubicBezTo>
                  <a:cubicBezTo>
                    <a:pt x="5995" y="3613"/>
                    <a:pt x="6903" y="2130"/>
                    <a:pt x="5014" y="667"/>
                  </a:cubicBezTo>
                  <a:cubicBezTo>
                    <a:pt x="4261" y="190"/>
                    <a:pt x="3508" y="1"/>
                    <a:pt x="2907" y="1"/>
                  </a:cubicBezTo>
                  <a:close/>
                </a:path>
              </a:pathLst>
            </a:custGeom>
            <a:solidFill>
              <a:srgbClr val="C93C5C"/>
            </a:solidFill>
            <a:ln w="13250" cap="flat" cmpd="sng">
              <a:solidFill>
                <a:srgbClr val="92243D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7"/>
            <p:cNvSpPr/>
            <p:nvPr/>
          </p:nvSpPr>
          <p:spPr>
            <a:xfrm>
              <a:off x="2720811" y="2975463"/>
              <a:ext cx="450514" cy="448902"/>
            </a:xfrm>
            <a:custGeom>
              <a:avLst/>
              <a:gdLst/>
              <a:ahLst/>
              <a:cxnLst/>
              <a:rect l="l" t="t" r="r" b="b"/>
              <a:pathLst>
                <a:path w="18973" h="18953" extrusionOk="0">
                  <a:moveTo>
                    <a:pt x="9490" y="1"/>
                  </a:moveTo>
                  <a:cubicBezTo>
                    <a:pt x="9294" y="1"/>
                    <a:pt x="9098" y="7"/>
                    <a:pt x="8901" y="19"/>
                  </a:cubicBezTo>
                  <a:cubicBezTo>
                    <a:pt x="3879" y="298"/>
                    <a:pt x="1" y="4455"/>
                    <a:pt x="1" y="9476"/>
                  </a:cubicBezTo>
                  <a:cubicBezTo>
                    <a:pt x="1" y="14498"/>
                    <a:pt x="3879" y="18627"/>
                    <a:pt x="8901" y="18934"/>
                  </a:cubicBezTo>
                  <a:cubicBezTo>
                    <a:pt x="9097" y="18946"/>
                    <a:pt x="9292" y="18952"/>
                    <a:pt x="9486" y="18952"/>
                  </a:cubicBezTo>
                  <a:cubicBezTo>
                    <a:pt x="14233" y="18952"/>
                    <a:pt x="18299" y="15391"/>
                    <a:pt x="18888" y="10620"/>
                  </a:cubicBezTo>
                  <a:cubicBezTo>
                    <a:pt x="18972" y="9867"/>
                    <a:pt x="18972" y="9086"/>
                    <a:pt x="18888" y="8333"/>
                  </a:cubicBezTo>
                  <a:cubicBezTo>
                    <a:pt x="18299" y="3536"/>
                    <a:pt x="14235" y="1"/>
                    <a:pt x="9490" y="1"/>
                  </a:cubicBezTo>
                  <a:close/>
                </a:path>
              </a:pathLst>
            </a:custGeom>
            <a:solidFill>
              <a:srgbClr val="D6D6D6"/>
            </a:solidFill>
            <a:ln w="25800" cap="flat" cmpd="sng">
              <a:solidFill>
                <a:srgbClr val="020202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7"/>
            <p:cNvSpPr/>
            <p:nvPr/>
          </p:nvSpPr>
          <p:spPr>
            <a:xfrm>
              <a:off x="2861554" y="3071653"/>
              <a:ext cx="105736" cy="110798"/>
            </a:xfrm>
            <a:custGeom>
              <a:avLst/>
              <a:gdLst/>
              <a:ahLst/>
              <a:cxnLst/>
              <a:rect l="l" t="t" r="r" b="b"/>
              <a:pathLst>
                <a:path w="4453" h="4678" extrusionOk="0">
                  <a:moveTo>
                    <a:pt x="3165" y="0"/>
                  </a:moveTo>
                  <a:cubicBezTo>
                    <a:pt x="2727" y="0"/>
                    <a:pt x="2277" y="223"/>
                    <a:pt x="1997" y="782"/>
                  </a:cubicBezTo>
                  <a:cubicBezTo>
                    <a:pt x="1997" y="1117"/>
                    <a:pt x="965" y="2177"/>
                    <a:pt x="602" y="2875"/>
                  </a:cubicBezTo>
                  <a:cubicBezTo>
                    <a:pt x="0" y="3765"/>
                    <a:pt x="1227" y="4677"/>
                    <a:pt x="2238" y="4677"/>
                  </a:cubicBezTo>
                  <a:cubicBezTo>
                    <a:pt x="2398" y="4677"/>
                    <a:pt x="2553" y="4654"/>
                    <a:pt x="2695" y="4604"/>
                  </a:cubicBezTo>
                  <a:cubicBezTo>
                    <a:pt x="3057" y="3907"/>
                    <a:pt x="4452" y="2177"/>
                    <a:pt x="4452" y="1117"/>
                  </a:cubicBezTo>
                  <a:cubicBezTo>
                    <a:pt x="4452" y="498"/>
                    <a:pt x="3821" y="0"/>
                    <a:pt x="3165" y="0"/>
                  </a:cubicBezTo>
                  <a:close/>
                </a:path>
              </a:pathLst>
            </a:custGeom>
            <a:solidFill>
              <a:srgbClr val="C93C5C"/>
            </a:solidFill>
            <a:ln w="13250" cap="flat" cmpd="sng">
              <a:solidFill>
                <a:srgbClr val="92243D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7"/>
            <p:cNvSpPr/>
            <p:nvPr/>
          </p:nvSpPr>
          <p:spPr>
            <a:xfrm>
              <a:off x="2988287" y="3078613"/>
              <a:ext cx="79688" cy="115701"/>
            </a:xfrm>
            <a:custGeom>
              <a:avLst/>
              <a:gdLst/>
              <a:ahLst/>
              <a:cxnLst/>
              <a:rect l="l" t="t" r="r" b="b"/>
              <a:pathLst>
                <a:path w="3356" h="4885" extrusionOk="0">
                  <a:moveTo>
                    <a:pt x="1821" y="0"/>
                  </a:moveTo>
                  <a:cubicBezTo>
                    <a:pt x="1340" y="0"/>
                    <a:pt x="901" y="265"/>
                    <a:pt x="901" y="795"/>
                  </a:cubicBezTo>
                  <a:cubicBezTo>
                    <a:pt x="901" y="1493"/>
                    <a:pt x="566" y="3222"/>
                    <a:pt x="203" y="3585"/>
                  </a:cubicBezTo>
                  <a:cubicBezTo>
                    <a:pt x="1" y="4429"/>
                    <a:pt x="554" y="4885"/>
                    <a:pt x="1177" y="4885"/>
                  </a:cubicBezTo>
                  <a:cubicBezTo>
                    <a:pt x="1583" y="4885"/>
                    <a:pt x="2020" y="4690"/>
                    <a:pt x="2296" y="4283"/>
                  </a:cubicBezTo>
                  <a:cubicBezTo>
                    <a:pt x="2658" y="3585"/>
                    <a:pt x="3356" y="1493"/>
                    <a:pt x="2993" y="795"/>
                  </a:cubicBezTo>
                  <a:cubicBezTo>
                    <a:pt x="2826" y="265"/>
                    <a:pt x="2303" y="0"/>
                    <a:pt x="1821" y="0"/>
                  </a:cubicBezTo>
                  <a:close/>
                </a:path>
              </a:pathLst>
            </a:custGeom>
            <a:solidFill>
              <a:srgbClr val="C93C5C"/>
            </a:solidFill>
            <a:ln w="13250" cap="flat" cmpd="sng">
              <a:solidFill>
                <a:srgbClr val="92243D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7"/>
            <p:cNvSpPr/>
            <p:nvPr/>
          </p:nvSpPr>
          <p:spPr>
            <a:xfrm>
              <a:off x="2972258" y="3234795"/>
              <a:ext cx="87120" cy="127070"/>
            </a:xfrm>
            <a:custGeom>
              <a:avLst/>
              <a:gdLst/>
              <a:ahLst/>
              <a:cxnLst/>
              <a:rect l="l" t="t" r="r" b="b"/>
              <a:pathLst>
                <a:path w="3669" h="5365" extrusionOk="0">
                  <a:moveTo>
                    <a:pt x="1697" y="1"/>
                  </a:moveTo>
                  <a:cubicBezTo>
                    <a:pt x="930" y="1"/>
                    <a:pt x="0" y="867"/>
                    <a:pt x="543" y="1954"/>
                  </a:cubicBezTo>
                  <a:cubicBezTo>
                    <a:pt x="1241" y="2317"/>
                    <a:pt x="878" y="3349"/>
                    <a:pt x="878" y="4047"/>
                  </a:cubicBezTo>
                  <a:cubicBezTo>
                    <a:pt x="530" y="4925"/>
                    <a:pt x="969" y="5365"/>
                    <a:pt x="1583" y="5365"/>
                  </a:cubicBezTo>
                  <a:cubicBezTo>
                    <a:pt x="2197" y="5365"/>
                    <a:pt x="2985" y="4925"/>
                    <a:pt x="3333" y="4047"/>
                  </a:cubicBezTo>
                  <a:cubicBezTo>
                    <a:pt x="3668" y="3014"/>
                    <a:pt x="2971" y="1257"/>
                    <a:pt x="2273" y="224"/>
                  </a:cubicBezTo>
                  <a:cubicBezTo>
                    <a:pt x="2119" y="70"/>
                    <a:pt x="1915" y="1"/>
                    <a:pt x="1697" y="1"/>
                  </a:cubicBezTo>
                  <a:close/>
                </a:path>
              </a:pathLst>
            </a:custGeom>
            <a:solidFill>
              <a:srgbClr val="C93C5C"/>
            </a:solidFill>
            <a:ln w="13250" cap="flat" cmpd="sng">
              <a:solidFill>
                <a:srgbClr val="92243D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7"/>
            <p:cNvSpPr/>
            <p:nvPr/>
          </p:nvSpPr>
          <p:spPr>
            <a:xfrm>
              <a:off x="2851320" y="3269218"/>
              <a:ext cx="78002" cy="105232"/>
            </a:xfrm>
            <a:custGeom>
              <a:avLst/>
              <a:gdLst/>
              <a:ahLst/>
              <a:cxnLst/>
              <a:rect l="l" t="t" r="r" b="b"/>
              <a:pathLst>
                <a:path w="3285" h="4443" extrusionOk="0">
                  <a:moveTo>
                    <a:pt x="1342" y="1"/>
                  </a:moveTo>
                  <a:cubicBezTo>
                    <a:pt x="731" y="1"/>
                    <a:pt x="1" y="537"/>
                    <a:pt x="1" y="1225"/>
                  </a:cubicBezTo>
                  <a:cubicBezTo>
                    <a:pt x="1" y="1560"/>
                    <a:pt x="698" y="4015"/>
                    <a:pt x="1033" y="4015"/>
                  </a:cubicBezTo>
                  <a:cubicBezTo>
                    <a:pt x="1237" y="4317"/>
                    <a:pt x="1531" y="4442"/>
                    <a:pt x="1828" y="4442"/>
                  </a:cubicBezTo>
                  <a:cubicBezTo>
                    <a:pt x="2548" y="4442"/>
                    <a:pt x="3285" y="3706"/>
                    <a:pt x="2791" y="2955"/>
                  </a:cubicBezTo>
                  <a:cubicBezTo>
                    <a:pt x="2400" y="2202"/>
                    <a:pt x="2149" y="1365"/>
                    <a:pt x="2093" y="528"/>
                  </a:cubicBezTo>
                  <a:cubicBezTo>
                    <a:pt x="1966" y="157"/>
                    <a:pt x="1671" y="1"/>
                    <a:pt x="1342" y="1"/>
                  </a:cubicBezTo>
                  <a:close/>
                </a:path>
              </a:pathLst>
            </a:custGeom>
            <a:solidFill>
              <a:srgbClr val="C93C5C"/>
            </a:solidFill>
            <a:ln w="13250" cap="flat" cmpd="sng">
              <a:solidFill>
                <a:srgbClr val="92243D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7"/>
            <p:cNvSpPr/>
            <p:nvPr/>
          </p:nvSpPr>
          <p:spPr>
            <a:xfrm>
              <a:off x="2764551" y="3116422"/>
              <a:ext cx="87785" cy="127070"/>
            </a:xfrm>
            <a:custGeom>
              <a:avLst/>
              <a:gdLst/>
              <a:ahLst/>
              <a:cxnLst/>
              <a:rect l="l" t="t" r="r" b="b"/>
              <a:pathLst>
                <a:path w="3697" h="5365" extrusionOk="0">
                  <a:moveTo>
                    <a:pt x="2312" y="0"/>
                  </a:moveTo>
                  <a:cubicBezTo>
                    <a:pt x="1744" y="0"/>
                    <a:pt x="1046" y="440"/>
                    <a:pt x="698" y="1318"/>
                  </a:cubicBezTo>
                  <a:cubicBezTo>
                    <a:pt x="0" y="2351"/>
                    <a:pt x="698" y="4108"/>
                    <a:pt x="1758" y="5141"/>
                  </a:cubicBezTo>
                  <a:cubicBezTo>
                    <a:pt x="1912" y="5295"/>
                    <a:pt x="2100" y="5364"/>
                    <a:pt x="2292" y="5364"/>
                  </a:cubicBezTo>
                  <a:cubicBezTo>
                    <a:pt x="2969" y="5364"/>
                    <a:pt x="3696" y="4498"/>
                    <a:pt x="3153" y="3411"/>
                  </a:cubicBezTo>
                  <a:cubicBezTo>
                    <a:pt x="2455" y="3048"/>
                    <a:pt x="2790" y="2016"/>
                    <a:pt x="3153" y="1318"/>
                  </a:cubicBezTo>
                  <a:cubicBezTo>
                    <a:pt x="3320" y="440"/>
                    <a:pt x="2881" y="0"/>
                    <a:pt x="2312" y="0"/>
                  </a:cubicBezTo>
                  <a:close/>
                </a:path>
              </a:pathLst>
            </a:custGeom>
            <a:solidFill>
              <a:srgbClr val="C93C5C"/>
            </a:solidFill>
            <a:ln w="13250" cap="flat" cmpd="sng">
              <a:solidFill>
                <a:srgbClr val="92243D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7"/>
            <p:cNvSpPr/>
            <p:nvPr/>
          </p:nvSpPr>
          <p:spPr>
            <a:xfrm>
              <a:off x="1822473" y="2810758"/>
              <a:ext cx="24" cy="2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ED2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7"/>
            <p:cNvSpPr/>
            <p:nvPr/>
          </p:nvSpPr>
          <p:spPr>
            <a:xfrm>
              <a:off x="3262744" y="2070356"/>
              <a:ext cx="311368" cy="763225"/>
            </a:xfrm>
            <a:custGeom>
              <a:avLst/>
              <a:gdLst/>
              <a:ahLst/>
              <a:cxnLst/>
              <a:rect l="l" t="t" r="r" b="b"/>
              <a:pathLst>
                <a:path w="13113" h="32224" extrusionOk="0">
                  <a:moveTo>
                    <a:pt x="2930" y="0"/>
                  </a:moveTo>
                  <a:lnTo>
                    <a:pt x="2930" y="23463"/>
                  </a:lnTo>
                  <a:lnTo>
                    <a:pt x="0" y="23463"/>
                  </a:lnTo>
                  <a:lnTo>
                    <a:pt x="6305" y="32223"/>
                  </a:lnTo>
                  <a:lnTo>
                    <a:pt x="13113" y="23435"/>
                  </a:lnTo>
                  <a:lnTo>
                    <a:pt x="13113" y="23435"/>
                  </a:lnTo>
                  <a:lnTo>
                    <a:pt x="9793" y="23463"/>
                  </a:lnTo>
                  <a:lnTo>
                    <a:pt x="9793" y="0"/>
                  </a:lnTo>
                  <a:close/>
                </a:path>
              </a:pathLst>
            </a:custGeom>
            <a:solidFill>
              <a:srgbClr val="049EFF"/>
            </a:solidFill>
            <a:ln w="13250" cap="flat" cmpd="sng">
              <a:solidFill>
                <a:srgbClr val="231F20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7"/>
            <p:cNvSpPr/>
            <p:nvPr/>
          </p:nvSpPr>
          <p:spPr>
            <a:xfrm>
              <a:off x="2487625" y="1847767"/>
              <a:ext cx="1096402" cy="311245"/>
            </a:xfrm>
            <a:custGeom>
              <a:avLst/>
              <a:gdLst/>
              <a:ahLst/>
              <a:cxnLst/>
              <a:rect l="l" t="t" r="r" b="b"/>
              <a:pathLst>
                <a:path w="46174" h="13141" extrusionOk="0">
                  <a:moveTo>
                    <a:pt x="8761" y="0"/>
                  </a:moveTo>
                  <a:lnTo>
                    <a:pt x="0" y="6333"/>
                  </a:lnTo>
                  <a:lnTo>
                    <a:pt x="8816" y="13141"/>
                  </a:lnTo>
                  <a:lnTo>
                    <a:pt x="8816" y="13141"/>
                  </a:lnTo>
                  <a:lnTo>
                    <a:pt x="8788" y="9821"/>
                  </a:lnTo>
                  <a:lnTo>
                    <a:pt x="46173" y="9821"/>
                  </a:lnTo>
                  <a:lnTo>
                    <a:pt x="46173" y="2957"/>
                  </a:lnTo>
                  <a:lnTo>
                    <a:pt x="8761" y="29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rgbClr val="049EFF"/>
            </a:solidFill>
            <a:ln w="13250" cap="flat" cmpd="sng">
              <a:solidFill>
                <a:srgbClr val="231F20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7"/>
            <p:cNvSpPr/>
            <p:nvPr/>
          </p:nvSpPr>
          <p:spPr>
            <a:xfrm>
              <a:off x="1505796" y="2712342"/>
              <a:ext cx="341192" cy="140120"/>
            </a:xfrm>
            <a:custGeom>
              <a:avLst/>
              <a:gdLst/>
              <a:ahLst/>
              <a:cxnLst/>
              <a:rect l="l" t="t" r="r" b="b"/>
              <a:pathLst>
                <a:path w="14369" h="5916" extrusionOk="0">
                  <a:moveTo>
                    <a:pt x="1" y="1"/>
                  </a:moveTo>
                  <a:lnTo>
                    <a:pt x="1" y="5916"/>
                  </a:lnTo>
                  <a:lnTo>
                    <a:pt x="14369" y="5916"/>
                  </a:lnTo>
                  <a:lnTo>
                    <a:pt x="14369" y="1"/>
                  </a:lnTo>
                  <a:close/>
                </a:path>
              </a:pathLst>
            </a:custGeom>
            <a:solidFill>
              <a:srgbClr val="049EFF"/>
            </a:solidFill>
            <a:ln w="13250" cap="flat" cmpd="sng">
              <a:solidFill>
                <a:srgbClr val="231F20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7"/>
            <p:cNvSpPr/>
            <p:nvPr/>
          </p:nvSpPr>
          <p:spPr>
            <a:xfrm>
              <a:off x="1036098" y="2532036"/>
              <a:ext cx="526688" cy="449020"/>
            </a:xfrm>
            <a:custGeom>
              <a:avLst/>
              <a:gdLst/>
              <a:ahLst/>
              <a:cxnLst/>
              <a:rect l="l" t="t" r="r" b="b"/>
              <a:pathLst>
                <a:path w="22181" h="18958" extrusionOk="0">
                  <a:moveTo>
                    <a:pt x="12695" y="1"/>
                  </a:moveTo>
                  <a:cubicBezTo>
                    <a:pt x="4241" y="1"/>
                    <a:pt x="0" y="10212"/>
                    <a:pt x="5971" y="16182"/>
                  </a:cubicBezTo>
                  <a:cubicBezTo>
                    <a:pt x="7804" y="17996"/>
                    <a:pt x="10238" y="18958"/>
                    <a:pt x="12711" y="18958"/>
                  </a:cubicBezTo>
                  <a:cubicBezTo>
                    <a:pt x="13927" y="18958"/>
                    <a:pt x="15153" y="18725"/>
                    <a:pt x="16321" y="18247"/>
                  </a:cubicBezTo>
                  <a:cubicBezTo>
                    <a:pt x="19865" y="16768"/>
                    <a:pt x="22180" y="13308"/>
                    <a:pt x="22180" y="9486"/>
                  </a:cubicBezTo>
                  <a:cubicBezTo>
                    <a:pt x="22180" y="4241"/>
                    <a:pt x="17940" y="1"/>
                    <a:pt x="12695" y="1"/>
                  </a:cubicBezTo>
                  <a:close/>
                </a:path>
              </a:pathLst>
            </a:custGeom>
            <a:solidFill>
              <a:srgbClr val="D6D6D6"/>
            </a:solidFill>
            <a:ln w="25800" cap="flat" cmpd="sng">
              <a:solidFill>
                <a:srgbClr val="020202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7"/>
            <p:cNvSpPr/>
            <p:nvPr/>
          </p:nvSpPr>
          <p:spPr>
            <a:xfrm>
              <a:off x="1282060" y="2663502"/>
              <a:ext cx="116398" cy="112527"/>
            </a:xfrm>
            <a:custGeom>
              <a:avLst/>
              <a:gdLst/>
              <a:ahLst/>
              <a:cxnLst/>
              <a:rect l="l" t="t" r="r" b="b"/>
              <a:pathLst>
                <a:path w="4902" h="4751" extrusionOk="0">
                  <a:moveTo>
                    <a:pt x="3156" y="1"/>
                  </a:moveTo>
                  <a:cubicBezTo>
                    <a:pt x="2785" y="1"/>
                    <a:pt x="2453" y="160"/>
                    <a:pt x="2337" y="502"/>
                  </a:cubicBezTo>
                  <a:cubicBezTo>
                    <a:pt x="2337" y="1199"/>
                    <a:pt x="942" y="2929"/>
                    <a:pt x="607" y="2929"/>
                  </a:cubicBezTo>
                  <a:cubicBezTo>
                    <a:pt x="1" y="3850"/>
                    <a:pt x="1228" y="4751"/>
                    <a:pt x="2256" y="4751"/>
                  </a:cubicBezTo>
                  <a:cubicBezTo>
                    <a:pt x="2410" y="4751"/>
                    <a:pt x="2561" y="4730"/>
                    <a:pt x="2699" y="4686"/>
                  </a:cubicBezTo>
                  <a:cubicBezTo>
                    <a:pt x="3397" y="3989"/>
                    <a:pt x="4429" y="2231"/>
                    <a:pt x="4429" y="1897"/>
                  </a:cubicBezTo>
                  <a:cubicBezTo>
                    <a:pt x="4902" y="705"/>
                    <a:pt x="3939" y="1"/>
                    <a:pt x="3156" y="1"/>
                  </a:cubicBezTo>
                  <a:close/>
                </a:path>
              </a:pathLst>
            </a:custGeom>
            <a:solidFill>
              <a:srgbClr val="C93C5C"/>
            </a:solidFill>
            <a:ln w="13250" cap="flat" cmpd="sng">
              <a:solidFill>
                <a:srgbClr val="92243D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7"/>
            <p:cNvSpPr/>
            <p:nvPr/>
          </p:nvSpPr>
          <p:spPr>
            <a:xfrm>
              <a:off x="1188738" y="2614590"/>
              <a:ext cx="126941" cy="79439"/>
            </a:xfrm>
            <a:custGeom>
              <a:avLst/>
              <a:gdLst/>
              <a:ahLst/>
              <a:cxnLst/>
              <a:rect l="l" t="t" r="r" b="b"/>
              <a:pathLst>
                <a:path w="5346" h="3354" extrusionOk="0">
                  <a:moveTo>
                    <a:pt x="3253" y="1"/>
                  </a:moveTo>
                  <a:cubicBezTo>
                    <a:pt x="2556" y="336"/>
                    <a:pt x="798" y="1033"/>
                    <a:pt x="798" y="1731"/>
                  </a:cubicBezTo>
                  <a:cubicBezTo>
                    <a:pt x="0" y="2550"/>
                    <a:pt x="853" y="3353"/>
                    <a:pt x="1603" y="3353"/>
                  </a:cubicBezTo>
                  <a:cubicBezTo>
                    <a:pt x="1824" y="3353"/>
                    <a:pt x="2035" y="3284"/>
                    <a:pt x="2193" y="3126"/>
                  </a:cubicBezTo>
                  <a:cubicBezTo>
                    <a:pt x="2556" y="2791"/>
                    <a:pt x="4286" y="2093"/>
                    <a:pt x="4286" y="2093"/>
                  </a:cubicBezTo>
                  <a:cubicBezTo>
                    <a:pt x="5346" y="1731"/>
                    <a:pt x="4983" y="1"/>
                    <a:pt x="3253" y="1"/>
                  </a:cubicBezTo>
                  <a:close/>
                </a:path>
              </a:pathLst>
            </a:custGeom>
            <a:solidFill>
              <a:srgbClr val="C93C5C"/>
            </a:solidFill>
            <a:ln w="13250" cap="flat" cmpd="sng">
              <a:solidFill>
                <a:srgbClr val="92243D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7"/>
            <p:cNvSpPr/>
            <p:nvPr/>
          </p:nvSpPr>
          <p:spPr>
            <a:xfrm>
              <a:off x="1209872" y="2776217"/>
              <a:ext cx="94553" cy="123967"/>
            </a:xfrm>
            <a:custGeom>
              <a:avLst/>
              <a:gdLst/>
              <a:ahLst/>
              <a:cxnLst/>
              <a:rect l="l" t="t" r="r" b="b"/>
              <a:pathLst>
                <a:path w="3982" h="5234" extrusionOk="0">
                  <a:moveTo>
                    <a:pt x="1457" y="1"/>
                  </a:moveTo>
                  <a:cubicBezTo>
                    <a:pt x="737" y="1"/>
                    <a:pt x="0" y="737"/>
                    <a:pt x="494" y="1488"/>
                  </a:cubicBezTo>
                  <a:cubicBezTo>
                    <a:pt x="1192" y="2185"/>
                    <a:pt x="1192" y="3218"/>
                    <a:pt x="1192" y="3915"/>
                  </a:cubicBezTo>
                  <a:cubicBezTo>
                    <a:pt x="843" y="4794"/>
                    <a:pt x="1192" y="5233"/>
                    <a:pt x="1715" y="5233"/>
                  </a:cubicBezTo>
                  <a:cubicBezTo>
                    <a:pt x="2238" y="5233"/>
                    <a:pt x="2935" y="4794"/>
                    <a:pt x="3284" y="3915"/>
                  </a:cubicBezTo>
                  <a:cubicBezTo>
                    <a:pt x="3982" y="2883"/>
                    <a:pt x="3284" y="1125"/>
                    <a:pt x="2252" y="428"/>
                  </a:cubicBezTo>
                  <a:cubicBezTo>
                    <a:pt x="2048" y="126"/>
                    <a:pt x="1754" y="1"/>
                    <a:pt x="1457" y="1"/>
                  </a:cubicBezTo>
                  <a:close/>
                </a:path>
              </a:pathLst>
            </a:custGeom>
            <a:solidFill>
              <a:srgbClr val="C93C5C"/>
            </a:solidFill>
            <a:ln w="13250" cap="flat" cmpd="sng">
              <a:solidFill>
                <a:srgbClr val="92243D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7"/>
            <p:cNvSpPr/>
            <p:nvPr/>
          </p:nvSpPr>
          <p:spPr>
            <a:xfrm>
              <a:off x="1412260" y="2664567"/>
              <a:ext cx="117419" cy="135549"/>
            </a:xfrm>
            <a:custGeom>
              <a:avLst/>
              <a:gdLst/>
              <a:ahLst/>
              <a:cxnLst/>
              <a:rect l="l" t="t" r="r" b="b"/>
              <a:pathLst>
                <a:path w="4945" h="5723" extrusionOk="0">
                  <a:moveTo>
                    <a:pt x="1950" y="0"/>
                  </a:moveTo>
                  <a:cubicBezTo>
                    <a:pt x="622" y="0"/>
                    <a:pt x="0" y="1243"/>
                    <a:pt x="1094" y="2075"/>
                  </a:cubicBezTo>
                  <a:cubicBezTo>
                    <a:pt x="2154" y="2772"/>
                    <a:pt x="2154" y="3107"/>
                    <a:pt x="2154" y="4502"/>
                  </a:cubicBezTo>
                  <a:cubicBezTo>
                    <a:pt x="1806" y="5199"/>
                    <a:pt x="2238" y="5723"/>
                    <a:pt x="2803" y="5723"/>
                  </a:cubicBezTo>
                  <a:cubicBezTo>
                    <a:pt x="3368" y="5723"/>
                    <a:pt x="4065" y="5199"/>
                    <a:pt x="4247" y="3805"/>
                  </a:cubicBezTo>
                  <a:cubicBezTo>
                    <a:pt x="4944" y="2075"/>
                    <a:pt x="3884" y="1015"/>
                    <a:pt x="3187" y="317"/>
                  </a:cubicBezTo>
                  <a:cubicBezTo>
                    <a:pt x="2735" y="94"/>
                    <a:pt x="2316" y="0"/>
                    <a:pt x="1950" y="0"/>
                  </a:cubicBezTo>
                  <a:close/>
                </a:path>
              </a:pathLst>
            </a:custGeom>
            <a:solidFill>
              <a:srgbClr val="C93C5C"/>
            </a:solidFill>
            <a:ln w="13250" cap="flat" cmpd="sng">
              <a:solidFill>
                <a:srgbClr val="92243D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7"/>
            <p:cNvSpPr/>
            <p:nvPr/>
          </p:nvSpPr>
          <p:spPr>
            <a:xfrm>
              <a:off x="1313025" y="2823969"/>
              <a:ext cx="145462" cy="91945"/>
            </a:xfrm>
            <a:custGeom>
              <a:avLst/>
              <a:gdLst/>
              <a:ahLst/>
              <a:cxnLst/>
              <a:rect l="l" t="t" r="r" b="b"/>
              <a:pathLst>
                <a:path w="6126" h="3882" extrusionOk="0">
                  <a:moveTo>
                    <a:pt x="2093" y="1"/>
                  </a:moveTo>
                  <a:cubicBezTo>
                    <a:pt x="1033" y="1"/>
                    <a:pt x="0" y="2093"/>
                    <a:pt x="1730" y="2093"/>
                  </a:cubicBezTo>
                  <a:cubicBezTo>
                    <a:pt x="2093" y="2791"/>
                    <a:pt x="3488" y="3126"/>
                    <a:pt x="3822" y="3823"/>
                  </a:cubicBezTo>
                  <a:cubicBezTo>
                    <a:pt x="3899" y="3863"/>
                    <a:pt x="3987" y="3881"/>
                    <a:pt x="4083" y="3881"/>
                  </a:cubicBezTo>
                  <a:cubicBezTo>
                    <a:pt x="4866" y="3881"/>
                    <a:pt x="6125" y="2639"/>
                    <a:pt x="4883" y="1396"/>
                  </a:cubicBezTo>
                  <a:cubicBezTo>
                    <a:pt x="4883" y="1396"/>
                    <a:pt x="2790" y="1"/>
                    <a:pt x="2093" y="1"/>
                  </a:cubicBezTo>
                  <a:close/>
                </a:path>
              </a:pathLst>
            </a:custGeom>
            <a:solidFill>
              <a:srgbClr val="C93C5C"/>
            </a:solidFill>
            <a:ln w="13250" cap="flat" cmpd="sng">
              <a:solidFill>
                <a:srgbClr val="92243D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7"/>
            <p:cNvSpPr/>
            <p:nvPr/>
          </p:nvSpPr>
          <p:spPr>
            <a:xfrm>
              <a:off x="1722431" y="2648942"/>
              <a:ext cx="117941" cy="102461"/>
            </a:xfrm>
            <a:custGeom>
              <a:avLst/>
              <a:gdLst/>
              <a:ahLst/>
              <a:cxnLst/>
              <a:rect l="l" t="t" r="r" b="b"/>
              <a:pathLst>
                <a:path w="4967" h="4326" extrusionOk="0">
                  <a:moveTo>
                    <a:pt x="1" y="1"/>
                  </a:moveTo>
                  <a:lnTo>
                    <a:pt x="1" y="4325"/>
                  </a:lnTo>
                  <a:lnTo>
                    <a:pt x="4967" y="4325"/>
                  </a:lnTo>
                  <a:lnTo>
                    <a:pt x="4967" y="1"/>
                  </a:lnTo>
                  <a:close/>
                </a:path>
              </a:pathLst>
            </a:custGeom>
            <a:solidFill>
              <a:srgbClr val="049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7"/>
            <p:cNvSpPr/>
            <p:nvPr/>
          </p:nvSpPr>
          <p:spPr>
            <a:xfrm>
              <a:off x="5694746" y="304154"/>
              <a:ext cx="1199075" cy="769194"/>
            </a:xfrm>
            <a:custGeom>
              <a:avLst/>
              <a:gdLst/>
              <a:ahLst/>
              <a:cxnLst/>
              <a:rect l="l" t="t" r="r" b="b"/>
              <a:pathLst>
                <a:path w="50498" h="32476" extrusionOk="0">
                  <a:moveTo>
                    <a:pt x="25249" y="1"/>
                  </a:moveTo>
                  <a:cubicBezTo>
                    <a:pt x="21148" y="1"/>
                    <a:pt x="17828" y="2791"/>
                    <a:pt x="16740" y="6557"/>
                  </a:cubicBezTo>
                  <a:cubicBezTo>
                    <a:pt x="15485" y="5832"/>
                    <a:pt x="14062" y="5441"/>
                    <a:pt x="12639" y="5413"/>
                  </a:cubicBezTo>
                  <a:cubicBezTo>
                    <a:pt x="7645" y="5413"/>
                    <a:pt x="3600" y="9459"/>
                    <a:pt x="3600" y="14425"/>
                  </a:cubicBezTo>
                  <a:cubicBezTo>
                    <a:pt x="3627" y="15429"/>
                    <a:pt x="3851" y="16433"/>
                    <a:pt x="4213" y="17382"/>
                  </a:cubicBezTo>
                  <a:cubicBezTo>
                    <a:pt x="1647" y="18749"/>
                    <a:pt x="29" y="21427"/>
                    <a:pt x="1" y="24357"/>
                  </a:cubicBezTo>
                  <a:cubicBezTo>
                    <a:pt x="1" y="28821"/>
                    <a:pt x="3627" y="32475"/>
                    <a:pt x="8119" y="32475"/>
                  </a:cubicBezTo>
                  <a:lnTo>
                    <a:pt x="42379" y="32475"/>
                  </a:lnTo>
                  <a:cubicBezTo>
                    <a:pt x="46871" y="32475"/>
                    <a:pt x="50498" y="28821"/>
                    <a:pt x="50498" y="24357"/>
                  </a:cubicBezTo>
                  <a:cubicBezTo>
                    <a:pt x="50470" y="21427"/>
                    <a:pt x="48852" y="18749"/>
                    <a:pt x="46285" y="17382"/>
                  </a:cubicBezTo>
                  <a:cubicBezTo>
                    <a:pt x="46648" y="16433"/>
                    <a:pt x="46871" y="15429"/>
                    <a:pt x="46899" y="14425"/>
                  </a:cubicBezTo>
                  <a:cubicBezTo>
                    <a:pt x="46899" y="9459"/>
                    <a:pt x="42854" y="5413"/>
                    <a:pt x="37888" y="5413"/>
                  </a:cubicBezTo>
                  <a:cubicBezTo>
                    <a:pt x="36437" y="5441"/>
                    <a:pt x="35014" y="5832"/>
                    <a:pt x="33758" y="6557"/>
                  </a:cubicBezTo>
                  <a:cubicBezTo>
                    <a:pt x="32670" y="2791"/>
                    <a:pt x="29350" y="1"/>
                    <a:pt x="25249" y="1"/>
                  </a:cubicBezTo>
                  <a:close/>
                </a:path>
              </a:pathLst>
            </a:custGeom>
            <a:solidFill>
              <a:srgbClr val="C4C5C2"/>
            </a:solidFill>
            <a:ln w="43250" cap="flat" cmpd="sng">
              <a:solidFill>
                <a:srgbClr val="888A85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7"/>
            <p:cNvSpPr/>
            <p:nvPr/>
          </p:nvSpPr>
          <p:spPr>
            <a:xfrm>
              <a:off x="5715951" y="325295"/>
              <a:ext cx="1156690" cy="726893"/>
            </a:xfrm>
            <a:custGeom>
              <a:avLst/>
              <a:gdLst/>
              <a:ahLst/>
              <a:cxnLst/>
              <a:rect l="l" t="t" r="r" b="b"/>
              <a:pathLst>
                <a:path w="48713" h="30690" extrusionOk="0">
                  <a:moveTo>
                    <a:pt x="24356" y="1"/>
                  </a:moveTo>
                  <a:cubicBezTo>
                    <a:pt x="20395" y="1"/>
                    <a:pt x="17633" y="2428"/>
                    <a:pt x="16433" y="6948"/>
                  </a:cubicBezTo>
                  <a:cubicBezTo>
                    <a:pt x="15205" y="6334"/>
                    <a:pt x="13643" y="5441"/>
                    <a:pt x="12164" y="5441"/>
                  </a:cubicBezTo>
                  <a:cubicBezTo>
                    <a:pt x="7282" y="5441"/>
                    <a:pt x="3599" y="8928"/>
                    <a:pt x="3599" y="13643"/>
                  </a:cubicBezTo>
                  <a:cubicBezTo>
                    <a:pt x="3599" y="14620"/>
                    <a:pt x="4074" y="16043"/>
                    <a:pt x="4408" y="16935"/>
                  </a:cubicBezTo>
                  <a:cubicBezTo>
                    <a:pt x="2009" y="18247"/>
                    <a:pt x="0" y="20339"/>
                    <a:pt x="0" y="23017"/>
                  </a:cubicBezTo>
                  <a:cubicBezTo>
                    <a:pt x="0" y="27230"/>
                    <a:pt x="2790" y="30690"/>
                    <a:pt x="7840" y="30690"/>
                  </a:cubicBezTo>
                  <a:lnTo>
                    <a:pt x="40872" y="30690"/>
                  </a:lnTo>
                  <a:cubicBezTo>
                    <a:pt x="45866" y="30690"/>
                    <a:pt x="48712" y="27258"/>
                    <a:pt x="48712" y="23017"/>
                  </a:cubicBezTo>
                  <a:cubicBezTo>
                    <a:pt x="48712" y="20144"/>
                    <a:pt x="46703" y="18191"/>
                    <a:pt x="44304" y="16880"/>
                  </a:cubicBezTo>
                  <a:cubicBezTo>
                    <a:pt x="44611" y="16015"/>
                    <a:pt x="45141" y="14620"/>
                    <a:pt x="45141" y="13643"/>
                  </a:cubicBezTo>
                  <a:cubicBezTo>
                    <a:pt x="45141" y="8928"/>
                    <a:pt x="41319" y="5385"/>
                    <a:pt x="36520" y="5385"/>
                  </a:cubicBezTo>
                  <a:cubicBezTo>
                    <a:pt x="35069" y="5385"/>
                    <a:pt x="33563" y="6278"/>
                    <a:pt x="32363" y="6892"/>
                  </a:cubicBezTo>
                  <a:cubicBezTo>
                    <a:pt x="31192" y="2539"/>
                    <a:pt x="28318" y="29"/>
                    <a:pt x="24356" y="2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7"/>
            <p:cNvSpPr/>
            <p:nvPr/>
          </p:nvSpPr>
          <p:spPr>
            <a:xfrm>
              <a:off x="6094226" y="368241"/>
              <a:ext cx="349811" cy="299592"/>
            </a:xfrm>
            <a:custGeom>
              <a:avLst/>
              <a:gdLst/>
              <a:ahLst/>
              <a:cxnLst/>
              <a:rect l="l" t="t" r="r" b="b"/>
              <a:pathLst>
                <a:path w="14732" h="12649" extrusionOk="0">
                  <a:moveTo>
                    <a:pt x="8426" y="0"/>
                  </a:moveTo>
                  <a:cubicBezTo>
                    <a:pt x="2791" y="28"/>
                    <a:pt x="1" y="6807"/>
                    <a:pt x="3962" y="10797"/>
                  </a:cubicBezTo>
                  <a:cubicBezTo>
                    <a:pt x="5250" y="12076"/>
                    <a:pt x="6829" y="12648"/>
                    <a:pt x="8377" y="12648"/>
                  </a:cubicBezTo>
                  <a:cubicBezTo>
                    <a:pt x="11623" y="12648"/>
                    <a:pt x="14731" y="10130"/>
                    <a:pt x="14731" y="6333"/>
                  </a:cubicBezTo>
                  <a:cubicBezTo>
                    <a:pt x="14731" y="2846"/>
                    <a:pt x="11914" y="28"/>
                    <a:pt x="8426" y="0"/>
                  </a:cubicBezTo>
                  <a:close/>
                </a:path>
              </a:pathLst>
            </a:custGeom>
            <a:solidFill>
              <a:srgbClr val="C4C5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7"/>
            <p:cNvSpPr/>
            <p:nvPr/>
          </p:nvSpPr>
          <p:spPr>
            <a:xfrm>
              <a:off x="6094226" y="368241"/>
              <a:ext cx="349811" cy="349567"/>
            </a:xfrm>
            <a:custGeom>
              <a:avLst/>
              <a:gdLst/>
              <a:ahLst/>
              <a:cxnLst/>
              <a:rect l="l" t="t" r="r" b="b"/>
              <a:pathLst>
                <a:path w="14732" h="14759" extrusionOk="0">
                  <a:moveTo>
                    <a:pt x="14731" y="6333"/>
                  </a:moveTo>
                  <a:cubicBezTo>
                    <a:pt x="14731" y="11941"/>
                    <a:pt x="7952" y="14759"/>
                    <a:pt x="3962" y="10797"/>
                  </a:cubicBezTo>
                  <a:cubicBezTo>
                    <a:pt x="1" y="6807"/>
                    <a:pt x="2791" y="28"/>
                    <a:pt x="8426" y="0"/>
                  </a:cubicBezTo>
                  <a:cubicBezTo>
                    <a:pt x="11914" y="28"/>
                    <a:pt x="14731" y="2846"/>
                    <a:pt x="14731" y="63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7"/>
            <p:cNvSpPr/>
            <p:nvPr/>
          </p:nvSpPr>
          <p:spPr>
            <a:xfrm>
              <a:off x="5715286" y="752647"/>
              <a:ext cx="300778" cy="256840"/>
            </a:xfrm>
            <a:custGeom>
              <a:avLst/>
              <a:gdLst/>
              <a:ahLst/>
              <a:cxnLst/>
              <a:rect l="l" t="t" r="r" b="b"/>
              <a:pathLst>
                <a:path w="12667" h="10844" extrusionOk="0">
                  <a:moveTo>
                    <a:pt x="7254" y="0"/>
                  </a:moveTo>
                  <a:cubicBezTo>
                    <a:pt x="2428" y="0"/>
                    <a:pt x="0" y="5831"/>
                    <a:pt x="3432" y="9235"/>
                  </a:cubicBezTo>
                  <a:cubicBezTo>
                    <a:pt x="4534" y="10346"/>
                    <a:pt x="5891" y="10843"/>
                    <a:pt x="7222" y="10843"/>
                  </a:cubicBezTo>
                  <a:cubicBezTo>
                    <a:pt x="10001" y="10843"/>
                    <a:pt x="12667" y="8676"/>
                    <a:pt x="12667" y="5413"/>
                  </a:cubicBezTo>
                  <a:cubicBezTo>
                    <a:pt x="12667" y="2428"/>
                    <a:pt x="10239" y="0"/>
                    <a:pt x="7254" y="0"/>
                  </a:cubicBezTo>
                  <a:close/>
                </a:path>
              </a:pathLst>
            </a:custGeom>
            <a:solidFill>
              <a:srgbClr val="C4C5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7"/>
            <p:cNvSpPr/>
            <p:nvPr/>
          </p:nvSpPr>
          <p:spPr>
            <a:xfrm>
              <a:off x="6393688" y="496368"/>
              <a:ext cx="350452" cy="299592"/>
            </a:xfrm>
            <a:custGeom>
              <a:avLst/>
              <a:gdLst/>
              <a:ahLst/>
              <a:cxnLst/>
              <a:rect l="l" t="t" r="r" b="b"/>
              <a:pathLst>
                <a:path w="14759" h="12649" extrusionOk="0">
                  <a:moveTo>
                    <a:pt x="8454" y="1"/>
                  </a:moveTo>
                  <a:cubicBezTo>
                    <a:pt x="2818" y="1"/>
                    <a:pt x="0" y="6808"/>
                    <a:pt x="3990" y="10797"/>
                  </a:cubicBezTo>
                  <a:cubicBezTo>
                    <a:pt x="5269" y="12077"/>
                    <a:pt x="6844" y="12649"/>
                    <a:pt x="8392" y="12649"/>
                  </a:cubicBezTo>
                  <a:cubicBezTo>
                    <a:pt x="11637" y="12649"/>
                    <a:pt x="14759" y="10131"/>
                    <a:pt x="14759" y="6334"/>
                  </a:cubicBezTo>
                  <a:cubicBezTo>
                    <a:pt x="14759" y="2846"/>
                    <a:pt x="11941" y="1"/>
                    <a:pt x="8454" y="1"/>
                  </a:cubicBezTo>
                  <a:close/>
                </a:path>
              </a:pathLst>
            </a:custGeom>
            <a:solidFill>
              <a:srgbClr val="C4C5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7"/>
            <p:cNvSpPr/>
            <p:nvPr/>
          </p:nvSpPr>
          <p:spPr>
            <a:xfrm>
              <a:off x="6393688" y="496368"/>
              <a:ext cx="350452" cy="349591"/>
            </a:xfrm>
            <a:custGeom>
              <a:avLst/>
              <a:gdLst/>
              <a:ahLst/>
              <a:cxnLst/>
              <a:rect l="l" t="t" r="r" b="b"/>
              <a:pathLst>
                <a:path w="14759" h="14760" extrusionOk="0">
                  <a:moveTo>
                    <a:pt x="14759" y="6334"/>
                  </a:moveTo>
                  <a:cubicBezTo>
                    <a:pt x="14759" y="11941"/>
                    <a:pt x="7951" y="14759"/>
                    <a:pt x="3990" y="10797"/>
                  </a:cubicBezTo>
                  <a:cubicBezTo>
                    <a:pt x="0" y="6808"/>
                    <a:pt x="2818" y="1"/>
                    <a:pt x="8454" y="1"/>
                  </a:cubicBezTo>
                  <a:cubicBezTo>
                    <a:pt x="11941" y="1"/>
                    <a:pt x="14759" y="2846"/>
                    <a:pt x="14759" y="63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7"/>
            <p:cNvSpPr/>
            <p:nvPr/>
          </p:nvSpPr>
          <p:spPr>
            <a:xfrm>
              <a:off x="5794123" y="496368"/>
              <a:ext cx="350476" cy="299592"/>
            </a:xfrm>
            <a:custGeom>
              <a:avLst/>
              <a:gdLst/>
              <a:ahLst/>
              <a:cxnLst/>
              <a:rect l="l" t="t" r="r" b="b"/>
              <a:pathLst>
                <a:path w="14760" h="12649" extrusionOk="0">
                  <a:moveTo>
                    <a:pt x="8454" y="1"/>
                  </a:moveTo>
                  <a:cubicBezTo>
                    <a:pt x="2818" y="1"/>
                    <a:pt x="0" y="6808"/>
                    <a:pt x="3990" y="10797"/>
                  </a:cubicBezTo>
                  <a:cubicBezTo>
                    <a:pt x="5269" y="12077"/>
                    <a:pt x="6845" y="12649"/>
                    <a:pt x="8392" y="12649"/>
                  </a:cubicBezTo>
                  <a:cubicBezTo>
                    <a:pt x="11638" y="12649"/>
                    <a:pt x="14759" y="10131"/>
                    <a:pt x="14759" y="6334"/>
                  </a:cubicBezTo>
                  <a:cubicBezTo>
                    <a:pt x="14759" y="2846"/>
                    <a:pt x="11913" y="1"/>
                    <a:pt x="8454" y="1"/>
                  </a:cubicBezTo>
                  <a:close/>
                </a:path>
              </a:pathLst>
            </a:custGeom>
            <a:solidFill>
              <a:srgbClr val="C4C5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7"/>
            <p:cNvSpPr/>
            <p:nvPr/>
          </p:nvSpPr>
          <p:spPr>
            <a:xfrm>
              <a:off x="5794123" y="496368"/>
              <a:ext cx="350476" cy="349591"/>
            </a:xfrm>
            <a:custGeom>
              <a:avLst/>
              <a:gdLst/>
              <a:ahLst/>
              <a:cxnLst/>
              <a:rect l="l" t="t" r="r" b="b"/>
              <a:pathLst>
                <a:path w="14760" h="14760" extrusionOk="0">
                  <a:moveTo>
                    <a:pt x="14759" y="6334"/>
                  </a:moveTo>
                  <a:cubicBezTo>
                    <a:pt x="14759" y="11941"/>
                    <a:pt x="7952" y="14759"/>
                    <a:pt x="3990" y="10797"/>
                  </a:cubicBezTo>
                  <a:cubicBezTo>
                    <a:pt x="0" y="6808"/>
                    <a:pt x="2818" y="1"/>
                    <a:pt x="8454" y="1"/>
                  </a:cubicBezTo>
                  <a:cubicBezTo>
                    <a:pt x="11913" y="1"/>
                    <a:pt x="14759" y="2846"/>
                    <a:pt x="14759" y="63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7"/>
            <p:cNvSpPr/>
            <p:nvPr/>
          </p:nvSpPr>
          <p:spPr>
            <a:xfrm>
              <a:off x="5972337" y="497694"/>
              <a:ext cx="555823" cy="511478"/>
            </a:xfrm>
            <a:custGeom>
              <a:avLst/>
              <a:gdLst/>
              <a:ahLst/>
              <a:cxnLst/>
              <a:rect l="l" t="t" r="r" b="b"/>
              <a:pathLst>
                <a:path w="23408" h="21595" extrusionOk="0">
                  <a:moveTo>
                    <a:pt x="11690" y="0"/>
                  </a:moveTo>
                  <a:cubicBezTo>
                    <a:pt x="5217" y="28"/>
                    <a:pt x="0" y="5273"/>
                    <a:pt x="28" y="11718"/>
                  </a:cubicBezTo>
                  <a:cubicBezTo>
                    <a:pt x="28" y="16014"/>
                    <a:pt x="2455" y="19558"/>
                    <a:pt x="5887" y="21594"/>
                  </a:cubicBezTo>
                  <a:lnTo>
                    <a:pt x="17549" y="21594"/>
                  </a:lnTo>
                  <a:cubicBezTo>
                    <a:pt x="20980" y="19558"/>
                    <a:pt x="23408" y="15959"/>
                    <a:pt x="23408" y="11662"/>
                  </a:cubicBezTo>
                  <a:cubicBezTo>
                    <a:pt x="23380" y="5217"/>
                    <a:pt x="18135" y="0"/>
                    <a:pt x="11690" y="0"/>
                  </a:cubicBezTo>
                  <a:close/>
                </a:path>
              </a:pathLst>
            </a:custGeom>
            <a:solidFill>
              <a:srgbClr val="C4C5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7"/>
            <p:cNvSpPr/>
            <p:nvPr/>
          </p:nvSpPr>
          <p:spPr>
            <a:xfrm>
              <a:off x="5973002" y="496368"/>
              <a:ext cx="556488" cy="512804"/>
            </a:xfrm>
            <a:custGeom>
              <a:avLst/>
              <a:gdLst/>
              <a:ahLst/>
              <a:cxnLst/>
              <a:rect l="l" t="t" r="r" b="b"/>
              <a:pathLst>
                <a:path w="23436" h="21651" extrusionOk="0">
                  <a:moveTo>
                    <a:pt x="11718" y="1"/>
                  </a:moveTo>
                  <a:cubicBezTo>
                    <a:pt x="5245" y="1"/>
                    <a:pt x="0" y="5246"/>
                    <a:pt x="0" y="11718"/>
                  </a:cubicBezTo>
                  <a:cubicBezTo>
                    <a:pt x="0" y="16015"/>
                    <a:pt x="2455" y="19614"/>
                    <a:pt x="5859" y="21650"/>
                  </a:cubicBezTo>
                  <a:lnTo>
                    <a:pt x="17577" y="21650"/>
                  </a:lnTo>
                  <a:cubicBezTo>
                    <a:pt x="21008" y="19614"/>
                    <a:pt x="23435" y="16015"/>
                    <a:pt x="23435" y="11718"/>
                  </a:cubicBezTo>
                  <a:cubicBezTo>
                    <a:pt x="23435" y="5246"/>
                    <a:pt x="18190" y="1"/>
                    <a:pt x="117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7"/>
            <p:cNvSpPr/>
            <p:nvPr/>
          </p:nvSpPr>
          <p:spPr>
            <a:xfrm>
              <a:off x="5715286" y="752647"/>
              <a:ext cx="300778" cy="300018"/>
            </a:xfrm>
            <a:custGeom>
              <a:avLst/>
              <a:gdLst/>
              <a:ahLst/>
              <a:cxnLst/>
              <a:rect l="l" t="t" r="r" b="b"/>
              <a:pathLst>
                <a:path w="12667" h="12667" extrusionOk="0">
                  <a:moveTo>
                    <a:pt x="12667" y="5413"/>
                  </a:moveTo>
                  <a:cubicBezTo>
                    <a:pt x="12667" y="10239"/>
                    <a:pt x="6836" y="12667"/>
                    <a:pt x="3432" y="9235"/>
                  </a:cubicBezTo>
                  <a:cubicBezTo>
                    <a:pt x="0" y="5831"/>
                    <a:pt x="2428" y="0"/>
                    <a:pt x="7254" y="0"/>
                  </a:cubicBezTo>
                  <a:cubicBezTo>
                    <a:pt x="10239" y="0"/>
                    <a:pt x="12667" y="2428"/>
                    <a:pt x="12667" y="54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7"/>
            <p:cNvSpPr/>
            <p:nvPr/>
          </p:nvSpPr>
          <p:spPr>
            <a:xfrm>
              <a:off x="6687830" y="652905"/>
              <a:ext cx="140452" cy="159282"/>
            </a:xfrm>
            <a:custGeom>
              <a:avLst/>
              <a:gdLst/>
              <a:ahLst/>
              <a:cxnLst/>
              <a:rect l="l" t="t" r="r" b="b"/>
              <a:pathLst>
                <a:path w="5915" h="6725" extrusionOk="0">
                  <a:moveTo>
                    <a:pt x="5915" y="1"/>
                  </a:moveTo>
                  <a:cubicBezTo>
                    <a:pt x="5915" y="10"/>
                    <a:pt x="5915" y="19"/>
                    <a:pt x="5915" y="29"/>
                  </a:cubicBezTo>
                  <a:lnTo>
                    <a:pt x="5915" y="29"/>
                  </a:lnTo>
                  <a:lnTo>
                    <a:pt x="5915" y="1"/>
                  </a:lnTo>
                  <a:close/>
                  <a:moveTo>
                    <a:pt x="4213" y="29"/>
                  </a:moveTo>
                  <a:cubicBezTo>
                    <a:pt x="4241" y="3767"/>
                    <a:pt x="0" y="6724"/>
                    <a:pt x="0" y="6724"/>
                  </a:cubicBezTo>
                  <a:cubicBezTo>
                    <a:pt x="0" y="6724"/>
                    <a:pt x="5892" y="4862"/>
                    <a:pt x="5915" y="29"/>
                  </a:cubicBezTo>
                  <a:close/>
                </a:path>
              </a:pathLst>
            </a:custGeom>
            <a:solidFill>
              <a:srgbClr val="888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7"/>
            <p:cNvSpPr/>
            <p:nvPr/>
          </p:nvSpPr>
          <p:spPr>
            <a:xfrm>
              <a:off x="2964612" y="890031"/>
              <a:ext cx="245808" cy="245163"/>
            </a:xfrm>
            <a:custGeom>
              <a:avLst/>
              <a:gdLst/>
              <a:ahLst/>
              <a:cxnLst/>
              <a:rect l="l" t="t" r="r" b="b"/>
              <a:pathLst>
                <a:path w="10352" h="10351" extrusionOk="0">
                  <a:moveTo>
                    <a:pt x="3711" y="0"/>
                  </a:moveTo>
                  <a:cubicBezTo>
                    <a:pt x="2233" y="1228"/>
                    <a:pt x="1396" y="2818"/>
                    <a:pt x="559" y="4408"/>
                  </a:cubicBezTo>
                  <a:cubicBezTo>
                    <a:pt x="196" y="4994"/>
                    <a:pt x="1" y="5608"/>
                    <a:pt x="698" y="6361"/>
                  </a:cubicBezTo>
                  <a:lnTo>
                    <a:pt x="3906" y="10351"/>
                  </a:lnTo>
                  <a:lnTo>
                    <a:pt x="6250" y="9430"/>
                  </a:lnTo>
                  <a:lnTo>
                    <a:pt x="9654" y="9095"/>
                  </a:lnTo>
                  <a:lnTo>
                    <a:pt x="10351" y="6696"/>
                  </a:lnTo>
                  <a:cubicBezTo>
                    <a:pt x="9988" y="5999"/>
                    <a:pt x="9235" y="6138"/>
                    <a:pt x="8789" y="6054"/>
                  </a:cubicBezTo>
                  <a:lnTo>
                    <a:pt x="7003" y="5720"/>
                  </a:lnTo>
                  <a:cubicBezTo>
                    <a:pt x="5915" y="4911"/>
                    <a:pt x="5050" y="3823"/>
                    <a:pt x="4520" y="2567"/>
                  </a:cubicBezTo>
                  <a:lnTo>
                    <a:pt x="3711" y="0"/>
                  </a:lnTo>
                  <a:close/>
                </a:path>
              </a:pathLst>
            </a:custGeom>
            <a:solidFill>
              <a:srgbClr val="5A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7"/>
            <p:cNvSpPr/>
            <p:nvPr/>
          </p:nvSpPr>
          <p:spPr>
            <a:xfrm>
              <a:off x="2963282" y="888042"/>
              <a:ext cx="247803" cy="248479"/>
            </a:xfrm>
            <a:custGeom>
              <a:avLst/>
              <a:gdLst/>
              <a:ahLst/>
              <a:cxnLst/>
              <a:rect l="l" t="t" r="r" b="b"/>
              <a:pathLst>
                <a:path w="10436" h="10491" extrusionOk="0">
                  <a:moveTo>
                    <a:pt x="3739" y="168"/>
                  </a:moveTo>
                  <a:lnTo>
                    <a:pt x="4548" y="2679"/>
                  </a:lnTo>
                  <a:cubicBezTo>
                    <a:pt x="5106" y="3934"/>
                    <a:pt x="5971" y="5023"/>
                    <a:pt x="7059" y="5860"/>
                  </a:cubicBezTo>
                  <a:lnTo>
                    <a:pt x="8845" y="6166"/>
                  </a:lnTo>
                  <a:cubicBezTo>
                    <a:pt x="8956" y="6194"/>
                    <a:pt x="9068" y="6222"/>
                    <a:pt x="9180" y="6222"/>
                  </a:cubicBezTo>
                  <a:cubicBezTo>
                    <a:pt x="9598" y="6250"/>
                    <a:pt x="10072" y="6278"/>
                    <a:pt x="10351" y="6780"/>
                  </a:cubicBezTo>
                  <a:lnTo>
                    <a:pt x="9682" y="9096"/>
                  </a:lnTo>
                  <a:lnTo>
                    <a:pt x="6306" y="9458"/>
                  </a:lnTo>
                  <a:lnTo>
                    <a:pt x="3990" y="10379"/>
                  </a:lnTo>
                  <a:lnTo>
                    <a:pt x="782" y="6417"/>
                  </a:lnTo>
                  <a:cubicBezTo>
                    <a:pt x="168" y="5692"/>
                    <a:pt x="280" y="5134"/>
                    <a:pt x="642" y="4520"/>
                  </a:cubicBezTo>
                  <a:lnTo>
                    <a:pt x="754" y="4297"/>
                  </a:lnTo>
                  <a:cubicBezTo>
                    <a:pt x="1563" y="2846"/>
                    <a:pt x="2372" y="1312"/>
                    <a:pt x="3739" y="168"/>
                  </a:cubicBezTo>
                  <a:close/>
                  <a:moveTo>
                    <a:pt x="3795" y="1"/>
                  </a:moveTo>
                  <a:lnTo>
                    <a:pt x="3739" y="29"/>
                  </a:lnTo>
                  <a:cubicBezTo>
                    <a:pt x="2316" y="1200"/>
                    <a:pt x="1479" y="2763"/>
                    <a:pt x="670" y="4241"/>
                  </a:cubicBezTo>
                  <a:lnTo>
                    <a:pt x="559" y="4465"/>
                  </a:lnTo>
                  <a:cubicBezTo>
                    <a:pt x="224" y="5050"/>
                    <a:pt x="1" y="5692"/>
                    <a:pt x="698" y="6473"/>
                  </a:cubicBezTo>
                  <a:lnTo>
                    <a:pt x="3962" y="10491"/>
                  </a:lnTo>
                  <a:lnTo>
                    <a:pt x="6306" y="9542"/>
                  </a:lnTo>
                  <a:lnTo>
                    <a:pt x="9738" y="9207"/>
                  </a:lnTo>
                  <a:lnTo>
                    <a:pt x="10435" y="6808"/>
                  </a:lnTo>
                  <a:lnTo>
                    <a:pt x="10435" y="6780"/>
                  </a:lnTo>
                  <a:cubicBezTo>
                    <a:pt x="10156" y="6194"/>
                    <a:pt x="9626" y="6166"/>
                    <a:pt x="9180" y="6138"/>
                  </a:cubicBezTo>
                  <a:cubicBezTo>
                    <a:pt x="9068" y="6111"/>
                    <a:pt x="8956" y="6111"/>
                    <a:pt x="8845" y="6083"/>
                  </a:cubicBezTo>
                  <a:lnTo>
                    <a:pt x="7087" y="5776"/>
                  </a:lnTo>
                  <a:cubicBezTo>
                    <a:pt x="6027" y="4939"/>
                    <a:pt x="5162" y="3879"/>
                    <a:pt x="4604" y="2623"/>
                  </a:cubicBezTo>
                  <a:lnTo>
                    <a:pt x="3795" y="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7"/>
            <p:cNvSpPr/>
            <p:nvPr/>
          </p:nvSpPr>
          <p:spPr>
            <a:xfrm>
              <a:off x="2963282" y="880490"/>
              <a:ext cx="258393" cy="258024"/>
            </a:xfrm>
            <a:custGeom>
              <a:avLst/>
              <a:gdLst/>
              <a:ahLst/>
              <a:cxnLst/>
              <a:rect l="l" t="t" r="r" b="b"/>
              <a:pathLst>
                <a:path w="10882" h="10894" extrusionOk="0">
                  <a:moveTo>
                    <a:pt x="3909" y="1"/>
                  </a:moveTo>
                  <a:cubicBezTo>
                    <a:pt x="3871" y="1"/>
                    <a:pt x="3833" y="4"/>
                    <a:pt x="3795" y="13"/>
                  </a:cubicBezTo>
                  <a:cubicBezTo>
                    <a:pt x="3516" y="13"/>
                    <a:pt x="3404" y="208"/>
                    <a:pt x="3265" y="320"/>
                  </a:cubicBezTo>
                  <a:cubicBezTo>
                    <a:pt x="2372" y="1296"/>
                    <a:pt x="1563" y="2356"/>
                    <a:pt x="894" y="3472"/>
                  </a:cubicBezTo>
                  <a:cubicBezTo>
                    <a:pt x="559" y="4086"/>
                    <a:pt x="1" y="4811"/>
                    <a:pt x="29" y="5760"/>
                  </a:cubicBezTo>
                  <a:cubicBezTo>
                    <a:pt x="85" y="6876"/>
                    <a:pt x="810" y="7713"/>
                    <a:pt x="1312" y="8438"/>
                  </a:cubicBezTo>
                  <a:cubicBezTo>
                    <a:pt x="2010" y="9303"/>
                    <a:pt x="2791" y="10112"/>
                    <a:pt x="3600" y="10893"/>
                  </a:cubicBezTo>
                  <a:lnTo>
                    <a:pt x="4297" y="10196"/>
                  </a:lnTo>
                  <a:cubicBezTo>
                    <a:pt x="3516" y="9471"/>
                    <a:pt x="2791" y="8689"/>
                    <a:pt x="2121" y="7880"/>
                  </a:cubicBezTo>
                  <a:cubicBezTo>
                    <a:pt x="1591" y="7127"/>
                    <a:pt x="1089" y="6402"/>
                    <a:pt x="1033" y="5732"/>
                  </a:cubicBezTo>
                  <a:cubicBezTo>
                    <a:pt x="1005" y="5230"/>
                    <a:pt x="1396" y="4644"/>
                    <a:pt x="1758" y="4002"/>
                  </a:cubicBezTo>
                  <a:cubicBezTo>
                    <a:pt x="2205" y="3165"/>
                    <a:pt x="2707" y="2384"/>
                    <a:pt x="3237" y="1631"/>
                  </a:cubicBezTo>
                  <a:lnTo>
                    <a:pt x="3237" y="1631"/>
                  </a:lnTo>
                  <a:cubicBezTo>
                    <a:pt x="3209" y="1854"/>
                    <a:pt x="2986" y="2663"/>
                    <a:pt x="2958" y="2970"/>
                  </a:cubicBezTo>
                  <a:cubicBezTo>
                    <a:pt x="2819" y="3835"/>
                    <a:pt x="2791" y="4728"/>
                    <a:pt x="2874" y="5621"/>
                  </a:cubicBezTo>
                  <a:cubicBezTo>
                    <a:pt x="3070" y="6597"/>
                    <a:pt x="3767" y="7685"/>
                    <a:pt x="4437" y="8578"/>
                  </a:cubicBezTo>
                  <a:cubicBezTo>
                    <a:pt x="5078" y="9471"/>
                    <a:pt x="5720" y="10140"/>
                    <a:pt x="5720" y="10140"/>
                  </a:cubicBezTo>
                  <a:lnTo>
                    <a:pt x="6278" y="9610"/>
                  </a:lnTo>
                  <a:cubicBezTo>
                    <a:pt x="6278" y="9610"/>
                    <a:pt x="5692" y="8968"/>
                    <a:pt x="5051" y="8104"/>
                  </a:cubicBezTo>
                  <a:cubicBezTo>
                    <a:pt x="4437" y="7267"/>
                    <a:pt x="3767" y="6179"/>
                    <a:pt x="3656" y="5481"/>
                  </a:cubicBezTo>
                  <a:cubicBezTo>
                    <a:pt x="3600" y="4672"/>
                    <a:pt x="3628" y="3863"/>
                    <a:pt x="3739" y="3054"/>
                  </a:cubicBezTo>
                  <a:cubicBezTo>
                    <a:pt x="3767" y="2886"/>
                    <a:pt x="3795" y="1826"/>
                    <a:pt x="3823" y="1687"/>
                  </a:cubicBezTo>
                  <a:cubicBezTo>
                    <a:pt x="3962" y="2273"/>
                    <a:pt x="4158" y="2831"/>
                    <a:pt x="4409" y="3389"/>
                  </a:cubicBezTo>
                  <a:cubicBezTo>
                    <a:pt x="5692" y="5453"/>
                    <a:pt x="6083" y="6374"/>
                    <a:pt x="8259" y="6876"/>
                  </a:cubicBezTo>
                  <a:cubicBezTo>
                    <a:pt x="8344" y="6899"/>
                    <a:pt x="8437" y="6906"/>
                    <a:pt x="8534" y="6906"/>
                  </a:cubicBezTo>
                  <a:cubicBezTo>
                    <a:pt x="8742" y="6906"/>
                    <a:pt x="8969" y="6871"/>
                    <a:pt x="9179" y="6871"/>
                  </a:cubicBezTo>
                  <a:cubicBezTo>
                    <a:pt x="9356" y="6871"/>
                    <a:pt x="9522" y="6896"/>
                    <a:pt x="9654" y="6988"/>
                  </a:cubicBezTo>
                  <a:cubicBezTo>
                    <a:pt x="10044" y="7211"/>
                    <a:pt x="9821" y="7657"/>
                    <a:pt x="9765" y="8020"/>
                  </a:cubicBezTo>
                  <a:cubicBezTo>
                    <a:pt x="9710" y="8271"/>
                    <a:pt x="9654" y="8494"/>
                    <a:pt x="9542" y="8717"/>
                  </a:cubicBezTo>
                  <a:cubicBezTo>
                    <a:pt x="9431" y="8968"/>
                    <a:pt x="9291" y="9192"/>
                    <a:pt x="9291" y="9192"/>
                  </a:cubicBezTo>
                  <a:lnTo>
                    <a:pt x="10156" y="9666"/>
                  </a:lnTo>
                  <a:cubicBezTo>
                    <a:pt x="10156" y="9666"/>
                    <a:pt x="10296" y="9443"/>
                    <a:pt x="10435" y="9136"/>
                  </a:cubicBezTo>
                  <a:cubicBezTo>
                    <a:pt x="10602" y="8829"/>
                    <a:pt x="10714" y="8466"/>
                    <a:pt x="10770" y="8104"/>
                  </a:cubicBezTo>
                  <a:cubicBezTo>
                    <a:pt x="10798" y="7629"/>
                    <a:pt x="10881" y="6960"/>
                    <a:pt x="10351" y="6457"/>
                  </a:cubicBezTo>
                  <a:cubicBezTo>
                    <a:pt x="10017" y="6171"/>
                    <a:pt x="9600" y="6027"/>
                    <a:pt x="9189" y="6027"/>
                  </a:cubicBezTo>
                  <a:cubicBezTo>
                    <a:pt x="9120" y="6027"/>
                    <a:pt x="9052" y="6031"/>
                    <a:pt x="8984" y="6039"/>
                  </a:cubicBezTo>
                  <a:cubicBezTo>
                    <a:pt x="8876" y="6059"/>
                    <a:pt x="8767" y="6068"/>
                    <a:pt x="8659" y="6068"/>
                  </a:cubicBezTo>
                  <a:cubicBezTo>
                    <a:pt x="8463" y="6068"/>
                    <a:pt x="8272" y="6037"/>
                    <a:pt x="8092" y="5983"/>
                  </a:cubicBezTo>
                  <a:cubicBezTo>
                    <a:pt x="6724" y="5286"/>
                    <a:pt x="5581" y="4198"/>
                    <a:pt x="4855" y="2831"/>
                  </a:cubicBezTo>
                  <a:cubicBezTo>
                    <a:pt x="4604" y="2356"/>
                    <a:pt x="4688" y="1770"/>
                    <a:pt x="4660" y="1240"/>
                  </a:cubicBezTo>
                  <a:cubicBezTo>
                    <a:pt x="4660" y="933"/>
                    <a:pt x="4604" y="599"/>
                    <a:pt x="4465" y="320"/>
                  </a:cubicBezTo>
                  <a:cubicBezTo>
                    <a:pt x="4346" y="130"/>
                    <a:pt x="4126" y="1"/>
                    <a:pt x="3909" y="1"/>
                  </a:cubicBezTo>
                  <a:close/>
                </a:path>
              </a:pathLst>
            </a:custGeom>
            <a:solidFill>
              <a:srgbClr val="447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7"/>
            <p:cNvSpPr/>
            <p:nvPr/>
          </p:nvSpPr>
          <p:spPr>
            <a:xfrm>
              <a:off x="2959982" y="1503513"/>
              <a:ext cx="276059" cy="430214"/>
            </a:xfrm>
            <a:custGeom>
              <a:avLst/>
              <a:gdLst/>
              <a:ahLst/>
              <a:cxnLst/>
              <a:rect l="l" t="t" r="r" b="b"/>
              <a:pathLst>
                <a:path w="11626" h="18164" extrusionOk="0">
                  <a:moveTo>
                    <a:pt x="651" y="0"/>
                  </a:moveTo>
                  <a:cubicBezTo>
                    <a:pt x="629" y="0"/>
                    <a:pt x="608" y="2"/>
                    <a:pt x="586" y="6"/>
                  </a:cubicBezTo>
                  <a:cubicBezTo>
                    <a:pt x="196" y="34"/>
                    <a:pt x="0" y="480"/>
                    <a:pt x="251" y="787"/>
                  </a:cubicBezTo>
                  <a:cubicBezTo>
                    <a:pt x="251" y="787"/>
                    <a:pt x="3013" y="4358"/>
                    <a:pt x="3516" y="5139"/>
                  </a:cubicBezTo>
                  <a:cubicBezTo>
                    <a:pt x="5943" y="9045"/>
                    <a:pt x="10546" y="17889"/>
                    <a:pt x="10546" y="17889"/>
                  </a:cubicBezTo>
                  <a:cubicBezTo>
                    <a:pt x="10648" y="18083"/>
                    <a:pt x="10811" y="18164"/>
                    <a:pt x="10973" y="18164"/>
                  </a:cubicBezTo>
                  <a:cubicBezTo>
                    <a:pt x="11300" y="18164"/>
                    <a:pt x="11626" y="17834"/>
                    <a:pt x="11439" y="17443"/>
                  </a:cubicBezTo>
                  <a:cubicBezTo>
                    <a:pt x="11439" y="17443"/>
                    <a:pt x="6836" y="8626"/>
                    <a:pt x="4325" y="4637"/>
                  </a:cubicBezTo>
                  <a:cubicBezTo>
                    <a:pt x="3795" y="3744"/>
                    <a:pt x="1033" y="201"/>
                    <a:pt x="1033" y="201"/>
                  </a:cubicBezTo>
                  <a:cubicBezTo>
                    <a:pt x="935" y="79"/>
                    <a:pt x="796" y="0"/>
                    <a:pt x="651" y="0"/>
                  </a:cubicBezTo>
                  <a:close/>
                </a:path>
              </a:pathLst>
            </a:custGeom>
            <a:solidFill>
              <a:srgbClr val="2D50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7"/>
            <p:cNvSpPr/>
            <p:nvPr/>
          </p:nvSpPr>
          <p:spPr>
            <a:xfrm>
              <a:off x="2952787" y="1499015"/>
              <a:ext cx="285439" cy="439451"/>
            </a:xfrm>
            <a:custGeom>
              <a:avLst/>
              <a:gdLst/>
              <a:ahLst/>
              <a:cxnLst/>
              <a:rect l="l" t="t" r="r" b="b"/>
              <a:pathLst>
                <a:path w="12021" h="18554" extrusionOk="0">
                  <a:moveTo>
                    <a:pt x="974" y="384"/>
                  </a:moveTo>
                  <a:cubicBezTo>
                    <a:pt x="1057" y="384"/>
                    <a:pt x="1122" y="434"/>
                    <a:pt x="1168" y="503"/>
                  </a:cubicBezTo>
                  <a:cubicBezTo>
                    <a:pt x="1196" y="530"/>
                    <a:pt x="3930" y="4046"/>
                    <a:pt x="4488" y="4911"/>
                  </a:cubicBezTo>
                  <a:cubicBezTo>
                    <a:pt x="6943" y="8844"/>
                    <a:pt x="11519" y="17605"/>
                    <a:pt x="11575" y="17716"/>
                  </a:cubicBezTo>
                  <a:cubicBezTo>
                    <a:pt x="11630" y="17800"/>
                    <a:pt x="11630" y="17912"/>
                    <a:pt x="11575" y="18023"/>
                  </a:cubicBezTo>
                  <a:cubicBezTo>
                    <a:pt x="11519" y="18107"/>
                    <a:pt x="11379" y="18163"/>
                    <a:pt x="11268" y="18163"/>
                  </a:cubicBezTo>
                  <a:cubicBezTo>
                    <a:pt x="11156" y="18163"/>
                    <a:pt x="11072" y="18079"/>
                    <a:pt x="11017" y="17967"/>
                  </a:cubicBezTo>
                  <a:cubicBezTo>
                    <a:pt x="10989" y="17884"/>
                    <a:pt x="6385" y="9095"/>
                    <a:pt x="3958" y="5245"/>
                  </a:cubicBezTo>
                  <a:cubicBezTo>
                    <a:pt x="3484" y="4464"/>
                    <a:pt x="806" y="1005"/>
                    <a:pt x="694" y="865"/>
                  </a:cubicBezTo>
                  <a:cubicBezTo>
                    <a:pt x="527" y="670"/>
                    <a:pt x="666" y="391"/>
                    <a:pt x="917" y="391"/>
                  </a:cubicBezTo>
                  <a:cubicBezTo>
                    <a:pt x="937" y="386"/>
                    <a:pt x="956" y="384"/>
                    <a:pt x="974" y="384"/>
                  </a:cubicBezTo>
                  <a:close/>
                  <a:moveTo>
                    <a:pt x="951" y="1"/>
                  </a:moveTo>
                  <a:cubicBezTo>
                    <a:pt x="458" y="1"/>
                    <a:pt x="1" y="588"/>
                    <a:pt x="387" y="1116"/>
                  </a:cubicBezTo>
                  <a:cubicBezTo>
                    <a:pt x="415" y="1144"/>
                    <a:pt x="3177" y="4659"/>
                    <a:pt x="3651" y="5441"/>
                  </a:cubicBezTo>
                  <a:cubicBezTo>
                    <a:pt x="6051" y="9291"/>
                    <a:pt x="10654" y="18079"/>
                    <a:pt x="10682" y="18163"/>
                  </a:cubicBezTo>
                  <a:cubicBezTo>
                    <a:pt x="10793" y="18358"/>
                    <a:pt x="10989" y="18525"/>
                    <a:pt x="11240" y="18553"/>
                  </a:cubicBezTo>
                  <a:lnTo>
                    <a:pt x="11296" y="18553"/>
                  </a:lnTo>
                  <a:cubicBezTo>
                    <a:pt x="11519" y="18553"/>
                    <a:pt x="11770" y="18414"/>
                    <a:pt x="11909" y="18218"/>
                  </a:cubicBezTo>
                  <a:cubicBezTo>
                    <a:pt x="12021" y="17995"/>
                    <a:pt x="12021" y="17744"/>
                    <a:pt x="11909" y="17549"/>
                  </a:cubicBezTo>
                  <a:cubicBezTo>
                    <a:pt x="11854" y="17465"/>
                    <a:pt x="7278" y="8677"/>
                    <a:pt x="4795" y="4715"/>
                  </a:cubicBezTo>
                  <a:cubicBezTo>
                    <a:pt x="4237" y="3823"/>
                    <a:pt x="1587" y="419"/>
                    <a:pt x="1475" y="279"/>
                  </a:cubicBezTo>
                  <a:cubicBezTo>
                    <a:pt x="1323" y="82"/>
                    <a:pt x="1135" y="1"/>
                    <a:pt x="951" y="1"/>
                  </a:cubicBezTo>
                  <a:close/>
                </a:path>
              </a:pathLst>
            </a:custGeom>
            <a:solidFill>
              <a:srgbClr val="1728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7"/>
            <p:cNvSpPr/>
            <p:nvPr/>
          </p:nvSpPr>
          <p:spPr>
            <a:xfrm>
              <a:off x="3468765" y="1292264"/>
              <a:ext cx="270313" cy="152674"/>
            </a:xfrm>
            <a:custGeom>
              <a:avLst/>
              <a:gdLst/>
              <a:ahLst/>
              <a:cxnLst/>
              <a:rect l="l" t="t" r="r" b="b"/>
              <a:pathLst>
                <a:path w="11384" h="6446" extrusionOk="0">
                  <a:moveTo>
                    <a:pt x="5664" y="1"/>
                  </a:moveTo>
                  <a:lnTo>
                    <a:pt x="3265" y="29"/>
                  </a:lnTo>
                  <a:lnTo>
                    <a:pt x="2595" y="168"/>
                  </a:lnTo>
                  <a:lnTo>
                    <a:pt x="1842" y="1703"/>
                  </a:lnTo>
                  <a:lnTo>
                    <a:pt x="1" y="4074"/>
                  </a:lnTo>
                  <a:lnTo>
                    <a:pt x="1479" y="4800"/>
                  </a:lnTo>
                  <a:lnTo>
                    <a:pt x="4576" y="6446"/>
                  </a:lnTo>
                  <a:lnTo>
                    <a:pt x="7534" y="4744"/>
                  </a:lnTo>
                  <a:lnTo>
                    <a:pt x="8901" y="2512"/>
                  </a:lnTo>
                  <a:cubicBezTo>
                    <a:pt x="9149" y="2416"/>
                    <a:pt x="9345" y="2216"/>
                    <a:pt x="9651" y="2216"/>
                  </a:cubicBezTo>
                  <a:cubicBezTo>
                    <a:pt x="9791" y="2216"/>
                    <a:pt x="9954" y="2258"/>
                    <a:pt x="10156" y="2372"/>
                  </a:cubicBezTo>
                  <a:lnTo>
                    <a:pt x="11105" y="3293"/>
                  </a:lnTo>
                  <a:lnTo>
                    <a:pt x="11384" y="2596"/>
                  </a:lnTo>
                  <a:lnTo>
                    <a:pt x="11328" y="1954"/>
                  </a:lnTo>
                  <a:cubicBezTo>
                    <a:pt x="11133" y="1424"/>
                    <a:pt x="10798" y="1312"/>
                    <a:pt x="10519" y="1033"/>
                  </a:cubicBezTo>
                  <a:lnTo>
                    <a:pt x="8119" y="1089"/>
                  </a:lnTo>
                  <a:lnTo>
                    <a:pt x="5664" y="1"/>
                  </a:lnTo>
                  <a:close/>
                </a:path>
              </a:pathLst>
            </a:custGeom>
            <a:solidFill>
              <a:srgbClr val="5A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7"/>
            <p:cNvSpPr/>
            <p:nvPr/>
          </p:nvSpPr>
          <p:spPr>
            <a:xfrm>
              <a:off x="3466794" y="1291625"/>
              <a:ext cx="272949" cy="154639"/>
            </a:xfrm>
            <a:custGeom>
              <a:avLst/>
              <a:gdLst/>
              <a:ahLst/>
              <a:cxnLst/>
              <a:rect l="l" t="t" r="r" b="b"/>
              <a:pathLst>
                <a:path w="11495" h="6529" extrusionOk="0">
                  <a:moveTo>
                    <a:pt x="5747" y="56"/>
                  </a:moveTo>
                  <a:lnTo>
                    <a:pt x="8175" y="1144"/>
                  </a:lnTo>
                  <a:lnTo>
                    <a:pt x="10574" y="1116"/>
                  </a:lnTo>
                  <a:cubicBezTo>
                    <a:pt x="10658" y="1172"/>
                    <a:pt x="10713" y="1228"/>
                    <a:pt x="10797" y="1283"/>
                  </a:cubicBezTo>
                  <a:cubicBezTo>
                    <a:pt x="11048" y="1451"/>
                    <a:pt x="11243" y="1702"/>
                    <a:pt x="11355" y="1981"/>
                  </a:cubicBezTo>
                  <a:lnTo>
                    <a:pt x="11411" y="2623"/>
                  </a:lnTo>
                  <a:lnTo>
                    <a:pt x="11160" y="3236"/>
                  </a:lnTo>
                  <a:lnTo>
                    <a:pt x="10239" y="2344"/>
                  </a:lnTo>
                  <a:cubicBezTo>
                    <a:pt x="10077" y="2235"/>
                    <a:pt x="9894" y="2179"/>
                    <a:pt x="9712" y="2179"/>
                  </a:cubicBezTo>
                  <a:cubicBezTo>
                    <a:pt x="9518" y="2179"/>
                    <a:pt x="9323" y="2242"/>
                    <a:pt x="9151" y="2371"/>
                  </a:cubicBezTo>
                  <a:cubicBezTo>
                    <a:pt x="9095" y="2399"/>
                    <a:pt x="9011" y="2455"/>
                    <a:pt x="8956" y="2483"/>
                  </a:cubicBezTo>
                  <a:lnTo>
                    <a:pt x="7589" y="4715"/>
                  </a:lnTo>
                  <a:lnTo>
                    <a:pt x="4659" y="6389"/>
                  </a:lnTo>
                  <a:lnTo>
                    <a:pt x="1590" y="4771"/>
                  </a:lnTo>
                  <a:lnTo>
                    <a:pt x="167" y="4073"/>
                  </a:lnTo>
                  <a:lnTo>
                    <a:pt x="1981" y="1730"/>
                  </a:lnTo>
                  <a:lnTo>
                    <a:pt x="2734" y="223"/>
                  </a:lnTo>
                  <a:lnTo>
                    <a:pt x="3376" y="112"/>
                  </a:lnTo>
                  <a:lnTo>
                    <a:pt x="5747" y="56"/>
                  </a:lnTo>
                  <a:close/>
                  <a:moveTo>
                    <a:pt x="5747" y="0"/>
                  </a:moveTo>
                  <a:lnTo>
                    <a:pt x="3348" y="28"/>
                  </a:lnTo>
                  <a:lnTo>
                    <a:pt x="2651" y="167"/>
                  </a:lnTo>
                  <a:lnTo>
                    <a:pt x="1869" y="1702"/>
                  </a:lnTo>
                  <a:lnTo>
                    <a:pt x="0" y="4129"/>
                  </a:lnTo>
                  <a:lnTo>
                    <a:pt x="1562" y="4882"/>
                  </a:lnTo>
                  <a:lnTo>
                    <a:pt x="4631" y="6528"/>
                  </a:lnTo>
                  <a:lnTo>
                    <a:pt x="4659" y="6528"/>
                  </a:lnTo>
                  <a:lnTo>
                    <a:pt x="7589" y="4771"/>
                  </a:lnTo>
                  <a:lnTo>
                    <a:pt x="8956" y="2539"/>
                  </a:lnTo>
                  <a:cubicBezTo>
                    <a:pt x="9039" y="2511"/>
                    <a:pt x="9123" y="2483"/>
                    <a:pt x="9179" y="2427"/>
                  </a:cubicBezTo>
                  <a:cubicBezTo>
                    <a:pt x="9323" y="2312"/>
                    <a:pt x="9497" y="2256"/>
                    <a:pt x="9674" y="2256"/>
                  </a:cubicBezTo>
                  <a:cubicBezTo>
                    <a:pt x="9839" y="2256"/>
                    <a:pt x="10007" y="2305"/>
                    <a:pt x="10155" y="2399"/>
                  </a:cubicBezTo>
                  <a:lnTo>
                    <a:pt x="11188" y="3404"/>
                  </a:lnTo>
                  <a:lnTo>
                    <a:pt x="11495" y="2623"/>
                  </a:lnTo>
                  <a:lnTo>
                    <a:pt x="11411" y="1953"/>
                  </a:lnTo>
                  <a:cubicBezTo>
                    <a:pt x="11299" y="1646"/>
                    <a:pt x="11104" y="1395"/>
                    <a:pt x="10825" y="1228"/>
                  </a:cubicBezTo>
                  <a:cubicBezTo>
                    <a:pt x="10741" y="1172"/>
                    <a:pt x="10685" y="1088"/>
                    <a:pt x="10602" y="1032"/>
                  </a:cubicBezTo>
                  <a:lnTo>
                    <a:pt x="8202" y="1060"/>
                  </a:lnTo>
                  <a:lnTo>
                    <a:pt x="5747" y="0"/>
                  </a:lnTo>
                  <a:close/>
                </a:path>
              </a:pathLst>
            </a:custGeom>
            <a:solidFill>
              <a:srgbClr val="CC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7"/>
            <p:cNvSpPr/>
            <p:nvPr/>
          </p:nvSpPr>
          <p:spPr>
            <a:xfrm>
              <a:off x="3499255" y="1285019"/>
              <a:ext cx="246449" cy="147368"/>
            </a:xfrm>
            <a:custGeom>
              <a:avLst/>
              <a:gdLst/>
              <a:ahLst/>
              <a:cxnLst/>
              <a:rect l="l" t="t" r="r" b="b"/>
              <a:pathLst>
                <a:path w="10379" h="6222" extrusionOk="0">
                  <a:moveTo>
                    <a:pt x="5571" y="1946"/>
                  </a:moveTo>
                  <a:cubicBezTo>
                    <a:pt x="5475" y="1946"/>
                    <a:pt x="5400" y="1949"/>
                    <a:pt x="5357" y="1953"/>
                  </a:cubicBezTo>
                  <a:cubicBezTo>
                    <a:pt x="3348" y="2371"/>
                    <a:pt x="1479" y="3376"/>
                    <a:pt x="0" y="4799"/>
                  </a:cubicBezTo>
                  <a:lnTo>
                    <a:pt x="502" y="5217"/>
                  </a:lnTo>
                  <a:cubicBezTo>
                    <a:pt x="1172" y="4520"/>
                    <a:pt x="1925" y="3962"/>
                    <a:pt x="2762" y="3515"/>
                  </a:cubicBezTo>
                  <a:cubicBezTo>
                    <a:pt x="3543" y="3181"/>
                    <a:pt x="4408" y="2846"/>
                    <a:pt x="5273" y="2539"/>
                  </a:cubicBezTo>
                  <a:cubicBezTo>
                    <a:pt x="6026" y="2260"/>
                    <a:pt x="7142" y="2539"/>
                    <a:pt x="7226" y="2204"/>
                  </a:cubicBezTo>
                  <a:cubicBezTo>
                    <a:pt x="7250" y="2015"/>
                    <a:pt x="6097" y="1946"/>
                    <a:pt x="5571" y="1946"/>
                  </a:cubicBezTo>
                  <a:close/>
                  <a:moveTo>
                    <a:pt x="4046" y="0"/>
                  </a:moveTo>
                  <a:cubicBezTo>
                    <a:pt x="3515" y="0"/>
                    <a:pt x="2957" y="28"/>
                    <a:pt x="2427" y="140"/>
                  </a:cubicBezTo>
                  <a:lnTo>
                    <a:pt x="2595" y="614"/>
                  </a:lnTo>
                  <a:cubicBezTo>
                    <a:pt x="2841" y="575"/>
                    <a:pt x="3093" y="554"/>
                    <a:pt x="3345" y="554"/>
                  </a:cubicBezTo>
                  <a:cubicBezTo>
                    <a:pt x="3637" y="554"/>
                    <a:pt x="3929" y="582"/>
                    <a:pt x="4213" y="642"/>
                  </a:cubicBezTo>
                  <a:cubicBezTo>
                    <a:pt x="5050" y="837"/>
                    <a:pt x="5803" y="1451"/>
                    <a:pt x="6473" y="1618"/>
                  </a:cubicBezTo>
                  <a:cubicBezTo>
                    <a:pt x="6905" y="1734"/>
                    <a:pt x="7338" y="1789"/>
                    <a:pt x="7770" y="1789"/>
                  </a:cubicBezTo>
                  <a:cubicBezTo>
                    <a:pt x="8175" y="1789"/>
                    <a:pt x="8579" y="1740"/>
                    <a:pt x="8984" y="1646"/>
                  </a:cubicBezTo>
                  <a:cubicBezTo>
                    <a:pt x="9009" y="1638"/>
                    <a:pt x="9034" y="1634"/>
                    <a:pt x="9060" y="1634"/>
                  </a:cubicBezTo>
                  <a:cubicBezTo>
                    <a:pt x="9570" y="1634"/>
                    <a:pt x="10106" y="3155"/>
                    <a:pt x="9681" y="3208"/>
                  </a:cubicBezTo>
                  <a:cubicBezTo>
                    <a:pt x="9681" y="2773"/>
                    <a:pt x="9142" y="2137"/>
                    <a:pt x="8475" y="2137"/>
                  </a:cubicBezTo>
                  <a:cubicBezTo>
                    <a:pt x="8245" y="2137"/>
                    <a:pt x="8000" y="2213"/>
                    <a:pt x="7756" y="2399"/>
                  </a:cubicBezTo>
                  <a:lnTo>
                    <a:pt x="7142" y="2539"/>
                  </a:lnTo>
                  <a:lnTo>
                    <a:pt x="6947" y="3013"/>
                  </a:lnTo>
                  <a:cubicBezTo>
                    <a:pt x="6473" y="4241"/>
                    <a:pt x="6305" y="4408"/>
                    <a:pt x="5859" y="4799"/>
                  </a:cubicBezTo>
                  <a:cubicBezTo>
                    <a:pt x="5385" y="5189"/>
                    <a:pt x="4715" y="5217"/>
                    <a:pt x="4157" y="5803"/>
                  </a:cubicBezTo>
                  <a:lnTo>
                    <a:pt x="4576" y="6222"/>
                  </a:lnTo>
                  <a:cubicBezTo>
                    <a:pt x="5022" y="5775"/>
                    <a:pt x="5803" y="5831"/>
                    <a:pt x="6389" y="5357"/>
                  </a:cubicBezTo>
                  <a:cubicBezTo>
                    <a:pt x="6919" y="4938"/>
                    <a:pt x="7142" y="4073"/>
                    <a:pt x="7840" y="3125"/>
                  </a:cubicBezTo>
                  <a:cubicBezTo>
                    <a:pt x="7967" y="2940"/>
                    <a:pt x="8160" y="2835"/>
                    <a:pt x="8381" y="2835"/>
                  </a:cubicBezTo>
                  <a:cubicBezTo>
                    <a:pt x="8594" y="2835"/>
                    <a:pt x="8834" y="2933"/>
                    <a:pt x="9067" y="3153"/>
                  </a:cubicBezTo>
                  <a:cubicBezTo>
                    <a:pt x="9067" y="3153"/>
                    <a:pt x="9509" y="3881"/>
                    <a:pt x="9841" y="3881"/>
                  </a:cubicBezTo>
                  <a:cubicBezTo>
                    <a:pt x="9853" y="3881"/>
                    <a:pt x="9865" y="3880"/>
                    <a:pt x="9876" y="3878"/>
                  </a:cubicBezTo>
                  <a:cubicBezTo>
                    <a:pt x="10072" y="3822"/>
                    <a:pt x="10128" y="3376"/>
                    <a:pt x="10128" y="3376"/>
                  </a:cubicBezTo>
                  <a:cubicBezTo>
                    <a:pt x="10351" y="2929"/>
                    <a:pt x="10379" y="2427"/>
                    <a:pt x="10183" y="1981"/>
                  </a:cubicBezTo>
                  <a:cubicBezTo>
                    <a:pt x="9988" y="1618"/>
                    <a:pt x="9625" y="1339"/>
                    <a:pt x="9235" y="1228"/>
                  </a:cubicBezTo>
                  <a:cubicBezTo>
                    <a:pt x="8886" y="1088"/>
                    <a:pt x="8461" y="1067"/>
                    <a:pt x="8059" y="1067"/>
                  </a:cubicBezTo>
                  <a:cubicBezTo>
                    <a:pt x="7888" y="1067"/>
                    <a:pt x="7720" y="1071"/>
                    <a:pt x="7565" y="1071"/>
                  </a:cubicBezTo>
                  <a:cubicBezTo>
                    <a:pt x="7359" y="1071"/>
                    <a:pt x="7174" y="1064"/>
                    <a:pt x="7031" y="1032"/>
                  </a:cubicBezTo>
                  <a:cubicBezTo>
                    <a:pt x="6054" y="781"/>
                    <a:pt x="5329" y="140"/>
                    <a:pt x="4046" y="0"/>
                  </a:cubicBezTo>
                  <a:close/>
                </a:path>
              </a:pathLst>
            </a:custGeom>
            <a:solidFill>
              <a:srgbClr val="1728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7"/>
            <p:cNvSpPr/>
            <p:nvPr/>
          </p:nvSpPr>
          <p:spPr>
            <a:xfrm>
              <a:off x="3342246" y="1239233"/>
              <a:ext cx="282874" cy="152200"/>
            </a:xfrm>
            <a:custGeom>
              <a:avLst/>
              <a:gdLst/>
              <a:ahLst/>
              <a:cxnLst/>
              <a:rect l="l" t="t" r="r" b="b"/>
              <a:pathLst>
                <a:path w="11913" h="6426" extrusionOk="0">
                  <a:moveTo>
                    <a:pt x="8552" y="0"/>
                  </a:moveTo>
                  <a:cubicBezTo>
                    <a:pt x="8369" y="0"/>
                    <a:pt x="8187" y="27"/>
                    <a:pt x="8007" y="93"/>
                  </a:cubicBezTo>
                  <a:lnTo>
                    <a:pt x="5998" y="1153"/>
                  </a:lnTo>
                  <a:lnTo>
                    <a:pt x="4157" y="3692"/>
                  </a:lnTo>
                  <a:lnTo>
                    <a:pt x="1646" y="4808"/>
                  </a:lnTo>
                  <a:lnTo>
                    <a:pt x="0" y="6091"/>
                  </a:lnTo>
                  <a:lnTo>
                    <a:pt x="2232" y="6063"/>
                  </a:lnTo>
                  <a:lnTo>
                    <a:pt x="4966" y="6426"/>
                  </a:lnTo>
                  <a:cubicBezTo>
                    <a:pt x="5747" y="6091"/>
                    <a:pt x="6026" y="5617"/>
                    <a:pt x="6528" y="5087"/>
                  </a:cubicBezTo>
                  <a:lnTo>
                    <a:pt x="8063" y="2353"/>
                  </a:lnTo>
                  <a:lnTo>
                    <a:pt x="9346" y="2185"/>
                  </a:lnTo>
                  <a:lnTo>
                    <a:pt x="10406" y="1376"/>
                  </a:lnTo>
                  <a:lnTo>
                    <a:pt x="11885" y="1153"/>
                  </a:lnTo>
                  <a:lnTo>
                    <a:pt x="11913" y="930"/>
                  </a:lnTo>
                  <a:cubicBezTo>
                    <a:pt x="11271" y="623"/>
                    <a:pt x="10602" y="400"/>
                    <a:pt x="9876" y="316"/>
                  </a:cubicBezTo>
                  <a:cubicBezTo>
                    <a:pt x="9442" y="158"/>
                    <a:pt x="8994" y="0"/>
                    <a:pt x="8552" y="0"/>
                  </a:cubicBezTo>
                  <a:close/>
                </a:path>
              </a:pathLst>
            </a:custGeom>
            <a:solidFill>
              <a:srgbClr val="447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7"/>
            <p:cNvSpPr/>
            <p:nvPr/>
          </p:nvSpPr>
          <p:spPr>
            <a:xfrm>
              <a:off x="3339586" y="1237599"/>
              <a:ext cx="287528" cy="154497"/>
            </a:xfrm>
            <a:custGeom>
              <a:avLst/>
              <a:gdLst/>
              <a:ahLst/>
              <a:cxnLst/>
              <a:rect l="l" t="t" r="r" b="b"/>
              <a:pathLst>
                <a:path w="12109" h="6523" extrusionOk="0">
                  <a:moveTo>
                    <a:pt x="8666" y="96"/>
                  </a:moveTo>
                  <a:cubicBezTo>
                    <a:pt x="9097" y="96"/>
                    <a:pt x="9529" y="248"/>
                    <a:pt x="9960" y="385"/>
                  </a:cubicBezTo>
                  <a:cubicBezTo>
                    <a:pt x="10658" y="496"/>
                    <a:pt x="11327" y="692"/>
                    <a:pt x="11969" y="999"/>
                  </a:cubicBezTo>
                  <a:lnTo>
                    <a:pt x="11941" y="1138"/>
                  </a:lnTo>
                  <a:lnTo>
                    <a:pt x="10491" y="1389"/>
                  </a:lnTo>
                  <a:lnTo>
                    <a:pt x="9458" y="2170"/>
                  </a:lnTo>
                  <a:lnTo>
                    <a:pt x="8147" y="2366"/>
                  </a:lnTo>
                  <a:lnTo>
                    <a:pt x="6613" y="5128"/>
                  </a:lnTo>
                  <a:cubicBezTo>
                    <a:pt x="6501" y="5239"/>
                    <a:pt x="6389" y="5351"/>
                    <a:pt x="6306" y="5463"/>
                  </a:cubicBezTo>
                  <a:cubicBezTo>
                    <a:pt x="5971" y="5881"/>
                    <a:pt x="5552" y="6216"/>
                    <a:pt x="5078" y="6439"/>
                  </a:cubicBezTo>
                  <a:lnTo>
                    <a:pt x="2344" y="6076"/>
                  </a:lnTo>
                  <a:lnTo>
                    <a:pt x="279" y="6104"/>
                  </a:lnTo>
                  <a:lnTo>
                    <a:pt x="1786" y="4877"/>
                  </a:lnTo>
                  <a:lnTo>
                    <a:pt x="4269" y="3789"/>
                  </a:lnTo>
                  <a:lnTo>
                    <a:pt x="6110" y="1250"/>
                  </a:lnTo>
                  <a:lnTo>
                    <a:pt x="8119" y="190"/>
                  </a:lnTo>
                  <a:cubicBezTo>
                    <a:pt x="8301" y="123"/>
                    <a:pt x="8483" y="96"/>
                    <a:pt x="8666" y="96"/>
                  </a:cubicBezTo>
                  <a:close/>
                  <a:moveTo>
                    <a:pt x="8692" y="0"/>
                  </a:moveTo>
                  <a:cubicBezTo>
                    <a:pt x="8493" y="0"/>
                    <a:pt x="8292" y="31"/>
                    <a:pt x="8091" y="106"/>
                  </a:cubicBezTo>
                  <a:lnTo>
                    <a:pt x="6082" y="1166"/>
                  </a:lnTo>
                  <a:lnTo>
                    <a:pt x="4213" y="3705"/>
                  </a:lnTo>
                  <a:lnTo>
                    <a:pt x="1730" y="4793"/>
                  </a:lnTo>
                  <a:lnTo>
                    <a:pt x="0" y="6216"/>
                  </a:lnTo>
                  <a:lnTo>
                    <a:pt x="2344" y="6188"/>
                  </a:lnTo>
                  <a:lnTo>
                    <a:pt x="5106" y="6523"/>
                  </a:lnTo>
                  <a:lnTo>
                    <a:pt x="5134" y="6523"/>
                  </a:lnTo>
                  <a:cubicBezTo>
                    <a:pt x="5608" y="6300"/>
                    <a:pt x="6055" y="5965"/>
                    <a:pt x="6389" y="5546"/>
                  </a:cubicBezTo>
                  <a:cubicBezTo>
                    <a:pt x="6473" y="5407"/>
                    <a:pt x="6585" y="5295"/>
                    <a:pt x="6696" y="5184"/>
                  </a:cubicBezTo>
                  <a:lnTo>
                    <a:pt x="8231" y="2449"/>
                  </a:lnTo>
                  <a:lnTo>
                    <a:pt x="9486" y="2282"/>
                  </a:lnTo>
                  <a:lnTo>
                    <a:pt x="10546" y="1473"/>
                  </a:lnTo>
                  <a:lnTo>
                    <a:pt x="12053" y="1250"/>
                  </a:lnTo>
                  <a:lnTo>
                    <a:pt x="12109" y="971"/>
                  </a:lnTo>
                  <a:lnTo>
                    <a:pt x="12081" y="943"/>
                  </a:lnTo>
                  <a:cubicBezTo>
                    <a:pt x="11411" y="636"/>
                    <a:pt x="10714" y="413"/>
                    <a:pt x="10016" y="301"/>
                  </a:cubicBezTo>
                  <a:cubicBezTo>
                    <a:pt x="9606" y="164"/>
                    <a:pt x="9155" y="0"/>
                    <a:pt x="8692" y="0"/>
                  </a:cubicBezTo>
                  <a:close/>
                </a:path>
              </a:pathLst>
            </a:custGeom>
            <a:solidFill>
              <a:srgbClr val="CC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7"/>
            <p:cNvSpPr/>
            <p:nvPr/>
          </p:nvSpPr>
          <p:spPr>
            <a:xfrm>
              <a:off x="3404508" y="1231515"/>
              <a:ext cx="229234" cy="167192"/>
            </a:xfrm>
            <a:custGeom>
              <a:avLst/>
              <a:gdLst/>
              <a:ahLst/>
              <a:cxnLst/>
              <a:rect l="l" t="t" r="r" b="b"/>
              <a:pathLst>
                <a:path w="9654" h="7059" extrusionOk="0">
                  <a:moveTo>
                    <a:pt x="6904" y="1111"/>
                  </a:moveTo>
                  <a:cubicBezTo>
                    <a:pt x="6844" y="1111"/>
                    <a:pt x="6784" y="1112"/>
                    <a:pt x="6724" y="1116"/>
                  </a:cubicBezTo>
                  <a:cubicBezTo>
                    <a:pt x="6585" y="1116"/>
                    <a:pt x="6417" y="1144"/>
                    <a:pt x="6306" y="1172"/>
                  </a:cubicBezTo>
                  <a:cubicBezTo>
                    <a:pt x="5776" y="1256"/>
                    <a:pt x="5274" y="1451"/>
                    <a:pt x="4799" y="1702"/>
                  </a:cubicBezTo>
                  <a:cubicBezTo>
                    <a:pt x="4018" y="2148"/>
                    <a:pt x="3237" y="3181"/>
                    <a:pt x="2512" y="3962"/>
                  </a:cubicBezTo>
                  <a:cubicBezTo>
                    <a:pt x="1730" y="4715"/>
                    <a:pt x="893" y="5413"/>
                    <a:pt x="1" y="6054"/>
                  </a:cubicBezTo>
                  <a:lnTo>
                    <a:pt x="447" y="6417"/>
                  </a:lnTo>
                  <a:cubicBezTo>
                    <a:pt x="1284" y="5747"/>
                    <a:pt x="2093" y="5050"/>
                    <a:pt x="2846" y="4325"/>
                  </a:cubicBezTo>
                  <a:cubicBezTo>
                    <a:pt x="3544" y="3543"/>
                    <a:pt x="4185" y="2567"/>
                    <a:pt x="4827" y="2176"/>
                  </a:cubicBezTo>
                  <a:cubicBezTo>
                    <a:pt x="5329" y="1925"/>
                    <a:pt x="5859" y="1730"/>
                    <a:pt x="6417" y="1618"/>
                  </a:cubicBezTo>
                  <a:cubicBezTo>
                    <a:pt x="6864" y="1507"/>
                    <a:pt x="7617" y="1451"/>
                    <a:pt x="7645" y="1256"/>
                  </a:cubicBezTo>
                  <a:cubicBezTo>
                    <a:pt x="7645" y="1183"/>
                    <a:pt x="7289" y="1111"/>
                    <a:pt x="6904" y="1111"/>
                  </a:cubicBezTo>
                  <a:close/>
                  <a:moveTo>
                    <a:pt x="5915" y="0"/>
                  </a:moveTo>
                  <a:cubicBezTo>
                    <a:pt x="5525" y="0"/>
                    <a:pt x="5106" y="84"/>
                    <a:pt x="4771" y="307"/>
                  </a:cubicBezTo>
                  <a:cubicBezTo>
                    <a:pt x="4325" y="558"/>
                    <a:pt x="4074" y="753"/>
                    <a:pt x="3823" y="893"/>
                  </a:cubicBezTo>
                  <a:cubicBezTo>
                    <a:pt x="3600" y="1005"/>
                    <a:pt x="3516" y="1172"/>
                    <a:pt x="3293" y="1228"/>
                  </a:cubicBezTo>
                  <a:lnTo>
                    <a:pt x="3348" y="1758"/>
                  </a:lnTo>
                  <a:cubicBezTo>
                    <a:pt x="3655" y="1702"/>
                    <a:pt x="3990" y="1590"/>
                    <a:pt x="4269" y="1423"/>
                  </a:cubicBezTo>
                  <a:cubicBezTo>
                    <a:pt x="4548" y="1284"/>
                    <a:pt x="4771" y="1144"/>
                    <a:pt x="5190" y="893"/>
                  </a:cubicBezTo>
                  <a:cubicBezTo>
                    <a:pt x="5385" y="767"/>
                    <a:pt x="5678" y="719"/>
                    <a:pt x="6002" y="719"/>
                  </a:cubicBezTo>
                  <a:cubicBezTo>
                    <a:pt x="6327" y="719"/>
                    <a:pt x="6682" y="767"/>
                    <a:pt x="7003" y="837"/>
                  </a:cubicBezTo>
                  <a:cubicBezTo>
                    <a:pt x="7310" y="949"/>
                    <a:pt x="7617" y="1005"/>
                    <a:pt x="7952" y="1032"/>
                  </a:cubicBezTo>
                  <a:cubicBezTo>
                    <a:pt x="8315" y="1060"/>
                    <a:pt x="8984" y="1200"/>
                    <a:pt x="8984" y="1311"/>
                  </a:cubicBezTo>
                  <a:cubicBezTo>
                    <a:pt x="8984" y="1423"/>
                    <a:pt x="7952" y="1479"/>
                    <a:pt x="7589" y="1535"/>
                  </a:cubicBezTo>
                  <a:cubicBezTo>
                    <a:pt x="7087" y="1590"/>
                    <a:pt x="6947" y="2009"/>
                    <a:pt x="6808" y="2121"/>
                  </a:cubicBezTo>
                  <a:cubicBezTo>
                    <a:pt x="6671" y="2232"/>
                    <a:pt x="6534" y="2261"/>
                    <a:pt x="6395" y="2261"/>
                  </a:cubicBezTo>
                  <a:cubicBezTo>
                    <a:pt x="6248" y="2261"/>
                    <a:pt x="6097" y="2229"/>
                    <a:pt x="5941" y="2229"/>
                  </a:cubicBezTo>
                  <a:cubicBezTo>
                    <a:pt x="5914" y="2229"/>
                    <a:pt x="5887" y="2230"/>
                    <a:pt x="5859" y="2232"/>
                  </a:cubicBezTo>
                  <a:cubicBezTo>
                    <a:pt x="5246" y="2260"/>
                    <a:pt x="5050" y="2762"/>
                    <a:pt x="4827" y="3181"/>
                  </a:cubicBezTo>
                  <a:cubicBezTo>
                    <a:pt x="4576" y="3599"/>
                    <a:pt x="4213" y="3990"/>
                    <a:pt x="4130" y="4185"/>
                  </a:cubicBezTo>
                  <a:cubicBezTo>
                    <a:pt x="3851" y="4659"/>
                    <a:pt x="3544" y="5078"/>
                    <a:pt x="3209" y="5468"/>
                  </a:cubicBezTo>
                  <a:cubicBezTo>
                    <a:pt x="2958" y="5831"/>
                    <a:pt x="2484" y="6194"/>
                    <a:pt x="2233" y="6501"/>
                  </a:cubicBezTo>
                  <a:lnTo>
                    <a:pt x="2707" y="7059"/>
                  </a:lnTo>
                  <a:cubicBezTo>
                    <a:pt x="3097" y="6780"/>
                    <a:pt x="3460" y="6445"/>
                    <a:pt x="3795" y="6110"/>
                  </a:cubicBezTo>
                  <a:cubicBezTo>
                    <a:pt x="4213" y="5552"/>
                    <a:pt x="4576" y="4966"/>
                    <a:pt x="4883" y="4352"/>
                  </a:cubicBezTo>
                  <a:cubicBezTo>
                    <a:pt x="5022" y="4046"/>
                    <a:pt x="5134" y="3655"/>
                    <a:pt x="5301" y="3376"/>
                  </a:cubicBezTo>
                  <a:cubicBezTo>
                    <a:pt x="5469" y="3097"/>
                    <a:pt x="5608" y="2958"/>
                    <a:pt x="5720" y="2958"/>
                  </a:cubicBezTo>
                  <a:cubicBezTo>
                    <a:pt x="5999" y="2958"/>
                    <a:pt x="6306" y="2930"/>
                    <a:pt x="6585" y="2874"/>
                  </a:cubicBezTo>
                  <a:cubicBezTo>
                    <a:pt x="6864" y="2818"/>
                    <a:pt x="7143" y="2679"/>
                    <a:pt x="7366" y="2483"/>
                  </a:cubicBezTo>
                  <a:cubicBezTo>
                    <a:pt x="7645" y="2260"/>
                    <a:pt x="8175" y="1730"/>
                    <a:pt x="8566" y="1730"/>
                  </a:cubicBezTo>
                  <a:cubicBezTo>
                    <a:pt x="9235" y="1730"/>
                    <a:pt x="9570" y="1674"/>
                    <a:pt x="9654" y="1507"/>
                  </a:cubicBezTo>
                  <a:cubicBezTo>
                    <a:pt x="9514" y="893"/>
                    <a:pt x="9012" y="949"/>
                    <a:pt x="8538" y="781"/>
                  </a:cubicBezTo>
                  <a:cubicBezTo>
                    <a:pt x="8036" y="558"/>
                    <a:pt x="7533" y="363"/>
                    <a:pt x="7031" y="196"/>
                  </a:cubicBezTo>
                  <a:cubicBezTo>
                    <a:pt x="6668" y="84"/>
                    <a:pt x="6306" y="28"/>
                    <a:pt x="5915" y="0"/>
                  </a:cubicBezTo>
                  <a:close/>
                </a:path>
              </a:pathLst>
            </a:custGeom>
            <a:solidFill>
              <a:srgbClr val="2D50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7"/>
            <p:cNvSpPr/>
            <p:nvPr/>
          </p:nvSpPr>
          <p:spPr>
            <a:xfrm>
              <a:off x="2735391" y="1409193"/>
              <a:ext cx="159020" cy="157932"/>
            </a:xfrm>
            <a:custGeom>
              <a:avLst/>
              <a:gdLst/>
              <a:ahLst/>
              <a:cxnLst/>
              <a:rect l="l" t="t" r="r" b="b"/>
              <a:pathLst>
                <a:path w="6697" h="6668" extrusionOk="0">
                  <a:moveTo>
                    <a:pt x="6027" y="0"/>
                  </a:moveTo>
                  <a:lnTo>
                    <a:pt x="6027" y="0"/>
                  </a:lnTo>
                  <a:cubicBezTo>
                    <a:pt x="5190" y="112"/>
                    <a:pt x="4353" y="363"/>
                    <a:pt x="3600" y="725"/>
                  </a:cubicBezTo>
                  <a:cubicBezTo>
                    <a:pt x="2679" y="1283"/>
                    <a:pt x="1898" y="2009"/>
                    <a:pt x="1228" y="2846"/>
                  </a:cubicBezTo>
                  <a:lnTo>
                    <a:pt x="865" y="4129"/>
                  </a:lnTo>
                  <a:lnTo>
                    <a:pt x="140" y="4855"/>
                  </a:lnTo>
                  <a:lnTo>
                    <a:pt x="1" y="6668"/>
                  </a:lnTo>
                  <a:cubicBezTo>
                    <a:pt x="363" y="6138"/>
                    <a:pt x="475" y="5580"/>
                    <a:pt x="1451" y="5050"/>
                  </a:cubicBezTo>
                  <a:cubicBezTo>
                    <a:pt x="1684" y="5050"/>
                    <a:pt x="1910" y="5062"/>
                    <a:pt x="2141" y="5062"/>
                  </a:cubicBezTo>
                  <a:cubicBezTo>
                    <a:pt x="2601" y="5062"/>
                    <a:pt x="3079" y="5013"/>
                    <a:pt x="3655" y="4715"/>
                  </a:cubicBezTo>
                  <a:lnTo>
                    <a:pt x="5134" y="4269"/>
                  </a:lnTo>
                  <a:cubicBezTo>
                    <a:pt x="5497" y="3264"/>
                    <a:pt x="5664" y="2260"/>
                    <a:pt x="6696" y="1172"/>
                  </a:cubicBezTo>
                  <a:cubicBezTo>
                    <a:pt x="5999" y="502"/>
                    <a:pt x="5999" y="223"/>
                    <a:pt x="6027" y="0"/>
                  </a:cubicBezTo>
                  <a:close/>
                </a:path>
              </a:pathLst>
            </a:custGeom>
            <a:solidFill>
              <a:srgbClr val="5A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7"/>
            <p:cNvSpPr/>
            <p:nvPr/>
          </p:nvSpPr>
          <p:spPr>
            <a:xfrm>
              <a:off x="2733397" y="1407867"/>
              <a:ext cx="162345" cy="163237"/>
            </a:xfrm>
            <a:custGeom>
              <a:avLst/>
              <a:gdLst/>
              <a:ahLst/>
              <a:cxnLst/>
              <a:rect l="l" t="t" r="r" b="b"/>
              <a:pathLst>
                <a:path w="6837" h="6892" extrusionOk="0">
                  <a:moveTo>
                    <a:pt x="6027" y="112"/>
                  </a:moveTo>
                  <a:cubicBezTo>
                    <a:pt x="5999" y="363"/>
                    <a:pt x="6083" y="642"/>
                    <a:pt x="6669" y="1228"/>
                  </a:cubicBezTo>
                  <a:cubicBezTo>
                    <a:pt x="6027" y="1953"/>
                    <a:pt x="5553" y="2818"/>
                    <a:pt x="5330" y="3739"/>
                  </a:cubicBezTo>
                  <a:cubicBezTo>
                    <a:pt x="5274" y="3934"/>
                    <a:pt x="5218" y="4101"/>
                    <a:pt x="5134" y="4297"/>
                  </a:cubicBezTo>
                  <a:lnTo>
                    <a:pt x="3656" y="4743"/>
                  </a:lnTo>
                  <a:cubicBezTo>
                    <a:pt x="3205" y="4968"/>
                    <a:pt x="2682" y="5066"/>
                    <a:pt x="2159" y="5066"/>
                  </a:cubicBezTo>
                  <a:cubicBezTo>
                    <a:pt x="2035" y="5066"/>
                    <a:pt x="1910" y="5061"/>
                    <a:pt x="1786" y="5050"/>
                  </a:cubicBezTo>
                  <a:lnTo>
                    <a:pt x="1507" y="5050"/>
                  </a:lnTo>
                  <a:cubicBezTo>
                    <a:pt x="977" y="5329"/>
                    <a:pt x="531" y="5775"/>
                    <a:pt x="252" y="6305"/>
                  </a:cubicBezTo>
                  <a:lnTo>
                    <a:pt x="140" y="6529"/>
                  </a:lnTo>
                  <a:lnTo>
                    <a:pt x="252" y="4938"/>
                  </a:lnTo>
                  <a:lnTo>
                    <a:pt x="977" y="4213"/>
                  </a:lnTo>
                  <a:lnTo>
                    <a:pt x="1340" y="2930"/>
                  </a:lnTo>
                  <a:cubicBezTo>
                    <a:pt x="1982" y="2093"/>
                    <a:pt x="2791" y="1395"/>
                    <a:pt x="3684" y="837"/>
                  </a:cubicBezTo>
                  <a:cubicBezTo>
                    <a:pt x="4409" y="475"/>
                    <a:pt x="5218" y="223"/>
                    <a:pt x="6027" y="112"/>
                  </a:cubicBezTo>
                  <a:close/>
                  <a:moveTo>
                    <a:pt x="6083" y="0"/>
                  </a:moveTo>
                  <a:cubicBezTo>
                    <a:pt x="5246" y="140"/>
                    <a:pt x="4409" y="391"/>
                    <a:pt x="3656" y="726"/>
                  </a:cubicBezTo>
                  <a:cubicBezTo>
                    <a:pt x="2735" y="1312"/>
                    <a:pt x="1926" y="2037"/>
                    <a:pt x="1256" y="2874"/>
                  </a:cubicBezTo>
                  <a:lnTo>
                    <a:pt x="922" y="4157"/>
                  </a:lnTo>
                  <a:lnTo>
                    <a:pt x="168" y="4883"/>
                  </a:lnTo>
                  <a:lnTo>
                    <a:pt x="1" y="6891"/>
                  </a:lnTo>
                  <a:lnTo>
                    <a:pt x="112" y="6780"/>
                  </a:lnTo>
                  <a:cubicBezTo>
                    <a:pt x="196" y="6640"/>
                    <a:pt x="280" y="6501"/>
                    <a:pt x="336" y="6389"/>
                  </a:cubicBezTo>
                  <a:cubicBezTo>
                    <a:pt x="587" y="5859"/>
                    <a:pt x="1005" y="5441"/>
                    <a:pt x="1535" y="5162"/>
                  </a:cubicBezTo>
                  <a:lnTo>
                    <a:pt x="1814" y="5162"/>
                  </a:lnTo>
                  <a:cubicBezTo>
                    <a:pt x="1952" y="5180"/>
                    <a:pt x="2091" y="5189"/>
                    <a:pt x="2230" y="5189"/>
                  </a:cubicBezTo>
                  <a:cubicBezTo>
                    <a:pt x="2740" y="5189"/>
                    <a:pt x="3257" y="5068"/>
                    <a:pt x="3739" y="4827"/>
                  </a:cubicBezTo>
                  <a:lnTo>
                    <a:pt x="5246" y="4380"/>
                  </a:lnTo>
                  <a:lnTo>
                    <a:pt x="5246" y="4353"/>
                  </a:lnTo>
                  <a:cubicBezTo>
                    <a:pt x="5302" y="4157"/>
                    <a:pt x="5357" y="3962"/>
                    <a:pt x="5441" y="3795"/>
                  </a:cubicBezTo>
                  <a:cubicBezTo>
                    <a:pt x="5664" y="2846"/>
                    <a:pt x="6139" y="1981"/>
                    <a:pt x="6808" y="1284"/>
                  </a:cubicBezTo>
                  <a:lnTo>
                    <a:pt x="6836" y="1228"/>
                  </a:lnTo>
                  <a:lnTo>
                    <a:pt x="6808" y="1200"/>
                  </a:lnTo>
                  <a:cubicBezTo>
                    <a:pt x="6083" y="502"/>
                    <a:pt x="6139" y="251"/>
                    <a:pt x="6139" y="56"/>
                  </a:cubicBezTo>
                  <a:lnTo>
                    <a:pt x="6139" y="0"/>
                  </a:lnTo>
                  <a:close/>
                </a:path>
              </a:pathLst>
            </a:custGeom>
            <a:solidFill>
              <a:srgbClr val="AAD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7"/>
            <p:cNvSpPr/>
            <p:nvPr/>
          </p:nvSpPr>
          <p:spPr>
            <a:xfrm>
              <a:off x="2728101" y="1399936"/>
              <a:ext cx="157691" cy="179248"/>
            </a:xfrm>
            <a:custGeom>
              <a:avLst/>
              <a:gdLst/>
              <a:ahLst/>
              <a:cxnLst/>
              <a:rect l="l" t="t" r="r" b="b"/>
              <a:pathLst>
                <a:path w="6641" h="7568" extrusionOk="0">
                  <a:moveTo>
                    <a:pt x="6250" y="1786"/>
                  </a:moveTo>
                  <a:cubicBezTo>
                    <a:pt x="4799" y="2205"/>
                    <a:pt x="3042" y="2232"/>
                    <a:pt x="2316" y="3906"/>
                  </a:cubicBezTo>
                  <a:cubicBezTo>
                    <a:pt x="2037" y="4548"/>
                    <a:pt x="1619" y="4939"/>
                    <a:pt x="1702" y="4967"/>
                  </a:cubicBezTo>
                  <a:cubicBezTo>
                    <a:pt x="1704" y="4967"/>
                    <a:pt x="1707" y="4967"/>
                    <a:pt x="1709" y="4967"/>
                  </a:cubicBezTo>
                  <a:cubicBezTo>
                    <a:pt x="1820" y="4967"/>
                    <a:pt x="2572" y="4373"/>
                    <a:pt x="2763" y="4018"/>
                  </a:cubicBezTo>
                  <a:cubicBezTo>
                    <a:pt x="3460" y="2735"/>
                    <a:pt x="4883" y="2679"/>
                    <a:pt x="6334" y="2260"/>
                  </a:cubicBezTo>
                  <a:lnTo>
                    <a:pt x="6250" y="1786"/>
                  </a:lnTo>
                  <a:close/>
                  <a:moveTo>
                    <a:pt x="6473" y="0"/>
                  </a:moveTo>
                  <a:cubicBezTo>
                    <a:pt x="6473" y="0"/>
                    <a:pt x="6055" y="84"/>
                    <a:pt x="5553" y="224"/>
                  </a:cubicBezTo>
                  <a:cubicBezTo>
                    <a:pt x="5050" y="335"/>
                    <a:pt x="4548" y="503"/>
                    <a:pt x="4074" y="698"/>
                  </a:cubicBezTo>
                  <a:cubicBezTo>
                    <a:pt x="3432" y="1061"/>
                    <a:pt x="2846" y="1507"/>
                    <a:pt x="2344" y="2009"/>
                  </a:cubicBezTo>
                  <a:cubicBezTo>
                    <a:pt x="1842" y="2511"/>
                    <a:pt x="1702" y="2539"/>
                    <a:pt x="1451" y="2930"/>
                  </a:cubicBezTo>
                  <a:cubicBezTo>
                    <a:pt x="1145" y="3348"/>
                    <a:pt x="977" y="3851"/>
                    <a:pt x="1005" y="4353"/>
                  </a:cubicBezTo>
                  <a:cubicBezTo>
                    <a:pt x="447" y="4883"/>
                    <a:pt x="252" y="5050"/>
                    <a:pt x="168" y="5608"/>
                  </a:cubicBezTo>
                  <a:cubicBezTo>
                    <a:pt x="84" y="6194"/>
                    <a:pt x="168" y="6222"/>
                    <a:pt x="56" y="6696"/>
                  </a:cubicBezTo>
                  <a:cubicBezTo>
                    <a:pt x="1" y="7031"/>
                    <a:pt x="112" y="7533"/>
                    <a:pt x="252" y="7561"/>
                  </a:cubicBezTo>
                  <a:cubicBezTo>
                    <a:pt x="264" y="7565"/>
                    <a:pt x="275" y="7567"/>
                    <a:pt x="286" y="7567"/>
                  </a:cubicBezTo>
                  <a:cubicBezTo>
                    <a:pt x="425" y="7567"/>
                    <a:pt x="467" y="7247"/>
                    <a:pt x="726" y="6808"/>
                  </a:cubicBezTo>
                  <a:cubicBezTo>
                    <a:pt x="1451" y="5636"/>
                    <a:pt x="1675" y="6110"/>
                    <a:pt x="2428" y="5636"/>
                  </a:cubicBezTo>
                  <a:cubicBezTo>
                    <a:pt x="2613" y="5672"/>
                    <a:pt x="2799" y="5688"/>
                    <a:pt x="2984" y="5688"/>
                  </a:cubicBezTo>
                  <a:cubicBezTo>
                    <a:pt x="3936" y="5688"/>
                    <a:pt x="4838" y="5270"/>
                    <a:pt x="5329" y="5106"/>
                  </a:cubicBezTo>
                  <a:lnTo>
                    <a:pt x="5162" y="4325"/>
                  </a:lnTo>
                  <a:cubicBezTo>
                    <a:pt x="4187" y="4569"/>
                    <a:pt x="3105" y="5175"/>
                    <a:pt x="2252" y="5175"/>
                  </a:cubicBezTo>
                  <a:cubicBezTo>
                    <a:pt x="2129" y="5175"/>
                    <a:pt x="2010" y="5162"/>
                    <a:pt x="1898" y="5134"/>
                  </a:cubicBezTo>
                  <a:cubicBezTo>
                    <a:pt x="1256" y="5497"/>
                    <a:pt x="893" y="5552"/>
                    <a:pt x="531" y="6166"/>
                  </a:cubicBezTo>
                  <a:cubicBezTo>
                    <a:pt x="363" y="5636"/>
                    <a:pt x="782" y="4911"/>
                    <a:pt x="1479" y="4632"/>
                  </a:cubicBezTo>
                  <a:cubicBezTo>
                    <a:pt x="1396" y="4102"/>
                    <a:pt x="1730" y="3711"/>
                    <a:pt x="1926" y="3376"/>
                  </a:cubicBezTo>
                  <a:cubicBezTo>
                    <a:pt x="2121" y="3041"/>
                    <a:pt x="2372" y="2707"/>
                    <a:pt x="2679" y="2456"/>
                  </a:cubicBezTo>
                  <a:cubicBezTo>
                    <a:pt x="3125" y="2009"/>
                    <a:pt x="3628" y="1647"/>
                    <a:pt x="4158" y="1340"/>
                  </a:cubicBezTo>
                  <a:cubicBezTo>
                    <a:pt x="4437" y="1200"/>
                    <a:pt x="5218" y="1089"/>
                    <a:pt x="5692" y="949"/>
                  </a:cubicBezTo>
                  <a:cubicBezTo>
                    <a:pt x="6166" y="837"/>
                    <a:pt x="6641" y="726"/>
                    <a:pt x="6641" y="726"/>
                  </a:cubicBezTo>
                  <a:lnTo>
                    <a:pt x="6473" y="0"/>
                  </a:lnTo>
                  <a:close/>
                </a:path>
              </a:pathLst>
            </a:custGeom>
            <a:solidFill>
              <a:srgbClr val="2D50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7"/>
            <p:cNvSpPr/>
            <p:nvPr/>
          </p:nvSpPr>
          <p:spPr>
            <a:xfrm>
              <a:off x="2742016" y="1329267"/>
              <a:ext cx="453150" cy="250469"/>
            </a:xfrm>
            <a:custGeom>
              <a:avLst/>
              <a:gdLst/>
              <a:ahLst/>
              <a:cxnLst/>
              <a:rect l="l" t="t" r="r" b="b"/>
              <a:pathLst>
                <a:path w="19084" h="10575" extrusionOk="0">
                  <a:moveTo>
                    <a:pt x="9626" y="0"/>
                  </a:moveTo>
                  <a:lnTo>
                    <a:pt x="6947" y="837"/>
                  </a:lnTo>
                  <a:lnTo>
                    <a:pt x="4660" y="502"/>
                  </a:lnTo>
                  <a:lnTo>
                    <a:pt x="1172" y="1395"/>
                  </a:lnTo>
                  <a:lnTo>
                    <a:pt x="1" y="2372"/>
                  </a:lnTo>
                  <a:lnTo>
                    <a:pt x="335" y="2790"/>
                  </a:lnTo>
                  <a:lnTo>
                    <a:pt x="2149" y="2372"/>
                  </a:lnTo>
                  <a:lnTo>
                    <a:pt x="4492" y="2372"/>
                  </a:lnTo>
                  <a:lnTo>
                    <a:pt x="5301" y="3348"/>
                  </a:lnTo>
                  <a:lnTo>
                    <a:pt x="8566" y="6278"/>
                  </a:lnTo>
                  <a:lnTo>
                    <a:pt x="11997" y="8565"/>
                  </a:lnTo>
                  <a:lnTo>
                    <a:pt x="15178" y="9067"/>
                  </a:lnTo>
                  <a:lnTo>
                    <a:pt x="17382" y="10574"/>
                  </a:lnTo>
                  <a:cubicBezTo>
                    <a:pt x="18023" y="10407"/>
                    <a:pt x="18637" y="10267"/>
                    <a:pt x="19083" y="9319"/>
                  </a:cubicBezTo>
                  <a:lnTo>
                    <a:pt x="19083" y="6138"/>
                  </a:lnTo>
                  <a:cubicBezTo>
                    <a:pt x="18888" y="4632"/>
                    <a:pt x="18330" y="3795"/>
                    <a:pt x="17549" y="3320"/>
                  </a:cubicBezTo>
                  <a:lnTo>
                    <a:pt x="14369" y="2260"/>
                  </a:lnTo>
                  <a:lnTo>
                    <a:pt x="11216" y="251"/>
                  </a:lnTo>
                  <a:lnTo>
                    <a:pt x="9626" y="0"/>
                  </a:lnTo>
                  <a:close/>
                </a:path>
              </a:pathLst>
            </a:custGeom>
            <a:solidFill>
              <a:srgbClr val="5A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7"/>
            <p:cNvSpPr/>
            <p:nvPr/>
          </p:nvSpPr>
          <p:spPr>
            <a:xfrm>
              <a:off x="2740022" y="1327942"/>
              <a:ext cx="456474" cy="253098"/>
            </a:xfrm>
            <a:custGeom>
              <a:avLst/>
              <a:gdLst/>
              <a:ahLst/>
              <a:cxnLst/>
              <a:rect l="l" t="t" r="r" b="b"/>
              <a:pathLst>
                <a:path w="19224" h="10686" extrusionOk="0">
                  <a:moveTo>
                    <a:pt x="9710" y="112"/>
                  </a:moveTo>
                  <a:lnTo>
                    <a:pt x="11272" y="363"/>
                  </a:lnTo>
                  <a:lnTo>
                    <a:pt x="14397" y="2344"/>
                  </a:lnTo>
                  <a:lnTo>
                    <a:pt x="17605" y="3404"/>
                  </a:lnTo>
                  <a:cubicBezTo>
                    <a:pt x="18414" y="3906"/>
                    <a:pt x="18916" y="4827"/>
                    <a:pt x="19112" y="6166"/>
                  </a:cubicBezTo>
                  <a:lnTo>
                    <a:pt x="19112" y="9375"/>
                  </a:lnTo>
                  <a:cubicBezTo>
                    <a:pt x="18665" y="10267"/>
                    <a:pt x="18107" y="10435"/>
                    <a:pt x="17494" y="10574"/>
                  </a:cubicBezTo>
                  <a:lnTo>
                    <a:pt x="15290" y="9096"/>
                  </a:lnTo>
                  <a:lnTo>
                    <a:pt x="12109" y="8566"/>
                  </a:lnTo>
                  <a:lnTo>
                    <a:pt x="8677" y="6334"/>
                  </a:lnTo>
                  <a:lnTo>
                    <a:pt x="5441" y="3376"/>
                  </a:lnTo>
                  <a:lnTo>
                    <a:pt x="4604" y="2372"/>
                  </a:lnTo>
                  <a:lnTo>
                    <a:pt x="2205" y="2372"/>
                  </a:lnTo>
                  <a:lnTo>
                    <a:pt x="447" y="2790"/>
                  </a:lnTo>
                  <a:lnTo>
                    <a:pt x="140" y="2456"/>
                  </a:lnTo>
                  <a:lnTo>
                    <a:pt x="1284" y="1507"/>
                  </a:lnTo>
                  <a:lnTo>
                    <a:pt x="4744" y="586"/>
                  </a:lnTo>
                  <a:lnTo>
                    <a:pt x="7031" y="949"/>
                  </a:lnTo>
                  <a:lnTo>
                    <a:pt x="9710" y="112"/>
                  </a:lnTo>
                  <a:close/>
                  <a:moveTo>
                    <a:pt x="9710" y="0"/>
                  </a:moveTo>
                  <a:lnTo>
                    <a:pt x="7003" y="865"/>
                  </a:lnTo>
                  <a:lnTo>
                    <a:pt x="4716" y="503"/>
                  </a:lnTo>
                  <a:lnTo>
                    <a:pt x="1228" y="1423"/>
                  </a:lnTo>
                  <a:lnTo>
                    <a:pt x="1" y="2428"/>
                  </a:lnTo>
                  <a:lnTo>
                    <a:pt x="391" y="2902"/>
                  </a:lnTo>
                  <a:lnTo>
                    <a:pt x="2233" y="2484"/>
                  </a:lnTo>
                  <a:lnTo>
                    <a:pt x="4576" y="2484"/>
                  </a:lnTo>
                  <a:lnTo>
                    <a:pt x="5357" y="3432"/>
                  </a:lnTo>
                  <a:lnTo>
                    <a:pt x="8622" y="6389"/>
                  </a:lnTo>
                  <a:lnTo>
                    <a:pt x="12053" y="8649"/>
                  </a:lnTo>
                  <a:lnTo>
                    <a:pt x="15234" y="9179"/>
                  </a:lnTo>
                  <a:lnTo>
                    <a:pt x="17466" y="10686"/>
                  </a:lnTo>
                  <a:lnTo>
                    <a:pt x="17521" y="10686"/>
                  </a:lnTo>
                  <a:cubicBezTo>
                    <a:pt x="18135" y="10518"/>
                    <a:pt x="18777" y="10379"/>
                    <a:pt x="19223" y="9402"/>
                  </a:cubicBezTo>
                  <a:lnTo>
                    <a:pt x="19223" y="6166"/>
                  </a:lnTo>
                  <a:cubicBezTo>
                    <a:pt x="19028" y="4799"/>
                    <a:pt x="18526" y="3851"/>
                    <a:pt x="17661" y="3320"/>
                  </a:cubicBezTo>
                  <a:lnTo>
                    <a:pt x="14453" y="2260"/>
                  </a:lnTo>
                  <a:lnTo>
                    <a:pt x="11328" y="252"/>
                  </a:lnTo>
                  <a:lnTo>
                    <a:pt x="9710" y="0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7"/>
            <p:cNvSpPr/>
            <p:nvPr/>
          </p:nvSpPr>
          <p:spPr>
            <a:xfrm>
              <a:off x="2729431" y="1321005"/>
              <a:ext cx="476990" cy="265083"/>
            </a:xfrm>
            <a:custGeom>
              <a:avLst/>
              <a:gdLst/>
              <a:ahLst/>
              <a:cxnLst/>
              <a:rect l="l" t="t" r="r" b="b"/>
              <a:pathLst>
                <a:path w="20088" h="11192" extrusionOk="0">
                  <a:moveTo>
                    <a:pt x="10137" y="0"/>
                  </a:moveTo>
                  <a:cubicBezTo>
                    <a:pt x="9606" y="0"/>
                    <a:pt x="9080" y="113"/>
                    <a:pt x="8593" y="321"/>
                  </a:cubicBezTo>
                  <a:cubicBezTo>
                    <a:pt x="8119" y="517"/>
                    <a:pt x="7589" y="656"/>
                    <a:pt x="7087" y="740"/>
                  </a:cubicBezTo>
                  <a:cubicBezTo>
                    <a:pt x="7057" y="742"/>
                    <a:pt x="7027" y="743"/>
                    <a:pt x="6996" y="743"/>
                  </a:cubicBezTo>
                  <a:cubicBezTo>
                    <a:pt x="6566" y="743"/>
                    <a:pt x="6034" y="571"/>
                    <a:pt x="5357" y="545"/>
                  </a:cubicBezTo>
                  <a:cubicBezTo>
                    <a:pt x="5319" y="544"/>
                    <a:pt x="5281" y="543"/>
                    <a:pt x="5244" y="543"/>
                  </a:cubicBezTo>
                  <a:cubicBezTo>
                    <a:pt x="4175" y="543"/>
                    <a:pt x="3231" y="919"/>
                    <a:pt x="2288" y="1242"/>
                  </a:cubicBezTo>
                  <a:cubicBezTo>
                    <a:pt x="1619" y="1521"/>
                    <a:pt x="1005" y="1912"/>
                    <a:pt x="503" y="2442"/>
                  </a:cubicBezTo>
                  <a:cubicBezTo>
                    <a:pt x="0" y="2916"/>
                    <a:pt x="140" y="3307"/>
                    <a:pt x="837" y="3362"/>
                  </a:cubicBezTo>
                  <a:cubicBezTo>
                    <a:pt x="861" y="3363"/>
                    <a:pt x="884" y="3364"/>
                    <a:pt x="909" y="3364"/>
                  </a:cubicBezTo>
                  <a:cubicBezTo>
                    <a:pt x="1489" y="3364"/>
                    <a:pt x="2281" y="3052"/>
                    <a:pt x="2790" y="2972"/>
                  </a:cubicBezTo>
                  <a:cubicBezTo>
                    <a:pt x="3006" y="2946"/>
                    <a:pt x="3228" y="2933"/>
                    <a:pt x="3451" y="2933"/>
                  </a:cubicBezTo>
                  <a:cubicBezTo>
                    <a:pt x="3949" y="2933"/>
                    <a:pt x="4457" y="2996"/>
                    <a:pt x="4939" y="3111"/>
                  </a:cubicBezTo>
                  <a:cubicBezTo>
                    <a:pt x="5608" y="3390"/>
                    <a:pt x="5776" y="4255"/>
                    <a:pt x="6278" y="4646"/>
                  </a:cubicBezTo>
                  <a:cubicBezTo>
                    <a:pt x="7171" y="5343"/>
                    <a:pt x="7756" y="6013"/>
                    <a:pt x="8733" y="6738"/>
                  </a:cubicBezTo>
                  <a:cubicBezTo>
                    <a:pt x="9960" y="7631"/>
                    <a:pt x="11132" y="8914"/>
                    <a:pt x="12778" y="9416"/>
                  </a:cubicBezTo>
                  <a:cubicBezTo>
                    <a:pt x="13643" y="9723"/>
                    <a:pt x="14564" y="9528"/>
                    <a:pt x="15401" y="9668"/>
                  </a:cubicBezTo>
                  <a:cubicBezTo>
                    <a:pt x="15708" y="9695"/>
                    <a:pt x="16154" y="10114"/>
                    <a:pt x="16628" y="10477"/>
                  </a:cubicBezTo>
                  <a:cubicBezTo>
                    <a:pt x="17052" y="10801"/>
                    <a:pt x="17498" y="11192"/>
                    <a:pt x="18086" y="11192"/>
                  </a:cubicBezTo>
                  <a:cubicBezTo>
                    <a:pt x="18156" y="11192"/>
                    <a:pt x="18228" y="11186"/>
                    <a:pt x="18302" y="11174"/>
                  </a:cubicBezTo>
                  <a:lnTo>
                    <a:pt x="18219" y="10616"/>
                  </a:lnTo>
                  <a:cubicBezTo>
                    <a:pt x="18637" y="10505"/>
                    <a:pt x="18749" y="9947"/>
                    <a:pt x="18358" y="9695"/>
                  </a:cubicBezTo>
                  <a:cubicBezTo>
                    <a:pt x="17186" y="8942"/>
                    <a:pt x="15875" y="8077"/>
                    <a:pt x="14815" y="7268"/>
                  </a:cubicBezTo>
                  <a:cubicBezTo>
                    <a:pt x="13894" y="6599"/>
                    <a:pt x="13113" y="5762"/>
                    <a:pt x="12499" y="4813"/>
                  </a:cubicBezTo>
                  <a:cubicBezTo>
                    <a:pt x="12025" y="4060"/>
                    <a:pt x="11411" y="3809"/>
                    <a:pt x="10658" y="3418"/>
                  </a:cubicBezTo>
                  <a:cubicBezTo>
                    <a:pt x="9933" y="3083"/>
                    <a:pt x="9179" y="2777"/>
                    <a:pt x="8398" y="2525"/>
                  </a:cubicBezTo>
                  <a:cubicBezTo>
                    <a:pt x="8326" y="2501"/>
                    <a:pt x="8256" y="2491"/>
                    <a:pt x="8191" y="2491"/>
                  </a:cubicBezTo>
                  <a:cubicBezTo>
                    <a:pt x="7877" y="2491"/>
                    <a:pt x="7684" y="2741"/>
                    <a:pt x="8007" y="2972"/>
                  </a:cubicBezTo>
                  <a:cubicBezTo>
                    <a:pt x="8705" y="3530"/>
                    <a:pt x="9626" y="3613"/>
                    <a:pt x="10379" y="3948"/>
                  </a:cubicBezTo>
                  <a:cubicBezTo>
                    <a:pt x="11104" y="4199"/>
                    <a:pt x="11662" y="4785"/>
                    <a:pt x="11885" y="5511"/>
                  </a:cubicBezTo>
                  <a:cubicBezTo>
                    <a:pt x="12137" y="6292"/>
                    <a:pt x="13169" y="6906"/>
                    <a:pt x="14285" y="7798"/>
                  </a:cubicBezTo>
                  <a:cubicBezTo>
                    <a:pt x="14536" y="7994"/>
                    <a:pt x="16963" y="9556"/>
                    <a:pt x="17214" y="9751"/>
                  </a:cubicBezTo>
                  <a:cubicBezTo>
                    <a:pt x="16963" y="9751"/>
                    <a:pt x="14452" y="8607"/>
                    <a:pt x="14229" y="8607"/>
                  </a:cubicBezTo>
                  <a:cubicBezTo>
                    <a:pt x="14131" y="8614"/>
                    <a:pt x="14035" y="8618"/>
                    <a:pt x="13941" y="8618"/>
                  </a:cubicBezTo>
                  <a:cubicBezTo>
                    <a:pt x="13657" y="8618"/>
                    <a:pt x="13385" y="8586"/>
                    <a:pt x="13113" y="8524"/>
                  </a:cubicBezTo>
                  <a:cubicBezTo>
                    <a:pt x="11802" y="8049"/>
                    <a:pt x="10574" y="7380"/>
                    <a:pt x="9486" y="6515"/>
                  </a:cubicBezTo>
                  <a:cubicBezTo>
                    <a:pt x="8593" y="5873"/>
                    <a:pt x="7980" y="5120"/>
                    <a:pt x="7003" y="4395"/>
                  </a:cubicBezTo>
                  <a:cubicBezTo>
                    <a:pt x="6613" y="4032"/>
                    <a:pt x="6278" y="3641"/>
                    <a:pt x="5999" y="3223"/>
                  </a:cubicBezTo>
                  <a:cubicBezTo>
                    <a:pt x="5803" y="2804"/>
                    <a:pt x="5413" y="2525"/>
                    <a:pt x="4966" y="2442"/>
                  </a:cubicBezTo>
                  <a:cubicBezTo>
                    <a:pt x="4528" y="2360"/>
                    <a:pt x="4079" y="2317"/>
                    <a:pt x="3627" y="2317"/>
                  </a:cubicBezTo>
                  <a:cubicBezTo>
                    <a:pt x="3303" y="2317"/>
                    <a:pt x="2977" y="2339"/>
                    <a:pt x="2651" y="2386"/>
                  </a:cubicBezTo>
                  <a:cubicBezTo>
                    <a:pt x="2321" y="2433"/>
                    <a:pt x="1555" y="2758"/>
                    <a:pt x="1223" y="2758"/>
                  </a:cubicBezTo>
                  <a:cubicBezTo>
                    <a:pt x="1161" y="2758"/>
                    <a:pt x="1115" y="2747"/>
                    <a:pt x="1089" y="2721"/>
                  </a:cubicBezTo>
                  <a:cubicBezTo>
                    <a:pt x="810" y="2442"/>
                    <a:pt x="2037" y="2051"/>
                    <a:pt x="2372" y="1912"/>
                  </a:cubicBezTo>
                  <a:cubicBezTo>
                    <a:pt x="3320" y="1549"/>
                    <a:pt x="4325" y="1354"/>
                    <a:pt x="5357" y="1326"/>
                  </a:cubicBezTo>
                  <a:cubicBezTo>
                    <a:pt x="5971" y="1409"/>
                    <a:pt x="6613" y="1465"/>
                    <a:pt x="7226" y="1493"/>
                  </a:cubicBezTo>
                  <a:cubicBezTo>
                    <a:pt x="7840" y="1409"/>
                    <a:pt x="8426" y="1242"/>
                    <a:pt x="8984" y="991"/>
                  </a:cubicBezTo>
                  <a:cubicBezTo>
                    <a:pt x="9428" y="836"/>
                    <a:pt x="9890" y="751"/>
                    <a:pt x="10355" y="751"/>
                  </a:cubicBezTo>
                  <a:cubicBezTo>
                    <a:pt x="10474" y="751"/>
                    <a:pt x="10594" y="756"/>
                    <a:pt x="10714" y="768"/>
                  </a:cubicBezTo>
                  <a:cubicBezTo>
                    <a:pt x="12109" y="907"/>
                    <a:pt x="13169" y="2163"/>
                    <a:pt x="14731" y="2888"/>
                  </a:cubicBezTo>
                  <a:cubicBezTo>
                    <a:pt x="15484" y="3223"/>
                    <a:pt x="16154" y="3279"/>
                    <a:pt x="16879" y="3530"/>
                  </a:cubicBezTo>
                  <a:cubicBezTo>
                    <a:pt x="17549" y="3781"/>
                    <a:pt x="18107" y="4227"/>
                    <a:pt x="18525" y="4813"/>
                  </a:cubicBezTo>
                  <a:cubicBezTo>
                    <a:pt x="18888" y="5343"/>
                    <a:pt x="19083" y="6599"/>
                    <a:pt x="19083" y="7687"/>
                  </a:cubicBezTo>
                  <a:cubicBezTo>
                    <a:pt x="19083" y="8356"/>
                    <a:pt x="19056" y="9026"/>
                    <a:pt x="19000" y="9695"/>
                  </a:cubicBezTo>
                  <a:lnTo>
                    <a:pt x="19976" y="9807"/>
                  </a:lnTo>
                  <a:cubicBezTo>
                    <a:pt x="20060" y="9110"/>
                    <a:pt x="20088" y="8384"/>
                    <a:pt x="20088" y="7687"/>
                  </a:cubicBezTo>
                  <a:cubicBezTo>
                    <a:pt x="20088" y="6515"/>
                    <a:pt x="19976" y="5148"/>
                    <a:pt x="19334" y="4255"/>
                  </a:cubicBezTo>
                  <a:cubicBezTo>
                    <a:pt x="18777" y="3558"/>
                    <a:pt x="18051" y="3083"/>
                    <a:pt x="17214" y="2860"/>
                  </a:cubicBezTo>
                  <a:cubicBezTo>
                    <a:pt x="16433" y="2581"/>
                    <a:pt x="15624" y="2386"/>
                    <a:pt x="15010" y="2107"/>
                  </a:cubicBezTo>
                  <a:cubicBezTo>
                    <a:pt x="13643" y="1437"/>
                    <a:pt x="12276" y="210"/>
                    <a:pt x="10463" y="14"/>
                  </a:cubicBezTo>
                  <a:cubicBezTo>
                    <a:pt x="10354" y="5"/>
                    <a:pt x="10246" y="0"/>
                    <a:pt x="10137" y="0"/>
                  </a:cubicBezTo>
                  <a:close/>
                </a:path>
              </a:pathLst>
            </a:custGeom>
            <a:solidFill>
              <a:srgbClr val="447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7"/>
            <p:cNvSpPr/>
            <p:nvPr/>
          </p:nvSpPr>
          <p:spPr>
            <a:xfrm>
              <a:off x="3466129" y="1426357"/>
              <a:ext cx="374316" cy="179082"/>
            </a:xfrm>
            <a:custGeom>
              <a:avLst/>
              <a:gdLst/>
              <a:ahLst/>
              <a:cxnLst/>
              <a:rect l="l" t="t" r="r" b="b"/>
              <a:pathLst>
                <a:path w="15764" h="7561" extrusionOk="0">
                  <a:moveTo>
                    <a:pt x="7617" y="0"/>
                  </a:moveTo>
                  <a:lnTo>
                    <a:pt x="5078" y="531"/>
                  </a:lnTo>
                  <a:lnTo>
                    <a:pt x="5803" y="1730"/>
                  </a:lnTo>
                  <a:lnTo>
                    <a:pt x="8454" y="3990"/>
                  </a:lnTo>
                  <a:lnTo>
                    <a:pt x="7338" y="4269"/>
                  </a:lnTo>
                  <a:cubicBezTo>
                    <a:pt x="5803" y="4632"/>
                    <a:pt x="4269" y="5078"/>
                    <a:pt x="2818" y="5664"/>
                  </a:cubicBezTo>
                  <a:lnTo>
                    <a:pt x="0" y="6780"/>
                  </a:lnTo>
                  <a:lnTo>
                    <a:pt x="4185" y="7505"/>
                  </a:lnTo>
                  <a:cubicBezTo>
                    <a:pt x="4599" y="7540"/>
                    <a:pt x="5012" y="7561"/>
                    <a:pt x="5422" y="7561"/>
                  </a:cubicBezTo>
                  <a:cubicBezTo>
                    <a:pt x="6668" y="7561"/>
                    <a:pt x="7892" y="7368"/>
                    <a:pt x="9067" y="6780"/>
                  </a:cubicBezTo>
                  <a:lnTo>
                    <a:pt x="10909" y="4241"/>
                  </a:lnTo>
                  <a:lnTo>
                    <a:pt x="12722" y="2986"/>
                  </a:lnTo>
                  <a:lnTo>
                    <a:pt x="13950" y="2958"/>
                  </a:lnTo>
                  <a:lnTo>
                    <a:pt x="15763" y="3069"/>
                  </a:lnTo>
                  <a:cubicBezTo>
                    <a:pt x="15484" y="2456"/>
                    <a:pt x="15373" y="1898"/>
                    <a:pt x="14396" y="1228"/>
                  </a:cubicBezTo>
                  <a:lnTo>
                    <a:pt x="11829" y="1005"/>
                  </a:lnTo>
                  <a:lnTo>
                    <a:pt x="7617" y="0"/>
                  </a:lnTo>
                  <a:close/>
                </a:path>
              </a:pathLst>
            </a:custGeom>
            <a:solidFill>
              <a:srgbClr val="71C8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7"/>
            <p:cNvSpPr/>
            <p:nvPr/>
          </p:nvSpPr>
          <p:spPr>
            <a:xfrm>
              <a:off x="3461475" y="1425694"/>
              <a:ext cx="379635" cy="181119"/>
            </a:xfrm>
            <a:custGeom>
              <a:avLst/>
              <a:gdLst/>
              <a:ahLst/>
              <a:cxnLst/>
              <a:rect l="l" t="t" r="r" b="b"/>
              <a:pathLst>
                <a:path w="15988" h="7647" extrusionOk="0">
                  <a:moveTo>
                    <a:pt x="7813" y="84"/>
                  </a:moveTo>
                  <a:lnTo>
                    <a:pt x="11997" y="1089"/>
                  </a:lnTo>
                  <a:lnTo>
                    <a:pt x="14564" y="1284"/>
                  </a:lnTo>
                  <a:cubicBezTo>
                    <a:pt x="15122" y="1674"/>
                    <a:pt x="15569" y="2232"/>
                    <a:pt x="15792" y="2874"/>
                  </a:cubicBezTo>
                  <a:lnTo>
                    <a:pt x="15848" y="3042"/>
                  </a:lnTo>
                  <a:lnTo>
                    <a:pt x="14118" y="2930"/>
                  </a:lnTo>
                  <a:lnTo>
                    <a:pt x="12890" y="2958"/>
                  </a:lnTo>
                  <a:lnTo>
                    <a:pt x="11077" y="4241"/>
                  </a:lnTo>
                  <a:lnTo>
                    <a:pt x="9235" y="6780"/>
                  </a:lnTo>
                  <a:cubicBezTo>
                    <a:pt x="8015" y="7370"/>
                    <a:pt x="6765" y="7530"/>
                    <a:pt x="5614" y="7530"/>
                  </a:cubicBezTo>
                  <a:cubicBezTo>
                    <a:pt x="5187" y="7530"/>
                    <a:pt x="4774" y="7508"/>
                    <a:pt x="4381" y="7478"/>
                  </a:cubicBezTo>
                  <a:lnTo>
                    <a:pt x="364" y="6780"/>
                  </a:lnTo>
                  <a:lnTo>
                    <a:pt x="3070" y="5748"/>
                  </a:lnTo>
                  <a:lnTo>
                    <a:pt x="3907" y="5441"/>
                  </a:lnTo>
                  <a:cubicBezTo>
                    <a:pt x="5106" y="4994"/>
                    <a:pt x="6334" y="4632"/>
                    <a:pt x="7589" y="4353"/>
                  </a:cubicBezTo>
                  <a:lnTo>
                    <a:pt x="8789" y="4046"/>
                  </a:lnTo>
                  <a:lnTo>
                    <a:pt x="6083" y="1730"/>
                  </a:lnTo>
                  <a:lnTo>
                    <a:pt x="5385" y="586"/>
                  </a:lnTo>
                  <a:lnTo>
                    <a:pt x="7813" y="84"/>
                  </a:lnTo>
                  <a:close/>
                  <a:moveTo>
                    <a:pt x="7813" y="1"/>
                  </a:moveTo>
                  <a:lnTo>
                    <a:pt x="5190" y="531"/>
                  </a:lnTo>
                  <a:lnTo>
                    <a:pt x="5971" y="1814"/>
                  </a:lnTo>
                  <a:lnTo>
                    <a:pt x="8538" y="3990"/>
                  </a:lnTo>
                  <a:lnTo>
                    <a:pt x="7534" y="4241"/>
                  </a:lnTo>
                  <a:cubicBezTo>
                    <a:pt x="6278" y="4520"/>
                    <a:pt x="5023" y="4883"/>
                    <a:pt x="3851" y="5357"/>
                  </a:cubicBezTo>
                  <a:lnTo>
                    <a:pt x="2986" y="5636"/>
                  </a:lnTo>
                  <a:lnTo>
                    <a:pt x="1" y="6836"/>
                  </a:lnTo>
                  <a:lnTo>
                    <a:pt x="4353" y="7589"/>
                  </a:lnTo>
                  <a:cubicBezTo>
                    <a:pt x="4772" y="7617"/>
                    <a:pt x="5190" y="7645"/>
                    <a:pt x="5609" y="7645"/>
                  </a:cubicBezTo>
                  <a:cubicBezTo>
                    <a:pt x="5666" y="7646"/>
                    <a:pt x="5723" y="7647"/>
                    <a:pt x="5781" y="7647"/>
                  </a:cubicBezTo>
                  <a:cubicBezTo>
                    <a:pt x="6978" y="7647"/>
                    <a:pt x="8172" y="7370"/>
                    <a:pt x="9263" y="6864"/>
                  </a:cubicBezTo>
                  <a:lnTo>
                    <a:pt x="11133" y="4297"/>
                  </a:lnTo>
                  <a:lnTo>
                    <a:pt x="12918" y="3069"/>
                  </a:lnTo>
                  <a:lnTo>
                    <a:pt x="14118" y="3042"/>
                  </a:lnTo>
                  <a:lnTo>
                    <a:pt x="15987" y="3153"/>
                  </a:lnTo>
                  <a:lnTo>
                    <a:pt x="15987" y="3153"/>
                  </a:lnTo>
                  <a:lnTo>
                    <a:pt x="15959" y="3069"/>
                  </a:lnTo>
                  <a:lnTo>
                    <a:pt x="15875" y="2818"/>
                  </a:lnTo>
                  <a:cubicBezTo>
                    <a:pt x="15624" y="2149"/>
                    <a:pt x="15178" y="1591"/>
                    <a:pt x="14592" y="1200"/>
                  </a:cubicBezTo>
                  <a:lnTo>
                    <a:pt x="12025" y="1005"/>
                  </a:lnTo>
                  <a:lnTo>
                    <a:pt x="7813" y="1"/>
                  </a:lnTo>
                  <a:close/>
                </a:path>
              </a:pathLst>
            </a:custGeom>
            <a:solidFill>
              <a:srgbClr val="C837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7"/>
            <p:cNvSpPr/>
            <p:nvPr/>
          </p:nvSpPr>
          <p:spPr>
            <a:xfrm>
              <a:off x="3553562" y="1417598"/>
              <a:ext cx="302274" cy="196443"/>
            </a:xfrm>
            <a:custGeom>
              <a:avLst/>
              <a:gdLst/>
              <a:ahLst/>
              <a:cxnLst/>
              <a:rect l="l" t="t" r="r" b="b"/>
              <a:pathLst>
                <a:path w="12730" h="8294" extrusionOk="0">
                  <a:moveTo>
                    <a:pt x="3670" y="1"/>
                  </a:moveTo>
                  <a:cubicBezTo>
                    <a:pt x="3089" y="1"/>
                    <a:pt x="2512" y="59"/>
                    <a:pt x="1954" y="175"/>
                  </a:cubicBezTo>
                  <a:cubicBezTo>
                    <a:pt x="1507" y="259"/>
                    <a:pt x="1117" y="454"/>
                    <a:pt x="782" y="705"/>
                  </a:cubicBezTo>
                  <a:lnTo>
                    <a:pt x="1005" y="1375"/>
                  </a:lnTo>
                  <a:cubicBezTo>
                    <a:pt x="1005" y="1375"/>
                    <a:pt x="1507" y="1263"/>
                    <a:pt x="2121" y="1152"/>
                  </a:cubicBezTo>
                  <a:cubicBezTo>
                    <a:pt x="2707" y="1040"/>
                    <a:pt x="3321" y="984"/>
                    <a:pt x="3907" y="984"/>
                  </a:cubicBezTo>
                  <a:cubicBezTo>
                    <a:pt x="5246" y="1124"/>
                    <a:pt x="6557" y="1375"/>
                    <a:pt x="7841" y="1738"/>
                  </a:cubicBezTo>
                  <a:cubicBezTo>
                    <a:pt x="8259" y="1821"/>
                    <a:pt x="8705" y="1849"/>
                    <a:pt x="9124" y="1849"/>
                  </a:cubicBezTo>
                  <a:cubicBezTo>
                    <a:pt x="9542" y="1849"/>
                    <a:pt x="10128" y="1905"/>
                    <a:pt x="10296" y="1933"/>
                  </a:cubicBezTo>
                  <a:cubicBezTo>
                    <a:pt x="10547" y="1989"/>
                    <a:pt x="11467" y="2574"/>
                    <a:pt x="11523" y="3049"/>
                  </a:cubicBezTo>
                  <a:cubicBezTo>
                    <a:pt x="11523" y="3055"/>
                    <a:pt x="11518" y="3058"/>
                    <a:pt x="11507" y="3058"/>
                  </a:cubicBezTo>
                  <a:cubicBezTo>
                    <a:pt x="11376" y="3058"/>
                    <a:pt x="10444" y="2592"/>
                    <a:pt x="9849" y="2463"/>
                  </a:cubicBezTo>
                  <a:cubicBezTo>
                    <a:pt x="8817" y="2212"/>
                    <a:pt x="7729" y="2100"/>
                    <a:pt x="6641" y="2072"/>
                  </a:cubicBezTo>
                  <a:cubicBezTo>
                    <a:pt x="5413" y="2072"/>
                    <a:pt x="4214" y="2295"/>
                    <a:pt x="3293" y="2993"/>
                  </a:cubicBezTo>
                  <a:lnTo>
                    <a:pt x="3656" y="3467"/>
                  </a:lnTo>
                  <a:cubicBezTo>
                    <a:pt x="4297" y="2965"/>
                    <a:pt x="5553" y="2714"/>
                    <a:pt x="6669" y="2714"/>
                  </a:cubicBezTo>
                  <a:cubicBezTo>
                    <a:pt x="6827" y="2714"/>
                    <a:pt x="7196" y="2702"/>
                    <a:pt x="7633" y="2702"/>
                  </a:cubicBezTo>
                  <a:cubicBezTo>
                    <a:pt x="8507" y="2702"/>
                    <a:pt x="9654" y="2751"/>
                    <a:pt x="9933" y="3049"/>
                  </a:cubicBezTo>
                  <a:cubicBezTo>
                    <a:pt x="9896" y="3045"/>
                    <a:pt x="9857" y="3044"/>
                    <a:pt x="9817" y="3044"/>
                  </a:cubicBezTo>
                  <a:cubicBezTo>
                    <a:pt x="8898" y="3044"/>
                    <a:pt x="7288" y="3938"/>
                    <a:pt x="6780" y="4500"/>
                  </a:cubicBezTo>
                  <a:cubicBezTo>
                    <a:pt x="6390" y="4946"/>
                    <a:pt x="6055" y="5448"/>
                    <a:pt x="5748" y="5950"/>
                  </a:cubicBezTo>
                  <a:cubicBezTo>
                    <a:pt x="5497" y="6341"/>
                    <a:pt x="5134" y="6648"/>
                    <a:pt x="4744" y="6843"/>
                  </a:cubicBezTo>
                  <a:cubicBezTo>
                    <a:pt x="4242" y="7122"/>
                    <a:pt x="3014" y="7289"/>
                    <a:pt x="1982" y="7317"/>
                  </a:cubicBezTo>
                  <a:cubicBezTo>
                    <a:pt x="977" y="7345"/>
                    <a:pt x="112" y="7373"/>
                    <a:pt x="112" y="7373"/>
                  </a:cubicBezTo>
                  <a:lnTo>
                    <a:pt x="1" y="8015"/>
                  </a:lnTo>
                  <a:cubicBezTo>
                    <a:pt x="643" y="8210"/>
                    <a:pt x="1340" y="8294"/>
                    <a:pt x="2010" y="8294"/>
                  </a:cubicBezTo>
                  <a:cubicBezTo>
                    <a:pt x="3098" y="8266"/>
                    <a:pt x="4353" y="8182"/>
                    <a:pt x="5218" y="7680"/>
                  </a:cubicBezTo>
                  <a:cubicBezTo>
                    <a:pt x="5748" y="7345"/>
                    <a:pt x="6167" y="6871"/>
                    <a:pt x="6446" y="6313"/>
                  </a:cubicBezTo>
                  <a:cubicBezTo>
                    <a:pt x="6669" y="5894"/>
                    <a:pt x="6948" y="5476"/>
                    <a:pt x="7283" y="5141"/>
                  </a:cubicBezTo>
                  <a:cubicBezTo>
                    <a:pt x="8008" y="4500"/>
                    <a:pt x="8315" y="4025"/>
                    <a:pt x="9235" y="3635"/>
                  </a:cubicBezTo>
                  <a:cubicBezTo>
                    <a:pt x="9425" y="3552"/>
                    <a:pt x="9625" y="3524"/>
                    <a:pt x="9826" y="3524"/>
                  </a:cubicBezTo>
                  <a:cubicBezTo>
                    <a:pt x="10098" y="3524"/>
                    <a:pt x="10374" y="3575"/>
                    <a:pt x="10630" y="3607"/>
                  </a:cubicBezTo>
                  <a:cubicBezTo>
                    <a:pt x="11021" y="3607"/>
                    <a:pt x="11412" y="3663"/>
                    <a:pt x="11802" y="3746"/>
                  </a:cubicBezTo>
                  <a:cubicBezTo>
                    <a:pt x="11970" y="3787"/>
                    <a:pt x="12101" y="3805"/>
                    <a:pt x="12203" y="3805"/>
                  </a:cubicBezTo>
                  <a:cubicBezTo>
                    <a:pt x="12730" y="3805"/>
                    <a:pt x="12468" y="3325"/>
                    <a:pt x="12304" y="3021"/>
                  </a:cubicBezTo>
                  <a:cubicBezTo>
                    <a:pt x="12165" y="2742"/>
                    <a:pt x="11970" y="2463"/>
                    <a:pt x="11774" y="2212"/>
                  </a:cubicBezTo>
                  <a:cubicBezTo>
                    <a:pt x="11467" y="1821"/>
                    <a:pt x="11133" y="1319"/>
                    <a:pt x="10491" y="1207"/>
                  </a:cubicBezTo>
                  <a:cubicBezTo>
                    <a:pt x="10128" y="1152"/>
                    <a:pt x="9738" y="1124"/>
                    <a:pt x="9347" y="1124"/>
                  </a:cubicBezTo>
                  <a:cubicBezTo>
                    <a:pt x="8929" y="1124"/>
                    <a:pt x="8482" y="1068"/>
                    <a:pt x="8454" y="1068"/>
                  </a:cubicBezTo>
                  <a:cubicBezTo>
                    <a:pt x="7004" y="677"/>
                    <a:pt x="5664" y="147"/>
                    <a:pt x="4018" y="8"/>
                  </a:cubicBezTo>
                  <a:cubicBezTo>
                    <a:pt x="3902" y="3"/>
                    <a:pt x="3786" y="1"/>
                    <a:pt x="3670" y="1"/>
                  </a:cubicBezTo>
                  <a:close/>
                </a:path>
              </a:pathLst>
            </a:custGeom>
            <a:solidFill>
              <a:srgbClr val="225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7"/>
            <p:cNvSpPr/>
            <p:nvPr/>
          </p:nvSpPr>
          <p:spPr>
            <a:xfrm>
              <a:off x="3297176" y="1587108"/>
              <a:ext cx="415395" cy="312334"/>
            </a:xfrm>
            <a:custGeom>
              <a:avLst/>
              <a:gdLst/>
              <a:ahLst/>
              <a:cxnLst/>
              <a:rect l="l" t="t" r="r" b="b"/>
              <a:pathLst>
                <a:path w="17494" h="13187" extrusionOk="0">
                  <a:moveTo>
                    <a:pt x="8597" y="0"/>
                  </a:moveTo>
                  <a:cubicBezTo>
                    <a:pt x="8319" y="0"/>
                    <a:pt x="8016" y="36"/>
                    <a:pt x="7673" y="129"/>
                  </a:cubicBezTo>
                  <a:cubicBezTo>
                    <a:pt x="5943" y="520"/>
                    <a:pt x="4855" y="1273"/>
                    <a:pt x="3739" y="2027"/>
                  </a:cubicBezTo>
                  <a:cubicBezTo>
                    <a:pt x="1898" y="3282"/>
                    <a:pt x="1061" y="4621"/>
                    <a:pt x="1" y="5932"/>
                  </a:cubicBezTo>
                  <a:lnTo>
                    <a:pt x="308" y="7299"/>
                  </a:lnTo>
                  <a:cubicBezTo>
                    <a:pt x="915" y="7039"/>
                    <a:pt x="1523" y="6627"/>
                    <a:pt x="2169" y="6627"/>
                  </a:cubicBezTo>
                  <a:cubicBezTo>
                    <a:pt x="2354" y="6627"/>
                    <a:pt x="2543" y="6661"/>
                    <a:pt x="2735" y="6742"/>
                  </a:cubicBezTo>
                  <a:lnTo>
                    <a:pt x="6362" y="7885"/>
                  </a:lnTo>
                  <a:lnTo>
                    <a:pt x="9096" y="7160"/>
                  </a:lnTo>
                  <a:lnTo>
                    <a:pt x="12137" y="7132"/>
                  </a:lnTo>
                  <a:lnTo>
                    <a:pt x="15290" y="10564"/>
                  </a:lnTo>
                  <a:lnTo>
                    <a:pt x="16880" y="13186"/>
                  </a:lnTo>
                  <a:lnTo>
                    <a:pt x="17298" y="12796"/>
                  </a:lnTo>
                  <a:cubicBezTo>
                    <a:pt x="17494" y="11624"/>
                    <a:pt x="17466" y="10452"/>
                    <a:pt x="17187" y="9308"/>
                  </a:cubicBezTo>
                  <a:cubicBezTo>
                    <a:pt x="16489" y="7244"/>
                    <a:pt x="15541" y="5263"/>
                    <a:pt x="14341" y="3422"/>
                  </a:cubicBezTo>
                  <a:cubicBezTo>
                    <a:pt x="13476" y="1943"/>
                    <a:pt x="12025" y="1273"/>
                    <a:pt x="10742" y="408"/>
                  </a:cubicBezTo>
                  <a:cubicBezTo>
                    <a:pt x="9995" y="305"/>
                    <a:pt x="9402" y="0"/>
                    <a:pt x="8597" y="0"/>
                  </a:cubicBezTo>
                  <a:close/>
                </a:path>
              </a:pathLst>
            </a:custGeom>
            <a:solidFill>
              <a:srgbClr val="71C8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7"/>
            <p:cNvSpPr/>
            <p:nvPr/>
          </p:nvSpPr>
          <p:spPr>
            <a:xfrm>
              <a:off x="3295870" y="1586019"/>
              <a:ext cx="418031" cy="314726"/>
            </a:xfrm>
            <a:custGeom>
              <a:avLst/>
              <a:gdLst/>
              <a:ahLst/>
              <a:cxnLst/>
              <a:rect l="l" t="t" r="r" b="b"/>
              <a:pathLst>
                <a:path w="17605" h="13288" extrusionOk="0">
                  <a:moveTo>
                    <a:pt x="8666" y="103"/>
                  </a:moveTo>
                  <a:cubicBezTo>
                    <a:pt x="9074" y="103"/>
                    <a:pt x="9484" y="174"/>
                    <a:pt x="9876" y="315"/>
                  </a:cubicBezTo>
                  <a:cubicBezTo>
                    <a:pt x="10155" y="399"/>
                    <a:pt x="10462" y="454"/>
                    <a:pt x="10741" y="510"/>
                  </a:cubicBezTo>
                  <a:cubicBezTo>
                    <a:pt x="11020" y="678"/>
                    <a:pt x="11299" y="845"/>
                    <a:pt x="11550" y="1012"/>
                  </a:cubicBezTo>
                  <a:cubicBezTo>
                    <a:pt x="12611" y="1682"/>
                    <a:pt x="13671" y="2324"/>
                    <a:pt x="14340" y="3495"/>
                  </a:cubicBezTo>
                  <a:cubicBezTo>
                    <a:pt x="15540" y="5337"/>
                    <a:pt x="16488" y="7290"/>
                    <a:pt x="17186" y="9354"/>
                  </a:cubicBezTo>
                  <a:cubicBezTo>
                    <a:pt x="17437" y="10498"/>
                    <a:pt x="17493" y="11642"/>
                    <a:pt x="17298" y="12786"/>
                  </a:cubicBezTo>
                  <a:lnTo>
                    <a:pt x="16935" y="13121"/>
                  </a:lnTo>
                  <a:lnTo>
                    <a:pt x="15373" y="10554"/>
                  </a:lnTo>
                  <a:lnTo>
                    <a:pt x="12248" y="7122"/>
                  </a:lnTo>
                  <a:lnTo>
                    <a:pt x="9123" y="7150"/>
                  </a:lnTo>
                  <a:lnTo>
                    <a:pt x="6389" y="7876"/>
                  </a:lnTo>
                  <a:lnTo>
                    <a:pt x="2790" y="6732"/>
                  </a:lnTo>
                  <a:cubicBezTo>
                    <a:pt x="2586" y="6642"/>
                    <a:pt x="2386" y="6605"/>
                    <a:pt x="2191" y="6605"/>
                  </a:cubicBezTo>
                  <a:cubicBezTo>
                    <a:pt x="1719" y="6605"/>
                    <a:pt x="1271" y="6822"/>
                    <a:pt x="837" y="7039"/>
                  </a:cubicBezTo>
                  <a:cubicBezTo>
                    <a:pt x="670" y="7122"/>
                    <a:pt x="530" y="7206"/>
                    <a:pt x="363" y="7262"/>
                  </a:cubicBezTo>
                  <a:lnTo>
                    <a:pt x="84" y="5978"/>
                  </a:lnTo>
                  <a:cubicBezTo>
                    <a:pt x="279" y="5755"/>
                    <a:pt x="447" y="5532"/>
                    <a:pt x="642" y="5281"/>
                  </a:cubicBezTo>
                  <a:cubicBezTo>
                    <a:pt x="1479" y="4053"/>
                    <a:pt x="2567" y="2993"/>
                    <a:pt x="3794" y="2128"/>
                  </a:cubicBezTo>
                  <a:lnTo>
                    <a:pt x="3906" y="2045"/>
                  </a:lnTo>
                  <a:cubicBezTo>
                    <a:pt x="4966" y="1347"/>
                    <a:pt x="6054" y="594"/>
                    <a:pt x="7728" y="231"/>
                  </a:cubicBezTo>
                  <a:cubicBezTo>
                    <a:pt x="8033" y="146"/>
                    <a:pt x="8349" y="103"/>
                    <a:pt x="8666" y="103"/>
                  </a:cubicBezTo>
                  <a:close/>
                  <a:moveTo>
                    <a:pt x="8643" y="0"/>
                  </a:moveTo>
                  <a:cubicBezTo>
                    <a:pt x="8330" y="0"/>
                    <a:pt x="8015" y="38"/>
                    <a:pt x="7700" y="120"/>
                  </a:cubicBezTo>
                  <a:cubicBezTo>
                    <a:pt x="6026" y="510"/>
                    <a:pt x="4910" y="1263"/>
                    <a:pt x="3878" y="1961"/>
                  </a:cubicBezTo>
                  <a:lnTo>
                    <a:pt x="3767" y="2045"/>
                  </a:lnTo>
                  <a:cubicBezTo>
                    <a:pt x="2511" y="2910"/>
                    <a:pt x="1423" y="3998"/>
                    <a:pt x="558" y="5225"/>
                  </a:cubicBezTo>
                  <a:cubicBezTo>
                    <a:pt x="391" y="5476"/>
                    <a:pt x="195" y="5699"/>
                    <a:pt x="0" y="5951"/>
                  </a:cubicBezTo>
                  <a:lnTo>
                    <a:pt x="0" y="5978"/>
                  </a:lnTo>
                  <a:lnTo>
                    <a:pt x="335" y="7401"/>
                  </a:lnTo>
                  <a:lnTo>
                    <a:pt x="391" y="7373"/>
                  </a:lnTo>
                  <a:cubicBezTo>
                    <a:pt x="558" y="7318"/>
                    <a:pt x="753" y="7234"/>
                    <a:pt x="921" y="7150"/>
                  </a:cubicBezTo>
                  <a:cubicBezTo>
                    <a:pt x="1361" y="6910"/>
                    <a:pt x="1786" y="6713"/>
                    <a:pt x="2238" y="6713"/>
                  </a:cubicBezTo>
                  <a:cubicBezTo>
                    <a:pt x="2417" y="6713"/>
                    <a:pt x="2600" y="6744"/>
                    <a:pt x="2790" y="6815"/>
                  </a:cubicBezTo>
                  <a:lnTo>
                    <a:pt x="6417" y="7987"/>
                  </a:lnTo>
                  <a:lnTo>
                    <a:pt x="9151" y="7234"/>
                  </a:lnTo>
                  <a:lnTo>
                    <a:pt x="12192" y="7206"/>
                  </a:lnTo>
                  <a:lnTo>
                    <a:pt x="15289" y="10638"/>
                  </a:lnTo>
                  <a:lnTo>
                    <a:pt x="16907" y="13232"/>
                  </a:lnTo>
                  <a:lnTo>
                    <a:pt x="16935" y="13288"/>
                  </a:lnTo>
                  <a:lnTo>
                    <a:pt x="17409" y="12814"/>
                  </a:lnTo>
                  <a:cubicBezTo>
                    <a:pt x="17604" y="11642"/>
                    <a:pt x="17549" y="10470"/>
                    <a:pt x="17298" y="9326"/>
                  </a:cubicBezTo>
                  <a:cubicBezTo>
                    <a:pt x="16600" y="7262"/>
                    <a:pt x="15624" y="5281"/>
                    <a:pt x="14452" y="3440"/>
                  </a:cubicBezTo>
                  <a:cubicBezTo>
                    <a:pt x="13754" y="2268"/>
                    <a:pt x="12666" y="1570"/>
                    <a:pt x="11634" y="929"/>
                  </a:cubicBezTo>
                  <a:cubicBezTo>
                    <a:pt x="11355" y="761"/>
                    <a:pt x="11076" y="594"/>
                    <a:pt x="10825" y="399"/>
                  </a:cubicBezTo>
                  <a:lnTo>
                    <a:pt x="10797" y="399"/>
                  </a:lnTo>
                  <a:cubicBezTo>
                    <a:pt x="10490" y="371"/>
                    <a:pt x="10211" y="287"/>
                    <a:pt x="9932" y="203"/>
                  </a:cubicBezTo>
                  <a:cubicBezTo>
                    <a:pt x="9510" y="73"/>
                    <a:pt x="9078" y="0"/>
                    <a:pt x="8643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7"/>
            <p:cNvSpPr/>
            <p:nvPr/>
          </p:nvSpPr>
          <p:spPr>
            <a:xfrm>
              <a:off x="3250824" y="1576242"/>
              <a:ext cx="471030" cy="337724"/>
            </a:xfrm>
            <a:custGeom>
              <a:avLst/>
              <a:gdLst/>
              <a:ahLst/>
              <a:cxnLst/>
              <a:rect l="l" t="t" r="r" b="b"/>
              <a:pathLst>
                <a:path w="19837" h="14259" extrusionOk="0">
                  <a:moveTo>
                    <a:pt x="10512" y="920"/>
                  </a:moveTo>
                  <a:cubicBezTo>
                    <a:pt x="11750" y="920"/>
                    <a:pt x="13349" y="1652"/>
                    <a:pt x="14480" y="2513"/>
                  </a:cubicBezTo>
                  <a:cubicBezTo>
                    <a:pt x="15456" y="3323"/>
                    <a:pt x="16237" y="4299"/>
                    <a:pt x="16851" y="5415"/>
                  </a:cubicBezTo>
                  <a:cubicBezTo>
                    <a:pt x="17716" y="7005"/>
                    <a:pt x="18330" y="8735"/>
                    <a:pt x="18720" y="10493"/>
                  </a:cubicBezTo>
                  <a:cubicBezTo>
                    <a:pt x="18804" y="10911"/>
                    <a:pt x="19362" y="12864"/>
                    <a:pt x="18943" y="12976"/>
                  </a:cubicBezTo>
                  <a:cubicBezTo>
                    <a:pt x="18497" y="12864"/>
                    <a:pt x="18023" y="10716"/>
                    <a:pt x="17325" y="10409"/>
                  </a:cubicBezTo>
                  <a:cubicBezTo>
                    <a:pt x="16851" y="10186"/>
                    <a:pt x="16516" y="9711"/>
                    <a:pt x="16154" y="9126"/>
                  </a:cubicBezTo>
                  <a:cubicBezTo>
                    <a:pt x="15791" y="8540"/>
                    <a:pt x="15372" y="7842"/>
                    <a:pt x="14591" y="7452"/>
                  </a:cubicBezTo>
                  <a:cubicBezTo>
                    <a:pt x="13908" y="7110"/>
                    <a:pt x="13139" y="6939"/>
                    <a:pt x="12378" y="6939"/>
                  </a:cubicBezTo>
                  <a:cubicBezTo>
                    <a:pt x="12269" y="6939"/>
                    <a:pt x="12161" y="6942"/>
                    <a:pt x="12052" y="6949"/>
                  </a:cubicBezTo>
                  <a:cubicBezTo>
                    <a:pt x="11383" y="6977"/>
                    <a:pt x="10741" y="7145"/>
                    <a:pt x="10155" y="7368"/>
                  </a:cubicBezTo>
                  <a:cubicBezTo>
                    <a:pt x="9625" y="7563"/>
                    <a:pt x="9095" y="7675"/>
                    <a:pt x="8565" y="7703"/>
                  </a:cubicBezTo>
                  <a:cubicBezTo>
                    <a:pt x="7672" y="7647"/>
                    <a:pt x="6807" y="7396"/>
                    <a:pt x="6054" y="6949"/>
                  </a:cubicBezTo>
                  <a:cubicBezTo>
                    <a:pt x="5810" y="6790"/>
                    <a:pt x="5372" y="6720"/>
                    <a:pt x="4880" y="6720"/>
                  </a:cubicBezTo>
                  <a:cubicBezTo>
                    <a:pt x="4079" y="6720"/>
                    <a:pt x="3134" y="6907"/>
                    <a:pt x="2650" y="7201"/>
                  </a:cubicBezTo>
                  <a:cubicBezTo>
                    <a:pt x="2567" y="7033"/>
                    <a:pt x="4045" y="5806"/>
                    <a:pt x="4575" y="5638"/>
                  </a:cubicBezTo>
                  <a:cubicBezTo>
                    <a:pt x="6138" y="5164"/>
                    <a:pt x="7895" y="4076"/>
                    <a:pt x="8984" y="4076"/>
                  </a:cubicBezTo>
                  <a:cubicBezTo>
                    <a:pt x="10211" y="4104"/>
                    <a:pt x="12192" y="5415"/>
                    <a:pt x="13726" y="6364"/>
                  </a:cubicBezTo>
                  <a:cubicBezTo>
                    <a:pt x="15289" y="7340"/>
                    <a:pt x="16042" y="7535"/>
                    <a:pt x="16460" y="7870"/>
                  </a:cubicBezTo>
                  <a:cubicBezTo>
                    <a:pt x="17385" y="8538"/>
                    <a:pt x="17766" y="9111"/>
                    <a:pt x="17886" y="9111"/>
                  </a:cubicBezTo>
                  <a:cubicBezTo>
                    <a:pt x="17896" y="9111"/>
                    <a:pt x="17905" y="9107"/>
                    <a:pt x="17911" y="9098"/>
                  </a:cubicBezTo>
                  <a:cubicBezTo>
                    <a:pt x="18023" y="8930"/>
                    <a:pt x="17353" y="8037"/>
                    <a:pt x="17074" y="7535"/>
                  </a:cubicBezTo>
                  <a:cubicBezTo>
                    <a:pt x="16823" y="7005"/>
                    <a:pt x="15289" y="6559"/>
                    <a:pt x="13671" y="5582"/>
                  </a:cubicBezTo>
                  <a:cubicBezTo>
                    <a:pt x="12080" y="4578"/>
                    <a:pt x="10685" y="3490"/>
                    <a:pt x="9011" y="3490"/>
                  </a:cubicBezTo>
                  <a:cubicBezTo>
                    <a:pt x="8978" y="3489"/>
                    <a:pt x="8945" y="3489"/>
                    <a:pt x="8913" y="3489"/>
                  </a:cubicBezTo>
                  <a:cubicBezTo>
                    <a:pt x="7451" y="3489"/>
                    <a:pt x="6244" y="4092"/>
                    <a:pt x="4743" y="4801"/>
                  </a:cubicBezTo>
                  <a:cubicBezTo>
                    <a:pt x="3936" y="5166"/>
                    <a:pt x="2814" y="6525"/>
                    <a:pt x="2418" y="6525"/>
                  </a:cubicBezTo>
                  <a:cubicBezTo>
                    <a:pt x="2389" y="6525"/>
                    <a:pt x="2364" y="6518"/>
                    <a:pt x="2344" y="6503"/>
                  </a:cubicBezTo>
                  <a:cubicBezTo>
                    <a:pt x="2929" y="5666"/>
                    <a:pt x="3571" y="4885"/>
                    <a:pt x="4241" y="4132"/>
                  </a:cubicBezTo>
                  <a:cubicBezTo>
                    <a:pt x="6110" y="2569"/>
                    <a:pt x="8202" y="1035"/>
                    <a:pt x="10378" y="923"/>
                  </a:cubicBezTo>
                  <a:cubicBezTo>
                    <a:pt x="10422" y="921"/>
                    <a:pt x="10467" y="920"/>
                    <a:pt x="10512" y="920"/>
                  </a:cubicBezTo>
                  <a:close/>
                  <a:moveTo>
                    <a:pt x="10649" y="0"/>
                  </a:moveTo>
                  <a:cubicBezTo>
                    <a:pt x="10606" y="0"/>
                    <a:pt x="10562" y="1"/>
                    <a:pt x="10518" y="3"/>
                  </a:cubicBezTo>
                  <a:cubicBezTo>
                    <a:pt x="7868" y="114"/>
                    <a:pt x="5691" y="2011"/>
                    <a:pt x="3850" y="3574"/>
                  </a:cubicBezTo>
                  <a:cubicBezTo>
                    <a:pt x="3069" y="4299"/>
                    <a:pt x="2399" y="5108"/>
                    <a:pt x="1813" y="6001"/>
                  </a:cubicBezTo>
                  <a:cubicBezTo>
                    <a:pt x="1367" y="6615"/>
                    <a:pt x="976" y="7256"/>
                    <a:pt x="614" y="7954"/>
                  </a:cubicBezTo>
                  <a:cubicBezTo>
                    <a:pt x="251" y="8623"/>
                    <a:pt x="0" y="9237"/>
                    <a:pt x="335" y="9767"/>
                  </a:cubicBezTo>
                  <a:cubicBezTo>
                    <a:pt x="399" y="9788"/>
                    <a:pt x="457" y="9797"/>
                    <a:pt x="511" y="9797"/>
                  </a:cubicBezTo>
                  <a:cubicBezTo>
                    <a:pt x="968" y="9797"/>
                    <a:pt x="1059" y="9107"/>
                    <a:pt x="1283" y="8707"/>
                  </a:cubicBezTo>
                  <a:cubicBezTo>
                    <a:pt x="1702" y="8065"/>
                    <a:pt x="2762" y="7898"/>
                    <a:pt x="3487" y="7619"/>
                  </a:cubicBezTo>
                  <a:cubicBezTo>
                    <a:pt x="3732" y="7525"/>
                    <a:pt x="3971" y="7485"/>
                    <a:pt x="4212" y="7485"/>
                  </a:cubicBezTo>
                  <a:cubicBezTo>
                    <a:pt x="4684" y="7485"/>
                    <a:pt x="5165" y="7639"/>
                    <a:pt x="5719" y="7842"/>
                  </a:cubicBezTo>
                  <a:cubicBezTo>
                    <a:pt x="6528" y="8177"/>
                    <a:pt x="7421" y="8623"/>
                    <a:pt x="8537" y="8679"/>
                  </a:cubicBezTo>
                  <a:cubicBezTo>
                    <a:pt x="9179" y="8679"/>
                    <a:pt x="9848" y="8540"/>
                    <a:pt x="10462" y="8316"/>
                  </a:cubicBezTo>
                  <a:cubicBezTo>
                    <a:pt x="10964" y="8093"/>
                    <a:pt x="11494" y="7982"/>
                    <a:pt x="12052" y="7926"/>
                  </a:cubicBezTo>
                  <a:cubicBezTo>
                    <a:pt x="12124" y="7923"/>
                    <a:pt x="12195" y="7922"/>
                    <a:pt x="12266" y="7922"/>
                  </a:cubicBezTo>
                  <a:cubicBezTo>
                    <a:pt x="12919" y="7922"/>
                    <a:pt x="13566" y="8040"/>
                    <a:pt x="14145" y="8316"/>
                  </a:cubicBezTo>
                  <a:cubicBezTo>
                    <a:pt x="14619" y="8568"/>
                    <a:pt x="14954" y="9042"/>
                    <a:pt x="15317" y="9656"/>
                  </a:cubicBezTo>
                  <a:cubicBezTo>
                    <a:pt x="15707" y="10242"/>
                    <a:pt x="16126" y="10939"/>
                    <a:pt x="16935" y="11302"/>
                  </a:cubicBezTo>
                  <a:cubicBezTo>
                    <a:pt x="17297" y="11469"/>
                    <a:pt x="17688" y="12055"/>
                    <a:pt x="17967" y="12641"/>
                  </a:cubicBezTo>
                  <a:cubicBezTo>
                    <a:pt x="18218" y="13366"/>
                    <a:pt x="18330" y="13896"/>
                    <a:pt x="18860" y="14259"/>
                  </a:cubicBezTo>
                  <a:cubicBezTo>
                    <a:pt x="19641" y="14119"/>
                    <a:pt x="19613" y="13283"/>
                    <a:pt x="19725" y="12697"/>
                  </a:cubicBezTo>
                  <a:cubicBezTo>
                    <a:pt x="19836" y="11888"/>
                    <a:pt x="19836" y="11051"/>
                    <a:pt x="19697" y="10242"/>
                  </a:cubicBezTo>
                  <a:cubicBezTo>
                    <a:pt x="19250" y="8344"/>
                    <a:pt x="18274" y="6615"/>
                    <a:pt x="17381" y="4996"/>
                  </a:cubicBezTo>
                  <a:cubicBezTo>
                    <a:pt x="16795" y="3797"/>
                    <a:pt x="15958" y="2737"/>
                    <a:pt x="14954" y="1900"/>
                  </a:cubicBezTo>
                  <a:cubicBezTo>
                    <a:pt x="13757" y="1030"/>
                    <a:pt x="12323" y="0"/>
                    <a:pt x="10649" y="0"/>
                  </a:cubicBezTo>
                  <a:close/>
                </a:path>
              </a:pathLst>
            </a:custGeom>
            <a:solidFill>
              <a:srgbClr val="5A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7"/>
            <p:cNvSpPr/>
            <p:nvPr/>
          </p:nvSpPr>
          <p:spPr>
            <a:xfrm>
              <a:off x="3282620" y="1717627"/>
              <a:ext cx="87453" cy="203123"/>
            </a:xfrm>
            <a:custGeom>
              <a:avLst/>
              <a:gdLst/>
              <a:ahLst/>
              <a:cxnLst/>
              <a:rect l="l" t="t" r="r" b="b"/>
              <a:pathLst>
                <a:path w="3683" h="8576" extrusionOk="0">
                  <a:moveTo>
                    <a:pt x="2818" y="1"/>
                  </a:moveTo>
                  <a:lnTo>
                    <a:pt x="2818" y="29"/>
                  </a:lnTo>
                  <a:cubicBezTo>
                    <a:pt x="2567" y="29"/>
                    <a:pt x="2344" y="168"/>
                    <a:pt x="2232" y="364"/>
                  </a:cubicBezTo>
                  <a:cubicBezTo>
                    <a:pt x="781" y="2958"/>
                    <a:pt x="0" y="5637"/>
                    <a:pt x="419" y="8092"/>
                  </a:cubicBezTo>
                  <a:cubicBezTo>
                    <a:pt x="529" y="8422"/>
                    <a:pt x="805" y="8575"/>
                    <a:pt x="1080" y="8575"/>
                  </a:cubicBezTo>
                  <a:cubicBezTo>
                    <a:pt x="1433" y="8575"/>
                    <a:pt x="1786" y="8323"/>
                    <a:pt x="1786" y="7868"/>
                  </a:cubicBezTo>
                  <a:cubicBezTo>
                    <a:pt x="1423" y="5860"/>
                    <a:pt x="2093" y="3460"/>
                    <a:pt x="3432" y="1061"/>
                  </a:cubicBezTo>
                  <a:cubicBezTo>
                    <a:pt x="3683" y="587"/>
                    <a:pt x="3348" y="1"/>
                    <a:pt x="2818" y="1"/>
                  </a:cubicBezTo>
                  <a:close/>
                </a:path>
              </a:pathLst>
            </a:custGeom>
            <a:solidFill>
              <a:srgbClr val="2D50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7"/>
            <p:cNvSpPr/>
            <p:nvPr/>
          </p:nvSpPr>
          <p:spPr>
            <a:xfrm>
              <a:off x="3279295" y="1713673"/>
              <a:ext cx="94101" cy="214112"/>
            </a:xfrm>
            <a:custGeom>
              <a:avLst/>
              <a:gdLst/>
              <a:ahLst/>
              <a:cxnLst/>
              <a:rect l="l" t="t" r="r" b="b"/>
              <a:pathLst>
                <a:path w="3963" h="9040" extrusionOk="0">
                  <a:moveTo>
                    <a:pt x="2958" y="363"/>
                  </a:moveTo>
                  <a:cubicBezTo>
                    <a:pt x="3042" y="363"/>
                    <a:pt x="3153" y="391"/>
                    <a:pt x="3209" y="447"/>
                  </a:cubicBezTo>
                  <a:cubicBezTo>
                    <a:pt x="3460" y="586"/>
                    <a:pt x="3544" y="893"/>
                    <a:pt x="3404" y="1144"/>
                  </a:cubicBezTo>
                  <a:cubicBezTo>
                    <a:pt x="1981" y="3683"/>
                    <a:pt x="1396" y="6083"/>
                    <a:pt x="1730" y="8091"/>
                  </a:cubicBezTo>
                  <a:cubicBezTo>
                    <a:pt x="1823" y="8477"/>
                    <a:pt x="1531" y="8701"/>
                    <a:pt x="1243" y="8701"/>
                  </a:cubicBezTo>
                  <a:cubicBezTo>
                    <a:pt x="1010" y="8701"/>
                    <a:pt x="779" y="8555"/>
                    <a:pt x="754" y="8231"/>
                  </a:cubicBezTo>
                  <a:cubicBezTo>
                    <a:pt x="363" y="5999"/>
                    <a:pt x="977" y="3432"/>
                    <a:pt x="2512" y="642"/>
                  </a:cubicBezTo>
                  <a:cubicBezTo>
                    <a:pt x="2595" y="475"/>
                    <a:pt x="2791" y="391"/>
                    <a:pt x="2958" y="391"/>
                  </a:cubicBezTo>
                  <a:lnTo>
                    <a:pt x="2958" y="363"/>
                  </a:lnTo>
                  <a:close/>
                  <a:moveTo>
                    <a:pt x="2958" y="1"/>
                  </a:moveTo>
                  <a:cubicBezTo>
                    <a:pt x="2651" y="1"/>
                    <a:pt x="2344" y="196"/>
                    <a:pt x="2205" y="475"/>
                  </a:cubicBezTo>
                  <a:cubicBezTo>
                    <a:pt x="614" y="3321"/>
                    <a:pt x="1" y="5971"/>
                    <a:pt x="391" y="8287"/>
                  </a:cubicBezTo>
                  <a:cubicBezTo>
                    <a:pt x="447" y="8733"/>
                    <a:pt x="810" y="9040"/>
                    <a:pt x="1228" y="9040"/>
                  </a:cubicBezTo>
                  <a:cubicBezTo>
                    <a:pt x="1284" y="9040"/>
                    <a:pt x="1340" y="9040"/>
                    <a:pt x="1368" y="9012"/>
                  </a:cubicBezTo>
                  <a:cubicBezTo>
                    <a:pt x="1619" y="8984"/>
                    <a:pt x="1814" y="8872"/>
                    <a:pt x="1954" y="8677"/>
                  </a:cubicBezTo>
                  <a:cubicBezTo>
                    <a:pt x="2093" y="8482"/>
                    <a:pt x="2149" y="8231"/>
                    <a:pt x="2121" y="8008"/>
                  </a:cubicBezTo>
                  <a:cubicBezTo>
                    <a:pt x="1786" y="6110"/>
                    <a:pt x="2344" y="3795"/>
                    <a:pt x="3739" y="1312"/>
                  </a:cubicBezTo>
                  <a:cubicBezTo>
                    <a:pt x="3962" y="893"/>
                    <a:pt x="3823" y="363"/>
                    <a:pt x="3404" y="112"/>
                  </a:cubicBezTo>
                  <a:cubicBezTo>
                    <a:pt x="3265" y="28"/>
                    <a:pt x="3125" y="1"/>
                    <a:pt x="2958" y="1"/>
                  </a:cubicBezTo>
                  <a:close/>
                </a:path>
              </a:pathLst>
            </a:custGeom>
            <a:solidFill>
              <a:srgbClr val="1728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7"/>
            <p:cNvSpPr/>
            <p:nvPr/>
          </p:nvSpPr>
          <p:spPr>
            <a:xfrm>
              <a:off x="3236528" y="1625177"/>
              <a:ext cx="109037" cy="311600"/>
            </a:xfrm>
            <a:custGeom>
              <a:avLst/>
              <a:gdLst/>
              <a:ahLst/>
              <a:cxnLst/>
              <a:rect l="l" t="t" r="r" b="b"/>
              <a:pathLst>
                <a:path w="4592" h="13156" extrusionOk="0">
                  <a:moveTo>
                    <a:pt x="3866" y="0"/>
                  </a:moveTo>
                  <a:cubicBezTo>
                    <a:pt x="3643" y="0"/>
                    <a:pt x="3448" y="112"/>
                    <a:pt x="3336" y="307"/>
                  </a:cubicBezTo>
                  <a:cubicBezTo>
                    <a:pt x="1244" y="3850"/>
                    <a:pt x="156" y="9374"/>
                    <a:pt x="44" y="12499"/>
                  </a:cubicBezTo>
                  <a:cubicBezTo>
                    <a:pt x="1" y="12931"/>
                    <a:pt x="322" y="13155"/>
                    <a:pt x="640" y="13155"/>
                  </a:cubicBezTo>
                  <a:cubicBezTo>
                    <a:pt x="936" y="13155"/>
                    <a:pt x="1229" y="12959"/>
                    <a:pt x="1216" y="12555"/>
                  </a:cubicBezTo>
                  <a:cubicBezTo>
                    <a:pt x="1327" y="9402"/>
                    <a:pt x="2443" y="4129"/>
                    <a:pt x="4368" y="893"/>
                  </a:cubicBezTo>
                  <a:cubicBezTo>
                    <a:pt x="4592" y="502"/>
                    <a:pt x="4313" y="0"/>
                    <a:pt x="3866" y="0"/>
                  </a:cubicBezTo>
                  <a:close/>
                </a:path>
              </a:pathLst>
            </a:custGeom>
            <a:solidFill>
              <a:srgbClr val="2D50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7"/>
            <p:cNvSpPr/>
            <p:nvPr/>
          </p:nvSpPr>
          <p:spPr>
            <a:xfrm>
              <a:off x="3232254" y="1621129"/>
              <a:ext cx="118606" cy="319913"/>
            </a:xfrm>
            <a:custGeom>
              <a:avLst/>
              <a:gdLst/>
              <a:ahLst/>
              <a:cxnLst/>
              <a:rect l="l" t="t" r="r" b="b"/>
              <a:pathLst>
                <a:path w="4995" h="13507" extrusionOk="0">
                  <a:moveTo>
                    <a:pt x="4018" y="338"/>
                  </a:moveTo>
                  <a:cubicBezTo>
                    <a:pt x="4353" y="338"/>
                    <a:pt x="4548" y="701"/>
                    <a:pt x="4381" y="952"/>
                  </a:cubicBezTo>
                  <a:cubicBezTo>
                    <a:pt x="2512" y="4133"/>
                    <a:pt x="1340" y="9378"/>
                    <a:pt x="1228" y="12698"/>
                  </a:cubicBezTo>
                  <a:cubicBezTo>
                    <a:pt x="1228" y="12837"/>
                    <a:pt x="1145" y="12977"/>
                    <a:pt x="1033" y="13060"/>
                  </a:cubicBezTo>
                  <a:cubicBezTo>
                    <a:pt x="963" y="13102"/>
                    <a:pt x="887" y="13123"/>
                    <a:pt x="810" y="13123"/>
                  </a:cubicBezTo>
                  <a:cubicBezTo>
                    <a:pt x="733" y="13123"/>
                    <a:pt x="656" y="13102"/>
                    <a:pt x="587" y="13060"/>
                  </a:cubicBezTo>
                  <a:cubicBezTo>
                    <a:pt x="447" y="12977"/>
                    <a:pt x="391" y="12837"/>
                    <a:pt x="419" y="12698"/>
                  </a:cubicBezTo>
                  <a:cubicBezTo>
                    <a:pt x="503" y="9880"/>
                    <a:pt x="1479" y="4300"/>
                    <a:pt x="3684" y="590"/>
                  </a:cubicBezTo>
                  <a:cubicBezTo>
                    <a:pt x="3739" y="450"/>
                    <a:pt x="3879" y="366"/>
                    <a:pt x="4018" y="366"/>
                  </a:cubicBezTo>
                  <a:lnTo>
                    <a:pt x="4018" y="338"/>
                  </a:lnTo>
                  <a:close/>
                  <a:moveTo>
                    <a:pt x="3976" y="0"/>
                  </a:moveTo>
                  <a:cubicBezTo>
                    <a:pt x="3721" y="0"/>
                    <a:pt x="3476" y="136"/>
                    <a:pt x="3349" y="366"/>
                  </a:cubicBezTo>
                  <a:cubicBezTo>
                    <a:pt x="1117" y="4161"/>
                    <a:pt x="140" y="9796"/>
                    <a:pt x="29" y="12670"/>
                  </a:cubicBezTo>
                  <a:cubicBezTo>
                    <a:pt x="1" y="12949"/>
                    <a:pt x="140" y="13228"/>
                    <a:pt x="364" y="13367"/>
                  </a:cubicBezTo>
                  <a:cubicBezTo>
                    <a:pt x="503" y="13451"/>
                    <a:pt x="643" y="13507"/>
                    <a:pt x="810" y="13507"/>
                  </a:cubicBezTo>
                  <a:cubicBezTo>
                    <a:pt x="949" y="13507"/>
                    <a:pt x="1089" y="13451"/>
                    <a:pt x="1200" y="13395"/>
                  </a:cubicBezTo>
                  <a:cubicBezTo>
                    <a:pt x="1424" y="13256"/>
                    <a:pt x="1591" y="13005"/>
                    <a:pt x="1591" y="12726"/>
                  </a:cubicBezTo>
                  <a:cubicBezTo>
                    <a:pt x="1703" y="9461"/>
                    <a:pt x="2847" y="4300"/>
                    <a:pt x="4688" y="1175"/>
                  </a:cubicBezTo>
                  <a:cubicBezTo>
                    <a:pt x="4995" y="673"/>
                    <a:pt x="4660" y="4"/>
                    <a:pt x="4046" y="4"/>
                  </a:cubicBezTo>
                  <a:cubicBezTo>
                    <a:pt x="4023" y="1"/>
                    <a:pt x="3999" y="0"/>
                    <a:pt x="3976" y="0"/>
                  </a:cubicBezTo>
                  <a:close/>
                </a:path>
              </a:pathLst>
            </a:custGeom>
            <a:solidFill>
              <a:srgbClr val="1728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7"/>
            <p:cNvSpPr/>
            <p:nvPr/>
          </p:nvSpPr>
          <p:spPr>
            <a:xfrm>
              <a:off x="3322370" y="1732826"/>
              <a:ext cx="95407" cy="203809"/>
            </a:xfrm>
            <a:custGeom>
              <a:avLst/>
              <a:gdLst/>
              <a:ahLst/>
              <a:cxnLst/>
              <a:rect l="l" t="t" r="r" b="b"/>
              <a:pathLst>
                <a:path w="4018" h="8605" extrusionOk="0">
                  <a:moveTo>
                    <a:pt x="3153" y="1"/>
                  </a:moveTo>
                  <a:cubicBezTo>
                    <a:pt x="2902" y="1"/>
                    <a:pt x="2678" y="112"/>
                    <a:pt x="2539" y="335"/>
                  </a:cubicBezTo>
                  <a:cubicBezTo>
                    <a:pt x="1841" y="1535"/>
                    <a:pt x="1256" y="2791"/>
                    <a:pt x="725" y="4074"/>
                  </a:cubicBezTo>
                  <a:cubicBezTo>
                    <a:pt x="391" y="5329"/>
                    <a:pt x="140" y="6613"/>
                    <a:pt x="0" y="7924"/>
                  </a:cubicBezTo>
                  <a:cubicBezTo>
                    <a:pt x="0" y="8360"/>
                    <a:pt x="348" y="8605"/>
                    <a:pt x="699" y="8605"/>
                  </a:cubicBezTo>
                  <a:cubicBezTo>
                    <a:pt x="977" y="8605"/>
                    <a:pt x="1256" y="8452"/>
                    <a:pt x="1367" y="8119"/>
                  </a:cubicBezTo>
                  <a:lnTo>
                    <a:pt x="1367" y="8091"/>
                  </a:lnTo>
                  <a:cubicBezTo>
                    <a:pt x="1507" y="6892"/>
                    <a:pt x="1758" y="5692"/>
                    <a:pt x="2065" y="4520"/>
                  </a:cubicBezTo>
                  <a:cubicBezTo>
                    <a:pt x="2399" y="3432"/>
                    <a:pt x="3739" y="1033"/>
                    <a:pt x="3739" y="1033"/>
                  </a:cubicBezTo>
                  <a:cubicBezTo>
                    <a:pt x="4018" y="559"/>
                    <a:pt x="3683" y="1"/>
                    <a:pt x="3153" y="1"/>
                  </a:cubicBezTo>
                  <a:close/>
                </a:path>
              </a:pathLst>
            </a:custGeom>
            <a:solidFill>
              <a:srgbClr val="2D50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7"/>
            <p:cNvSpPr/>
            <p:nvPr/>
          </p:nvSpPr>
          <p:spPr>
            <a:xfrm>
              <a:off x="3316410" y="1728210"/>
              <a:ext cx="106663" cy="215439"/>
            </a:xfrm>
            <a:custGeom>
              <a:avLst/>
              <a:gdLst/>
              <a:ahLst/>
              <a:cxnLst/>
              <a:rect l="l" t="t" r="r" b="b"/>
              <a:pathLst>
                <a:path w="4492" h="9096" extrusionOk="0">
                  <a:moveTo>
                    <a:pt x="3404" y="363"/>
                  </a:moveTo>
                  <a:cubicBezTo>
                    <a:pt x="3487" y="363"/>
                    <a:pt x="3571" y="391"/>
                    <a:pt x="3655" y="419"/>
                  </a:cubicBezTo>
                  <a:cubicBezTo>
                    <a:pt x="3906" y="558"/>
                    <a:pt x="3962" y="893"/>
                    <a:pt x="3822" y="1116"/>
                  </a:cubicBezTo>
                  <a:cubicBezTo>
                    <a:pt x="3181" y="2260"/>
                    <a:pt x="2623" y="3432"/>
                    <a:pt x="2120" y="4659"/>
                  </a:cubicBezTo>
                  <a:cubicBezTo>
                    <a:pt x="1813" y="5859"/>
                    <a:pt x="1590" y="7059"/>
                    <a:pt x="1423" y="8286"/>
                  </a:cubicBezTo>
                  <a:cubicBezTo>
                    <a:pt x="1398" y="8533"/>
                    <a:pt x="1177" y="8714"/>
                    <a:pt x="953" y="8714"/>
                  </a:cubicBezTo>
                  <a:cubicBezTo>
                    <a:pt x="923" y="8714"/>
                    <a:pt x="894" y="8711"/>
                    <a:pt x="865" y="8705"/>
                  </a:cubicBezTo>
                  <a:cubicBezTo>
                    <a:pt x="586" y="8677"/>
                    <a:pt x="391" y="8426"/>
                    <a:pt x="418" y="8147"/>
                  </a:cubicBezTo>
                  <a:cubicBezTo>
                    <a:pt x="586" y="6864"/>
                    <a:pt x="837" y="5580"/>
                    <a:pt x="1172" y="4353"/>
                  </a:cubicBezTo>
                  <a:cubicBezTo>
                    <a:pt x="1674" y="3069"/>
                    <a:pt x="2260" y="1814"/>
                    <a:pt x="2957" y="642"/>
                  </a:cubicBezTo>
                  <a:cubicBezTo>
                    <a:pt x="3041" y="475"/>
                    <a:pt x="3208" y="363"/>
                    <a:pt x="3404" y="363"/>
                  </a:cubicBezTo>
                  <a:close/>
                  <a:moveTo>
                    <a:pt x="3404" y="0"/>
                  </a:moveTo>
                  <a:cubicBezTo>
                    <a:pt x="3069" y="0"/>
                    <a:pt x="2790" y="168"/>
                    <a:pt x="2623" y="447"/>
                  </a:cubicBezTo>
                  <a:cubicBezTo>
                    <a:pt x="1925" y="1646"/>
                    <a:pt x="1311" y="2930"/>
                    <a:pt x="809" y="4213"/>
                  </a:cubicBezTo>
                  <a:cubicBezTo>
                    <a:pt x="474" y="5496"/>
                    <a:pt x="223" y="6780"/>
                    <a:pt x="84" y="8091"/>
                  </a:cubicBezTo>
                  <a:cubicBezTo>
                    <a:pt x="0" y="8565"/>
                    <a:pt x="335" y="9012"/>
                    <a:pt x="809" y="9095"/>
                  </a:cubicBezTo>
                  <a:lnTo>
                    <a:pt x="949" y="9095"/>
                  </a:lnTo>
                  <a:cubicBezTo>
                    <a:pt x="1144" y="9095"/>
                    <a:pt x="1311" y="9040"/>
                    <a:pt x="1479" y="8928"/>
                  </a:cubicBezTo>
                  <a:cubicBezTo>
                    <a:pt x="1674" y="8761"/>
                    <a:pt x="1786" y="8537"/>
                    <a:pt x="1813" y="8314"/>
                  </a:cubicBezTo>
                  <a:cubicBezTo>
                    <a:pt x="1953" y="7115"/>
                    <a:pt x="2176" y="5943"/>
                    <a:pt x="2483" y="4771"/>
                  </a:cubicBezTo>
                  <a:cubicBezTo>
                    <a:pt x="2957" y="3599"/>
                    <a:pt x="3515" y="2428"/>
                    <a:pt x="4157" y="1312"/>
                  </a:cubicBezTo>
                  <a:cubicBezTo>
                    <a:pt x="4492" y="726"/>
                    <a:pt x="4073" y="0"/>
                    <a:pt x="3404" y="0"/>
                  </a:cubicBezTo>
                  <a:close/>
                </a:path>
              </a:pathLst>
            </a:custGeom>
            <a:solidFill>
              <a:srgbClr val="1728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7"/>
            <p:cNvSpPr/>
            <p:nvPr/>
          </p:nvSpPr>
          <p:spPr>
            <a:xfrm>
              <a:off x="3253459" y="1615921"/>
              <a:ext cx="45139" cy="318753"/>
            </a:xfrm>
            <a:custGeom>
              <a:avLst/>
              <a:gdLst/>
              <a:ahLst/>
              <a:cxnLst/>
              <a:rect l="l" t="t" r="r" b="b"/>
              <a:pathLst>
                <a:path w="1901" h="13458" extrusionOk="0">
                  <a:moveTo>
                    <a:pt x="838" y="0"/>
                  </a:moveTo>
                  <a:cubicBezTo>
                    <a:pt x="531" y="0"/>
                    <a:pt x="252" y="252"/>
                    <a:pt x="224" y="586"/>
                  </a:cubicBezTo>
                  <a:cubicBezTo>
                    <a:pt x="1" y="4715"/>
                    <a:pt x="168" y="8872"/>
                    <a:pt x="698" y="13001"/>
                  </a:cubicBezTo>
                  <a:cubicBezTo>
                    <a:pt x="773" y="13313"/>
                    <a:pt x="1026" y="13457"/>
                    <a:pt x="1278" y="13457"/>
                  </a:cubicBezTo>
                  <a:cubicBezTo>
                    <a:pt x="1590" y="13457"/>
                    <a:pt x="1901" y="13236"/>
                    <a:pt x="1870" y="12834"/>
                  </a:cubicBezTo>
                  <a:cubicBezTo>
                    <a:pt x="1340" y="8789"/>
                    <a:pt x="1172" y="4688"/>
                    <a:pt x="1423" y="614"/>
                  </a:cubicBezTo>
                  <a:cubicBezTo>
                    <a:pt x="1423" y="307"/>
                    <a:pt x="1172" y="28"/>
                    <a:pt x="838" y="0"/>
                  </a:cubicBezTo>
                  <a:close/>
                </a:path>
              </a:pathLst>
            </a:custGeom>
            <a:solidFill>
              <a:srgbClr val="2D50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7"/>
            <p:cNvSpPr/>
            <p:nvPr/>
          </p:nvSpPr>
          <p:spPr>
            <a:xfrm>
              <a:off x="3248829" y="1610783"/>
              <a:ext cx="54352" cy="329600"/>
            </a:xfrm>
            <a:custGeom>
              <a:avLst/>
              <a:gdLst/>
              <a:ahLst/>
              <a:cxnLst/>
              <a:rect l="l" t="t" r="r" b="b"/>
              <a:pathLst>
                <a:path w="2289" h="13916" extrusionOk="0">
                  <a:moveTo>
                    <a:pt x="1033" y="413"/>
                  </a:moveTo>
                  <a:cubicBezTo>
                    <a:pt x="1256" y="413"/>
                    <a:pt x="1451" y="608"/>
                    <a:pt x="1423" y="831"/>
                  </a:cubicBezTo>
                  <a:cubicBezTo>
                    <a:pt x="1200" y="4932"/>
                    <a:pt x="1339" y="9006"/>
                    <a:pt x="1897" y="13079"/>
                  </a:cubicBezTo>
                  <a:cubicBezTo>
                    <a:pt x="1928" y="13372"/>
                    <a:pt x="1704" y="13537"/>
                    <a:pt x="1483" y="13537"/>
                  </a:cubicBezTo>
                  <a:cubicBezTo>
                    <a:pt x="1303" y="13537"/>
                    <a:pt x="1126" y="13428"/>
                    <a:pt x="1088" y="13191"/>
                  </a:cubicBezTo>
                  <a:cubicBezTo>
                    <a:pt x="530" y="9089"/>
                    <a:pt x="391" y="4932"/>
                    <a:pt x="614" y="803"/>
                  </a:cubicBezTo>
                  <a:cubicBezTo>
                    <a:pt x="614" y="580"/>
                    <a:pt x="809" y="413"/>
                    <a:pt x="1033" y="413"/>
                  </a:cubicBezTo>
                  <a:close/>
                  <a:moveTo>
                    <a:pt x="1015" y="0"/>
                  </a:moveTo>
                  <a:cubicBezTo>
                    <a:pt x="632" y="0"/>
                    <a:pt x="251" y="252"/>
                    <a:pt x="251" y="775"/>
                  </a:cubicBezTo>
                  <a:cubicBezTo>
                    <a:pt x="0" y="4932"/>
                    <a:pt x="168" y="9117"/>
                    <a:pt x="726" y="13246"/>
                  </a:cubicBezTo>
                  <a:cubicBezTo>
                    <a:pt x="754" y="13442"/>
                    <a:pt x="865" y="13665"/>
                    <a:pt x="1033" y="13776"/>
                  </a:cubicBezTo>
                  <a:cubicBezTo>
                    <a:pt x="1172" y="13860"/>
                    <a:pt x="1312" y="13916"/>
                    <a:pt x="1479" y="13916"/>
                  </a:cubicBezTo>
                  <a:lnTo>
                    <a:pt x="1591" y="13888"/>
                  </a:lnTo>
                  <a:cubicBezTo>
                    <a:pt x="1786" y="13888"/>
                    <a:pt x="1953" y="13776"/>
                    <a:pt x="2093" y="13637"/>
                  </a:cubicBezTo>
                  <a:cubicBezTo>
                    <a:pt x="2232" y="13470"/>
                    <a:pt x="2288" y="13246"/>
                    <a:pt x="2260" y="13023"/>
                  </a:cubicBezTo>
                  <a:cubicBezTo>
                    <a:pt x="1730" y="9006"/>
                    <a:pt x="1563" y="4932"/>
                    <a:pt x="1786" y="859"/>
                  </a:cubicBezTo>
                  <a:cubicBezTo>
                    <a:pt x="1844" y="294"/>
                    <a:pt x="1428" y="0"/>
                    <a:pt x="1015" y="0"/>
                  </a:cubicBezTo>
                  <a:close/>
                </a:path>
              </a:pathLst>
            </a:custGeom>
            <a:solidFill>
              <a:srgbClr val="1728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7"/>
            <p:cNvSpPr/>
            <p:nvPr/>
          </p:nvSpPr>
          <p:spPr>
            <a:xfrm>
              <a:off x="3169992" y="1171405"/>
              <a:ext cx="386901" cy="275575"/>
            </a:xfrm>
            <a:custGeom>
              <a:avLst/>
              <a:gdLst/>
              <a:ahLst/>
              <a:cxnLst/>
              <a:rect l="l" t="t" r="r" b="b"/>
              <a:pathLst>
                <a:path w="16294" h="11635" extrusionOk="0">
                  <a:moveTo>
                    <a:pt x="12025" y="0"/>
                  </a:moveTo>
                  <a:lnTo>
                    <a:pt x="10351" y="475"/>
                  </a:lnTo>
                  <a:lnTo>
                    <a:pt x="6110" y="1172"/>
                  </a:lnTo>
                  <a:lnTo>
                    <a:pt x="2567" y="3153"/>
                  </a:lnTo>
                  <a:lnTo>
                    <a:pt x="0" y="7338"/>
                  </a:lnTo>
                  <a:lnTo>
                    <a:pt x="670" y="11634"/>
                  </a:lnTo>
                  <a:lnTo>
                    <a:pt x="3097" y="11634"/>
                  </a:lnTo>
                  <a:lnTo>
                    <a:pt x="6640" y="9207"/>
                  </a:lnTo>
                  <a:lnTo>
                    <a:pt x="9179" y="7422"/>
                  </a:lnTo>
                  <a:lnTo>
                    <a:pt x="10993" y="6668"/>
                  </a:lnTo>
                  <a:cubicBezTo>
                    <a:pt x="12164" y="6361"/>
                    <a:pt x="12890" y="5190"/>
                    <a:pt x="13503" y="3711"/>
                  </a:cubicBezTo>
                  <a:cubicBezTo>
                    <a:pt x="13755" y="2316"/>
                    <a:pt x="15066" y="1228"/>
                    <a:pt x="16293" y="84"/>
                  </a:cubicBezTo>
                  <a:lnTo>
                    <a:pt x="12025" y="0"/>
                  </a:lnTo>
                  <a:close/>
                </a:path>
              </a:pathLst>
            </a:custGeom>
            <a:solidFill>
              <a:srgbClr val="5A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7"/>
            <p:cNvSpPr/>
            <p:nvPr/>
          </p:nvSpPr>
          <p:spPr>
            <a:xfrm>
              <a:off x="3167997" y="1170079"/>
              <a:ext cx="391531" cy="278228"/>
            </a:xfrm>
            <a:custGeom>
              <a:avLst/>
              <a:gdLst/>
              <a:ahLst/>
              <a:cxnLst/>
              <a:rect l="l" t="t" r="r" b="b"/>
              <a:pathLst>
                <a:path w="16489" h="11747" extrusionOk="0">
                  <a:moveTo>
                    <a:pt x="12081" y="84"/>
                  </a:moveTo>
                  <a:lnTo>
                    <a:pt x="16210" y="196"/>
                  </a:lnTo>
                  <a:lnTo>
                    <a:pt x="16015" y="363"/>
                  </a:lnTo>
                  <a:cubicBezTo>
                    <a:pt x="14927" y="1396"/>
                    <a:pt x="13727" y="2456"/>
                    <a:pt x="13532" y="3739"/>
                  </a:cubicBezTo>
                  <a:cubicBezTo>
                    <a:pt x="12806" y="5469"/>
                    <a:pt x="12025" y="6417"/>
                    <a:pt x="11049" y="6668"/>
                  </a:cubicBezTo>
                  <a:lnTo>
                    <a:pt x="9235" y="7422"/>
                  </a:lnTo>
                  <a:lnTo>
                    <a:pt x="6696" y="9207"/>
                  </a:lnTo>
                  <a:lnTo>
                    <a:pt x="3153" y="11635"/>
                  </a:lnTo>
                  <a:lnTo>
                    <a:pt x="782" y="11635"/>
                  </a:lnTo>
                  <a:lnTo>
                    <a:pt x="112" y="7394"/>
                  </a:lnTo>
                  <a:lnTo>
                    <a:pt x="2651" y="3237"/>
                  </a:lnTo>
                  <a:lnTo>
                    <a:pt x="6194" y="1256"/>
                  </a:lnTo>
                  <a:lnTo>
                    <a:pt x="10435" y="559"/>
                  </a:lnTo>
                  <a:lnTo>
                    <a:pt x="12081" y="84"/>
                  </a:lnTo>
                  <a:close/>
                  <a:moveTo>
                    <a:pt x="12081" y="1"/>
                  </a:moveTo>
                  <a:lnTo>
                    <a:pt x="10407" y="503"/>
                  </a:lnTo>
                  <a:lnTo>
                    <a:pt x="6166" y="1200"/>
                  </a:lnTo>
                  <a:lnTo>
                    <a:pt x="2595" y="3181"/>
                  </a:lnTo>
                  <a:lnTo>
                    <a:pt x="1" y="7366"/>
                  </a:lnTo>
                  <a:lnTo>
                    <a:pt x="698" y="11718"/>
                  </a:lnTo>
                  <a:lnTo>
                    <a:pt x="698" y="11746"/>
                  </a:lnTo>
                  <a:lnTo>
                    <a:pt x="3181" y="11746"/>
                  </a:lnTo>
                  <a:lnTo>
                    <a:pt x="6752" y="9319"/>
                  </a:lnTo>
                  <a:lnTo>
                    <a:pt x="9291" y="7533"/>
                  </a:lnTo>
                  <a:lnTo>
                    <a:pt x="11077" y="6780"/>
                  </a:lnTo>
                  <a:cubicBezTo>
                    <a:pt x="12109" y="6529"/>
                    <a:pt x="12890" y="5608"/>
                    <a:pt x="13615" y="3795"/>
                  </a:cubicBezTo>
                  <a:cubicBezTo>
                    <a:pt x="13839" y="2512"/>
                    <a:pt x="14982" y="1479"/>
                    <a:pt x="16098" y="475"/>
                  </a:cubicBezTo>
                  <a:lnTo>
                    <a:pt x="16377" y="196"/>
                  </a:lnTo>
                  <a:lnTo>
                    <a:pt x="16489" y="112"/>
                  </a:lnTo>
                  <a:lnTo>
                    <a:pt x="1208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7"/>
            <p:cNvSpPr/>
            <p:nvPr/>
          </p:nvSpPr>
          <p:spPr>
            <a:xfrm>
              <a:off x="3164032" y="1161816"/>
              <a:ext cx="425985" cy="294286"/>
            </a:xfrm>
            <a:custGeom>
              <a:avLst/>
              <a:gdLst/>
              <a:ahLst/>
              <a:cxnLst/>
              <a:rect l="l" t="t" r="r" b="b"/>
              <a:pathLst>
                <a:path w="17940" h="12425" extrusionOk="0">
                  <a:moveTo>
                    <a:pt x="12300" y="793"/>
                  </a:moveTo>
                  <a:cubicBezTo>
                    <a:pt x="12899" y="793"/>
                    <a:pt x="13515" y="935"/>
                    <a:pt x="14006" y="935"/>
                  </a:cubicBezTo>
                  <a:cubicBezTo>
                    <a:pt x="14424" y="935"/>
                    <a:pt x="14815" y="935"/>
                    <a:pt x="15177" y="908"/>
                  </a:cubicBezTo>
                  <a:lnTo>
                    <a:pt x="15177" y="908"/>
                  </a:lnTo>
                  <a:cubicBezTo>
                    <a:pt x="13615" y="2107"/>
                    <a:pt x="11997" y="3307"/>
                    <a:pt x="10490" y="4925"/>
                  </a:cubicBezTo>
                  <a:cubicBezTo>
                    <a:pt x="8761" y="6850"/>
                    <a:pt x="6780" y="7938"/>
                    <a:pt x="4743" y="8887"/>
                  </a:cubicBezTo>
                  <a:cubicBezTo>
                    <a:pt x="3934" y="9277"/>
                    <a:pt x="3488" y="10058"/>
                    <a:pt x="2930" y="10310"/>
                  </a:cubicBezTo>
                  <a:cubicBezTo>
                    <a:pt x="2553" y="10525"/>
                    <a:pt x="2129" y="10637"/>
                    <a:pt x="1697" y="10637"/>
                  </a:cubicBezTo>
                  <a:cubicBezTo>
                    <a:pt x="1457" y="10637"/>
                    <a:pt x="1215" y="10602"/>
                    <a:pt x="977" y="10533"/>
                  </a:cubicBezTo>
                  <a:lnTo>
                    <a:pt x="754" y="7938"/>
                  </a:lnTo>
                  <a:cubicBezTo>
                    <a:pt x="781" y="7854"/>
                    <a:pt x="1116" y="7129"/>
                    <a:pt x="1646" y="6181"/>
                  </a:cubicBezTo>
                  <a:cubicBezTo>
                    <a:pt x="2204" y="5260"/>
                    <a:pt x="2985" y="4060"/>
                    <a:pt x="3599" y="3530"/>
                  </a:cubicBezTo>
                  <a:cubicBezTo>
                    <a:pt x="4771" y="2498"/>
                    <a:pt x="6389" y="1940"/>
                    <a:pt x="8007" y="1549"/>
                  </a:cubicBezTo>
                  <a:cubicBezTo>
                    <a:pt x="8213" y="1496"/>
                    <a:pt x="8436" y="1482"/>
                    <a:pt x="8675" y="1482"/>
                  </a:cubicBezTo>
                  <a:cubicBezTo>
                    <a:pt x="8916" y="1482"/>
                    <a:pt x="9172" y="1496"/>
                    <a:pt x="9442" y="1496"/>
                  </a:cubicBezTo>
                  <a:cubicBezTo>
                    <a:pt x="9738" y="1496"/>
                    <a:pt x="10051" y="1479"/>
                    <a:pt x="10379" y="1410"/>
                  </a:cubicBezTo>
                  <a:cubicBezTo>
                    <a:pt x="11020" y="1270"/>
                    <a:pt x="11467" y="880"/>
                    <a:pt x="11857" y="824"/>
                  </a:cubicBezTo>
                  <a:cubicBezTo>
                    <a:pt x="12002" y="802"/>
                    <a:pt x="12151" y="793"/>
                    <a:pt x="12300" y="793"/>
                  </a:cubicBezTo>
                  <a:close/>
                  <a:moveTo>
                    <a:pt x="13922" y="2888"/>
                  </a:moveTo>
                  <a:lnTo>
                    <a:pt x="13922" y="2888"/>
                  </a:lnTo>
                  <a:cubicBezTo>
                    <a:pt x="13169" y="4060"/>
                    <a:pt x="12834" y="5344"/>
                    <a:pt x="11997" y="6097"/>
                  </a:cubicBezTo>
                  <a:cubicBezTo>
                    <a:pt x="11327" y="6711"/>
                    <a:pt x="10239" y="6906"/>
                    <a:pt x="9235" y="7464"/>
                  </a:cubicBezTo>
                  <a:cubicBezTo>
                    <a:pt x="6891" y="8803"/>
                    <a:pt x="5078" y="10923"/>
                    <a:pt x="2734" y="11565"/>
                  </a:cubicBezTo>
                  <a:cubicBezTo>
                    <a:pt x="2493" y="11600"/>
                    <a:pt x="2252" y="11623"/>
                    <a:pt x="2010" y="11623"/>
                  </a:cubicBezTo>
                  <a:cubicBezTo>
                    <a:pt x="1861" y="11623"/>
                    <a:pt x="1712" y="11614"/>
                    <a:pt x="1563" y="11593"/>
                  </a:cubicBezTo>
                  <a:cubicBezTo>
                    <a:pt x="1284" y="11565"/>
                    <a:pt x="1200" y="11565"/>
                    <a:pt x="1088" y="11537"/>
                  </a:cubicBezTo>
                  <a:lnTo>
                    <a:pt x="1060" y="11230"/>
                  </a:lnTo>
                  <a:lnTo>
                    <a:pt x="1060" y="11230"/>
                  </a:lnTo>
                  <a:cubicBezTo>
                    <a:pt x="1329" y="11313"/>
                    <a:pt x="1608" y="11353"/>
                    <a:pt x="1890" y="11353"/>
                  </a:cubicBezTo>
                  <a:cubicBezTo>
                    <a:pt x="2369" y="11353"/>
                    <a:pt x="2853" y="11236"/>
                    <a:pt x="3292" y="11007"/>
                  </a:cubicBezTo>
                  <a:cubicBezTo>
                    <a:pt x="4101" y="10589"/>
                    <a:pt x="4576" y="9835"/>
                    <a:pt x="5078" y="9612"/>
                  </a:cubicBezTo>
                  <a:cubicBezTo>
                    <a:pt x="7142" y="8636"/>
                    <a:pt x="9235" y="7492"/>
                    <a:pt x="11076" y="5483"/>
                  </a:cubicBezTo>
                  <a:cubicBezTo>
                    <a:pt x="11941" y="4534"/>
                    <a:pt x="12890" y="3670"/>
                    <a:pt x="13922" y="2888"/>
                  </a:cubicBezTo>
                  <a:close/>
                  <a:moveTo>
                    <a:pt x="12270" y="1"/>
                  </a:moveTo>
                  <a:cubicBezTo>
                    <a:pt x="12090" y="1"/>
                    <a:pt x="11906" y="12"/>
                    <a:pt x="11718" y="43"/>
                  </a:cubicBezTo>
                  <a:cubicBezTo>
                    <a:pt x="11020" y="126"/>
                    <a:pt x="10574" y="545"/>
                    <a:pt x="10183" y="629"/>
                  </a:cubicBezTo>
                  <a:cubicBezTo>
                    <a:pt x="10004" y="668"/>
                    <a:pt x="9810" y="678"/>
                    <a:pt x="9603" y="678"/>
                  </a:cubicBezTo>
                  <a:cubicBezTo>
                    <a:pt x="9353" y="678"/>
                    <a:pt x="9085" y="663"/>
                    <a:pt x="8805" y="663"/>
                  </a:cubicBezTo>
                  <a:cubicBezTo>
                    <a:pt x="8487" y="663"/>
                    <a:pt x="8154" y="683"/>
                    <a:pt x="7812" y="768"/>
                  </a:cubicBezTo>
                  <a:cubicBezTo>
                    <a:pt x="6166" y="1159"/>
                    <a:pt x="4408" y="1745"/>
                    <a:pt x="3069" y="2916"/>
                  </a:cubicBezTo>
                  <a:cubicBezTo>
                    <a:pt x="2288" y="3586"/>
                    <a:pt x="1535" y="4758"/>
                    <a:pt x="977" y="5790"/>
                  </a:cubicBezTo>
                  <a:cubicBezTo>
                    <a:pt x="419" y="6822"/>
                    <a:pt x="0" y="7687"/>
                    <a:pt x="0" y="7687"/>
                  </a:cubicBezTo>
                  <a:cubicBezTo>
                    <a:pt x="223" y="9249"/>
                    <a:pt x="502" y="11174"/>
                    <a:pt x="670" y="12263"/>
                  </a:cubicBezTo>
                  <a:cubicBezTo>
                    <a:pt x="670" y="12263"/>
                    <a:pt x="1032" y="12346"/>
                    <a:pt x="1507" y="12374"/>
                  </a:cubicBezTo>
                  <a:cubicBezTo>
                    <a:pt x="1705" y="12409"/>
                    <a:pt x="1909" y="12425"/>
                    <a:pt x="2113" y="12425"/>
                  </a:cubicBezTo>
                  <a:cubicBezTo>
                    <a:pt x="2397" y="12425"/>
                    <a:pt x="2682" y="12395"/>
                    <a:pt x="2958" y="12346"/>
                  </a:cubicBezTo>
                  <a:cubicBezTo>
                    <a:pt x="5692" y="11649"/>
                    <a:pt x="7756" y="9445"/>
                    <a:pt x="9653" y="8161"/>
                  </a:cubicBezTo>
                  <a:cubicBezTo>
                    <a:pt x="10434" y="7603"/>
                    <a:pt x="11634" y="7492"/>
                    <a:pt x="12527" y="6683"/>
                  </a:cubicBezTo>
                  <a:cubicBezTo>
                    <a:pt x="13754" y="5567"/>
                    <a:pt x="14061" y="3921"/>
                    <a:pt x="14898" y="2861"/>
                  </a:cubicBezTo>
                  <a:cubicBezTo>
                    <a:pt x="15456" y="2135"/>
                    <a:pt x="16489" y="1019"/>
                    <a:pt x="16823" y="880"/>
                  </a:cubicBezTo>
                  <a:cubicBezTo>
                    <a:pt x="17242" y="740"/>
                    <a:pt x="17632" y="489"/>
                    <a:pt x="17939" y="210"/>
                  </a:cubicBezTo>
                  <a:cubicBezTo>
                    <a:pt x="17645" y="55"/>
                    <a:pt x="17419" y="21"/>
                    <a:pt x="17205" y="21"/>
                  </a:cubicBezTo>
                  <a:cubicBezTo>
                    <a:pt x="17034" y="21"/>
                    <a:pt x="16870" y="43"/>
                    <a:pt x="16684" y="43"/>
                  </a:cubicBezTo>
                  <a:cubicBezTo>
                    <a:pt x="16329" y="43"/>
                    <a:pt x="15144" y="158"/>
                    <a:pt x="14281" y="158"/>
                  </a:cubicBezTo>
                  <a:cubicBezTo>
                    <a:pt x="14195" y="158"/>
                    <a:pt x="14112" y="157"/>
                    <a:pt x="14033" y="154"/>
                  </a:cubicBezTo>
                  <a:cubicBezTo>
                    <a:pt x="13509" y="154"/>
                    <a:pt x="12917" y="1"/>
                    <a:pt x="12270" y="1"/>
                  </a:cubicBezTo>
                  <a:close/>
                </a:path>
              </a:pathLst>
            </a:custGeom>
            <a:solidFill>
              <a:srgbClr val="2D50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7"/>
            <p:cNvSpPr/>
            <p:nvPr/>
          </p:nvSpPr>
          <p:spPr>
            <a:xfrm>
              <a:off x="3136201" y="1262552"/>
              <a:ext cx="110557" cy="675165"/>
            </a:xfrm>
            <a:custGeom>
              <a:avLst/>
              <a:gdLst/>
              <a:ahLst/>
              <a:cxnLst/>
              <a:rect l="l" t="t" r="r" b="b"/>
              <a:pathLst>
                <a:path w="4656" h="28506" extrusionOk="0">
                  <a:moveTo>
                    <a:pt x="586" y="0"/>
                  </a:moveTo>
                  <a:cubicBezTo>
                    <a:pt x="252" y="0"/>
                    <a:pt x="0" y="279"/>
                    <a:pt x="0" y="586"/>
                  </a:cubicBezTo>
                  <a:lnTo>
                    <a:pt x="0" y="670"/>
                  </a:lnTo>
                  <a:lnTo>
                    <a:pt x="865" y="9291"/>
                  </a:lnTo>
                  <a:lnTo>
                    <a:pt x="3376" y="27955"/>
                  </a:lnTo>
                  <a:cubicBezTo>
                    <a:pt x="3401" y="28332"/>
                    <a:pt x="3681" y="28506"/>
                    <a:pt x="3964" y="28506"/>
                  </a:cubicBezTo>
                  <a:cubicBezTo>
                    <a:pt x="4308" y="28506"/>
                    <a:pt x="4655" y="28248"/>
                    <a:pt x="4548" y="27788"/>
                  </a:cubicBezTo>
                  <a:lnTo>
                    <a:pt x="2037" y="9151"/>
                  </a:lnTo>
                  <a:lnTo>
                    <a:pt x="1172" y="531"/>
                  </a:lnTo>
                  <a:cubicBezTo>
                    <a:pt x="1144" y="224"/>
                    <a:pt x="893" y="0"/>
                    <a:pt x="586" y="0"/>
                  </a:cubicBezTo>
                  <a:close/>
                </a:path>
              </a:pathLst>
            </a:custGeom>
            <a:solidFill>
              <a:srgbClr val="2D50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7"/>
            <p:cNvSpPr/>
            <p:nvPr/>
          </p:nvSpPr>
          <p:spPr>
            <a:xfrm>
              <a:off x="3131571" y="1257936"/>
              <a:ext cx="118606" cy="683265"/>
            </a:xfrm>
            <a:custGeom>
              <a:avLst/>
              <a:gdLst/>
              <a:ahLst/>
              <a:cxnLst/>
              <a:rect l="l" t="t" r="r" b="b"/>
              <a:pathLst>
                <a:path w="4995" h="28848" extrusionOk="0">
                  <a:moveTo>
                    <a:pt x="830" y="388"/>
                  </a:moveTo>
                  <a:cubicBezTo>
                    <a:pt x="1028" y="388"/>
                    <a:pt x="1174" y="547"/>
                    <a:pt x="1200" y="753"/>
                  </a:cubicBezTo>
                  <a:lnTo>
                    <a:pt x="2037" y="9346"/>
                  </a:lnTo>
                  <a:lnTo>
                    <a:pt x="4576" y="28011"/>
                  </a:lnTo>
                  <a:cubicBezTo>
                    <a:pt x="4622" y="28304"/>
                    <a:pt x="4396" y="28469"/>
                    <a:pt x="4170" y="28469"/>
                  </a:cubicBezTo>
                  <a:cubicBezTo>
                    <a:pt x="3987" y="28469"/>
                    <a:pt x="3804" y="28360"/>
                    <a:pt x="3767" y="28122"/>
                  </a:cubicBezTo>
                  <a:lnTo>
                    <a:pt x="1228" y="9458"/>
                  </a:lnTo>
                  <a:lnTo>
                    <a:pt x="391" y="837"/>
                  </a:lnTo>
                  <a:lnTo>
                    <a:pt x="391" y="781"/>
                  </a:lnTo>
                  <a:cubicBezTo>
                    <a:pt x="391" y="558"/>
                    <a:pt x="558" y="391"/>
                    <a:pt x="781" y="391"/>
                  </a:cubicBezTo>
                  <a:cubicBezTo>
                    <a:pt x="798" y="389"/>
                    <a:pt x="814" y="388"/>
                    <a:pt x="830" y="388"/>
                  </a:cubicBezTo>
                  <a:close/>
                  <a:moveTo>
                    <a:pt x="781" y="0"/>
                  </a:moveTo>
                  <a:cubicBezTo>
                    <a:pt x="363" y="0"/>
                    <a:pt x="0" y="363"/>
                    <a:pt x="28" y="781"/>
                  </a:cubicBezTo>
                  <a:lnTo>
                    <a:pt x="28" y="865"/>
                  </a:lnTo>
                  <a:lnTo>
                    <a:pt x="865" y="9486"/>
                  </a:lnTo>
                  <a:lnTo>
                    <a:pt x="3404" y="28178"/>
                  </a:lnTo>
                  <a:cubicBezTo>
                    <a:pt x="3460" y="28541"/>
                    <a:pt x="3794" y="28848"/>
                    <a:pt x="4185" y="28848"/>
                  </a:cubicBezTo>
                  <a:lnTo>
                    <a:pt x="4269" y="28820"/>
                  </a:lnTo>
                  <a:cubicBezTo>
                    <a:pt x="4687" y="28764"/>
                    <a:pt x="4994" y="28374"/>
                    <a:pt x="4938" y="27955"/>
                  </a:cubicBezTo>
                  <a:lnTo>
                    <a:pt x="2399" y="9291"/>
                  </a:lnTo>
                  <a:lnTo>
                    <a:pt x="1563" y="698"/>
                  </a:lnTo>
                  <a:cubicBezTo>
                    <a:pt x="1507" y="307"/>
                    <a:pt x="1172" y="0"/>
                    <a:pt x="781" y="0"/>
                  </a:cubicBezTo>
                  <a:close/>
                </a:path>
              </a:pathLst>
            </a:custGeom>
            <a:solidFill>
              <a:srgbClr val="112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7"/>
            <p:cNvSpPr/>
            <p:nvPr/>
          </p:nvSpPr>
          <p:spPr>
            <a:xfrm>
              <a:off x="3186543" y="1381304"/>
              <a:ext cx="489598" cy="263827"/>
            </a:xfrm>
            <a:custGeom>
              <a:avLst/>
              <a:gdLst/>
              <a:ahLst/>
              <a:cxnLst/>
              <a:rect l="l" t="t" r="r" b="b"/>
              <a:pathLst>
                <a:path w="20619" h="11139" extrusionOk="0">
                  <a:moveTo>
                    <a:pt x="8295" y="1"/>
                  </a:moveTo>
                  <a:cubicBezTo>
                    <a:pt x="7043" y="1"/>
                    <a:pt x="5860" y="204"/>
                    <a:pt x="4688" y="453"/>
                  </a:cubicBezTo>
                  <a:cubicBezTo>
                    <a:pt x="3432" y="1094"/>
                    <a:pt x="1898" y="1429"/>
                    <a:pt x="1145" y="2573"/>
                  </a:cubicBezTo>
                  <a:cubicBezTo>
                    <a:pt x="503" y="3828"/>
                    <a:pt x="112" y="5196"/>
                    <a:pt x="1" y="6590"/>
                  </a:cubicBezTo>
                  <a:lnTo>
                    <a:pt x="1619" y="8878"/>
                  </a:lnTo>
                  <a:lnTo>
                    <a:pt x="1033" y="9994"/>
                  </a:lnTo>
                  <a:lnTo>
                    <a:pt x="1145" y="10413"/>
                  </a:lnTo>
                  <a:lnTo>
                    <a:pt x="3962" y="11138"/>
                  </a:lnTo>
                  <a:lnTo>
                    <a:pt x="8901" y="10301"/>
                  </a:lnTo>
                  <a:lnTo>
                    <a:pt x="14257" y="7595"/>
                  </a:lnTo>
                  <a:lnTo>
                    <a:pt x="19140" y="6200"/>
                  </a:lnTo>
                  <a:lnTo>
                    <a:pt x="20618" y="6256"/>
                  </a:lnTo>
                  <a:lnTo>
                    <a:pt x="20618" y="6256"/>
                  </a:lnTo>
                  <a:lnTo>
                    <a:pt x="15987" y="2155"/>
                  </a:lnTo>
                  <a:cubicBezTo>
                    <a:pt x="14174" y="1429"/>
                    <a:pt x="12360" y="285"/>
                    <a:pt x="10519" y="230"/>
                  </a:cubicBezTo>
                  <a:cubicBezTo>
                    <a:pt x="9748" y="67"/>
                    <a:pt x="9010" y="1"/>
                    <a:pt x="8295" y="1"/>
                  </a:cubicBezTo>
                  <a:close/>
                </a:path>
              </a:pathLst>
            </a:custGeom>
            <a:solidFill>
              <a:srgbClr val="71C8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7"/>
            <p:cNvSpPr/>
            <p:nvPr/>
          </p:nvSpPr>
          <p:spPr>
            <a:xfrm>
              <a:off x="3185237" y="1380807"/>
              <a:ext cx="492875" cy="265627"/>
            </a:xfrm>
            <a:custGeom>
              <a:avLst/>
              <a:gdLst/>
              <a:ahLst/>
              <a:cxnLst/>
              <a:rect l="l" t="t" r="r" b="b"/>
              <a:pathLst>
                <a:path w="20757" h="11215" extrusionOk="0">
                  <a:moveTo>
                    <a:pt x="8326" y="71"/>
                  </a:moveTo>
                  <a:cubicBezTo>
                    <a:pt x="9046" y="71"/>
                    <a:pt x="9797" y="137"/>
                    <a:pt x="10574" y="306"/>
                  </a:cubicBezTo>
                  <a:cubicBezTo>
                    <a:pt x="11885" y="334"/>
                    <a:pt x="13224" y="948"/>
                    <a:pt x="14508" y="1534"/>
                  </a:cubicBezTo>
                  <a:cubicBezTo>
                    <a:pt x="14982" y="1785"/>
                    <a:pt x="15512" y="2008"/>
                    <a:pt x="16014" y="2203"/>
                  </a:cubicBezTo>
                  <a:lnTo>
                    <a:pt x="20534" y="6221"/>
                  </a:lnTo>
                  <a:lnTo>
                    <a:pt x="20534" y="6221"/>
                  </a:lnTo>
                  <a:lnTo>
                    <a:pt x="19195" y="6193"/>
                  </a:lnTo>
                  <a:lnTo>
                    <a:pt x="14312" y="7588"/>
                  </a:lnTo>
                  <a:lnTo>
                    <a:pt x="8956" y="10294"/>
                  </a:lnTo>
                  <a:lnTo>
                    <a:pt x="4017" y="11131"/>
                  </a:lnTo>
                  <a:lnTo>
                    <a:pt x="1228" y="10406"/>
                  </a:lnTo>
                  <a:lnTo>
                    <a:pt x="1144" y="10015"/>
                  </a:lnTo>
                  <a:lnTo>
                    <a:pt x="1758" y="8899"/>
                  </a:lnTo>
                  <a:lnTo>
                    <a:pt x="112" y="6611"/>
                  </a:lnTo>
                  <a:cubicBezTo>
                    <a:pt x="223" y="5217"/>
                    <a:pt x="586" y="3849"/>
                    <a:pt x="1255" y="2622"/>
                  </a:cubicBezTo>
                  <a:cubicBezTo>
                    <a:pt x="1786" y="1785"/>
                    <a:pt x="2762" y="1366"/>
                    <a:pt x="3711" y="976"/>
                  </a:cubicBezTo>
                  <a:cubicBezTo>
                    <a:pt x="4073" y="836"/>
                    <a:pt x="4408" y="669"/>
                    <a:pt x="4771" y="502"/>
                  </a:cubicBezTo>
                  <a:cubicBezTo>
                    <a:pt x="5830" y="286"/>
                    <a:pt x="7027" y="71"/>
                    <a:pt x="8326" y="71"/>
                  </a:cubicBezTo>
                  <a:close/>
                  <a:moveTo>
                    <a:pt x="8317" y="1"/>
                  </a:moveTo>
                  <a:cubicBezTo>
                    <a:pt x="7000" y="1"/>
                    <a:pt x="5786" y="212"/>
                    <a:pt x="4687" y="446"/>
                  </a:cubicBezTo>
                  <a:cubicBezTo>
                    <a:pt x="4380" y="613"/>
                    <a:pt x="3990" y="753"/>
                    <a:pt x="3655" y="920"/>
                  </a:cubicBezTo>
                  <a:cubicBezTo>
                    <a:pt x="2706" y="1311"/>
                    <a:pt x="1702" y="1729"/>
                    <a:pt x="1144" y="2594"/>
                  </a:cubicBezTo>
                  <a:cubicBezTo>
                    <a:pt x="474" y="3849"/>
                    <a:pt x="84" y="5217"/>
                    <a:pt x="0" y="6639"/>
                  </a:cubicBezTo>
                  <a:lnTo>
                    <a:pt x="1618" y="8927"/>
                  </a:lnTo>
                  <a:lnTo>
                    <a:pt x="1032" y="10015"/>
                  </a:lnTo>
                  <a:lnTo>
                    <a:pt x="1144" y="10489"/>
                  </a:lnTo>
                  <a:lnTo>
                    <a:pt x="4017" y="11215"/>
                  </a:lnTo>
                  <a:lnTo>
                    <a:pt x="8900" y="10406"/>
                  </a:lnTo>
                  <a:lnTo>
                    <a:pt x="14312" y="7700"/>
                  </a:lnTo>
                  <a:lnTo>
                    <a:pt x="19167" y="6305"/>
                  </a:lnTo>
                  <a:lnTo>
                    <a:pt x="20757" y="6333"/>
                  </a:lnTo>
                  <a:lnTo>
                    <a:pt x="16014" y="2148"/>
                  </a:lnTo>
                  <a:cubicBezTo>
                    <a:pt x="15512" y="1952"/>
                    <a:pt x="15010" y="1701"/>
                    <a:pt x="14508" y="1478"/>
                  </a:cubicBezTo>
                  <a:cubicBezTo>
                    <a:pt x="13224" y="892"/>
                    <a:pt x="11885" y="278"/>
                    <a:pt x="10574" y="223"/>
                  </a:cubicBezTo>
                  <a:cubicBezTo>
                    <a:pt x="9792" y="64"/>
                    <a:pt x="9039" y="1"/>
                    <a:pt x="83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7"/>
            <p:cNvSpPr/>
            <p:nvPr/>
          </p:nvSpPr>
          <p:spPr>
            <a:xfrm>
              <a:off x="3179253" y="1372734"/>
              <a:ext cx="528777" cy="279578"/>
            </a:xfrm>
            <a:custGeom>
              <a:avLst/>
              <a:gdLst/>
              <a:ahLst/>
              <a:cxnLst/>
              <a:rect l="l" t="t" r="r" b="b"/>
              <a:pathLst>
                <a:path w="22269" h="11804" extrusionOk="0">
                  <a:moveTo>
                    <a:pt x="8727" y="784"/>
                  </a:moveTo>
                  <a:cubicBezTo>
                    <a:pt x="11078" y="784"/>
                    <a:pt x="13494" y="1552"/>
                    <a:pt x="15596" y="2684"/>
                  </a:cubicBezTo>
                  <a:cubicBezTo>
                    <a:pt x="16908" y="3381"/>
                    <a:pt x="18470" y="4944"/>
                    <a:pt x="19809" y="5948"/>
                  </a:cubicBezTo>
                  <a:cubicBezTo>
                    <a:pt x="18554" y="5809"/>
                    <a:pt x="16517" y="5558"/>
                    <a:pt x="15429" y="5558"/>
                  </a:cubicBezTo>
                  <a:cubicBezTo>
                    <a:pt x="14963" y="5548"/>
                    <a:pt x="14484" y="5542"/>
                    <a:pt x="14001" y="5542"/>
                  </a:cubicBezTo>
                  <a:cubicBezTo>
                    <a:pt x="11767" y="5542"/>
                    <a:pt x="9441" y="5660"/>
                    <a:pt x="7813" y="6004"/>
                  </a:cubicBezTo>
                  <a:cubicBezTo>
                    <a:pt x="6557" y="6283"/>
                    <a:pt x="5079" y="7036"/>
                    <a:pt x="3879" y="7706"/>
                  </a:cubicBezTo>
                  <a:cubicBezTo>
                    <a:pt x="2986" y="8236"/>
                    <a:pt x="2400" y="8626"/>
                    <a:pt x="2093" y="8822"/>
                  </a:cubicBezTo>
                  <a:cubicBezTo>
                    <a:pt x="1675" y="8487"/>
                    <a:pt x="1312" y="8096"/>
                    <a:pt x="1033" y="7622"/>
                  </a:cubicBezTo>
                  <a:cubicBezTo>
                    <a:pt x="810" y="7148"/>
                    <a:pt x="754" y="6618"/>
                    <a:pt x="894" y="6088"/>
                  </a:cubicBezTo>
                  <a:cubicBezTo>
                    <a:pt x="1089" y="4804"/>
                    <a:pt x="1507" y="3465"/>
                    <a:pt x="2372" y="2684"/>
                  </a:cubicBezTo>
                  <a:cubicBezTo>
                    <a:pt x="3935" y="1317"/>
                    <a:pt x="6306" y="843"/>
                    <a:pt x="8482" y="787"/>
                  </a:cubicBezTo>
                  <a:cubicBezTo>
                    <a:pt x="8564" y="785"/>
                    <a:pt x="8646" y="784"/>
                    <a:pt x="8727" y="784"/>
                  </a:cubicBezTo>
                  <a:close/>
                  <a:moveTo>
                    <a:pt x="18969" y="6267"/>
                  </a:moveTo>
                  <a:cubicBezTo>
                    <a:pt x="19236" y="6267"/>
                    <a:pt x="19452" y="6272"/>
                    <a:pt x="19586" y="6283"/>
                  </a:cubicBezTo>
                  <a:cubicBezTo>
                    <a:pt x="17996" y="6646"/>
                    <a:pt x="14564" y="7510"/>
                    <a:pt x="13197" y="8152"/>
                  </a:cubicBezTo>
                  <a:cubicBezTo>
                    <a:pt x="11356" y="9045"/>
                    <a:pt x="9682" y="10133"/>
                    <a:pt x="7868" y="10524"/>
                  </a:cubicBezTo>
                  <a:cubicBezTo>
                    <a:pt x="6750" y="10763"/>
                    <a:pt x="5631" y="11032"/>
                    <a:pt x="4554" y="11032"/>
                  </a:cubicBezTo>
                  <a:cubicBezTo>
                    <a:pt x="4126" y="11032"/>
                    <a:pt x="3705" y="10989"/>
                    <a:pt x="3293" y="10886"/>
                  </a:cubicBezTo>
                  <a:cubicBezTo>
                    <a:pt x="2847" y="10803"/>
                    <a:pt x="2400" y="10691"/>
                    <a:pt x="2093" y="10635"/>
                  </a:cubicBezTo>
                  <a:cubicBezTo>
                    <a:pt x="1814" y="10551"/>
                    <a:pt x="1814" y="10356"/>
                    <a:pt x="1786" y="10245"/>
                  </a:cubicBezTo>
                  <a:cubicBezTo>
                    <a:pt x="1731" y="10133"/>
                    <a:pt x="1870" y="10049"/>
                    <a:pt x="2010" y="9910"/>
                  </a:cubicBezTo>
                  <a:cubicBezTo>
                    <a:pt x="2261" y="9687"/>
                    <a:pt x="2512" y="9491"/>
                    <a:pt x="2763" y="9324"/>
                  </a:cubicBezTo>
                  <a:cubicBezTo>
                    <a:pt x="3070" y="9129"/>
                    <a:pt x="3572" y="8794"/>
                    <a:pt x="4269" y="8403"/>
                  </a:cubicBezTo>
                  <a:cubicBezTo>
                    <a:pt x="5441" y="7734"/>
                    <a:pt x="6920" y="7008"/>
                    <a:pt x="7980" y="6785"/>
                  </a:cubicBezTo>
                  <a:cubicBezTo>
                    <a:pt x="9766" y="6450"/>
                    <a:pt x="11579" y="6311"/>
                    <a:pt x="13420" y="6311"/>
                  </a:cubicBezTo>
                  <a:lnTo>
                    <a:pt x="13420" y="6339"/>
                  </a:lnTo>
                  <a:lnTo>
                    <a:pt x="15401" y="6339"/>
                  </a:lnTo>
                  <a:cubicBezTo>
                    <a:pt x="16026" y="6339"/>
                    <a:pt x="17901" y="6267"/>
                    <a:pt x="18969" y="6267"/>
                  </a:cubicBezTo>
                  <a:close/>
                  <a:moveTo>
                    <a:pt x="8807" y="0"/>
                  </a:moveTo>
                  <a:cubicBezTo>
                    <a:pt x="8689" y="0"/>
                    <a:pt x="8572" y="2"/>
                    <a:pt x="8454" y="6"/>
                  </a:cubicBezTo>
                  <a:cubicBezTo>
                    <a:pt x="6194" y="61"/>
                    <a:pt x="3628" y="536"/>
                    <a:pt x="1870" y="2098"/>
                  </a:cubicBezTo>
                  <a:cubicBezTo>
                    <a:pt x="754" y="3075"/>
                    <a:pt x="336" y="4609"/>
                    <a:pt x="140" y="5948"/>
                  </a:cubicBezTo>
                  <a:cubicBezTo>
                    <a:pt x="1" y="6618"/>
                    <a:pt x="85" y="7315"/>
                    <a:pt x="336" y="7929"/>
                  </a:cubicBezTo>
                  <a:cubicBezTo>
                    <a:pt x="643" y="8459"/>
                    <a:pt x="1033" y="8933"/>
                    <a:pt x="1480" y="9324"/>
                  </a:cubicBezTo>
                  <a:cubicBezTo>
                    <a:pt x="1228" y="9519"/>
                    <a:pt x="1061" y="9826"/>
                    <a:pt x="1005" y="10161"/>
                  </a:cubicBezTo>
                  <a:cubicBezTo>
                    <a:pt x="1005" y="10440"/>
                    <a:pt x="1089" y="10719"/>
                    <a:pt x="1256" y="10942"/>
                  </a:cubicBezTo>
                  <a:cubicBezTo>
                    <a:pt x="1424" y="11137"/>
                    <a:pt x="1619" y="11277"/>
                    <a:pt x="1842" y="11333"/>
                  </a:cubicBezTo>
                  <a:cubicBezTo>
                    <a:pt x="2261" y="11472"/>
                    <a:pt x="2707" y="11584"/>
                    <a:pt x="3126" y="11640"/>
                  </a:cubicBezTo>
                  <a:cubicBezTo>
                    <a:pt x="3598" y="11756"/>
                    <a:pt x="4071" y="11803"/>
                    <a:pt x="4541" y="11803"/>
                  </a:cubicBezTo>
                  <a:cubicBezTo>
                    <a:pt x="5762" y="11803"/>
                    <a:pt x="6963" y="11483"/>
                    <a:pt x="8092" y="11221"/>
                  </a:cubicBezTo>
                  <a:cubicBezTo>
                    <a:pt x="10128" y="10775"/>
                    <a:pt x="11746" y="9547"/>
                    <a:pt x="13504" y="8878"/>
                  </a:cubicBezTo>
                  <a:cubicBezTo>
                    <a:pt x="15652" y="8041"/>
                    <a:pt x="17661" y="6869"/>
                    <a:pt x="19781" y="6785"/>
                  </a:cubicBezTo>
                  <a:cubicBezTo>
                    <a:pt x="20284" y="6841"/>
                    <a:pt x="20786" y="6952"/>
                    <a:pt x="21260" y="7120"/>
                  </a:cubicBezTo>
                  <a:cubicBezTo>
                    <a:pt x="21469" y="7161"/>
                    <a:pt x="21628" y="7179"/>
                    <a:pt x="21745" y="7179"/>
                  </a:cubicBezTo>
                  <a:cubicBezTo>
                    <a:pt x="22269" y="7179"/>
                    <a:pt x="21960" y="6810"/>
                    <a:pt x="21595" y="6422"/>
                  </a:cubicBezTo>
                  <a:cubicBezTo>
                    <a:pt x="21595" y="6422"/>
                    <a:pt x="20284" y="5585"/>
                    <a:pt x="19698" y="5139"/>
                  </a:cubicBezTo>
                  <a:cubicBezTo>
                    <a:pt x="18498" y="4218"/>
                    <a:pt x="17549" y="2768"/>
                    <a:pt x="16015" y="1959"/>
                  </a:cubicBezTo>
                  <a:cubicBezTo>
                    <a:pt x="13803" y="839"/>
                    <a:pt x="11311" y="0"/>
                    <a:pt x="8807" y="0"/>
                  </a:cubicBezTo>
                  <a:close/>
                </a:path>
              </a:pathLst>
            </a:custGeom>
            <a:solidFill>
              <a:srgbClr val="447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7"/>
            <p:cNvSpPr/>
            <p:nvPr/>
          </p:nvSpPr>
          <p:spPr>
            <a:xfrm>
              <a:off x="2990448" y="1101399"/>
              <a:ext cx="211354" cy="161247"/>
            </a:xfrm>
            <a:custGeom>
              <a:avLst/>
              <a:gdLst/>
              <a:ahLst/>
              <a:cxnLst/>
              <a:rect l="l" t="t" r="r" b="b"/>
              <a:pathLst>
                <a:path w="8901" h="6808" extrusionOk="0">
                  <a:moveTo>
                    <a:pt x="8091" y="28"/>
                  </a:moveTo>
                  <a:lnTo>
                    <a:pt x="4381" y="614"/>
                  </a:lnTo>
                  <a:lnTo>
                    <a:pt x="1228" y="2260"/>
                  </a:lnTo>
                  <a:cubicBezTo>
                    <a:pt x="754" y="2762"/>
                    <a:pt x="1" y="3097"/>
                    <a:pt x="140" y="3962"/>
                  </a:cubicBezTo>
                  <a:cubicBezTo>
                    <a:pt x="280" y="4492"/>
                    <a:pt x="614" y="4966"/>
                    <a:pt x="1061" y="5273"/>
                  </a:cubicBezTo>
                  <a:cubicBezTo>
                    <a:pt x="1446" y="5254"/>
                    <a:pt x="1828" y="5238"/>
                    <a:pt x="2200" y="5238"/>
                  </a:cubicBezTo>
                  <a:cubicBezTo>
                    <a:pt x="2908" y="5238"/>
                    <a:pt x="3583" y="5295"/>
                    <a:pt x="4186" y="5496"/>
                  </a:cubicBezTo>
                  <a:lnTo>
                    <a:pt x="5608" y="6807"/>
                  </a:lnTo>
                  <a:cubicBezTo>
                    <a:pt x="6445" y="6082"/>
                    <a:pt x="7059" y="5134"/>
                    <a:pt x="7366" y="4073"/>
                  </a:cubicBezTo>
                  <a:lnTo>
                    <a:pt x="8900" y="1674"/>
                  </a:lnTo>
                  <a:lnTo>
                    <a:pt x="8761" y="558"/>
                  </a:lnTo>
                  <a:cubicBezTo>
                    <a:pt x="8621" y="0"/>
                    <a:pt x="8315" y="195"/>
                    <a:pt x="8091" y="28"/>
                  </a:cubicBezTo>
                  <a:close/>
                </a:path>
              </a:pathLst>
            </a:custGeom>
            <a:solidFill>
              <a:srgbClr val="8DD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7"/>
            <p:cNvSpPr/>
            <p:nvPr/>
          </p:nvSpPr>
          <p:spPr>
            <a:xfrm>
              <a:off x="2990448" y="1101399"/>
              <a:ext cx="212019" cy="163237"/>
            </a:xfrm>
            <a:custGeom>
              <a:avLst/>
              <a:gdLst/>
              <a:ahLst/>
              <a:cxnLst/>
              <a:rect l="l" t="t" r="r" b="b"/>
              <a:pathLst>
                <a:path w="8929" h="6892" extrusionOk="0">
                  <a:moveTo>
                    <a:pt x="8091" y="84"/>
                  </a:moveTo>
                  <a:cubicBezTo>
                    <a:pt x="8175" y="140"/>
                    <a:pt x="8259" y="140"/>
                    <a:pt x="8342" y="167"/>
                  </a:cubicBezTo>
                  <a:cubicBezTo>
                    <a:pt x="8482" y="195"/>
                    <a:pt x="8621" y="223"/>
                    <a:pt x="8733" y="558"/>
                  </a:cubicBezTo>
                  <a:lnTo>
                    <a:pt x="8845" y="1646"/>
                  </a:lnTo>
                  <a:lnTo>
                    <a:pt x="7338" y="4045"/>
                  </a:lnTo>
                  <a:cubicBezTo>
                    <a:pt x="7031" y="5078"/>
                    <a:pt x="6445" y="6026"/>
                    <a:pt x="5608" y="6724"/>
                  </a:cubicBezTo>
                  <a:lnTo>
                    <a:pt x="4213" y="5440"/>
                  </a:lnTo>
                  <a:cubicBezTo>
                    <a:pt x="3652" y="5270"/>
                    <a:pt x="3090" y="5184"/>
                    <a:pt x="2510" y="5184"/>
                  </a:cubicBezTo>
                  <a:cubicBezTo>
                    <a:pt x="2427" y="5184"/>
                    <a:pt x="2344" y="5186"/>
                    <a:pt x="2260" y="5189"/>
                  </a:cubicBezTo>
                  <a:cubicBezTo>
                    <a:pt x="1870" y="5189"/>
                    <a:pt x="1451" y="5217"/>
                    <a:pt x="1089" y="5245"/>
                  </a:cubicBezTo>
                  <a:cubicBezTo>
                    <a:pt x="642" y="4910"/>
                    <a:pt x="335" y="4464"/>
                    <a:pt x="196" y="3962"/>
                  </a:cubicBezTo>
                  <a:cubicBezTo>
                    <a:pt x="112" y="3348"/>
                    <a:pt x="503" y="2985"/>
                    <a:pt x="893" y="2651"/>
                  </a:cubicBezTo>
                  <a:cubicBezTo>
                    <a:pt x="1033" y="2539"/>
                    <a:pt x="1145" y="2427"/>
                    <a:pt x="1284" y="2288"/>
                  </a:cubicBezTo>
                  <a:lnTo>
                    <a:pt x="4409" y="670"/>
                  </a:lnTo>
                  <a:lnTo>
                    <a:pt x="8091" y="84"/>
                  </a:lnTo>
                  <a:close/>
                  <a:moveTo>
                    <a:pt x="8091" y="0"/>
                  </a:moveTo>
                  <a:lnTo>
                    <a:pt x="4353" y="614"/>
                  </a:lnTo>
                  <a:lnTo>
                    <a:pt x="1200" y="2232"/>
                  </a:lnTo>
                  <a:cubicBezTo>
                    <a:pt x="1089" y="2372"/>
                    <a:pt x="949" y="2483"/>
                    <a:pt x="838" y="2595"/>
                  </a:cubicBezTo>
                  <a:cubicBezTo>
                    <a:pt x="447" y="2930"/>
                    <a:pt x="1" y="3320"/>
                    <a:pt x="112" y="3990"/>
                  </a:cubicBezTo>
                  <a:cubicBezTo>
                    <a:pt x="252" y="4520"/>
                    <a:pt x="587" y="4994"/>
                    <a:pt x="1033" y="5329"/>
                  </a:cubicBezTo>
                  <a:lnTo>
                    <a:pt x="1061" y="5329"/>
                  </a:lnTo>
                  <a:cubicBezTo>
                    <a:pt x="1455" y="5307"/>
                    <a:pt x="1874" y="5285"/>
                    <a:pt x="2295" y="5285"/>
                  </a:cubicBezTo>
                  <a:cubicBezTo>
                    <a:pt x="2946" y="5285"/>
                    <a:pt x="3598" y="5338"/>
                    <a:pt x="4158" y="5524"/>
                  </a:cubicBezTo>
                  <a:lnTo>
                    <a:pt x="5608" y="6891"/>
                  </a:lnTo>
                  <a:lnTo>
                    <a:pt x="5608" y="6863"/>
                  </a:lnTo>
                  <a:cubicBezTo>
                    <a:pt x="6473" y="6138"/>
                    <a:pt x="7087" y="5161"/>
                    <a:pt x="7394" y="4101"/>
                  </a:cubicBezTo>
                  <a:lnTo>
                    <a:pt x="8928" y="1702"/>
                  </a:lnTo>
                  <a:lnTo>
                    <a:pt x="8789" y="558"/>
                  </a:lnTo>
                  <a:cubicBezTo>
                    <a:pt x="8677" y="140"/>
                    <a:pt x="8482" y="112"/>
                    <a:pt x="8315" y="84"/>
                  </a:cubicBezTo>
                  <a:cubicBezTo>
                    <a:pt x="8231" y="84"/>
                    <a:pt x="8175" y="56"/>
                    <a:pt x="8091" y="0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7"/>
            <p:cNvSpPr/>
            <p:nvPr/>
          </p:nvSpPr>
          <p:spPr>
            <a:xfrm>
              <a:off x="2985817" y="1091668"/>
              <a:ext cx="229899" cy="171645"/>
            </a:xfrm>
            <a:custGeom>
              <a:avLst/>
              <a:gdLst/>
              <a:ahLst/>
              <a:cxnLst/>
              <a:rect l="l" t="t" r="r" b="b"/>
              <a:pathLst>
                <a:path w="9682" h="7247" extrusionOk="0">
                  <a:moveTo>
                    <a:pt x="1380" y="3696"/>
                  </a:moveTo>
                  <a:cubicBezTo>
                    <a:pt x="1403" y="3696"/>
                    <a:pt x="1427" y="3698"/>
                    <a:pt x="1451" y="3703"/>
                  </a:cubicBezTo>
                  <a:cubicBezTo>
                    <a:pt x="1646" y="3703"/>
                    <a:pt x="1870" y="3759"/>
                    <a:pt x="2065" y="3815"/>
                  </a:cubicBezTo>
                  <a:cubicBezTo>
                    <a:pt x="2372" y="3926"/>
                    <a:pt x="3376" y="4875"/>
                    <a:pt x="3906" y="5489"/>
                  </a:cubicBezTo>
                  <a:cubicBezTo>
                    <a:pt x="3599" y="5489"/>
                    <a:pt x="3013" y="5377"/>
                    <a:pt x="2762" y="5377"/>
                  </a:cubicBezTo>
                  <a:cubicBezTo>
                    <a:pt x="2661" y="5392"/>
                    <a:pt x="2561" y="5399"/>
                    <a:pt x="2460" y="5399"/>
                  </a:cubicBezTo>
                  <a:cubicBezTo>
                    <a:pt x="2170" y="5399"/>
                    <a:pt x="1880" y="5341"/>
                    <a:pt x="1591" y="5238"/>
                  </a:cubicBezTo>
                  <a:cubicBezTo>
                    <a:pt x="1312" y="5070"/>
                    <a:pt x="1088" y="4819"/>
                    <a:pt x="1005" y="4540"/>
                  </a:cubicBezTo>
                  <a:cubicBezTo>
                    <a:pt x="921" y="4401"/>
                    <a:pt x="893" y="4261"/>
                    <a:pt x="893" y="4122"/>
                  </a:cubicBezTo>
                  <a:cubicBezTo>
                    <a:pt x="893" y="3982"/>
                    <a:pt x="1061" y="3871"/>
                    <a:pt x="1088" y="3843"/>
                  </a:cubicBezTo>
                  <a:cubicBezTo>
                    <a:pt x="1158" y="3750"/>
                    <a:pt x="1265" y="3696"/>
                    <a:pt x="1380" y="3696"/>
                  </a:cubicBezTo>
                  <a:close/>
                  <a:moveTo>
                    <a:pt x="8137" y="1"/>
                  </a:moveTo>
                  <a:cubicBezTo>
                    <a:pt x="7021" y="1"/>
                    <a:pt x="5047" y="364"/>
                    <a:pt x="3571" y="1053"/>
                  </a:cubicBezTo>
                  <a:cubicBezTo>
                    <a:pt x="2539" y="1555"/>
                    <a:pt x="1172" y="2252"/>
                    <a:pt x="335" y="3201"/>
                  </a:cubicBezTo>
                  <a:cubicBezTo>
                    <a:pt x="168" y="3424"/>
                    <a:pt x="56" y="3703"/>
                    <a:pt x="28" y="4010"/>
                  </a:cubicBezTo>
                  <a:cubicBezTo>
                    <a:pt x="0" y="4261"/>
                    <a:pt x="0" y="4512"/>
                    <a:pt x="28" y="4763"/>
                  </a:cubicBezTo>
                  <a:cubicBezTo>
                    <a:pt x="224" y="5377"/>
                    <a:pt x="698" y="5851"/>
                    <a:pt x="1312" y="6019"/>
                  </a:cubicBezTo>
                  <a:cubicBezTo>
                    <a:pt x="1626" y="6106"/>
                    <a:pt x="1950" y="6150"/>
                    <a:pt x="2279" y="6150"/>
                  </a:cubicBezTo>
                  <a:cubicBezTo>
                    <a:pt x="2476" y="6150"/>
                    <a:pt x="2675" y="6134"/>
                    <a:pt x="2874" y="6103"/>
                  </a:cubicBezTo>
                  <a:cubicBezTo>
                    <a:pt x="3002" y="6083"/>
                    <a:pt x="3134" y="6073"/>
                    <a:pt x="3267" y="6073"/>
                  </a:cubicBezTo>
                  <a:cubicBezTo>
                    <a:pt x="3510" y="6073"/>
                    <a:pt x="3756" y="6104"/>
                    <a:pt x="3990" y="6158"/>
                  </a:cubicBezTo>
                  <a:cubicBezTo>
                    <a:pt x="4241" y="6326"/>
                    <a:pt x="4492" y="6493"/>
                    <a:pt x="4687" y="6744"/>
                  </a:cubicBezTo>
                  <a:cubicBezTo>
                    <a:pt x="4939" y="6995"/>
                    <a:pt x="5134" y="7246"/>
                    <a:pt x="5134" y="7246"/>
                  </a:cubicBezTo>
                  <a:lnTo>
                    <a:pt x="5915" y="6633"/>
                  </a:lnTo>
                  <a:cubicBezTo>
                    <a:pt x="5664" y="6326"/>
                    <a:pt x="5469" y="6130"/>
                    <a:pt x="5218" y="5851"/>
                  </a:cubicBezTo>
                  <a:cubicBezTo>
                    <a:pt x="5162" y="5824"/>
                    <a:pt x="4771" y="5266"/>
                    <a:pt x="4213" y="4652"/>
                  </a:cubicBezTo>
                  <a:cubicBezTo>
                    <a:pt x="3823" y="4177"/>
                    <a:pt x="3348" y="3731"/>
                    <a:pt x="2846" y="3368"/>
                  </a:cubicBezTo>
                  <a:cubicBezTo>
                    <a:pt x="2623" y="3201"/>
                    <a:pt x="2344" y="3089"/>
                    <a:pt x="2093" y="3006"/>
                  </a:cubicBezTo>
                  <a:cubicBezTo>
                    <a:pt x="2567" y="2671"/>
                    <a:pt x="3069" y="2364"/>
                    <a:pt x="3599" y="2113"/>
                  </a:cubicBezTo>
                  <a:cubicBezTo>
                    <a:pt x="3683" y="2057"/>
                    <a:pt x="4129" y="1890"/>
                    <a:pt x="4213" y="1862"/>
                  </a:cubicBezTo>
                  <a:cubicBezTo>
                    <a:pt x="4269" y="1890"/>
                    <a:pt x="4464" y="2001"/>
                    <a:pt x="4743" y="2169"/>
                  </a:cubicBezTo>
                  <a:cubicBezTo>
                    <a:pt x="4994" y="2336"/>
                    <a:pt x="5245" y="2531"/>
                    <a:pt x="5441" y="2755"/>
                  </a:cubicBezTo>
                  <a:cubicBezTo>
                    <a:pt x="5636" y="3062"/>
                    <a:pt x="5803" y="4066"/>
                    <a:pt x="5859" y="4931"/>
                  </a:cubicBezTo>
                  <a:cubicBezTo>
                    <a:pt x="5943" y="5796"/>
                    <a:pt x="5915" y="6521"/>
                    <a:pt x="5915" y="6521"/>
                  </a:cubicBezTo>
                  <a:lnTo>
                    <a:pt x="6696" y="6521"/>
                  </a:lnTo>
                  <a:cubicBezTo>
                    <a:pt x="6696" y="6521"/>
                    <a:pt x="6696" y="5768"/>
                    <a:pt x="6640" y="4875"/>
                  </a:cubicBezTo>
                  <a:cubicBezTo>
                    <a:pt x="6585" y="3982"/>
                    <a:pt x="6501" y="2978"/>
                    <a:pt x="6110" y="2336"/>
                  </a:cubicBezTo>
                  <a:cubicBezTo>
                    <a:pt x="5887" y="2001"/>
                    <a:pt x="5580" y="1722"/>
                    <a:pt x="5218" y="1527"/>
                  </a:cubicBezTo>
                  <a:cubicBezTo>
                    <a:pt x="6250" y="1220"/>
                    <a:pt x="7338" y="1053"/>
                    <a:pt x="8398" y="1025"/>
                  </a:cubicBezTo>
                  <a:cubicBezTo>
                    <a:pt x="8510" y="1025"/>
                    <a:pt x="8565" y="1136"/>
                    <a:pt x="8621" y="1276"/>
                  </a:cubicBezTo>
                  <a:cubicBezTo>
                    <a:pt x="8649" y="1499"/>
                    <a:pt x="8621" y="1750"/>
                    <a:pt x="8537" y="1946"/>
                  </a:cubicBezTo>
                  <a:lnTo>
                    <a:pt x="9430" y="2336"/>
                  </a:lnTo>
                  <a:cubicBezTo>
                    <a:pt x="9653" y="1918"/>
                    <a:pt x="9681" y="1443"/>
                    <a:pt x="9570" y="1025"/>
                  </a:cubicBezTo>
                  <a:cubicBezTo>
                    <a:pt x="9347" y="411"/>
                    <a:pt x="9040" y="76"/>
                    <a:pt x="8537" y="21"/>
                  </a:cubicBezTo>
                  <a:cubicBezTo>
                    <a:pt x="8422" y="7"/>
                    <a:pt x="8287" y="1"/>
                    <a:pt x="8137" y="1"/>
                  </a:cubicBezTo>
                  <a:close/>
                </a:path>
              </a:pathLst>
            </a:custGeom>
            <a:solidFill>
              <a:srgbClr val="447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7"/>
            <p:cNvSpPr/>
            <p:nvPr/>
          </p:nvSpPr>
          <p:spPr>
            <a:xfrm>
              <a:off x="3257425" y="887379"/>
              <a:ext cx="231229" cy="265675"/>
            </a:xfrm>
            <a:custGeom>
              <a:avLst/>
              <a:gdLst/>
              <a:ahLst/>
              <a:cxnLst/>
              <a:rect l="l" t="t" r="r" b="b"/>
              <a:pathLst>
                <a:path w="9738" h="11217" extrusionOk="0">
                  <a:moveTo>
                    <a:pt x="9068" y="1"/>
                  </a:moveTo>
                  <a:lnTo>
                    <a:pt x="8259" y="1396"/>
                  </a:lnTo>
                  <a:lnTo>
                    <a:pt x="4995" y="3628"/>
                  </a:lnTo>
                  <a:lnTo>
                    <a:pt x="1312" y="6306"/>
                  </a:lnTo>
                  <a:lnTo>
                    <a:pt x="1" y="9375"/>
                  </a:lnTo>
                  <a:lnTo>
                    <a:pt x="3321" y="9375"/>
                  </a:lnTo>
                  <a:lnTo>
                    <a:pt x="5860" y="11216"/>
                  </a:lnTo>
                  <a:lnTo>
                    <a:pt x="6557" y="9877"/>
                  </a:lnTo>
                  <a:lnTo>
                    <a:pt x="6808" y="5999"/>
                  </a:lnTo>
                  <a:lnTo>
                    <a:pt x="9542" y="1870"/>
                  </a:lnTo>
                  <a:lnTo>
                    <a:pt x="9738" y="391"/>
                  </a:lnTo>
                  <a:lnTo>
                    <a:pt x="9068" y="1"/>
                  </a:lnTo>
                  <a:close/>
                </a:path>
              </a:pathLst>
            </a:custGeom>
            <a:solidFill>
              <a:srgbClr val="5A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7"/>
            <p:cNvSpPr/>
            <p:nvPr/>
          </p:nvSpPr>
          <p:spPr>
            <a:xfrm>
              <a:off x="3255454" y="886077"/>
              <a:ext cx="233865" cy="268943"/>
            </a:xfrm>
            <a:custGeom>
              <a:avLst/>
              <a:gdLst/>
              <a:ahLst/>
              <a:cxnLst/>
              <a:rect l="l" t="t" r="r" b="b"/>
              <a:pathLst>
                <a:path w="9849" h="11355" extrusionOk="0">
                  <a:moveTo>
                    <a:pt x="9179" y="139"/>
                  </a:moveTo>
                  <a:lnTo>
                    <a:pt x="9765" y="474"/>
                  </a:lnTo>
                  <a:lnTo>
                    <a:pt x="9598" y="1925"/>
                  </a:lnTo>
                  <a:lnTo>
                    <a:pt x="6836" y="6054"/>
                  </a:lnTo>
                  <a:lnTo>
                    <a:pt x="6584" y="9904"/>
                  </a:lnTo>
                  <a:lnTo>
                    <a:pt x="5915" y="11188"/>
                  </a:lnTo>
                  <a:lnTo>
                    <a:pt x="3432" y="9402"/>
                  </a:lnTo>
                  <a:lnTo>
                    <a:pt x="168" y="9402"/>
                  </a:lnTo>
                  <a:lnTo>
                    <a:pt x="1451" y="6389"/>
                  </a:lnTo>
                  <a:lnTo>
                    <a:pt x="5106" y="3711"/>
                  </a:lnTo>
                  <a:lnTo>
                    <a:pt x="8370" y="1479"/>
                  </a:lnTo>
                  <a:lnTo>
                    <a:pt x="9179" y="139"/>
                  </a:lnTo>
                  <a:close/>
                  <a:moveTo>
                    <a:pt x="9123" y="0"/>
                  </a:moveTo>
                  <a:lnTo>
                    <a:pt x="8314" y="1423"/>
                  </a:lnTo>
                  <a:lnTo>
                    <a:pt x="5050" y="3655"/>
                  </a:lnTo>
                  <a:lnTo>
                    <a:pt x="1367" y="6305"/>
                  </a:lnTo>
                  <a:lnTo>
                    <a:pt x="0" y="9486"/>
                  </a:lnTo>
                  <a:lnTo>
                    <a:pt x="3404" y="9486"/>
                  </a:lnTo>
                  <a:lnTo>
                    <a:pt x="5971" y="11355"/>
                  </a:lnTo>
                  <a:lnTo>
                    <a:pt x="6696" y="9960"/>
                  </a:lnTo>
                  <a:lnTo>
                    <a:pt x="6947" y="6110"/>
                  </a:lnTo>
                  <a:lnTo>
                    <a:pt x="9681" y="1981"/>
                  </a:lnTo>
                  <a:lnTo>
                    <a:pt x="9849" y="418"/>
                  </a:lnTo>
                  <a:lnTo>
                    <a:pt x="9123" y="0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7"/>
            <p:cNvSpPr/>
            <p:nvPr/>
          </p:nvSpPr>
          <p:spPr>
            <a:xfrm>
              <a:off x="3251465" y="875329"/>
              <a:ext cx="246473" cy="281686"/>
            </a:xfrm>
            <a:custGeom>
              <a:avLst/>
              <a:gdLst/>
              <a:ahLst/>
              <a:cxnLst/>
              <a:rect l="l" t="t" r="r" b="b"/>
              <a:pathLst>
                <a:path w="10380" h="11893" extrusionOk="0">
                  <a:moveTo>
                    <a:pt x="9582" y="1"/>
                  </a:moveTo>
                  <a:cubicBezTo>
                    <a:pt x="9415" y="1"/>
                    <a:pt x="9240" y="59"/>
                    <a:pt x="9124" y="175"/>
                  </a:cubicBezTo>
                  <a:cubicBezTo>
                    <a:pt x="8873" y="398"/>
                    <a:pt x="8705" y="705"/>
                    <a:pt x="8594" y="1040"/>
                  </a:cubicBezTo>
                  <a:cubicBezTo>
                    <a:pt x="8426" y="1458"/>
                    <a:pt x="8175" y="1821"/>
                    <a:pt x="7813" y="2100"/>
                  </a:cubicBezTo>
                  <a:cubicBezTo>
                    <a:pt x="7813" y="2100"/>
                    <a:pt x="5358" y="3523"/>
                    <a:pt x="4130" y="4416"/>
                  </a:cubicBezTo>
                  <a:cubicBezTo>
                    <a:pt x="3237" y="5057"/>
                    <a:pt x="2177" y="5671"/>
                    <a:pt x="1396" y="6648"/>
                  </a:cubicBezTo>
                  <a:cubicBezTo>
                    <a:pt x="1005" y="7233"/>
                    <a:pt x="670" y="7847"/>
                    <a:pt x="419" y="8517"/>
                  </a:cubicBezTo>
                  <a:cubicBezTo>
                    <a:pt x="168" y="9159"/>
                    <a:pt x="1" y="9689"/>
                    <a:pt x="1" y="9689"/>
                  </a:cubicBezTo>
                  <a:lnTo>
                    <a:pt x="922" y="9995"/>
                  </a:lnTo>
                  <a:cubicBezTo>
                    <a:pt x="922" y="9549"/>
                    <a:pt x="1005" y="9103"/>
                    <a:pt x="1173" y="8684"/>
                  </a:cubicBezTo>
                  <a:cubicBezTo>
                    <a:pt x="1368" y="8126"/>
                    <a:pt x="1647" y="7596"/>
                    <a:pt x="1982" y="7094"/>
                  </a:cubicBezTo>
                  <a:cubicBezTo>
                    <a:pt x="2623" y="6285"/>
                    <a:pt x="3656" y="5727"/>
                    <a:pt x="4604" y="5057"/>
                  </a:cubicBezTo>
                  <a:cubicBezTo>
                    <a:pt x="5190" y="4527"/>
                    <a:pt x="5832" y="4053"/>
                    <a:pt x="6501" y="3634"/>
                  </a:cubicBezTo>
                  <a:cubicBezTo>
                    <a:pt x="7589" y="2993"/>
                    <a:pt x="8873" y="2100"/>
                    <a:pt x="9235" y="1430"/>
                  </a:cubicBezTo>
                  <a:lnTo>
                    <a:pt x="9235" y="1430"/>
                  </a:lnTo>
                  <a:cubicBezTo>
                    <a:pt x="9570" y="1570"/>
                    <a:pt x="7868" y="3188"/>
                    <a:pt x="6976" y="3830"/>
                  </a:cubicBezTo>
                  <a:cubicBezTo>
                    <a:pt x="6250" y="4360"/>
                    <a:pt x="5637" y="4974"/>
                    <a:pt x="5134" y="5699"/>
                  </a:cubicBezTo>
                  <a:cubicBezTo>
                    <a:pt x="4883" y="6006"/>
                    <a:pt x="4660" y="6341"/>
                    <a:pt x="4493" y="6703"/>
                  </a:cubicBezTo>
                  <a:cubicBezTo>
                    <a:pt x="4269" y="7150"/>
                    <a:pt x="4074" y="7624"/>
                    <a:pt x="3879" y="8098"/>
                  </a:cubicBezTo>
                  <a:cubicBezTo>
                    <a:pt x="3544" y="9047"/>
                    <a:pt x="3265" y="9940"/>
                    <a:pt x="3265" y="9940"/>
                  </a:cubicBezTo>
                  <a:lnTo>
                    <a:pt x="4018" y="10163"/>
                  </a:lnTo>
                  <a:cubicBezTo>
                    <a:pt x="4018" y="10163"/>
                    <a:pt x="4269" y="9326"/>
                    <a:pt x="4632" y="8377"/>
                  </a:cubicBezTo>
                  <a:cubicBezTo>
                    <a:pt x="4800" y="7931"/>
                    <a:pt x="4995" y="7457"/>
                    <a:pt x="5190" y="7038"/>
                  </a:cubicBezTo>
                  <a:cubicBezTo>
                    <a:pt x="5330" y="6703"/>
                    <a:pt x="5525" y="6397"/>
                    <a:pt x="5720" y="6062"/>
                  </a:cubicBezTo>
                  <a:cubicBezTo>
                    <a:pt x="5943" y="5866"/>
                    <a:pt x="6446" y="5197"/>
                    <a:pt x="7227" y="4304"/>
                  </a:cubicBezTo>
                  <a:cubicBezTo>
                    <a:pt x="8120" y="3244"/>
                    <a:pt x="9431" y="1709"/>
                    <a:pt x="9487" y="1514"/>
                  </a:cubicBezTo>
                  <a:lnTo>
                    <a:pt x="9487" y="1514"/>
                  </a:lnTo>
                  <a:cubicBezTo>
                    <a:pt x="9682" y="1654"/>
                    <a:pt x="8594" y="3411"/>
                    <a:pt x="7841" y="4583"/>
                  </a:cubicBezTo>
                  <a:cubicBezTo>
                    <a:pt x="7171" y="5643"/>
                    <a:pt x="6697" y="6536"/>
                    <a:pt x="6669" y="7122"/>
                  </a:cubicBezTo>
                  <a:cubicBezTo>
                    <a:pt x="6585" y="8349"/>
                    <a:pt x="6529" y="9103"/>
                    <a:pt x="6473" y="9716"/>
                  </a:cubicBezTo>
                  <a:cubicBezTo>
                    <a:pt x="6390" y="10302"/>
                    <a:pt x="6139" y="10749"/>
                    <a:pt x="5776" y="11446"/>
                  </a:cubicBezTo>
                  <a:lnTo>
                    <a:pt x="6641" y="11893"/>
                  </a:lnTo>
                  <a:cubicBezTo>
                    <a:pt x="7004" y="11251"/>
                    <a:pt x="7227" y="10526"/>
                    <a:pt x="7283" y="9800"/>
                  </a:cubicBezTo>
                  <a:cubicBezTo>
                    <a:pt x="7366" y="9103"/>
                    <a:pt x="7366" y="8349"/>
                    <a:pt x="7422" y="7150"/>
                  </a:cubicBezTo>
                  <a:cubicBezTo>
                    <a:pt x="7478" y="6201"/>
                    <a:pt x="8482" y="5253"/>
                    <a:pt x="8957" y="4360"/>
                  </a:cubicBezTo>
                  <a:cubicBezTo>
                    <a:pt x="9542" y="3328"/>
                    <a:pt x="10156" y="2463"/>
                    <a:pt x="10296" y="1709"/>
                  </a:cubicBezTo>
                  <a:cubicBezTo>
                    <a:pt x="10379" y="1235"/>
                    <a:pt x="10324" y="761"/>
                    <a:pt x="10128" y="315"/>
                  </a:cubicBezTo>
                  <a:cubicBezTo>
                    <a:pt x="10017" y="147"/>
                    <a:pt x="9877" y="36"/>
                    <a:pt x="9682" y="8"/>
                  </a:cubicBezTo>
                  <a:cubicBezTo>
                    <a:pt x="9649" y="3"/>
                    <a:pt x="9616" y="1"/>
                    <a:pt x="9582" y="1"/>
                  </a:cubicBezTo>
                  <a:close/>
                </a:path>
              </a:pathLst>
            </a:custGeom>
            <a:solidFill>
              <a:srgbClr val="447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7"/>
            <p:cNvSpPr/>
            <p:nvPr/>
          </p:nvSpPr>
          <p:spPr>
            <a:xfrm>
              <a:off x="3072609" y="1100901"/>
              <a:ext cx="397491" cy="232563"/>
            </a:xfrm>
            <a:custGeom>
              <a:avLst/>
              <a:gdLst/>
              <a:ahLst/>
              <a:cxnLst/>
              <a:rect l="l" t="t" r="r" b="b"/>
              <a:pathLst>
                <a:path w="16740" h="9819" extrusionOk="0">
                  <a:moveTo>
                    <a:pt x="8851" y="0"/>
                  </a:moveTo>
                  <a:cubicBezTo>
                    <a:pt x="7710" y="0"/>
                    <a:pt x="6631" y="538"/>
                    <a:pt x="5552" y="1165"/>
                  </a:cubicBezTo>
                  <a:lnTo>
                    <a:pt x="3655" y="5127"/>
                  </a:lnTo>
                  <a:lnTo>
                    <a:pt x="614" y="8223"/>
                  </a:lnTo>
                  <a:lnTo>
                    <a:pt x="0" y="9200"/>
                  </a:lnTo>
                  <a:cubicBezTo>
                    <a:pt x="116" y="9684"/>
                    <a:pt x="326" y="9818"/>
                    <a:pt x="556" y="9818"/>
                  </a:cubicBezTo>
                  <a:cubicBezTo>
                    <a:pt x="657" y="9818"/>
                    <a:pt x="762" y="9792"/>
                    <a:pt x="865" y="9758"/>
                  </a:cubicBezTo>
                  <a:cubicBezTo>
                    <a:pt x="963" y="9774"/>
                    <a:pt x="1055" y="9781"/>
                    <a:pt x="1141" y="9781"/>
                  </a:cubicBezTo>
                  <a:cubicBezTo>
                    <a:pt x="1669" y="9781"/>
                    <a:pt x="2011" y="9504"/>
                    <a:pt x="2539" y="9144"/>
                  </a:cubicBezTo>
                  <a:lnTo>
                    <a:pt x="2399" y="7861"/>
                  </a:lnTo>
                  <a:lnTo>
                    <a:pt x="5943" y="4959"/>
                  </a:lnTo>
                  <a:cubicBezTo>
                    <a:pt x="7310" y="4345"/>
                    <a:pt x="8537" y="3564"/>
                    <a:pt x="10323" y="3453"/>
                  </a:cubicBezTo>
                  <a:cubicBezTo>
                    <a:pt x="12025" y="3481"/>
                    <a:pt x="13699" y="3899"/>
                    <a:pt x="15233" y="4652"/>
                  </a:cubicBezTo>
                  <a:lnTo>
                    <a:pt x="16740" y="5852"/>
                  </a:lnTo>
                  <a:lnTo>
                    <a:pt x="16042" y="4373"/>
                  </a:lnTo>
                  <a:cubicBezTo>
                    <a:pt x="15066" y="3146"/>
                    <a:pt x="13866" y="2114"/>
                    <a:pt x="12555" y="1277"/>
                  </a:cubicBezTo>
                  <a:cubicBezTo>
                    <a:pt x="11439" y="356"/>
                    <a:pt x="10351" y="300"/>
                    <a:pt x="9235" y="21"/>
                  </a:cubicBezTo>
                  <a:cubicBezTo>
                    <a:pt x="9106" y="7"/>
                    <a:pt x="8978" y="0"/>
                    <a:pt x="8851" y="0"/>
                  </a:cubicBezTo>
                  <a:close/>
                </a:path>
              </a:pathLst>
            </a:custGeom>
            <a:solidFill>
              <a:srgbClr val="71C8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7"/>
            <p:cNvSpPr/>
            <p:nvPr/>
          </p:nvSpPr>
          <p:spPr>
            <a:xfrm>
              <a:off x="3061330" y="1090674"/>
              <a:ext cx="419527" cy="254803"/>
            </a:xfrm>
            <a:custGeom>
              <a:avLst/>
              <a:gdLst/>
              <a:ahLst/>
              <a:cxnLst/>
              <a:rect l="l" t="t" r="r" b="b"/>
              <a:pathLst>
                <a:path w="17668" h="10758" extrusionOk="0">
                  <a:moveTo>
                    <a:pt x="9748" y="980"/>
                  </a:moveTo>
                  <a:cubicBezTo>
                    <a:pt x="9801" y="980"/>
                    <a:pt x="9853" y="981"/>
                    <a:pt x="9905" y="983"/>
                  </a:cubicBezTo>
                  <a:cubicBezTo>
                    <a:pt x="11412" y="1067"/>
                    <a:pt x="12807" y="1960"/>
                    <a:pt x="14146" y="3048"/>
                  </a:cubicBezTo>
                  <a:cubicBezTo>
                    <a:pt x="14201" y="3076"/>
                    <a:pt x="14704" y="3522"/>
                    <a:pt x="15150" y="3885"/>
                  </a:cubicBezTo>
                  <a:cubicBezTo>
                    <a:pt x="15903" y="4526"/>
                    <a:pt x="16768" y="5419"/>
                    <a:pt x="16712" y="5503"/>
                  </a:cubicBezTo>
                  <a:cubicBezTo>
                    <a:pt x="16710" y="5505"/>
                    <a:pt x="16707" y="5506"/>
                    <a:pt x="16703" y="5506"/>
                  </a:cubicBezTo>
                  <a:cubicBezTo>
                    <a:pt x="16597" y="5506"/>
                    <a:pt x="15812" y="4815"/>
                    <a:pt x="14871" y="4331"/>
                  </a:cubicBezTo>
                  <a:cubicBezTo>
                    <a:pt x="14201" y="4024"/>
                    <a:pt x="13504" y="3801"/>
                    <a:pt x="12779" y="3689"/>
                  </a:cubicBezTo>
                  <a:cubicBezTo>
                    <a:pt x="12113" y="3554"/>
                    <a:pt x="11436" y="3483"/>
                    <a:pt x="10760" y="3483"/>
                  </a:cubicBezTo>
                  <a:cubicBezTo>
                    <a:pt x="9907" y="3483"/>
                    <a:pt x="9056" y="3595"/>
                    <a:pt x="8231" y="3829"/>
                  </a:cubicBezTo>
                  <a:cubicBezTo>
                    <a:pt x="6278" y="4443"/>
                    <a:pt x="5162" y="6228"/>
                    <a:pt x="3739" y="7065"/>
                  </a:cubicBezTo>
                  <a:cubicBezTo>
                    <a:pt x="3488" y="7233"/>
                    <a:pt x="3237" y="7344"/>
                    <a:pt x="3014" y="7484"/>
                  </a:cubicBezTo>
                  <a:cubicBezTo>
                    <a:pt x="3460" y="7065"/>
                    <a:pt x="3879" y="6591"/>
                    <a:pt x="4269" y="6089"/>
                  </a:cubicBezTo>
                  <a:cubicBezTo>
                    <a:pt x="4660" y="5475"/>
                    <a:pt x="4995" y="4777"/>
                    <a:pt x="5246" y="4052"/>
                  </a:cubicBezTo>
                  <a:cubicBezTo>
                    <a:pt x="5441" y="3466"/>
                    <a:pt x="5748" y="2908"/>
                    <a:pt x="6194" y="2462"/>
                  </a:cubicBezTo>
                  <a:cubicBezTo>
                    <a:pt x="7158" y="1605"/>
                    <a:pt x="8507" y="980"/>
                    <a:pt x="9748" y="980"/>
                  </a:cubicBezTo>
                  <a:close/>
                  <a:moveTo>
                    <a:pt x="9710" y="0"/>
                  </a:moveTo>
                  <a:cubicBezTo>
                    <a:pt x="8151" y="0"/>
                    <a:pt x="6637" y="730"/>
                    <a:pt x="5525" y="1736"/>
                  </a:cubicBezTo>
                  <a:cubicBezTo>
                    <a:pt x="4967" y="2267"/>
                    <a:pt x="4548" y="2964"/>
                    <a:pt x="4325" y="3689"/>
                  </a:cubicBezTo>
                  <a:cubicBezTo>
                    <a:pt x="4102" y="4331"/>
                    <a:pt x="3823" y="4945"/>
                    <a:pt x="3460" y="5531"/>
                  </a:cubicBezTo>
                  <a:cubicBezTo>
                    <a:pt x="2679" y="6591"/>
                    <a:pt x="726" y="8376"/>
                    <a:pt x="447" y="8739"/>
                  </a:cubicBezTo>
                  <a:cubicBezTo>
                    <a:pt x="140" y="9102"/>
                    <a:pt x="1" y="9548"/>
                    <a:pt x="57" y="10022"/>
                  </a:cubicBezTo>
                  <a:cubicBezTo>
                    <a:pt x="112" y="10301"/>
                    <a:pt x="308" y="10553"/>
                    <a:pt x="587" y="10636"/>
                  </a:cubicBezTo>
                  <a:cubicBezTo>
                    <a:pt x="877" y="10717"/>
                    <a:pt x="1130" y="10758"/>
                    <a:pt x="1366" y="10758"/>
                  </a:cubicBezTo>
                  <a:cubicBezTo>
                    <a:pt x="1944" y="10758"/>
                    <a:pt x="2415" y="10510"/>
                    <a:pt x="3070" y="9995"/>
                  </a:cubicBezTo>
                  <a:lnTo>
                    <a:pt x="2986" y="9018"/>
                  </a:lnTo>
                  <a:cubicBezTo>
                    <a:pt x="2428" y="9437"/>
                    <a:pt x="1759" y="9688"/>
                    <a:pt x="1061" y="9688"/>
                  </a:cubicBezTo>
                  <a:lnTo>
                    <a:pt x="1005" y="9548"/>
                  </a:lnTo>
                  <a:cubicBezTo>
                    <a:pt x="1033" y="9465"/>
                    <a:pt x="1145" y="9381"/>
                    <a:pt x="1256" y="9353"/>
                  </a:cubicBezTo>
                  <a:cubicBezTo>
                    <a:pt x="2372" y="9102"/>
                    <a:pt x="3349" y="8488"/>
                    <a:pt x="4269" y="7930"/>
                  </a:cubicBezTo>
                  <a:cubicBezTo>
                    <a:pt x="5971" y="6926"/>
                    <a:pt x="7059" y="5252"/>
                    <a:pt x="8538" y="4805"/>
                  </a:cubicBezTo>
                  <a:cubicBezTo>
                    <a:pt x="9503" y="4532"/>
                    <a:pt x="10492" y="4392"/>
                    <a:pt x="11480" y="4392"/>
                  </a:cubicBezTo>
                  <a:cubicBezTo>
                    <a:pt x="12606" y="4392"/>
                    <a:pt x="13730" y="4573"/>
                    <a:pt x="14815" y="4945"/>
                  </a:cubicBezTo>
                  <a:cubicBezTo>
                    <a:pt x="15457" y="5140"/>
                    <a:pt x="16043" y="5503"/>
                    <a:pt x="16517" y="5977"/>
                  </a:cubicBezTo>
                  <a:cubicBezTo>
                    <a:pt x="16945" y="6429"/>
                    <a:pt x="17258" y="6654"/>
                    <a:pt x="17428" y="6654"/>
                  </a:cubicBezTo>
                  <a:cubicBezTo>
                    <a:pt x="17668" y="6654"/>
                    <a:pt x="17623" y="6205"/>
                    <a:pt x="17215" y="5308"/>
                  </a:cubicBezTo>
                  <a:cubicBezTo>
                    <a:pt x="16964" y="4889"/>
                    <a:pt x="16685" y="4471"/>
                    <a:pt x="16378" y="4108"/>
                  </a:cubicBezTo>
                  <a:cubicBezTo>
                    <a:pt x="15903" y="3522"/>
                    <a:pt x="15401" y="2992"/>
                    <a:pt x="14815" y="2518"/>
                  </a:cubicBezTo>
                  <a:cubicBezTo>
                    <a:pt x="13448" y="1430"/>
                    <a:pt x="11886" y="118"/>
                    <a:pt x="9961" y="7"/>
                  </a:cubicBezTo>
                  <a:cubicBezTo>
                    <a:pt x="9877" y="2"/>
                    <a:pt x="9794" y="0"/>
                    <a:pt x="9710" y="0"/>
                  </a:cubicBezTo>
                  <a:close/>
                </a:path>
              </a:pathLst>
            </a:custGeom>
            <a:solidFill>
              <a:srgbClr val="2D50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7"/>
            <p:cNvSpPr/>
            <p:nvPr/>
          </p:nvSpPr>
          <p:spPr>
            <a:xfrm>
              <a:off x="3007023" y="1665448"/>
              <a:ext cx="294818" cy="234055"/>
            </a:xfrm>
            <a:custGeom>
              <a:avLst/>
              <a:gdLst/>
              <a:ahLst/>
              <a:cxnLst/>
              <a:rect l="l" t="t" r="r" b="b"/>
              <a:pathLst>
                <a:path w="12416" h="9882" extrusionOk="0">
                  <a:moveTo>
                    <a:pt x="4910" y="1"/>
                  </a:moveTo>
                  <a:lnTo>
                    <a:pt x="3767" y="949"/>
                  </a:lnTo>
                  <a:lnTo>
                    <a:pt x="1981" y="4465"/>
                  </a:lnTo>
                  <a:lnTo>
                    <a:pt x="1841" y="7952"/>
                  </a:lnTo>
                  <a:lnTo>
                    <a:pt x="0" y="9459"/>
                  </a:lnTo>
                  <a:cubicBezTo>
                    <a:pt x="53" y="9775"/>
                    <a:pt x="272" y="9881"/>
                    <a:pt x="581" y="9881"/>
                  </a:cubicBezTo>
                  <a:cubicBezTo>
                    <a:pt x="762" y="9881"/>
                    <a:pt x="973" y="9845"/>
                    <a:pt x="1200" y="9793"/>
                  </a:cubicBezTo>
                  <a:lnTo>
                    <a:pt x="3013" y="8873"/>
                  </a:lnTo>
                  <a:cubicBezTo>
                    <a:pt x="3178" y="8882"/>
                    <a:pt x="3342" y="8886"/>
                    <a:pt x="3506" y="8886"/>
                  </a:cubicBezTo>
                  <a:cubicBezTo>
                    <a:pt x="4904" y="8886"/>
                    <a:pt x="6299" y="8584"/>
                    <a:pt x="7672" y="8259"/>
                  </a:cubicBezTo>
                  <a:lnTo>
                    <a:pt x="9207" y="7506"/>
                  </a:lnTo>
                  <a:lnTo>
                    <a:pt x="10881" y="5553"/>
                  </a:lnTo>
                  <a:lnTo>
                    <a:pt x="12387" y="4269"/>
                  </a:lnTo>
                  <a:lnTo>
                    <a:pt x="12415" y="3879"/>
                  </a:lnTo>
                  <a:lnTo>
                    <a:pt x="12415" y="3879"/>
                  </a:lnTo>
                  <a:lnTo>
                    <a:pt x="9821" y="3990"/>
                  </a:lnTo>
                  <a:cubicBezTo>
                    <a:pt x="8956" y="2623"/>
                    <a:pt x="8007" y="1424"/>
                    <a:pt x="6780" y="698"/>
                  </a:cubicBezTo>
                  <a:lnTo>
                    <a:pt x="4910" y="1"/>
                  </a:lnTo>
                  <a:close/>
                </a:path>
              </a:pathLst>
            </a:custGeom>
            <a:solidFill>
              <a:srgbClr val="5A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7"/>
            <p:cNvSpPr/>
            <p:nvPr/>
          </p:nvSpPr>
          <p:spPr>
            <a:xfrm>
              <a:off x="3005693" y="1664809"/>
              <a:ext cx="297477" cy="235903"/>
            </a:xfrm>
            <a:custGeom>
              <a:avLst/>
              <a:gdLst/>
              <a:ahLst/>
              <a:cxnLst/>
              <a:rect l="l" t="t" r="r" b="b"/>
              <a:pathLst>
                <a:path w="12528" h="9960" extrusionOk="0">
                  <a:moveTo>
                    <a:pt x="4966" y="112"/>
                  </a:moveTo>
                  <a:lnTo>
                    <a:pt x="6808" y="809"/>
                  </a:lnTo>
                  <a:cubicBezTo>
                    <a:pt x="7868" y="1423"/>
                    <a:pt x="8844" y="2483"/>
                    <a:pt x="9821" y="4073"/>
                  </a:cubicBezTo>
                  <a:lnTo>
                    <a:pt x="9821" y="4101"/>
                  </a:lnTo>
                  <a:lnTo>
                    <a:pt x="12388" y="3962"/>
                  </a:lnTo>
                  <a:lnTo>
                    <a:pt x="12360" y="4269"/>
                  </a:lnTo>
                  <a:lnTo>
                    <a:pt x="10881" y="5552"/>
                  </a:lnTo>
                  <a:lnTo>
                    <a:pt x="9235" y="7477"/>
                  </a:lnTo>
                  <a:lnTo>
                    <a:pt x="7728" y="8258"/>
                  </a:lnTo>
                  <a:cubicBezTo>
                    <a:pt x="6193" y="8605"/>
                    <a:pt x="4877" y="8886"/>
                    <a:pt x="3566" y="8886"/>
                  </a:cubicBezTo>
                  <a:cubicBezTo>
                    <a:pt x="3400" y="8886"/>
                    <a:pt x="3235" y="8881"/>
                    <a:pt x="3069" y="8872"/>
                  </a:cubicBezTo>
                  <a:lnTo>
                    <a:pt x="1228" y="9765"/>
                  </a:lnTo>
                  <a:cubicBezTo>
                    <a:pt x="1051" y="9813"/>
                    <a:pt x="827" y="9861"/>
                    <a:pt x="627" y="9861"/>
                  </a:cubicBezTo>
                  <a:cubicBezTo>
                    <a:pt x="480" y="9861"/>
                    <a:pt x="346" y="9835"/>
                    <a:pt x="251" y="9765"/>
                  </a:cubicBezTo>
                  <a:cubicBezTo>
                    <a:pt x="168" y="9709"/>
                    <a:pt x="140" y="9625"/>
                    <a:pt x="112" y="9514"/>
                  </a:cubicBezTo>
                  <a:lnTo>
                    <a:pt x="1953" y="8035"/>
                  </a:lnTo>
                  <a:lnTo>
                    <a:pt x="2093" y="4492"/>
                  </a:lnTo>
                  <a:lnTo>
                    <a:pt x="3850" y="1004"/>
                  </a:lnTo>
                  <a:lnTo>
                    <a:pt x="4966" y="112"/>
                  </a:lnTo>
                  <a:close/>
                  <a:moveTo>
                    <a:pt x="4966" y="0"/>
                  </a:moveTo>
                  <a:lnTo>
                    <a:pt x="3795" y="949"/>
                  </a:lnTo>
                  <a:lnTo>
                    <a:pt x="2009" y="4492"/>
                  </a:lnTo>
                  <a:lnTo>
                    <a:pt x="1870" y="7979"/>
                  </a:lnTo>
                  <a:lnTo>
                    <a:pt x="0" y="9486"/>
                  </a:lnTo>
                  <a:lnTo>
                    <a:pt x="0" y="9514"/>
                  </a:lnTo>
                  <a:cubicBezTo>
                    <a:pt x="28" y="9653"/>
                    <a:pt x="84" y="9765"/>
                    <a:pt x="224" y="9848"/>
                  </a:cubicBezTo>
                  <a:cubicBezTo>
                    <a:pt x="335" y="9932"/>
                    <a:pt x="475" y="9960"/>
                    <a:pt x="614" y="9960"/>
                  </a:cubicBezTo>
                  <a:cubicBezTo>
                    <a:pt x="837" y="9960"/>
                    <a:pt x="1061" y="9904"/>
                    <a:pt x="1284" y="9848"/>
                  </a:cubicBezTo>
                  <a:lnTo>
                    <a:pt x="3125" y="8956"/>
                  </a:lnTo>
                  <a:cubicBezTo>
                    <a:pt x="3290" y="8965"/>
                    <a:pt x="3455" y="8969"/>
                    <a:pt x="3619" y="8969"/>
                  </a:cubicBezTo>
                  <a:cubicBezTo>
                    <a:pt x="4931" y="8969"/>
                    <a:pt x="6247" y="8686"/>
                    <a:pt x="7784" y="8314"/>
                  </a:cubicBezTo>
                  <a:lnTo>
                    <a:pt x="9319" y="7561"/>
                  </a:lnTo>
                  <a:lnTo>
                    <a:pt x="10993" y="5608"/>
                  </a:lnTo>
                  <a:lnTo>
                    <a:pt x="12499" y="4324"/>
                  </a:lnTo>
                  <a:lnTo>
                    <a:pt x="12527" y="3850"/>
                  </a:lnTo>
                  <a:lnTo>
                    <a:pt x="9905" y="3990"/>
                  </a:lnTo>
                  <a:cubicBezTo>
                    <a:pt x="8900" y="2399"/>
                    <a:pt x="7924" y="1339"/>
                    <a:pt x="6864" y="697"/>
                  </a:cubicBezTo>
                  <a:lnTo>
                    <a:pt x="4966" y="0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7"/>
            <p:cNvSpPr/>
            <p:nvPr/>
          </p:nvSpPr>
          <p:spPr>
            <a:xfrm>
              <a:off x="3005028" y="1663483"/>
              <a:ext cx="297477" cy="236589"/>
            </a:xfrm>
            <a:custGeom>
              <a:avLst/>
              <a:gdLst/>
              <a:ahLst/>
              <a:cxnLst/>
              <a:rect l="l" t="t" r="r" b="b"/>
              <a:pathLst>
                <a:path w="12528" h="9989" extrusionOk="0">
                  <a:moveTo>
                    <a:pt x="4966" y="112"/>
                  </a:moveTo>
                  <a:lnTo>
                    <a:pt x="6808" y="809"/>
                  </a:lnTo>
                  <a:cubicBezTo>
                    <a:pt x="7868" y="1451"/>
                    <a:pt x="8817" y="2511"/>
                    <a:pt x="9793" y="4101"/>
                  </a:cubicBezTo>
                  <a:lnTo>
                    <a:pt x="9793" y="4129"/>
                  </a:lnTo>
                  <a:lnTo>
                    <a:pt x="12388" y="3990"/>
                  </a:lnTo>
                  <a:lnTo>
                    <a:pt x="12388" y="3990"/>
                  </a:lnTo>
                  <a:lnTo>
                    <a:pt x="12360" y="4297"/>
                  </a:lnTo>
                  <a:lnTo>
                    <a:pt x="10881" y="5580"/>
                  </a:lnTo>
                  <a:lnTo>
                    <a:pt x="9207" y="7505"/>
                  </a:lnTo>
                  <a:lnTo>
                    <a:pt x="7701" y="8258"/>
                  </a:lnTo>
                  <a:cubicBezTo>
                    <a:pt x="6164" y="8630"/>
                    <a:pt x="4869" y="8914"/>
                    <a:pt x="3563" y="8914"/>
                  </a:cubicBezTo>
                  <a:cubicBezTo>
                    <a:pt x="3399" y="8914"/>
                    <a:pt x="3234" y="8909"/>
                    <a:pt x="3069" y="8900"/>
                  </a:cubicBezTo>
                  <a:lnTo>
                    <a:pt x="1200" y="9793"/>
                  </a:lnTo>
                  <a:cubicBezTo>
                    <a:pt x="1023" y="9841"/>
                    <a:pt x="809" y="9889"/>
                    <a:pt x="616" y="9889"/>
                  </a:cubicBezTo>
                  <a:cubicBezTo>
                    <a:pt x="475" y="9889"/>
                    <a:pt x="346" y="9864"/>
                    <a:pt x="252" y="9793"/>
                  </a:cubicBezTo>
                  <a:cubicBezTo>
                    <a:pt x="168" y="9737"/>
                    <a:pt x="112" y="9653"/>
                    <a:pt x="84" y="9542"/>
                  </a:cubicBezTo>
                  <a:lnTo>
                    <a:pt x="1953" y="8035"/>
                  </a:lnTo>
                  <a:lnTo>
                    <a:pt x="2093" y="4520"/>
                  </a:lnTo>
                  <a:lnTo>
                    <a:pt x="3851" y="1032"/>
                  </a:lnTo>
                  <a:lnTo>
                    <a:pt x="4966" y="112"/>
                  </a:lnTo>
                  <a:close/>
                  <a:moveTo>
                    <a:pt x="4939" y="0"/>
                  </a:moveTo>
                  <a:lnTo>
                    <a:pt x="3767" y="977"/>
                  </a:lnTo>
                  <a:lnTo>
                    <a:pt x="1981" y="4520"/>
                  </a:lnTo>
                  <a:lnTo>
                    <a:pt x="1842" y="8007"/>
                  </a:lnTo>
                  <a:lnTo>
                    <a:pt x="0" y="9514"/>
                  </a:lnTo>
                  <a:lnTo>
                    <a:pt x="0" y="9542"/>
                  </a:lnTo>
                  <a:cubicBezTo>
                    <a:pt x="0" y="9681"/>
                    <a:pt x="84" y="9793"/>
                    <a:pt x="196" y="9876"/>
                  </a:cubicBezTo>
                  <a:cubicBezTo>
                    <a:pt x="307" y="9960"/>
                    <a:pt x="447" y="9988"/>
                    <a:pt x="586" y="9988"/>
                  </a:cubicBezTo>
                  <a:cubicBezTo>
                    <a:pt x="810" y="9988"/>
                    <a:pt x="1033" y="9960"/>
                    <a:pt x="1256" y="9904"/>
                  </a:cubicBezTo>
                  <a:lnTo>
                    <a:pt x="3097" y="8956"/>
                  </a:lnTo>
                  <a:cubicBezTo>
                    <a:pt x="3266" y="8965"/>
                    <a:pt x="3434" y="8970"/>
                    <a:pt x="3601" y="8970"/>
                  </a:cubicBezTo>
                  <a:cubicBezTo>
                    <a:pt x="4927" y="8970"/>
                    <a:pt x="6224" y="8689"/>
                    <a:pt x="7784" y="8342"/>
                  </a:cubicBezTo>
                  <a:lnTo>
                    <a:pt x="9291" y="7561"/>
                  </a:lnTo>
                  <a:lnTo>
                    <a:pt x="10993" y="5608"/>
                  </a:lnTo>
                  <a:lnTo>
                    <a:pt x="12471" y="4325"/>
                  </a:lnTo>
                  <a:lnTo>
                    <a:pt x="12527" y="3878"/>
                  </a:lnTo>
                  <a:lnTo>
                    <a:pt x="12527" y="3878"/>
                  </a:lnTo>
                  <a:lnTo>
                    <a:pt x="9877" y="4018"/>
                  </a:lnTo>
                  <a:cubicBezTo>
                    <a:pt x="8900" y="2400"/>
                    <a:pt x="7924" y="1367"/>
                    <a:pt x="6836" y="698"/>
                  </a:cubicBezTo>
                  <a:lnTo>
                    <a:pt x="4939" y="0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7"/>
            <p:cNvSpPr/>
            <p:nvPr/>
          </p:nvSpPr>
          <p:spPr>
            <a:xfrm>
              <a:off x="2998403" y="1659198"/>
              <a:ext cx="319893" cy="246158"/>
            </a:xfrm>
            <a:custGeom>
              <a:avLst/>
              <a:gdLst/>
              <a:ahLst/>
              <a:cxnLst/>
              <a:rect l="l" t="t" r="r" b="b"/>
              <a:pathLst>
                <a:path w="13472" h="10393" extrusionOk="0">
                  <a:moveTo>
                    <a:pt x="5663" y="970"/>
                  </a:moveTo>
                  <a:cubicBezTo>
                    <a:pt x="5775" y="970"/>
                    <a:pt x="5887" y="985"/>
                    <a:pt x="5999" y="1018"/>
                  </a:cubicBezTo>
                  <a:lnTo>
                    <a:pt x="5999" y="990"/>
                  </a:lnTo>
                  <a:cubicBezTo>
                    <a:pt x="7031" y="1158"/>
                    <a:pt x="8175" y="2302"/>
                    <a:pt x="9068" y="3752"/>
                  </a:cubicBezTo>
                  <a:cubicBezTo>
                    <a:pt x="9235" y="3948"/>
                    <a:pt x="9430" y="4115"/>
                    <a:pt x="9626" y="4254"/>
                  </a:cubicBezTo>
                  <a:cubicBezTo>
                    <a:pt x="9452" y="4288"/>
                    <a:pt x="9268" y="4296"/>
                    <a:pt x="9083" y="4296"/>
                  </a:cubicBezTo>
                  <a:cubicBezTo>
                    <a:pt x="8887" y="4296"/>
                    <a:pt x="8689" y="4287"/>
                    <a:pt x="8501" y="4287"/>
                  </a:cubicBezTo>
                  <a:cubicBezTo>
                    <a:pt x="8270" y="4287"/>
                    <a:pt x="8052" y="4301"/>
                    <a:pt x="7868" y="4366"/>
                  </a:cubicBezTo>
                  <a:cubicBezTo>
                    <a:pt x="5971" y="4980"/>
                    <a:pt x="5943" y="6040"/>
                    <a:pt x="5273" y="6654"/>
                  </a:cubicBezTo>
                  <a:cubicBezTo>
                    <a:pt x="4604" y="7268"/>
                    <a:pt x="4046" y="7184"/>
                    <a:pt x="3320" y="7658"/>
                  </a:cubicBezTo>
                  <a:cubicBezTo>
                    <a:pt x="2943" y="7892"/>
                    <a:pt x="2820" y="8091"/>
                    <a:pt x="2982" y="8091"/>
                  </a:cubicBezTo>
                  <a:cubicBezTo>
                    <a:pt x="3072" y="8091"/>
                    <a:pt x="3248" y="8030"/>
                    <a:pt x="3516" y="7881"/>
                  </a:cubicBezTo>
                  <a:cubicBezTo>
                    <a:pt x="4241" y="7574"/>
                    <a:pt x="4911" y="7602"/>
                    <a:pt x="5831" y="6765"/>
                  </a:cubicBezTo>
                  <a:cubicBezTo>
                    <a:pt x="6529" y="6124"/>
                    <a:pt x="6417" y="5538"/>
                    <a:pt x="8119" y="5091"/>
                  </a:cubicBezTo>
                  <a:cubicBezTo>
                    <a:pt x="8900" y="4868"/>
                    <a:pt x="9933" y="4729"/>
                    <a:pt x="10658" y="4478"/>
                  </a:cubicBezTo>
                  <a:cubicBezTo>
                    <a:pt x="10818" y="4430"/>
                    <a:pt x="11374" y="4326"/>
                    <a:pt x="11807" y="4326"/>
                  </a:cubicBezTo>
                  <a:cubicBezTo>
                    <a:pt x="12129" y="4326"/>
                    <a:pt x="12384" y="4383"/>
                    <a:pt x="12360" y="4561"/>
                  </a:cubicBezTo>
                  <a:cubicBezTo>
                    <a:pt x="12304" y="4868"/>
                    <a:pt x="10630" y="5928"/>
                    <a:pt x="10072" y="6738"/>
                  </a:cubicBezTo>
                  <a:cubicBezTo>
                    <a:pt x="9486" y="7574"/>
                    <a:pt x="8398" y="8216"/>
                    <a:pt x="6919" y="8411"/>
                  </a:cubicBezTo>
                  <a:cubicBezTo>
                    <a:pt x="5707" y="8575"/>
                    <a:pt x="4943" y="8835"/>
                    <a:pt x="4009" y="8835"/>
                  </a:cubicBezTo>
                  <a:cubicBezTo>
                    <a:pt x="3825" y="8835"/>
                    <a:pt x="3634" y="8825"/>
                    <a:pt x="3432" y="8802"/>
                  </a:cubicBezTo>
                  <a:cubicBezTo>
                    <a:pt x="3404" y="8795"/>
                    <a:pt x="3375" y="8792"/>
                    <a:pt x="3344" y="8792"/>
                  </a:cubicBezTo>
                  <a:cubicBezTo>
                    <a:pt x="3254" y="8792"/>
                    <a:pt x="3160" y="8823"/>
                    <a:pt x="3097" y="8886"/>
                  </a:cubicBezTo>
                  <a:cubicBezTo>
                    <a:pt x="2675" y="9214"/>
                    <a:pt x="1721" y="9759"/>
                    <a:pt x="1278" y="9759"/>
                  </a:cubicBezTo>
                  <a:cubicBezTo>
                    <a:pt x="1194" y="9759"/>
                    <a:pt x="1129" y="9739"/>
                    <a:pt x="1089" y="9695"/>
                  </a:cubicBezTo>
                  <a:cubicBezTo>
                    <a:pt x="1144" y="9360"/>
                    <a:pt x="2567" y="8718"/>
                    <a:pt x="2679" y="8328"/>
                  </a:cubicBezTo>
                  <a:cubicBezTo>
                    <a:pt x="2986" y="7407"/>
                    <a:pt x="2762" y="6793"/>
                    <a:pt x="2790" y="6124"/>
                  </a:cubicBezTo>
                  <a:cubicBezTo>
                    <a:pt x="2874" y="5203"/>
                    <a:pt x="3153" y="4310"/>
                    <a:pt x="3599" y="3501"/>
                  </a:cubicBezTo>
                  <a:cubicBezTo>
                    <a:pt x="4185" y="2385"/>
                    <a:pt x="4381" y="1799"/>
                    <a:pt x="4715" y="1437"/>
                  </a:cubicBezTo>
                  <a:cubicBezTo>
                    <a:pt x="4950" y="1138"/>
                    <a:pt x="5299" y="970"/>
                    <a:pt x="5663" y="970"/>
                  </a:cubicBezTo>
                  <a:close/>
                  <a:moveTo>
                    <a:pt x="5650" y="0"/>
                  </a:moveTo>
                  <a:cubicBezTo>
                    <a:pt x="5001" y="0"/>
                    <a:pt x="4357" y="301"/>
                    <a:pt x="3934" y="823"/>
                  </a:cubicBezTo>
                  <a:cubicBezTo>
                    <a:pt x="3460" y="1353"/>
                    <a:pt x="3237" y="2023"/>
                    <a:pt x="2651" y="3111"/>
                  </a:cubicBezTo>
                  <a:cubicBezTo>
                    <a:pt x="2177" y="4031"/>
                    <a:pt x="1870" y="5036"/>
                    <a:pt x="1786" y="6068"/>
                  </a:cubicBezTo>
                  <a:cubicBezTo>
                    <a:pt x="1730" y="6849"/>
                    <a:pt x="2009" y="7379"/>
                    <a:pt x="1702" y="8049"/>
                  </a:cubicBezTo>
                  <a:cubicBezTo>
                    <a:pt x="1256" y="9025"/>
                    <a:pt x="977" y="8914"/>
                    <a:pt x="307" y="9527"/>
                  </a:cubicBezTo>
                  <a:cubicBezTo>
                    <a:pt x="0" y="9834"/>
                    <a:pt x="168" y="10336"/>
                    <a:pt x="586" y="10392"/>
                  </a:cubicBezTo>
                  <a:cubicBezTo>
                    <a:pt x="1089" y="10392"/>
                    <a:pt x="1591" y="10336"/>
                    <a:pt x="2037" y="10141"/>
                  </a:cubicBezTo>
                  <a:cubicBezTo>
                    <a:pt x="2483" y="10030"/>
                    <a:pt x="2762" y="9667"/>
                    <a:pt x="3432" y="9555"/>
                  </a:cubicBezTo>
                  <a:cubicBezTo>
                    <a:pt x="4743" y="9332"/>
                    <a:pt x="5664" y="9248"/>
                    <a:pt x="7059" y="9081"/>
                  </a:cubicBezTo>
                  <a:cubicBezTo>
                    <a:pt x="8510" y="8942"/>
                    <a:pt x="9793" y="8188"/>
                    <a:pt x="10630" y="7016"/>
                  </a:cubicBezTo>
                  <a:cubicBezTo>
                    <a:pt x="11495" y="5789"/>
                    <a:pt x="12220" y="5426"/>
                    <a:pt x="13113" y="4617"/>
                  </a:cubicBezTo>
                  <a:cubicBezTo>
                    <a:pt x="13472" y="4310"/>
                    <a:pt x="13242" y="3767"/>
                    <a:pt x="12813" y="3767"/>
                  </a:cubicBezTo>
                  <a:cubicBezTo>
                    <a:pt x="12775" y="3767"/>
                    <a:pt x="12735" y="3771"/>
                    <a:pt x="12695" y="3780"/>
                  </a:cubicBezTo>
                  <a:cubicBezTo>
                    <a:pt x="12416" y="3836"/>
                    <a:pt x="12137" y="3864"/>
                    <a:pt x="11858" y="3892"/>
                  </a:cubicBezTo>
                  <a:cubicBezTo>
                    <a:pt x="11698" y="3913"/>
                    <a:pt x="11542" y="3922"/>
                    <a:pt x="11387" y="3922"/>
                  </a:cubicBezTo>
                  <a:cubicBezTo>
                    <a:pt x="11137" y="3922"/>
                    <a:pt x="10889" y="3898"/>
                    <a:pt x="10630" y="3864"/>
                  </a:cubicBezTo>
                  <a:cubicBezTo>
                    <a:pt x="10463" y="3752"/>
                    <a:pt x="10323" y="3641"/>
                    <a:pt x="10184" y="3501"/>
                  </a:cubicBezTo>
                  <a:cubicBezTo>
                    <a:pt x="9598" y="2971"/>
                    <a:pt x="9096" y="1911"/>
                    <a:pt x="8426" y="1325"/>
                  </a:cubicBezTo>
                  <a:cubicBezTo>
                    <a:pt x="7589" y="572"/>
                    <a:pt x="6808" y="70"/>
                    <a:pt x="5887" y="14"/>
                  </a:cubicBezTo>
                  <a:cubicBezTo>
                    <a:pt x="5808" y="5"/>
                    <a:pt x="5729" y="0"/>
                    <a:pt x="5650" y="0"/>
                  </a:cubicBezTo>
                  <a:close/>
                </a:path>
              </a:pathLst>
            </a:custGeom>
            <a:solidFill>
              <a:srgbClr val="447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7"/>
            <p:cNvSpPr/>
            <p:nvPr/>
          </p:nvSpPr>
          <p:spPr>
            <a:xfrm>
              <a:off x="2690345" y="1512225"/>
              <a:ext cx="164980" cy="263022"/>
            </a:xfrm>
            <a:custGeom>
              <a:avLst/>
              <a:gdLst/>
              <a:ahLst/>
              <a:cxnLst/>
              <a:rect l="l" t="t" r="r" b="b"/>
              <a:pathLst>
                <a:path w="6948" h="11105" extrusionOk="0">
                  <a:moveTo>
                    <a:pt x="6947" y="0"/>
                  </a:moveTo>
                  <a:lnTo>
                    <a:pt x="4687" y="1591"/>
                  </a:lnTo>
                  <a:cubicBezTo>
                    <a:pt x="3711" y="2316"/>
                    <a:pt x="2790" y="3153"/>
                    <a:pt x="1953" y="4046"/>
                  </a:cubicBezTo>
                  <a:lnTo>
                    <a:pt x="865" y="6027"/>
                  </a:lnTo>
                  <a:lnTo>
                    <a:pt x="949" y="8231"/>
                  </a:lnTo>
                  <a:lnTo>
                    <a:pt x="363" y="8872"/>
                  </a:lnTo>
                  <a:cubicBezTo>
                    <a:pt x="0" y="9877"/>
                    <a:pt x="419" y="10490"/>
                    <a:pt x="809" y="11104"/>
                  </a:cubicBezTo>
                  <a:lnTo>
                    <a:pt x="1256" y="9709"/>
                  </a:lnTo>
                  <a:lnTo>
                    <a:pt x="2456" y="8789"/>
                  </a:lnTo>
                  <a:lnTo>
                    <a:pt x="3376" y="7338"/>
                  </a:lnTo>
                  <a:lnTo>
                    <a:pt x="6082" y="5999"/>
                  </a:lnTo>
                  <a:lnTo>
                    <a:pt x="6306" y="2679"/>
                  </a:lnTo>
                  <a:lnTo>
                    <a:pt x="6947" y="0"/>
                  </a:lnTo>
                  <a:close/>
                </a:path>
              </a:pathLst>
            </a:custGeom>
            <a:solidFill>
              <a:srgbClr val="5A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7"/>
            <p:cNvSpPr/>
            <p:nvPr/>
          </p:nvSpPr>
          <p:spPr>
            <a:xfrm>
              <a:off x="2689680" y="1510237"/>
              <a:ext cx="167616" cy="268304"/>
            </a:xfrm>
            <a:custGeom>
              <a:avLst/>
              <a:gdLst/>
              <a:ahLst/>
              <a:cxnLst/>
              <a:rect l="l" t="t" r="r" b="b"/>
              <a:pathLst>
                <a:path w="7059" h="11328" extrusionOk="0">
                  <a:moveTo>
                    <a:pt x="6892" y="224"/>
                  </a:moveTo>
                  <a:lnTo>
                    <a:pt x="6278" y="2791"/>
                  </a:lnTo>
                  <a:lnTo>
                    <a:pt x="6055" y="6083"/>
                  </a:lnTo>
                  <a:lnTo>
                    <a:pt x="3376" y="7422"/>
                  </a:lnTo>
                  <a:lnTo>
                    <a:pt x="2428" y="8845"/>
                  </a:lnTo>
                  <a:lnTo>
                    <a:pt x="1228" y="9793"/>
                  </a:lnTo>
                  <a:lnTo>
                    <a:pt x="810" y="11104"/>
                  </a:lnTo>
                  <a:cubicBezTo>
                    <a:pt x="447" y="10491"/>
                    <a:pt x="112" y="9905"/>
                    <a:pt x="419" y="9012"/>
                  </a:cubicBezTo>
                  <a:lnTo>
                    <a:pt x="1033" y="8342"/>
                  </a:lnTo>
                  <a:lnTo>
                    <a:pt x="977" y="6138"/>
                  </a:lnTo>
                  <a:lnTo>
                    <a:pt x="2009" y="4185"/>
                  </a:lnTo>
                  <a:cubicBezTo>
                    <a:pt x="2846" y="3265"/>
                    <a:pt x="3767" y="2456"/>
                    <a:pt x="4743" y="1730"/>
                  </a:cubicBezTo>
                  <a:lnTo>
                    <a:pt x="6892" y="224"/>
                  </a:lnTo>
                  <a:close/>
                  <a:moveTo>
                    <a:pt x="7059" y="1"/>
                  </a:moveTo>
                  <a:lnTo>
                    <a:pt x="4688" y="1675"/>
                  </a:lnTo>
                  <a:cubicBezTo>
                    <a:pt x="3683" y="2400"/>
                    <a:pt x="2735" y="3237"/>
                    <a:pt x="1926" y="4158"/>
                  </a:cubicBezTo>
                  <a:lnTo>
                    <a:pt x="837" y="6138"/>
                  </a:lnTo>
                  <a:lnTo>
                    <a:pt x="921" y="8315"/>
                  </a:lnTo>
                  <a:lnTo>
                    <a:pt x="335" y="8956"/>
                  </a:lnTo>
                  <a:cubicBezTo>
                    <a:pt x="1" y="9961"/>
                    <a:pt x="391" y="10602"/>
                    <a:pt x="782" y="11216"/>
                  </a:cubicBezTo>
                  <a:lnTo>
                    <a:pt x="837" y="11328"/>
                  </a:lnTo>
                  <a:lnTo>
                    <a:pt x="1340" y="9821"/>
                  </a:lnTo>
                  <a:lnTo>
                    <a:pt x="2511" y="8900"/>
                  </a:lnTo>
                  <a:lnTo>
                    <a:pt x="3460" y="7478"/>
                  </a:lnTo>
                  <a:lnTo>
                    <a:pt x="6110" y="6166"/>
                  </a:lnTo>
                  <a:lnTo>
                    <a:pt x="6138" y="6166"/>
                  </a:lnTo>
                  <a:lnTo>
                    <a:pt x="6361" y="2818"/>
                  </a:lnTo>
                  <a:lnTo>
                    <a:pt x="7059" y="1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7"/>
            <p:cNvSpPr/>
            <p:nvPr/>
          </p:nvSpPr>
          <p:spPr>
            <a:xfrm>
              <a:off x="2687685" y="1513551"/>
              <a:ext cx="161680" cy="273585"/>
            </a:xfrm>
            <a:custGeom>
              <a:avLst/>
              <a:gdLst/>
              <a:ahLst/>
              <a:cxnLst/>
              <a:rect l="l" t="t" r="r" b="b"/>
              <a:pathLst>
                <a:path w="6809" h="11551" extrusionOk="0">
                  <a:moveTo>
                    <a:pt x="6306" y="2427"/>
                  </a:moveTo>
                  <a:cubicBezTo>
                    <a:pt x="5525" y="2902"/>
                    <a:pt x="4772" y="3404"/>
                    <a:pt x="4018" y="3962"/>
                  </a:cubicBezTo>
                  <a:cubicBezTo>
                    <a:pt x="3767" y="4185"/>
                    <a:pt x="3098" y="5078"/>
                    <a:pt x="2847" y="5413"/>
                  </a:cubicBezTo>
                  <a:cubicBezTo>
                    <a:pt x="2372" y="5971"/>
                    <a:pt x="2010" y="6612"/>
                    <a:pt x="1786" y="7310"/>
                  </a:cubicBezTo>
                  <a:cubicBezTo>
                    <a:pt x="1703" y="7617"/>
                    <a:pt x="1619" y="8119"/>
                    <a:pt x="1703" y="8230"/>
                  </a:cubicBezTo>
                  <a:cubicBezTo>
                    <a:pt x="1713" y="8241"/>
                    <a:pt x="1722" y="8246"/>
                    <a:pt x="1731" y="8246"/>
                  </a:cubicBezTo>
                  <a:cubicBezTo>
                    <a:pt x="1791" y="8246"/>
                    <a:pt x="1828" y="7984"/>
                    <a:pt x="2121" y="7421"/>
                  </a:cubicBezTo>
                  <a:cubicBezTo>
                    <a:pt x="2400" y="6808"/>
                    <a:pt x="2735" y="6222"/>
                    <a:pt x="3126" y="5664"/>
                  </a:cubicBezTo>
                  <a:cubicBezTo>
                    <a:pt x="3377" y="5329"/>
                    <a:pt x="4074" y="4464"/>
                    <a:pt x="4297" y="4269"/>
                  </a:cubicBezTo>
                  <a:cubicBezTo>
                    <a:pt x="4939" y="3794"/>
                    <a:pt x="5609" y="3348"/>
                    <a:pt x="6306" y="2930"/>
                  </a:cubicBezTo>
                  <a:lnTo>
                    <a:pt x="6306" y="2427"/>
                  </a:lnTo>
                  <a:close/>
                  <a:moveTo>
                    <a:pt x="6613" y="0"/>
                  </a:moveTo>
                  <a:cubicBezTo>
                    <a:pt x="5441" y="642"/>
                    <a:pt x="1507" y="3543"/>
                    <a:pt x="866" y="5552"/>
                  </a:cubicBezTo>
                  <a:cubicBezTo>
                    <a:pt x="642" y="6361"/>
                    <a:pt x="587" y="7198"/>
                    <a:pt x="698" y="8035"/>
                  </a:cubicBezTo>
                  <a:cubicBezTo>
                    <a:pt x="419" y="8426"/>
                    <a:pt x="196" y="8900"/>
                    <a:pt x="85" y="9374"/>
                  </a:cubicBezTo>
                  <a:cubicBezTo>
                    <a:pt x="1" y="9904"/>
                    <a:pt x="140" y="10434"/>
                    <a:pt x="503" y="10825"/>
                  </a:cubicBezTo>
                  <a:lnTo>
                    <a:pt x="1033" y="11550"/>
                  </a:lnTo>
                  <a:lnTo>
                    <a:pt x="1340" y="10685"/>
                  </a:lnTo>
                  <a:cubicBezTo>
                    <a:pt x="1424" y="10406"/>
                    <a:pt x="1535" y="10155"/>
                    <a:pt x="1703" y="9904"/>
                  </a:cubicBezTo>
                  <a:cubicBezTo>
                    <a:pt x="1703" y="9737"/>
                    <a:pt x="1982" y="9597"/>
                    <a:pt x="2093" y="9514"/>
                  </a:cubicBezTo>
                  <a:cubicBezTo>
                    <a:pt x="2456" y="9207"/>
                    <a:pt x="2763" y="8872"/>
                    <a:pt x="3014" y="8481"/>
                  </a:cubicBezTo>
                  <a:cubicBezTo>
                    <a:pt x="3181" y="8147"/>
                    <a:pt x="3377" y="7840"/>
                    <a:pt x="3628" y="7561"/>
                  </a:cubicBezTo>
                  <a:cubicBezTo>
                    <a:pt x="3823" y="7393"/>
                    <a:pt x="4911" y="6947"/>
                    <a:pt x="5357" y="6529"/>
                  </a:cubicBezTo>
                  <a:cubicBezTo>
                    <a:pt x="5604" y="6304"/>
                    <a:pt x="5562" y="6134"/>
                    <a:pt x="5391" y="6134"/>
                  </a:cubicBezTo>
                  <a:cubicBezTo>
                    <a:pt x="5350" y="6134"/>
                    <a:pt x="5300" y="6144"/>
                    <a:pt x="5246" y="6166"/>
                  </a:cubicBezTo>
                  <a:cubicBezTo>
                    <a:pt x="4688" y="6361"/>
                    <a:pt x="3711" y="6947"/>
                    <a:pt x="3600" y="6975"/>
                  </a:cubicBezTo>
                  <a:cubicBezTo>
                    <a:pt x="3349" y="7031"/>
                    <a:pt x="3237" y="7254"/>
                    <a:pt x="3098" y="7421"/>
                  </a:cubicBezTo>
                  <a:cubicBezTo>
                    <a:pt x="2930" y="7589"/>
                    <a:pt x="2847" y="7923"/>
                    <a:pt x="2707" y="8091"/>
                  </a:cubicBezTo>
                  <a:cubicBezTo>
                    <a:pt x="2456" y="8370"/>
                    <a:pt x="2121" y="8705"/>
                    <a:pt x="1870" y="8984"/>
                  </a:cubicBezTo>
                  <a:cubicBezTo>
                    <a:pt x="1535" y="9263"/>
                    <a:pt x="782" y="9737"/>
                    <a:pt x="866" y="10379"/>
                  </a:cubicBezTo>
                  <a:cubicBezTo>
                    <a:pt x="863" y="10380"/>
                    <a:pt x="860" y="10380"/>
                    <a:pt x="857" y="10380"/>
                  </a:cubicBezTo>
                  <a:cubicBezTo>
                    <a:pt x="714" y="10380"/>
                    <a:pt x="431" y="9117"/>
                    <a:pt x="1005" y="8816"/>
                  </a:cubicBezTo>
                  <a:cubicBezTo>
                    <a:pt x="1200" y="8760"/>
                    <a:pt x="1368" y="8286"/>
                    <a:pt x="1396" y="8175"/>
                  </a:cubicBezTo>
                  <a:cubicBezTo>
                    <a:pt x="1256" y="6529"/>
                    <a:pt x="1396" y="6138"/>
                    <a:pt x="1591" y="5496"/>
                  </a:cubicBezTo>
                  <a:cubicBezTo>
                    <a:pt x="2177" y="3711"/>
                    <a:pt x="4939" y="1674"/>
                    <a:pt x="6808" y="391"/>
                  </a:cubicBezTo>
                  <a:lnTo>
                    <a:pt x="6613" y="0"/>
                  </a:lnTo>
                  <a:close/>
                </a:path>
              </a:pathLst>
            </a:custGeom>
            <a:solidFill>
              <a:srgbClr val="447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7"/>
            <p:cNvSpPr/>
            <p:nvPr/>
          </p:nvSpPr>
          <p:spPr>
            <a:xfrm>
              <a:off x="2744676" y="1598709"/>
              <a:ext cx="297454" cy="357549"/>
            </a:xfrm>
            <a:custGeom>
              <a:avLst/>
              <a:gdLst/>
              <a:ahLst/>
              <a:cxnLst/>
              <a:rect l="l" t="t" r="r" b="b"/>
              <a:pathLst>
                <a:path w="12527" h="15096" extrusionOk="0">
                  <a:moveTo>
                    <a:pt x="9274" y="0"/>
                  </a:moveTo>
                  <a:cubicBezTo>
                    <a:pt x="8843" y="0"/>
                    <a:pt x="6770" y="332"/>
                    <a:pt x="5831" y="895"/>
                  </a:cubicBezTo>
                  <a:cubicBezTo>
                    <a:pt x="4213" y="1592"/>
                    <a:pt x="2734" y="2959"/>
                    <a:pt x="1283" y="4466"/>
                  </a:cubicBezTo>
                  <a:cubicBezTo>
                    <a:pt x="112" y="5861"/>
                    <a:pt x="84" y="7646"/>
                    <a:pt x="0" y="9404"/>
                  </a:cubicBezTo>
                  <a:lnTo>
                    <a:pt x="865" y="12138"/>
                  </a:lnTo>
                  <a:lnTo>
                    <a:pt x="1897" y="15096"/>
                  </a:lnTo>
                  <a:lnTo>
                    <a:pt x="2678" y="12752"/>
                  </a:lnTo>
                  <a:lnTo>
                    <a:pt x="6640" y="10604"/>
                  </a:lnTo>
                  <a:cubicBezTo>
                    <a:pt x="8091" y="10074"/>
                    <a:pt x="9542" y="8539"/>
                    <a:pt x="11020" y="7005"/>
                  </a:cubicBezTo>
                  <a:lnTo>
                    <a:pt x="11801" y="4829"/>
                  </a:lnTo>
                  <a:lnTo>
                    <a:pt x="11941" y="3043"/>
                  </a:lnTo>
                  <a:cubicBezTo>
                    <a:pt x="12248" y="2206"/>
                    <a:pt x="12443" y="1341"/>
                    <a:pt x="12527" y="476"/>
                  </a:cubicBezTo>
                  <a:cubicBezTo>
                    <a:pt x="12527" y="476"/>
                    <a:pt x="9625" y="58"/>
                    <a:pt x="9318" y="2"/>
                  </a:cubicBezTo>
                  <a:cubicBezTo>
                    <a:pt x="9307" y="1"/>
                    <a:pt x="9292" y="0"/>
                    <a:pt x="9274" y="0"/>
                  </a:cubicBezTo>
                  <a:close/>
                </a:path>
              </a:pathLst>
            </a:custGeom>
            <a:solidFill>
              <a:srgbClr val="5A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7"/>
            <p:cNvSpPr/>
            <p:nvPr/>
          </p:nvSpPr>
          <p:spPr>
            <a:xfrm>
              <a:off x="2744011" y="1597951"/>
              <a:ext cx="298783" cy="362262"/>
            </a:xfrm>
            <a:custGeom>
              <a:avLst/>
              <a:gdLst/>
              <a:ahLst/>
              <a:cxnLst/>
              <a:rect l="l" t="t" r="r" b="b"/>
              <a:pathLst>
                <a:path w="12583" h="15295" extrusionOk="0">
                  <a:moveTo>
                    <a:pt x="9297" y="116"/>
                  </a:moveTo>
                  <a:cubicBezTo>
                    <a:pt x="9317" y="116"/>
                    <a:pt x="9334" y="117"/>
                    <a:pt x="9346" y="118"/>
                  </a:cubicBezTo>
                  <a:cubicBezTo>
                    <a:pt x="9625" y="146"/>
                    <a:pt x="12108" y="508"/>
                    <a:pt x="12499" y="564"/>
                  </a:cubicBezTo>
                  <a:cubicBezTo>
                    <a:pt x="12415" y="1401"/>
                    <a:pt x="12220" y="2266"/>
                    <a:pt x="11941" y="3075"/>
                  </a:cubicBezTo>
                  <a:lnTo>
                    <a:pt x="11802" y="4889"/>
                  </a:lnTo>
                  <a:lnTo>
                    <a:pt x="11020" y="7009"/>
                  </a:lnTo>
                  <a:cubicBezTo>
                    <a:pt x="9681" y="8432"/>
                    <a:pt x="8147" y="10050"/>
                    <a:pt x="6640" y="10608"/>
                  </a:cubicBezTo>
                  <a:lnTo>
                    <a:pt x="2679" y="12784"/>
                  </a:lnTo>
                  <a:lnTo>
                    <a:pt x="1953" y="14988"/>
                  </a:lnTo>
                  <a:lnTo>
                    <a:pt x="949" y="12170"/>
                  </a:lnTo>
                  <a:lnTo>
                    <a:pt x="84" y="9436"/>
                  </a:lnTo>
                  <a:lnTo>
                    <a:pt x="112" y="9129"/>
                  </a:lnTo>
                  <a:cubicBezTo>
                    <a:pt x="196" y="7511"/>
                    <a:pt x="279" y="5837"/>
                    <a:pt x="1367" y="4554"/>
                  </a:cubicBezTo>
                  <a:cubicBezTo>
                    <a:pt x="2734" y="3103"/>
                    <a:pt x="4241" y="1680"/>
                    <a:pt x="5915" y="983"/>
                  </a:cubicBezTo>
                  <a:cubicBezTo>
                    <a:pt x="6874" y="397"/>
                    <a:pt x="8875" y="116"/>
                    <a:pt x="9297" y="116"/>
                  </a:cubicBezTo>
                  <a:close/>
                  <a:moveTo>
                    <a:pt x="9246" y="0"/>
                  </a:moveTo>
                  <a:cubicBezTo>
                    <a:pt x="8699" y="0"/>
                    <a:pt x="6739" y="328"/>
                    <a:pt x="5859" y="871"/>
                  </a:cubicBezTo>
                  <a:cubicBezTo>
                    <a:pt x="4157" y="1569"/>
                    <a:pt x="2679" y="3019"/>
                    <a:pt x="1284" y="4470"/>
                  </a:cubicBezTo>
                  <a:cubicBezTo>
                    <a:pt x="168" y="5781"/>
                    <a:pt x="84" y="7455"/>
                    <a:pt x="0" y="9101"/>
                  </a:cubicBezTo>
                  <a:lnTo>
                    <a:pt x="0" y="9436"/>
                  </a:lnTo>
                  <a:lnTo>
                    <a:pt x="865" y="12198"/>
                  </a:lnTo>
                  <a:lnTo>
                    <a:pt x="1953" y="15295"/>
                  </a:lnTo>
                  <a:lnTo>
                    <a:pt x="2762" y="12840"/>
                  </a:lnTo>
                  <a:lnTo>
                    <a:pt x="6696" y="10719"/>
                  </a:lnTo>
                  <a:cubicBezTo>
                    <a:pt x="8203" y="10134"/>
                    <a:pt x="9737" y="8515"/>
                    <a:pt x="11076" y="7093"/>
                  </a:cubicBezTo>
                  <a:lnTo>
                    <a:pt x="11885" y="4889"/>
                  </a:lnTo>
                  <a:lnTo>
                    <a:pt x="12025" y="3075"/>
                  </a:lnTo>
                  <a:cubicBezTo>
                    <a:pt x="12332" y="2238"/>
                    <a:pt x="12499" y="1373"/>
                    <a:pt x="12583" y="508"/>
                  </a:cubicBezTo>
                  <a:lnTo>
                    <a:pt x="12583" y="453"/>
                  </a:lnTo>
                  <a:lnTo>
                    <a:pt x="12555" y="453"/>
                  </a:lnTo>
                  <a:cubicBezTo>
                    <a:pt x="12527" y="453"/>
                    <a:pt x="9681" y="34"/>
                    <a:pt x="9346" y="6"/>
                  </a:cubicBezTo>
                  <a:cubicBezTo>
                    <a:pt x="9322" y="2"/>
                    <a:pt x="9288" y="0"/>
                    <a:pt x="9246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7"/>
            <p:cNvSpPr/>
            <p:nvPr/>
          </p:nvSpPr>
          <p:spPr>
            <a:xfrm>
              <a:off x="2728766" y="1590825"/>
              <a:ext cx="339197" cy="376378"/>
            </a:xfrm>
            <a:custGeom>
              <a:avLst/>
              <a:gdLst/>
              <a:ahLst/>
              <a:cxnLst/>
              <a:rect l="l" t="t" r="r" b="b"/>
              <a:pathLst>
                <a:path w="14285" h="15891" extrusionOk="0">
                  <a:moveTo>
                    <a:pt x="9626" y="698"/>
                  </a:moveTo>
                  <a:cubicBezTo>
                    <a:pt x="10295" y="698"/>
                    <a:pt x="11634" y="1005"/>
                    <a:pt x="12444" y="1060"/>
                  </a:cubicBezTo>
                  <a:cubicBezTo>
                    <a:pt x="12444" y="1060"/>
                    <a:pt x="9207" y="2344"/>
                    <a:pt x="7924" y="3488"/>
                  </a:cubicBezTo>
                  <a:cubicBezTo>
                    <a:pt x="5831" y="5301"/>
                    <a:pt x="3962" y="7561"/>
                    <a:pt x="3069" y="10156"/>
                  </a:cubicBezTo>
                  <a:cubicBezTo>
                    <a:pt x="2846" y="10825"/>
                    <a:pt x="2735" y="11523"/>
                    <a:pt x="2874" y="11690"/>
                  </a:cubicBezTo>
                  <a:cubicBezTo>
                    <a:pt x="2890" y="11703"/>
                    <a:pt x="2905" y="11709"/>
                    <a:pt x="2922" y="11709"/>
                  </a:cubicBezTo>
                  <a:cubicBezTo>
                    <a:pt x="3084" y="11709"/>
                    <a:pt x="3303" y="11106"/>
                    <a:pt x="3683" y="10295"/>
                  </a:cubicBezTo>
                  <a:cubicBezTo>
                    <a:pt x="4855" y="7784"/>
                    <a:pt x="5887" y="6166"/>
                    <a:pt x="7812" y="4297"/>
                  </a:cubicBezTo>
                  <a:cubicBezTo>
                    <a:pt x="9068" y="3097"/>
                    <a:pt x="12918" y="1312"/>
                    <a:pt x="12918" y="1312"/>
                  </a:cubicBezTo>
                  <a:lnTo>
                    <a:pt x="12918" y="1312"/>
                  </a:lnTo>
                  <a:cubicBezTo>
                    <a:pt x="13029" y="1925"/>
                    <a:pt x="12053" y="3739"/>
                    <a:pt x="12025" y="4464"/>
                  </a:cubicBezTo>
                  <a:cubicBezTo>
                    <a:pt x="12053" y="5162"/>
                    <a:pt x="11913" y="5803"/>
                    <a:pt x="11607" y="6417"/>
                  </a:cubicBezTo>
                  <a:cubicBezTo>
                    <a:pt x="10909" y="7812"/>
                    <a:pt x="9514" y="8900"/>
                    <a:pt x="8119" y="9904"/>
                  </a:cubicBezTo>
                  <a:cubicBezTo>
                    <a:pt x="6585" y="10937"/>
                    <a:pt x="4994" y="11885"/>
                    <a:pt x="3348" y="12750"/>
                  </a:cubicBezTo>
                  <a:cubicBezTo>
                    <a:pt x="3153" y="12834"/>
                    <a:pt x="3069" y="13197"/>
                    <a:pt x="2986" y="13922"/>
                  </a:cubicBezTo>
                  <a:cubicBezTo>
                    <a:pt x="2902" y="14480"/>
                    <a:pt x="2707" y="14619"/>
                    <a:pt x="2707" y="14619"/>
                  </a:cubicBezTo>
                  <a:cubicBezTo>
                    <a:pt x="2484" y="14257"/>
                    <a:pt x="2344" y="13866"/>
                    <a:pt x="2232" y="13476"/>
                  </a:cubicBezTo>
                  <a:cubicBezTo>
                    <a:pt x="1981" y="12415"/>
                    <a:pt x="1898" y="11606"/>
                    <a:pt x="1619" y="10937"/>
                  </a:cubicBezTo>
                  <a:cubicBezTo>
                    <a:pt x="1089" y="9709"/>
                    <a:pt x="1340" y="8119"/>
                    <a:pt x="1730" y="6668"/>
                  </a:cubicBezTo>
                  <a:cubicBezTo>
                    <a:pt x="2205" y="4911"/>
                    <a:pt x="3572" y="3850"/>
                    <a:pt x="5218" y="2679"/>
                  </a:cubicBezTo>
                  <a:cubicBezTo>
                    <a:pt x="6696" y="1591"/>
                    <a:pt x="7840" y="726"/>
                    <a:pt x="9626" y="698"/>
                  </a:cubicBezTo>
                  <a:close/>
                  <a:moveTo>
                    <a:pt x="9626" y="0"/>
                  </a:moveTo>
                  <a:cubicBezTo>
                    <a:pt x="7617" y="0"/>
                    <a:pt x="6194" y="754"/>
                    <a:pt x="4604" y="1870"/>
                  </a:cubicBezTo>
                  <a:cubicBezTo>
                    <a:pt x="2958" y="3041"/>
                    <a:pt x="1312" y="4269"/>
                    <a:pt x="754" y="6389"/>
                  </a:cubicBezTo>
                  <a:cubicBezTo>
                    <a:pt x="335" y="7896"/>
                    <a:pt x="1" y="9737"/>
                    <a:pt x="670" y="11327"/>
                  </a:cubicBezTo>
                  <a:cubicBezTo>
                    <a:pt x="949" y="11913"/>
                    <a:pt x="1368" y="12862"/>
                    <a:pt x="1368" y="12890"/>
                  </a:cubicBezTo>
                  <a:cubicBezTo>
                    <a:pt x="1396" y="12945"/>
                    <a:pt x="1563" y="13559"/>
                    <a:pt x="1786" y="14229"/>
                  </a:cubicBezTo>
                  <a:cubicBezTo>
                    <a:pt x="1926" y="14592"/>
                    <a:pt x="2065" y="14898"/>
                    <a:pt x="2149" y="15177"/>
                  </a:cubicBezTo>
                  <a:cubicBezTo>
                    <a:pt x="2260" y="15429"/>
                    <a:pt x="2428" y="15680"/>
                    <a:pt x="2651" y="15875"/>
                  </a:cubicBezTo>
                  <a:cubicBezTo>
                    <a:pt x="2661" y="15885"/>
                    <a:pt x="2672" y="15890"/>
                    <a:pt x="2683" y="15890"/>
                  </a:cubicBezTo>
                  <a:cubicBezTo>
                    <a:pt x="2756" y="15890"/>
                    <a:pt x="2832" y="15659"/>
                    <a:pt x="2930" y="15512"/>
                  </a:cubicBezTo>
                  <a:cubicBezTo>
                    <a:pt x="3042" y="15289"/>
                    <a:pt x="3125" y="15038"/>
                    <a:pt x="3153" y="14787"/>
                  </a:cubicBezTo>
                  <a:cubicBezTo>
                    <a:pt x="3209" y="14564"/>
                    <a:pt x="3376" y="14229"/>
                    <a:pt x="3432" y="13922"/>
                  </a:cubicBezTo>
                  <a:cubicBezTo>
                    <a:pt x="3516" y="13643"/>
                    <a:pt x="3516" y="13364"/>
                    <a:pt x="3767" y="13224"/>
                  </a:cubicBezTo>
                  <a:cubicBezTo>
                    <a:pt x="5357" y="12304"/>
                    <a:pt x="7171" y="11690"/>
                    <a:pt x="8593" y="10686"/>
                  </a:cubicBezTo>
                  <a:cubicBezTo>
                    <a:pt x="10016" y="9681"/>
                    <a:pt x="11607" y="8565"/>
                    <a:pt x="12471" y="6891"/>
                  </a:cubicBezTo>
                  <a:cubicBezTo>
                    <a:pt x="12806" y="6110"/>
                    <a:pt x="12946" y="5301"/>
                    <a:pt x="12918" y="4464"/>
                  </a:cubicBezTo>
                  <a:cubicBezTo>
                    <a:pt x="12890" y="3767"/>
                    <a:pt x="12974" y="3069"/>
                    <a:pt x="13197" y="2428"/>
                  </a:cubicBezTo>
                  <a:cubicBezTo>
                    <a:pt x="13253" y="2260"/>
                    <a:pt x="13225" y="1423"/>
                    <a:pt x="13448" y="1312"/>
                  </a:cubicBezTo>
                  <a:cubicBezTo>
                    <a:pt x="13671" y="1200"/>
                    <a:pt x="13894" y="1256"/>
                    <a:pt x="14062" y="1060"/>
                  </a:cubicBezTo>
                  <a:cubicBezTo>
                    <a:pt x="14145" y="977"/>
                    <a:pt x="14285" y="781"/>
                    <a:pt x="14062" y="642"/>
                  </a:cubicBezTo>
                  <a:cubicBezTo>
                    <a:pt x="13659" y="397"/>
                    <a:pt x="13224" y="361"/>
                    <a:pt x="12769" y="361"/>
                  </a:cubicBezTo>
                  <a:cubicBezTo>
                    <a:pt x="12577" y="361"/>
                    <a:pt x="12381" y="367"/>
                    <a:pt x="12183" y="367"/>
                  </a:cubicBezTo>
                  <a:cubicBezTo>
                    <a:pt x="12103" y="367"/>
                    <a:pt x="12022" y="366"/>
                    <a:pt x="11941" y="363"/>
                  </a:cubicBezTo>
                  <a:cubicBezTo>
                    <a:pt x="11160" y="335"/>
                    <a:pt x="10602" y="0"/>
                    <a:pt x="9626" y="0"/>
                  </a:cubicBezTo>
                  <a:close/>
                </a:path>
              </a:pathLst>
            </a:custGeom>
            <a:solidFill>
              <a:srgbClr val="2D50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7"/>
            <p:cNvSpPr/>
            <p:nvPr/>
          </p:nvSpPr>
          <p:spPr>
            <a:xfrm>
              <a:off x="2834769" y="1431660"/>
              <a:ext cx="275608" cy="337322"/>
            </a:xfrm>
            <a:custGeom>
              <a:avLst/>
              <a:gdLst/>
              <a:ahLst/>
              <a:cxnLst/>
              <a:rect l="l" t="t" r="r" b="b"/>
              <a:pathLst>
                <a:path w="11607" h="14242" extrusionOk="0">
                  <a:moveTo>
                    <a:pt x="3525" y="0"/>
                  </a:moveTo>
                  <a:cubicBezTo>
                    <a:pt x="3012" y="0"/>
                    <a:pt x="2529" y="116"/>
                    <a:pt x="2093" y="390"/>
                  </a:cubicBezTo>
                  <a:cubicBezTo>
                    <a:pt x="1116" y="2511"/>
                    <a:pt x="447" y="4742"/>
                    <a:pt x="112" y="7030"/>
                  </a:cubicBezTo>
                  <a:lnTo>
                    <a:pt x="0" y="11131"/>
                  </a:lnTo>
                  <a:lnTo>
                    <a:pt x="447" y="13586"/>
                  </a:lnTo>
                  <a:lnTo>
                    <a:pt x="782" y="14228"/>
                  </a:lnTo>
                  <a:cubicBezTo>
                    <a:pt x="817" y="14237"/>
                    <a:pt x="851" y="14241"/>
                    <a:pt x="885" y="14241"/>
                  </a:cubicBezTo>
                  <a:cubicBezTo>
                    <a:pt x="1267" y="14241"/>
                    <a:pt x="1492" y="13668"/>
                    <a:pt x="1646" y="13001"/>
                  </a:cubicBezTo>
                  <a:lnTo>
                    <a:pt x="2707" y="9067"/>
                  </a:lnTo>
                  <a:cubicBezTo>
                    <a:pt x="3320" y="8314"/>
                    <a:pt x="3934" y="7588"/>
                    <a:pt x="4464" y="7281"/>
                  </a:cubicBezTo>
                  <a:lnTo>
                    <a:pt x="7728" y="5524"/>
                  </a:lnTo>
                  <a:lnTo>
                    <a:pt x="10379" y="4101"/>
                  </a:lnTo>
                  <a:cubicBezTo>
                    <a:pt x="11495" y="3459"/>
                    <a:pt x="11606" y="3096"/>
                    <a:pt x="11551" y="2817"/>
                  </a:cubicBezTo>
                  <a:lnTo>
                    <a:pt x="10965" y="2399"/>
                  </a:lnTo>
                  <a:cubicBezTo>
                    <a:pt x="10564" y="2198"/>
                    <a:pt x="10170" y="2130"/>
                    <a:pt x="9780" y="2130"/>
                  </a:cubicBezTo>
                  <a:cubicBezTo>
                    <a:pt x="9410" y="2130"/>
                    <a:pt x="9044" y="2192"/>
                    <a:pt x="8677" y="2259"/>
                  </a:cubicBezTo>
                  <a:lnTo>
                    <a:pt x="6501" y="3348"/>
                  </a:lnTo>
                  <a:lnTo>
                    <a:pt x="4660" y="2427"/>
                  </a:lnTo>
                  <a:lnTo>
                    <a:pt x="5748" y="1171"/>
                  </a:lnTo>
                  <a:lnTo>
                    <a:pt x="4687" y="167"/>
                  </a:lnTo>
                  <a:cubicBezTo>
                    <a:pt x="4288" y="61"/>
                    <a:pt x="3898" y="0"/>
                    <a:pt x="3525" y="0"/>
                  </a:cubicBezTo>
                  <a:close/>
                </a:path>
              </a:pathLst>
            </a:custGeom>
            <a:solidFill>
              <a:srgbClr val="8DD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7"/>
            <p:cNvSpPr/>
            <p:nvPr/>
          </p:nvSpPr>
          <p:spPr>
            <a:xfrm>
              <a:off x="2833439" y="1431140"/>
              <a:ext cx="276938" cy="339501"/>
            </a:xfrm>
            <a:custGeom>
              <a:avLst/>
              <a:gdLst/>
              <a:ahLst/>
              <a:cxnLst/>
              <a:rect l="l" t="t" r="r" b="b"/>
              <a:pathLst>
                <a:path w="11663" h="14334" extrusionOk="0">
                  <a:moveTo>
                    <a:pt x="3599" y="68"/>
                  </a:moveTo>
                  <a:cubicBezTo>
                    <a:pt x="3943" y="68"/>
                    <a:pt x="4314" y="119"/>
                    <a:pt x="4716" y="217"/>
                  </a:cubicBezTo>
                  <a:lnTo>
                    <a:pt x="5720" y="1193"/>
                  </a:lnTo>
                  <a:lnTo>
                    <a:pt x="4632" y="2449"/>
                  </a:lnTo>
                  <a:lnTo>
                    <a:pt x="6529" y="3425"/>
                  </a:lnTo>
                  <a:lnTo>
                    <a:pt x="8705" y="2337"/>
                  </a:lnTo>
                  <a:cubicBezTo>
                    <a:pt x="9085" y="2269"/>
                    <a:pt x="9452" y="2208"/>
                    <a:pt x="9816" y="2208"/>
                  </a:cubicBezTo>
                  <a:cubicBezTo>
                    <a:pt x="10199" y="2208"/>
                    <a:pt x="10578" y="2276"/>
                    <a:pt x="10965" y="2477"/>
                  </a:cubicBezTo>
                  <a:lnTo>
                    <a:pt x="11551" y="2895"/>
                  </a:lnTo>
                  <a:cubicBezTo>
                    <a:pt x="11579" y="3146"/>
                    <a:pt x="11467" y="3481"/>
                    <a:pt x="10379" y="4095"/>
                  </a:cubicBezTo>
                  <a:lnTo>
                    <a:pt x="7729" y="5518"/>
                  </a:lnTo>
                  <a:lnTo>
                    <a:pt x="4464" y="7275"/>
                  </a:lnTo>
                  <a:cubicBezTo>
                    <a:pt x="3962" y="7582"/>
                    <a:pt x="3376" y="8280"/>
                    <a:pt x="2735" y="9089"/>
                  </a:cubicBezTo>
                  <a:lnTo>
                    <a:pt x="1647" y="13023"/>
                  </a:lnTo>
                  <a:cubicBezTo>
                    <a:pt x="1435" y="13762"/>
                    <a:pt x="1249" y="14227"/>
                    <a:pt x="922" y="14227"/>
                  </a:cubicBezTo>
                  <a:cubicBezTo>
                    <a:pt x="904" y="14227"/>
                    <a:pt x="885" y="14225"/>
                    <a:pt x="865" y="14222"/>
                  </a:cubicBezTo>
                  <a:lnTo>
                    <a:pt x="559" y="13636"/>
                  </a:lnTo>
                  <a:lnTo>
                    <a:pt x="112" y="11181"/>
                  </a:lnTo>
                  <a:lnTo>
                    <a:pt x="224" y="7080"/>
                  </a:lnTo>
                  <a:cubicBezTo>
                    <a:pt x="531" y="4792"/>
                    <a:pt x="1200" y="2560"/>
                    <a:pt x="2177" y="468"/>
                  </a:cubicBezTo>
                  <a:cubicBezTo>
                    <a:pt x="2586" y="195"/>
                    <a:pt x="3058" y="68"/>
                    <a:pt x="3599" y="68"/>
                  </a:cubicBezTo>
                  <a:close/>
                  <a:moveTo>
                    <a:pt x="3572" y="0"/>
                  </a:moveTo>
                  <a:cubicBezTo>
                    <a:pt x="3004" y="0"/>
                    <a:pt x="2522" y="138"/>
                    <a:pt x="2093" y="412"/>
                  </a:cubicBezTo>
                  <a:cubicBezTo>
                    <a:pt x="1117" y="2533"/>
                    <a:pt x="447" y="4764"/>
                    <a:pt x="112" y="7080"/>
                  </a:cubicBezTo>
                  <a:lnTo>
                    <a:pt x="1" y="11181"/>
                  </a:lnTo>
                  <a:lnTo>
                    <a:pt x="447" y="13664"/>
                  </a:lnTo>
                  <a:lnTo>
                    <a:pt x="782" y="14334"/>
                  </a:lnTo>
                  <a:lnTo>
                    <a:pt x="921" y="14334"/>
                  </a:lnTo>
                  <a:cubicBezTo>
                    <a:pt x="1368" y="14334"/>
                    <a:pt x="1591" y="13692"/>
                    <a:pt x="1702" y="13078"/>
                  </a:cubicBezTo>
                  <a:lnTo>
                    <a:pt x="2763" y="9173"/>
                  </a:lnTo>
                  <a:cubicBezTo>
                    <a:pt x="3404" y="8363"/>
                    <a:pt x="3990" y="7694"/>
                    <a:pt x="4492" y="7387"/>
                  </a:cubicBezTo>
                  <a:lnTo>
                    <a:pt x="7757" y="5657"/>
                  </a:lnTo>
                  <a:lnTo>
                    <a:pt x="10407" y="4207"/>
                  </a:lnTo>
                  <a:cubicBezTo>
                    <a:pt x="11495" y="3565"/>
                    <a:pt x="11662" y="3230"/>
                    <a:pt x="11607" y="2867"/>
                  </a:cubicBezTo>
                  <a:lnTo>
                    <a:pt x="10993" y="2421"/>
                  </a:lnTo>
                  <a:cubicBezTo>
                    <a:pt x="10592" y="2220"/>
                    <a:pt x="10198" y="2152"/>
                    <a:pt x="9804" y="2152"/>
                  </a:cubicBezTo>
                  <a:cubicBezTo>
                    <a:pt x="9431" y="2152"/>
                    <a:pt x="9057" y="2214"/>
                    <a:pt x="8677" y="2281"/>
                  </a:cubicBezTo>
                  <a:lnTo>
                    <a:pt x="6529" y="3342"/>
                  </a:lnTo>
                  <a:lnTo>
                    <a:pt x="4771" y="2449"/>
                  </a:lnTo>
                  <a:lnTo>
                    <a:pt x="5832" y="1221"/>
                  </a:lnTo>
                  <a:lnTo>
                    <a:pt x="4743" y="161"/>
                  </a:lnTo>
                  <a:cubicBezTo>
                    <a:pt x="4314" y="54"/>
                    <a:pt x="3926" y="0"/>
                    <a:pt x="3572" y="0"/>
                  </a:cubicBezTo>
                  <a:close/>
                </a:path>
              </a:pathLst>
            </a:custGeom>
            <a:solidFill>
              <a:srgbClr val="CC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7"/>
            <p:cNvSpPr/>
            <p:nvPr/>
          </p:nvSpPr>
          <p:spPr>
            <a:xfrm>
              <a:off x="2826814" y="1423706"/>
              <a:ext cx="294153" cy="355536"/>
            </a:xfrm>
            <a:custGeom>
              <a:avLst/>
              <a:gdLst/>
              <a:ahLst/>
              <a:cxnLst/>
              <a:rect l="l" t="t" r="r" b="b"/>
              <a:pathLst>
                <a:path w="12388" h="15011" extrusionOk="0">
                  <a:moveTo>
                    <a:pt x="10023" y="2836"/>
                  </a:moveTo>
                  <a:cubicBezTo>
                    <a:pt x="10348" y="2836"/>
                    <a:pt x="10676" y="2887"/>
                    <a:pt x="10937" y="2930"/>
                  </a:cubicBezTo>
                  <a:cubicBezTo>
                    <a:pt x="11383" y="3014"/>
                    <a:pt x="11411" y="3349"/>
                    <a:pt x="11188" y="3544"/>
                  </a:cubicBezTo>
                  <a:cubicBezTo>
                    <a:pt x="10630" y="4046"/>
                    <a:pt x="10016" y="4521"/>
                    <a:pt x="9375" y="4939"/>
                  </a:cubicBezTo>
                  <a:cubicBezTo>
                    <a:pt x="8315" y="5553"/>
                    <a:pt x="6947" y="5692"/>
                    <a:pt x="5832" y="6446"/>
                  </a:cubicBezTo>
                  <a:cubicBezTo>
                    <a:pt x="5050" y="6948"/>
                    <a:pt x="4046" y="7617"/>
                    <a:pt x="3516" y="8287"/>
                  </a:cubicBezTo>
                  <a:cubicBezTo>
                    <a:pt x="3097" y="8817"/>
                    <a:pt x="2763" y="9403"/>
                    <a:pt x="2567" y="10045"/>
                  </a:cubicBezTo>
                  <a:cubicBezTo>
                    <a:pt x="2329" y="10653"/>
                    <a:pt x="1790" y="13643"/>
                    <a:pt x="1426" y="13643"/>
                  </a:cubicBezTo>
                  <a:cubicBezTo>
                    <a:pt x="1406" y="13643"/>
                    <a:pt x="1387" y="13634"/>
                    <a:pt x="1368" y="13616"/>
                  </a:cubicBezTo>
                  <a:cubicBezTo>
                    <a:pt x="1396" y="12081"/>
                    <a:pt x="2121" y="8929"/>
                    <a:pt x="2595" y="8343"/>
                  </a:cubicBezTo>
                  <a:cubicBezTo>
                    <a:pt x="3404" y="7338"/>
                    <a:pt x="4102" y="4967"/>
                    <a:pt x="6027" y="3628"/>
                  </a:cubicBezTo>
                  <a:cubicBezTo>
                    <a:pt x="6111" y="3711"/>
                    <a:pt x="6417" y="3851"/>
                    <a:pt x="6557" y="3963"/>
                  </a:cubicBezTo>
                  <a:cubicBezTo>
                    <a:pt x="6699" y="4045"/>
                    <a:pt x="6816" y="4073"/>
                    <a:pt x="6925" y="4073"/>
                  </a:cubicBezTo>
                  <a:cubicBezTo>
                    <a:pt x="7073" y="4073"/>
                    <a:pt x="7205" y="4023"/>
                    <a:pt x="7366" y="3990"/>
                  </a:cubicBezTo>
                  <a:cubicBezTo>
                    <a:pt x="7701" y="3879"/>
                    <a:pt x="8036" y="3711"/>
                    <a:pt x="8315" y="3544"/>
                  </a:cubicBezTo>
                  <a:cubicBezTo>
                    <a:pt x="8817" y="3265"/>
                    <a:pt x="9096" y="3070"/>
                    <a:pt x="9179" y="3014"/>
                  </a:cubicBezTo>
                  <a:cubicBezTo>
                    <a:pt x="9421" y="2880"/>
                    <a:pt x="9721" y="2836"/>
                    <a:pt x="10023" y="2836"/>
                  </a:cubicBezTo>
                  <a:close/>
                  <a:moveTo>
                    <a:pt x="4046" y="670"/>
                  </a:moveTo>
                  <a:cubicBezTo>
                    <a:pt x="4632" y="670"/>
                    <a:pt x="5441" y="1033"/>
                    <a:pt x="5441" y="1340"/>
                  </a:cubicBezTo>
                  <a:cubicBezTo>
                    <a:pt x="5441" y="1786"/>
                    <a:pt x="5274" y="1870"/>
                    <a:pt x="4967" y="2149"/>
                  </a:cubicBezTo>
                  <a:cubicBezTo>
                    <a:pt x="4911" y="2233"/>
                    <a:pt x="4381" y="2344"/>
                    <a:pt x="4325" y="2623"/>
                  </a:cubicBezTo>
                  <a:cubicBezTo>
                    <a:pt x="4297" y="2791"/>
                    <a:pt x="4381" y="2958"/>
                    <a:pt x="4520" y="3042"/>
                  </a:cubicBezTo>
                  <a:cubicBezTo>
                    <a:pt x="4716" y="3209"/>
                    <a:pt x="4939" y="3321"/>
                    <a:pt x="5190" y="3377"/>
                  </a:cubicBezTo>
                  <a:cubicBezTo>
                    <a:pt x="3265" y="4855"/>
                    <a:pt x="2595" y="7087"/>
                    <a:pt x="1898" y="7980"/>
                  </a:cubicBezTo>
                  <a:cubicBezTo>
                    <a:pt x="1396" y="8594"/>
                    <a:pt x="1033" y="12695"/>
                    <a:pt x="949" y="13644"/>
                  </a:cubicBezTo>
                  <a:cubicBezTo>
                    <a:pt x="1" y="10965"/>
                    <a:pt x="977" y="7115"/>
                    <a:pt x="1200" y="5609"/>
                  </a:cubicBezTo>
                  <a:cubicBezTo>
                    <a:pt x="1368" y="4353"/>
                    <a:pt x="2595" y="1452"/>
                    <a:pt x="2623" y="1368"/>
                  </a:cubicBezTo>
                  <a:cubicBezTo>
                    <a:pt x="2958" y="922"/>
                    <a:pt x="3488" y="670"/>
                    <a:pt x="4046" y="670"/>
                  </a:cubicBezTo>
                  <a:close/>
                  <a:moveTo>
                    <a:pt x="3990" y="1"/>
                  </a:moveTo>
                  <a:cubicBezTo>
                    <a:pt x="3209" y="1"/>
                    <a:pt x="2316" y="252"/>
                    <a:pt x="2065" y="670"/>
                  </a:cubicBezTo>
                  <a:cubicBezTo>
                    <a:pt x="1368" y="2177"/>
                    <a:pt x="865" y="3739"/>
                    <a:pt x="559" y="5357"/>
                  </a:cubicBezTo>
                  <a:cubicBezTo>
                    <a:pt x="391" y="6585"/>
                    <a:pt x="29" y="7283"/>
                    <a:pt x="56" y="9905"/>
                  </a:cubicBezTo>
                  <a:cubicBezTo>
                    <a:pt x="56" y="10491"/>
                    <a:pt x="252" y="11997"/>
                    <a:pt x="363" y="12807"/>
                  </a:cubicBezTo>
                  <a:cubicBezTo>
                    <a:pt x="391" y="13169"/>
                    <a:pt x="475" y="13504"/>
                    <a:pt x="559" y="13867"/>
                  </a:cubicBezTo>
                  <a:cubicBezTo>
                    <a:pt x="726" y="14341"/>
                    <a:pt x="893" y="14899"/>
                    <a:pt x="1256" y="15011"/>
                  </a:cubicBezTo>
                  <a:cubicBezTo>
                    <a:pt x="1675" y="14927"/>
                    <a:pt x="2121" y="14118"/>
                    <a:pt x="2260" y="13811"/>
                  </a:cubicBezTo>
                  <a:cubicBezTo>
                    <a:pt x="2372" y="13448"/>
                    <a:pt x="2484" y="13113"/>
                    <a:pt x="2539" y="12751"/>
                  </a:cubicBezTo>
                  <a:cubicBezTo>
                    <a:pt x="2679" y="11914"/>
                    <a:pt x="2874" y="11105"/>
                    <a:pt x="3153" y="10324"/>
                  </a:cubicBezTo>
                  <a:cubicBezTo>
                    <a:pt x="3404" y="9654"/>
                    <a:pt x="3739" y="9068"/>
                    <a:pt x="4185" y="8538"/>
                  </a:cubicBezTo>
                  <a:cubicBezTo>
                    <a:pt x="4492" y="8119"/>
                    <a:pt x="5580" y="7589"/>
                    <a:pt x="6334" y="7087"/>
                  </a:cubicBezTo>
                  <a:cubicBezTo>
                    <a:pt x="7338" y="6418"/>
                    <a:pt x="8566" y="6139"/>
                    <a:pt x="9709" y="5441"/>
                  </a:cubicBezTo>
                  <a:cubicBezTo>
                    <a:pt x="10463" y="5051"/>
                    <a:pt x="11160" y="4604"/>
                    <a:pt x="11830" y="4074"/>
                  </a:cubicBezTo>
                  <a:cubicBezTo>
                    <a:pt x="12109" y="3879"/>
                    <a:pt x="12304" y="3572"/>
                    <a:pt x="12360" y="3237"/>
                  </a:cubicBezTo>
                  <a:cubicBezTo>
                    <a:pt x="12388" y="2874"/>
                    <a:pt x="12192" y="2568"/>
                    <a:pt x="11886" y="2456"/>
                  </a:cubicBezTo>
                  <a:cubicBezTo>
                    <a:pt x="11681" y="2341"/>
                    <a:pt x="11458" y="2320"/>
                    <a:pt x="11248" y="2320"/>
                  </a:cubicBezTo>
                  <a:cubicBezTo>
                    <a:pt x="11125" y="2320"/>
                    <a:pt x="11007" y="2327"/>
                    <a:pt x="10898" y="2327"/>
                  </a:cubicBezTo>
                  <a:cubicBezTo>
                    <a:pt x="10787" y="2327"/>
                    <a:pt x="10686" y="2319"/>
                    <a:pt x="10602" y="2289"/>
                  </a:cubicBezTo>
                  <a:cubicBezTo>
                    <a:pt x="10385" y="2212"/>
                    <a:pt x="10155" y="2176"/>
                    <a:pt x="9923" y="2176"/>
                  </a:cubicBezTo>
                  <a:cubicBezTo>
                    <a:pt x="9648" y="2176"/>
                    <a:pt x="9368" y="2226"/>
                    <a:pt x="9096" y="2316"/>
                  </a:cubicBezTo>
                  <a:cubicBezTo>
                    <a:pt x="8566" y="2428"/>
                    <a:pt x="8063" y="2651"/>
                    <a:pt x="7589" y="2958"/>
                  </a:cubicBezTo>
                  <a:cubicBezTo>
                    <a:pt x="7422" y="3098"/>
                    <a:pt x="7199" y="3153"/>
                    <a:pt x="6975" y="3181"/>
                  </a:cubicBezTo>
                  <a:cubicBezTo>
                    <a:pt x="6613" y="3181"/>
                    <a:pt x="6417" y="2958"/>
                    <a:pt x="5887" y="2540"/>
                  </a:cubicBezTo>
                  <a:cubicBezTo>
                    <a:pt x="6111" y="2316"/>
                    <a:pt x="6278" y="2037"/>
                    <a:pt x="6306" y="1703"/>
                  </a:cubicBezTo>
                  <a:cubicBezTo>
                    <a:pt x="6389" y="1535"/>
                    <a:pt x="6417" y="1312"/>
                    <a:pt x="6362" y="1117"/>
                  </a:cubicBezTo>
                  <a:cubicBezTo>
                    <a:pt x="6306" y="922"/>
                    <a:pt x="6166" y="726"/>
                    <a:pt x="5999" y="587"/>
                  </a:cubicBezTo>
                  <a:cubicBezTo>
                    <a:pt x="5385" y="196"/>
                    <a:pt x="4688" y="1"/>
                    <a:pt x="3990" y="1"/>
                  </a:cubicBezTo>
                  <a:close/>
                </a:path>
              </a:pathLst>
            </a:custGeom>
            <a:solidFill>
              <a:srgbClr val="71C8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7"/>
            <p:cNvSpPr/>
            <p:nvPr/>
          </p:nvSpPr>
          <p:spPr>
            <a:xfrm>
              <a:off x="2978527" y="1504957"/>
              <a:ext cx="265683" cy="220721"/>
            </a:xfrm>
            <a:custGeom>
              <a:avLst/>
              <a:gdLst/>
              <a:ahLst/>
              <a:cxnLst/>
              <a:rect l="l" t="t" r="r" b="b"/>
              <a:pathLst>
                <a:path w="11189" h="9319" extrusionOk="0">
                  <a:moveTo>
                    <a:pt x="10686" y="0"/>
                  </a:moveTo>
                  <a:lnTo>
                    <a:pt x="6417" y="2930"/>
                  </a:lnTo>
                  <a:lnTo>
                    <a:pt x="4743" y="4269"/>
                  </a:lnTo>
                  <a:lnTo>
                    <a:pt x="0" y="8928"/>
                  </a:lnTo>
                  <a:lnTo>
                    <a:pt x="447" y="9319"/>
                  </a:lnTo>
                  <a:lnTo>
                    <a:pt x="3851" y="8761"/>
                  </a:lnTo>
                  <a:lnTo>
                    <a:pt x="6724" y="8203"/>
                  </a:lnTo>
                  <a:lnTo>
                    <a:pt x="9375" y="8621"/>
                  </a:lnTo>
                  <a:lnTo>
                    <a:pt x="10379" y="6389"/>
                  </a:lnTo>
                  <a:lnTo>
                    <a:pt x="10602" y="1786"/>
                  </a:lnTo>
                  <a:cubicBezTo>
                    <a:pt x="10770" y="1367"/>
                    <a:pt x="11104" y="1033"/>
                    <a:pt x="11104" y="531"/>
                  </a:cubicBezTo>
                  <a:cubicBezTo>
                    <a:pt x="11188" y="196"/>
                    <a:pt x="10993" y="56"/>
                    <a:pt x="10686" y="0"/>
                  </a:cubicBezTo>
                  <a:close/>
                </a:path>
              </a:pathLst>
            </a:custGeom>
            <a:solidFill>
              <a:srgbClr val="C6E9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7"/>
            <p:cNvSpPr/>
            <p:nvPr/>
          </p:nvSpPr>
          <p:spPr>
            <a:xfrm>
              <a:off x="2977198" y="1504294"/>
              <a:ext cx="267013" cy="222710"/>
            </a:xfrm>
            <a:custGeom>
              <a:avLst/>
              <a:gdLst/>
              <a:ahLst/>
              <a:cxnLst/>
              <a:rect l="l" t="t" r="r" b="b"/>
              <a:pathLst>
                <a:path w="11245" h="9403" extrusionOk="0">
                  <a:moveTo>
                    <a:pt x="10714" y="112"/>
                  </a:moveTo>
                  <a:cubicBezTo>
                    <a:pt x="10853" y="112"/>
                    <a:pt x="10965" y="168"/>
                    <a:pt x="11077" y="280"/>
                  </a:cubicBezTo>
                  <a:cubicBezTo>
                    <a:pt x="11105" y="363"/>
                    <a:pt x="11132" y="475"/>
                    <a:pt x="11105" y="559"/>
                  </a:cubicBezTo>
                  <a:cubicBezTo>
                    <a:pt x="11077" y="865"/>
                    <a:pt x="10993" y="1144"/>
                    <a:pt x="10798" y="1395"/>
                  </a:cubicBezTo>
                  <a:cubicBezTo>
                    <a:pt x="10742" y="1535"/>
                    <a:pt x="10658" y="1674"/>
                    <a:pt x="10602" y="1786"/>
                  </a:cubicBezTo>
                  <a:lnTo>
                    <a:pt x="10379" y="6417"/>
                  </a:lnTo>
                  <a:lnTo>
                    <a:pt x="9375" y="8621"/>
                  </a:lnTo>
                  <a:lnTo>
                    <a:pt x="6780" y="8203"/>
                  </a:lnTo>
                  <a:lnTo>
                    <a:pt x="3879" y="8733"/>
                  </a:lnTo>
                  <a:lnTo>
                    <a:pt x="503" y="9291"/>
                  </a:lnTo>
                  <a:lnTo>
                    <a:pt x="140" y="8956"/>
                  </a:lnTo>
                  <a:lnTo>
                    <a:pt x="4827" y="4325"/>
                  </a:lnTo>
                  <a:lnTo>
                    <a:pt x="6501" y="3014"/>
                  </a:lnTo>
                  <a:lnTo>
                    <a:pt x="10714" y="112"/>
                  </a:lnTo>
                  <a:close/>
                  <a:moveTo>
                    <a:pt x="10742" y="1"/>
                  </a:moveTo>
                  <a:lnTo>
                    <a:pt x="6445" y="2930"/>
                  </a:lnTo>
                  <a:lnTo>
                    <a:pt x="4771" y="4269"/>
                  </a:lnTo>
                  <a:lnTo>
                    <a:pt x="1" y="8956"/>
                  </a:lnTo>
                  <a:lnTo>
                    <a:pt x="475" y="9403"/>
                  </a:lnTo>
                  <a:lnTo>
                    <a:pt x="3907" y="8845"/>
                  </a:lnTo>
                  <a:lnTo>
                    <a:pt x="6780" y="8287"/>
                  </a:lnTo>
                  <a:lnTo>
                    <a:pt x="9486" y="8733"/>
                  </a:lnTo>
                  <a:lnTo>
                    <a:pt x="10491" y="6417"/>
                  </a:lnTo>
                  <a:lnTo>
                    <a:pt x="10714" y="1814"/>
                  </a:lnTo>
                  <a:cubicBezTo>
                    <a:pt x="10770" y="1674"/>
                    <a:pt x="10853" y="1563"/>
                    <a:pt x="10909" y="1423"/>
                  </a:cubicBezTo>
                  <a:cubicBezTo>
                    <a:pt x="11105" y="1172"/>
                    <a:pt x="11216" y="865"/>
                    <a:pt x="11216" y="559"/>
                  </a:cubicBezTo>
                  <a:cubicBezTo>
                    <a:pt x="11244" y="447"/>
                    <a:pt x="11244" y="307"/>
                    <a:pt x="11160" y="196"/>
                  </a:cubicBezTo>
                  <a:cubicBezTo>
                    <a:pt x="11077" y="84"/>
                    <a:pt x="10909" y="1"/>
                    <a:pt x="10742" y="1"/>
                  </a:cubicBezTo>
                  <a:close/>
                </a:path>
              </a:pathLst>
            </a:custGeom>
            <a:solidFill>
              <a:srgbClr val="800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7"/>
            <p:cNvSpPr/>
            <p:nvPr/>
          </p:nvSpPr>
          <p:spPr>
            <a:xfrm>
              <a:off x="2969907" y="1499749"/>
              <a:ext cx="283563" cy="232966"/>
            </a:xfrm>
            <a:custGeom>
              <a:avLst/>
              <a:gdLst/>
              <a:ahLst/>
              <a:cxnLst/>
              <a:rect l="l" t="t" r="r" b="b"/>
              <a:pathLst>
                <a:path w="11942" h="9836" extrusionOk="0">
                  <a:moveTo>
                    <a:pt x="11110" y="584"/>
                  </a:moveTo>
                  <a:cubicBezTo>
                    <a:pt x="11150" y="584"/>
                    <a:pt x="11186" y="592"/>
                    <a:pt x="11216" y="611"/>
                  </a:cubicBezTo>
                  <a:cubicBezTo>
                    <a:pt x="11635" y="862"/>
                    <a:pt x="10770" y="1615"/>
                    <a:pt x="10658" y="2034"/>
                  </a:cubicBezTo>
                  <a:cubicBezTo>
                    <a:pt x="10602" y="2341"/>
                    <a:pt x="10547" y="2648"/>
                    <a:pt x="10547" y="2955"/>
                  </a:cubicBezTo>
                  <a:lnTo>
                    <a:pt x="10519" y="2955"/>
                  </a:lnTo>
                  <a:cubicBezTo>
                    <a:pt x="10575" y="3764"/>
                    <a:pt x="10547" y="4601"/>
                    <a:pt x="10491" y="5410"/>
                  </a:cubicBezTo>
                  <a:cubicBezTo>
                    <a:pt x="10407" y="6498"/>
                    <a:pt x="10072" y="7558"/>
                    <a:pt x="9514" y="8506"/>
                  </a:cubicBezTo>
                  <a:cubicBezTo>
                    <a:pt x="9180" y="8506"/>
                    <a:pt x="8343" y="8255"/>
                    <a:pt x="8175" y="8227"/>
                  </a:cubicBezTo>
                  <a:cubicBezTo>
                    <a:pt x="7757" y="8172"/>
                    <a:pt x="7422" y="8255"/>
                    <a:pt x="7087" y="7976"/>
                  </a:cubicBezTo>
                  <a:cubicBezTo>
                    <a:pt x="5971" y="8674"/>
                    <a:pt x="4269" y="8534"/>
                    <a:pt x="2986" y="8590"/>
                  </a:cubicBezTo>
                  <a:cubicBezTo>
                    <a:pt x="2234" y="8640"/>
                    <a:pt x="1279" y="9141"/>
                    <a:pt x="1012" y="9141"/>
                  </a:cubicBezTo>
                  <a:cubicBezTo>
                    <a:pt x="982" y="9141"/>
                    <a:pt x="961" y="9134"/>
                    <a:pt x="949" y="9120"/>
                  </a:cubicBezTo>
                  <a:cubicBezTo>
                    <a:pt x="698" y="8841"/>
                    <a:pt x="4381" y="5689"/>
                    <a:pt x="5497" y="4601"/>
                  </a:cubicBezTo>
                  <a:cubicBezTo>
                    <a:pt x="5692" y="4740"/>
                    <a:pt x="5581" y="4935"/>
                    <a:pt x="6278" y="5047"/>
                  </a:cubicBezTo>
                  <a:cubicBezTo>
                    <a:pt x="6864" y="5605"/>
                    <a:pt x="7896" y="6498"/>
                    <a:pt x="8538" y="6777"/>
                  </a:cubicBezTo>
                  <a:cubicBezTo>
                    <a:pt x="8287" y="6079"/>
                    <a:pt x="7840" y="4628"/>
                    <a:pt x="7059" y="4433"/>
                  </a:cubicBezTo>
                  <a:cubicBezTo>
                    <a:pt x="7199" y="4098"/>
                    <a:pt x="7227" y="3708"/>
                    <a:pt x="7171" y="3345"/>
                  </a:cubicBezTo>
                  <a:lnTo>
                    <a:pt x="10463" y="862"/>
                  </a:lnTo>
                  <a:cubicBezTo>
                    <a:pt x="10463" y="865"/>
                    <a:pt x="10465" y="867"/>
                    <a:pt x="10468" y="867"/>
                  </a:cubicBezTo>
                  <a:cubicBezTo>
                    <a:pt x="10517" y="867"/>
                    <a:pt x="10876" y="584"/>
                    <a:pt x="11110" y="584"/>
                  </a:cubicBezTo>
                  <a:close/>
                  <a:moveTo>
                    <a:pt x="11141" y="1"/>
                  </a:moveTo>
                  <a:cubicBezTo>
                    <a:pt x="10847" y="1"/>
                    <a:pt x="10566" y="150"/>
                    <a:pt x="10296" y="276"/>
                  </a:cubicBezTo>
                  <a:lnTo>
                    <a:pt x="10268" y="276"/>
                  </a:lnTo>
                  <a:cubicBezTo>
                    <a:pt x="9961" y="472"/>
                    <a:pt x="9682" y="695"/>
                    <a:pt x="9403" y="946"/>
                  </a:cubicBezTo>
                  <a:cubicBezTo>
                    <a:pt x="8231" y="1811"/>
                    <a:pt x="6306" y="3234"/>
                    <a:pt x="4883" y="4266"/>
                  </a:cubicBezTo>
                  <a:lnTo>
                    <a:pt x="1284" y="7753"/>
                  </a:lnTo>
                  <a:cubicBezTo>
                    <a:pt x="977" y="8004"/>
                    <a:pt x="726" y="8283"/>
                    <a:pt x="531" y="8590"/>
                  </a:cubicBezTo>
                  <a:cubicBezTo>
                    <a:pt x="196" y="9064"/>
                    <a:pt x="1" y="9204"/>
                    <a:pt x="168" y="9595"/>
                  </a:cubicBezTo>
                  <a:cubicBezTo>
                    <a:pt x="357" y="9784"/>
                    <a:pt x="546" y="9835"/>
                    <a:pt x="732" y="9835"/>
                  </a:cubicBezTo>
                  <a:cubicBezTo>
                    <a:pt x="930" y="9835"/>
                    <a:pt x="1125" y="9776"/>
                    <a:pt x="1312" y="9762"/>
                  </a:cubicBezTo>
                  <a:cubicBezTo>
                    <a:pt x="1647" y="9706"/>
                    <a:pt x="3739" y="9371"/>
                    <a:pt x="3962" y="9316"/>
                  </a:cubicBezTo>
                  <a:cubicBezTo>
                    <a:pt x="5051" y="9148"/>
                    <a:pt x="6111" y="9316"/>
                    <a:pt x="7199" y="8813"/>
                  </a:cubicBezTo>
                  <a:cubicBezTo>
                    <a:pt x="7478" y="8981"/>
                    <a:pt x="7785" y="9120"/>
                    <a:pt x="8092" y="9176"/>
                  </a:cubicBezTo>
                  <a:cubicBezTo>
                    <a:pt x="8301" y="9204"/>
                    <a:pt x="8496" y="9204"/>
                    <a:pt x="8709" y="9204"/>
                  </a:cubicBezTo>
                  <a:cubicBezTo>
                    <a:pt x="8922" y="9204"/>
                    <a:pt x="9152" y="9204"/>
                    <a:pt x="9431" y="9232"/>
                  </a:cubicBezTo>
                  <a:lnTo>
                    <a:pt x="9821" y="9288"/>
                  </a:lnTo>
                  <a:lnTo>
                    <a:pt x="10072" y="8953"/>
                  </a:lnTo>
                  <a:cubicBezTo>
                    <a:pt x="10826" y="7948"/>
                    <a:pt x="11244" y="6721"/>
                    <a:pt x="11328" y="5438"/>
                  </a:cubicBezTo>
                  <a:cubicBezTo>
                    <a:pt x="11384" y="4601"/>
                    <a:pt x="11384" y="3792"/>
                    <a:pt x="11328" y="2955"/>
                  </a:cubicBezTo>
                  <a:cubicBezTo>
                    <a:pt x="11551" y="2397"/>
                    <a:pt x="11244" y="2034"/>
                    <a:pt x="11300" y="1671"/>
                  </a:cubicBezTo>
                  <a:cubicBezTo>
                    <a:pt x="11830" y="1085"/>
                    <a:pt x="11942" y="723"/>
                    <a:pt x="11635" y="165"/>
                  </a:cubicBezTo>
                  <a:cubicBezTo>
                    <a:pt x="11467" y="46"/>
                    <a:pt x="11302" y="1"/>
                    <a:pt x="11141" y="1"/>
                  </a:cubicBezTo>
                  <a:close/>
                </a:path>
              </a:pathLst>
            </a:custGeom>
            <a:solidFill>
              <a:srgbClr val="8DD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7"/>
            <p:cNvSpPr/>
            <p:nvPr/>
          </p:nvSpPr>
          <p:spPr>
            <a:xfrm>
              <a:off x="3247499" y="1627261"/>
              <a:ext cx="244479" cy="212691"/>
            </a:xfrm>
            <a:custGeom>
              <a:avLst/>
              <a:gdLst/>
              <a:ahLst/>
              <a:cxnLst/>
              <a:rect l="l" t="t" r="r" b="b"/>
              <a:pathLst>
                <a:path w="10296" h="8980" extrusionOk="0">
                  <a:moveTo>
                    <a:pt x="7218" y="1"/>
                  </a:moveTo>
                  <a:cubicBezTo>
                    <a:pt x="6638" y="1"/>
                    <a:pt x="6031" y="80"/>
                    <a:pt x="5357" y="386"/>
                  </a:cubicBezTo>
                  <a:lnTo>
                    <a:pt x="3516" y="2256"/>
                  </a:lnTo>
                  <a:lnTo>
                    <a:pt x="1423" y="4794"/>
                  </a:lnTo>
                  <a:lnTo>
                    <a:pt x="391" y="6719"/>
                  </a:lnTo>
                  <a:cubicBezTo>
                    <a:pt x="1" y="7668"/>
                    <a:pt x="531" y="8254"/>
                    <a:pt x="837" y="8951"/>
                  </a:cubicBezTo>
                  <a:lnTo>
                    <a:pt x="2232" y="8979"/>
                  </a:lnTo>
                  <a:cubicBezTo>
                    <a:pt x="3125" y="7668"/>
                    <a:pt x="4213" y="6524"/>
                    <a:pt x="5469" y="5576"/>
                  </a:cubicBezTo>
                  <a:cubicBezTo>
                    <a:pt x="6083" y="4906"/>
                    <a:pt x="7143" y="4543"/>
                    <a:pt x="8426" y="4348"/>
                  </a:cubicBezTo>
                  <a:lnTo>
                    <a:pt x="9542" y="4767"/>
                  </a:lnTo>
                  <a:cubicBezTo>
                    <a:pt x="9688" y="4803"/>
                    <a:pt x="9798" y="4899"/>
                    <a:pt x="9965" y="4899"/>
                  </a:cubicBezTo>
                  <a:cubicBezTo>
                    <a:pt x="10054" y="4899"/>
                    <a:pt x="10160" y="4872"/>
                    <a:pt x="10295" y="4794"/>
                  </a:cubicBezTo>
                  <a:lnTo>
                    <a:pt x="10267" y="4320"/>
                  </a:lnTo>
                  <a:lnTo>
                    <a:pt x="9402" y="3623"/>
                  </a:lnTo>
                  <a:lnTo>
                    <a:pt x="8649" y="2562"/>
                  </a:lnTo>
                  <a:lnTo>
                    <a:pt x="8621" y="79"/>
                  </a:lnTo>
                  <a:cubicBezTo>
                    <a:pt x="8156" y="54"/>
                    <a:pt x="7696" y="1"/>
                    <a:pt x="7218" y="1"/>
                  </a:cubicBezTo>
                  <a:close/>
                </a:path>
              </a:pathLst>
            </a:custGeom>
            <a:solidFill>
              <a:srgbClr val="71C8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7"/>
            <p:cNvSpPr/>
            <p:nvPr/>
          </p:nvSpPr>
          <p:spPr>
            <a:xfrm>
              <a:off x="3248164" y="1625817"/>
              <a:ext cx="245143" cy="214799"/>
            </a:xfrm>
            <a:custGeom>
              <a:avLst/>
              <a:gdLst/>
              <a:ahLst/>
              <a:cxnLst/>
              <a:rect l="l" t="t" r="r" b="b"/>
              <a:pathLst>
                <a:path w="10324" h="9069" extrusionOk="0">
                  <a:moveTo>
                    <a:pt x="7178" y="140"/>
                  </a:moveTo>
                  <a:cubicBezTo>
                    <a:pt x="7499" y="140"/>
                    <a:pt x="7811" y="166"/>
                    <a:pt x="8119" y="196"/>
                  </a:cubicBezTo>
                  <a:lnTo>
                    <a:pt x="8538" y="224"/>
                  </a:lnTo>
                  <a:lnTo>
                    <a:pt x="8565" y="2651"/>
                  </a:lnTo>
                  <a:lnTo>
                    <a:pt x="9291" y="3712"/>
                  </a:lnTo>
                  <a:lnTo>
                    <a:pt x="10156" y="4409"/>
                  </a:lnTo>
                  <a:lnTo>
                    <a:pt x="10184" y="4828"/>
                  </a:lnTo>
                  <a:cubicBezTo>
                    <a:pt x="10100" y="4869"/>
                    <a:pt x="10009" y="4890"/>
                    <a:pt x="9919" y="4890"/>
                  </a:cubicBezTo>
                  <a:cubicBezTo>
                    <a:pt x="9828" y="4890"/>
                    <a:pt x="9737" y="4869"/>
                    <a:pt x="9653" y="4828"/>
                  </a:cubicBezTo>
                  <a:cubicBezTo>
                    <a:pt x="9598" y="4800"/>
                    <a:pt x="9570" y="4800"/>
                    <a:pt x="9514" y="4772"/>
                  </a:cubicBezTo>
                  <a:lnTo>
                    <a:pt x="8398" y="4353"/>
                  </a:lnTo>
                  <a:lnTo>
                    <a:pt x="8370" y="4353"/>
                  </a:lnTo>
                  <a:cubicBezTo>
                    <a:pt x="6891" y="4604"/>
                    <a:pt x="5943" y="4995"/>
                    <a:pt x="5385" y="5581"/>
                  </a:cubicBezTo>
                  <a:cubicBezTo>
                    <a:pt x="4157" y="6557"/>
                    <a:pt x="3069" y="7701"/>
                    <a:pt x="2149" y="8984"/>
                  </a:cubicBezTo>
                  <a:lnTo>
                    <a:pt x="837" y="8929"/>
                  </a:lnTo>
                  <a:cubicBezTo>
                    <a:pt x="782" y="8817"/>
                    <a:pt x="726" y="8705"/>
                    <a:pt x="614" y="8622"/>
                  </a:cubicBezTo>
                  <a:cubicBezTo>
                    <a:pt x="335" y="8092"/>
                    <a:pt x="56" y="7562"/>
                    <a:pt x="363" y="6836"/>
                  </a:cubicBezTo>
                  <a:lnTo>
                    <a:pt x="1423" y="4939"/>
                  </a:lnTo>
                  <a:lnTo>
                    <a:pt x="3516" y="2400"/>
                  </a:lnTo>
                  <a:lnTo>
                    <a:pt x="5329" y="531"/>
                  </a:lnTo>
                  <a:cubicBezTo>
                    <a:pt x="5993" y="226"/>
                    <a:pt x="6600" y="140"/>
                    <a:pt x="7178" y="140"/>
                  </a:cubicBezTo>
                  <a:close/>
                  <a:moveTo>
                    <a:pt x="7198" y="1"/>
                  </a:moveTo>
                  <a:cubicBezTo>
                    <a:pt x="6612" y="1"/>
                    <a:pt x="5993" y="86"/>
                    <a:pt x="5329" y="392"/>
                  </a:cubicBezTo>
                  <a:lnTo>
                    <a:pt x="3460" y="2289"/>
                  </a:lnTo>
                  <a:lnTo>
                    <a:pt x="1367" y="4828"/>
                  </a:lnTo>
                  <a:lnTo>
                    <a:pt x="307" y="6753"/>
                  </a:lnTo>
                  <a:cubicBezTo>
                    <a:pt x="0" y="7534"/>
                    <a:pt x="279" y="8092"/>
                    <a:pt x="586" y="8622"/>
                  </a:cubicBezTo>
                  <a:cubicBezTo>
                    <a:pt x="642" y="8733"/>
                    <a:pt x="726" y="8873"/>
                    <a:pt x="782" y="9012"/>
                  </a:cubicBezTo>
                  <a:lnTo>
                    <a:pt x="782" y="9040"/>
                  </a:lnTo>
                  <a:lnTo>
                    <a:pt x="2204" y="9068"/>
                  </a:lnTo>
                  <a:lnTo>
                    <a:pt x="2232" y="9068"/>
                  </a:lnTo>
                  <a:lnTo>
                    <a:pt x="2260" y="9040"/>
                  </a:lnTo>
                  <a:cubicBezTo>
                    <a:pt x="3153" y="7757"/>
                    <a:pt x="4241" y="6613"/>
                    <a:pt x="5469" y="5637"/>
                  </a:cubicBezTo>
                  <a:cubicBezTo>
                    <a:pt x="6027" y="5051"/>
                    <a:pt x="6947" y="4688"/>
                    <a:pt x="8398" y="4437"/>
                  </a:cubicBezTo>
                  <a:lnTo>
                    <a:pt x="9486" y="4855"/>
                  </a:lnTo>
                  <a:cubicBezTo>
                    <a:pt x="9542" y="4855"/>
                    <a:pt x="9598" y="4883"/>
                    <a:pt x="9653" y="4911"/>
                  </a:cubicBezTo>
                  <a:cubicBezTo>
                    <a:pt x="9739" y="4960"/>
                    <a:pt x="9835" y="4982"/>
                    <a:pt x="9933" y="4982"/>
                  </a:cubicBezTo>
                  <a:cubicBezTo>
                    <a:pt x="10058" y="4982"/>
                    <a:pt x="10185" y="4946"/>
                    <a:pt x="10295" y="4883"/>
                  </a:cubicBezTo>
                  <a:lnTo>
                    <a:pt x="10323" y="4883"/>
                  </a:lnTo>
                  <a:lnTo>
                    <a:pt x="10295" y="4353"/>
                  </a:lnTo>
                  <a:lnTo>
                    <a:pt x="9402" y="3656"/>
                  </a:lnTo>
                  <a:lnTo>
                    <a:pt x="8705" y="2623"/>
                  </a:lnTo>
                  <a:lnTo>
                    <a:pt x="8649" y="140"/>
                  </a:lnTo>
                  <a:lnTo>
                    <a:pt x="8649" y="85"/>
                  </a:lnTo>
                  <a:lnTo>
                    <a:pt x="8621" y="85"/>
                  </a:lnTo>
                  <a:lnTo>
                    <a:pt x="8147" y="57"/>
                  </a:lnTo>
                  <a:cubicBezTo>
                    <a:pt x="7839" y="27"/>
                    <a:pt x="7523" y="1"/>
                    <a:pt x="7198" y="1"/>
                  </a:cubicBez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7"/>
            <p:cNvSpPr/>
            <p:nvPr/>
          </p:nvSpPr>
          <p:spPr>
            <a:xfrm>
              <a:off x="3245504" y="1619803"/>
              <a:ext cx="251768" cy="232705"/>
            </a:xfrm>
            <a:custGeom>
              <a:avLst/>
              <a:gdLst/>
              <a:ahLst/>
              <a:cxnLst/>
              <a:rect l="l" t="t" r="r" b="b"/>
              <a:pathLst>
                <a:path w="10603" h="9825" extrusionOk="0">
                  <a:moveTo>
                    <a:pt x="5720" y="5500"/>
                  </a:moveTo>
                  <a:lnTo>
                    <a:pt x="5720" y="5500"/>
                  </a:lnTo>
                  <a:cubicBezTo>
                    <a:pt x="4772" y="5974"/>
                    <a:pt x="3042" y="7481"/>
                    <a:pt x="2484" y="8625"/>
                  </a:cubicBezTo>
                  <a:cubicBezTo>
                    <a:pt x="2456" y="7676"/>
                    <a:pt x="2847" y="6811"/>
                    <a:pt x="3572" y="6225"/>
                  </a:cubicBezTo>
                  <a:cubicBezTo>
                    <a:pt x="4269" y="5918"/>
                    <a:pt x="4995" y="5695"/>
                    <a:pt x="5720" y="5500"/>
                  </a:cubicBezTo>
                  <a:close/>
                  <a:moveTo>
                    <a:pt x="7336" y="685"/>
                  </a:moveTo>
                  <a:cubicBezTo>
                    <a:pt x="7603" y="685"/>
                    <a:pt x="7900" y="707"/>
                    <a:pt x="8231" y="757"/>
                  </a:cubicBezTo>
                  <a:cubicBezTo>
                    <a:pt x="8175" y="1259"/>
                    <a:pt x="8175" y="1762"/>
                    <a:pt x="8203" y="2264"/>
                  </a:cubicBezTo>
                  <a:cubicBezTo>
                    <a:pt x="8231" y="2654"/>
                    <a:pt x="8371" y="3045"/>
                    <a:pt x="8622" y="3352"/>
                  </a:cubicBezTo>
                  <a:cubicBezTo>
                    <a:pt x="8705" y="3491"/>
                    <a:pt x="9235" y="3882"/>
                    <a:pt x="9626" y="4245"/>
                  </a:cubicBezTo>
                  <a:cubicBezTo>
                    <a:pt x="9849" y="4468"/>
                    <a:pt x="10240" y="4775"/>
                    <a:pt x="10212" y="4886"/>
                  </a:cubicBezTo>
                  <a:cubicBezTo>
                    <a:pt x="10198" y="4943"/>
                    <a:pt x="10157" y="4965"/>
                    <a:pt x="10100" y="4965"/>
                  </a:cubicBezTo>
                  <a:cubicBezTo>
                    <a:pt x="9931" y="4965"/>
                    <a:pt x="9618" y="4767"/>
                    <a:pt x="9431" y="4663"/>
                  </a:cubicBezTo>
                  <a:cubicBezTo>
                    <a:pt x="9100" y="4531"/>
                    <a:pt x="8751" y="4451"/>
                    <a:pt x="8399" y="4451"/>
                  </a:cubicBezTo>
                  <a:cubicBezTo>
                    <a:pt x="8306" y="4451"/>
                    <a:pt x="8213" y="4456"/>
                    <a:pt x="8119" y="4468"/>
                  </a:cubicBezTo>
                  <a:cubicBezTo>
                    <a:pt x="7171" y="4579"/>
                    <a:pt x="6362" y="4775"/>
                    <a:pt x="5525" y="4914"/>
                  </a:cubicBezTo>
                  <a:cubicBezTo>
                    <a:pt x="4744" y="4998"/>
                    <a:pt x="4018" y="5221"/>
                    <a:pt x="3349" y="5612"/>
                  </a:cubicBezTo>
                  <a:cubicBezTo>
                    <a:pt x="2623" y="6086"/>
                    <a:pt x="2149" y="7007"/>
                    <a:pt x="1814" y="8820"/>
                  </a:cubicBezTo>
                  <a:cubicBezTo>
                    <a:pt x="1703" y="8932"/>
                    <a:pt x="1535" y="9043"/>
                    <a:pt x="1368" y="9071"/>
                  </a:cubicBezTo>
                  <a:cubicBezTo>
                    <a:pt x="1173" y="9043"/>
                    <a:pt x="1061" y="8653"/>
                    <a:pt x="1005" y="8206"/>
                  </a:cubicBezTo>
                  <a:cubicBezTo>
                    <a:pt x="949" y="7676"/>
                    <a:pt x="1061" y="7146"/>
                    <a:pt x="1340" y="6700"/>
                  </a:cubicBezTo>
                  <a:cubicBezTo>
                    <a:pt x="1647" y="6114"/>
                    <a:pt x="2037" y="5584"/>
                    <a:pt x="2484" y="5137"/>
                  </a:cubicBezTo>
                  <a:cubicBezTo>
                    <a:pt x="3070" y="4551"/>
                    <a:pt x="3795" y="4105"/>
                    <a:pt x="4576" y="3882"/>
                  </a:cubicBezTo>
                  <a:cubicBezTo>
                    <a:pt x="5187" y="3666"/>
                    <a:pt x="5820" y="3555"/>
                    <a:pt x="6455" y="3555"/>
                  </a:cubicBezTo>
                  <a:cubicBezTo>
                    <a:pt x="6806" y="3555"/>
                    <a:pt x="7158" y="3589"/>
                    <a:pt x="7506" y="3659"/>
                  </a:cubicBezTo>
                  <a:cubicBezTo>
                    <a:pt x="7609" y="3679"/>
                    <a:pt x="7701" y="3688"/>
                    <a:pt x="7782" y="3688"/>
                  </a:cubicBezTo>
                  <a:cubicBezTo>
                    <a:pt x="8246" y="3688"/>
                    <a:pt x="8303" y="3387"/>
                    <a:pt x="7589" y="3268"/>
                  </a:cubicBezTo>
                  <a:cubicBezTo>
                    <a:pt x="7031" y="3156"/>
                    <a:pt x="6473" y="3101"/>
                    <a:pt x="5915" y="3101"/>
                  </a:cubicBezTo>
                  <a:cubicBezTo>
                    <a:pt x="5454" y="3101"/>
                    <a:pt x="5036" y="3312"/>
                    <a:pt x="4604" y="3312"/>
                  </a:cubicBezTo>
                  <a:cubicBezTo>
                    <a:pt x="4539" y="3312"/>
                    <a:pt x="4474" y="3307"/>
                    <a:pt x="4409" y="3296"/>
                  </a:cubicBezTo>
                  <a:cubicBezTo>
                    <a:pt x="4407" y="3296"/>
                    <a:pt x="4405" y="3296"/>
                    <a:pt x="4402" y="3296"/>
                  </a:cubicBezTo>
                  <a:cubicBezTo>
                    <a:pt x="4119" y="3296"/>
                    <a:pt x="1729" y="4976"/>
                    <a:pt x="1563" y="5667"/>
                  </a:cubicBezTo>
                  <a:cubicBezTo>
                    <a:pt x="1396" y="5472"/>
                    <a:pt x="3600" y="2905"/>
                    <a:pt x="3823" y="2710"/>
                  </a:cubicBezTo>
                  <a:cubicBezTo>
                    <a:pt x="4186" y="2403"/>
                    <a:pt x="4241" y="2096"/>
                    <a:pt x="4967" y="1594"/>
                  </a:cubicBezTo>
                  <a:cubicBezTo>
                    <a:pt x="5364" y="1267"/>
                    <a:pt x="5957" y="685"/>
                    <a:pt x="7336" y="685"/>
                  </a:cubicBezTo>
                  <a:close/>
                  <a:moveTo>
                    <a:pt x="8381" y="1"/>
                  </a:moveTo>
                  <a:cubicBezTo>
                    <a:pt x="8359" y="1"/>
                    <a:pt x="8337" y="2"/>
                    <a:pt x="8315" y="4"/>
                  </a:cubicBezTo>
                  <a:cubicBezTo>
                    <a:pt x="6222" y="4"/>
                    <a:pt x="5274" y="534"/>
                    <a:pt x="4660" y="980"/>
                  </a:cubicBezTo>
                  <a:cubicBezTo>
                    <a:pt x="4074" y="1371"/>
                    <a:pt x="3600" y="1873"/>
                    <a:pt x="3209" y="2459"/>
                  </a:cubicBezTo>
                  <a:cubicBezTo>
                    <a:pt x="2874" y="3045"/>
                    <a:pt x="2484" y="3603"/>
                    <a:pt x="2037" y="4133"/>
                  </a:cubicBezTo>
                  <a:cubicBezTo>
                    <a:pt x="1452" y="4775"/>
                    <a:pt x="921" y="5472"/>
                    <a:pt x="447" y="6225"/>
                  </a:cubicBezTo>
                  <a:cubicBezTo>
                    <a:pt x="112" y="6867"/>
                    <a:pt x="1" y="7620"/>
                    <a:pt x="140" y="8346"/>
                  </a:cubicBezTo>
                  <a:cubicBezTo>
                    <a:pt x="196" y="9043"/>
                    <a:pt x="698" y="9629"/>
                    <a:pt x="1424" y="9796"/>
                  </a:cubicBezTo>
                  <a:cubicBezTo>
                    <a:pt x="1507" y="9815"/>
                    <a:pt x="1594" y="9824"/>
                    <a:pt x="1683" y="9824"/>
                  </a:cubicBezTo>
                  <a:cubicBezTo>
                    <a:pt x="1861" y="9824"/>
                    <a:pt x="2047" y="9787"/>
                    <a:pt x="2233" y="9713"/>
                  </a:cubicBezTo>
                  <a:cubicBezTo>
                    <a:pt x="2428" y="9601"/>
                    <a:pt x="2595" y="9434"/>
                    <a:pt x="2707" y="9266"/>
                  </a:cubicBezTo>
                  <a:cubicBezTo>
                    <a:pt x="3907" y="7676"/>
                    <a:pt x="5190" y="6253"/>
                    <a:pt x="5999" y="5891"/>
                  </a:cubicBezTo>
                  <a:cubicBezTo>
                    <a:pt x="6278" y="5751"/>
                    <a:pt x="7478" y="5305"/>
                    <a:pt x="8510" y="4914"/>
                  </a:cubicBezTo>
                  <a:cubicBezTo>
                    <a:pt x="8547" y="4909"/>
                    <a:pt x="8584" y="4907"/>
                    <a:pt x="8621" y="4907"/>
                  </a:cubicBezTo>
                  <a:cubicBezTo>
                    <a:pt x="8807" y="4907"/>
                    <a:pt x="8989" y="4965"/>
                    <a:pt x="9152" y="5082"/>
                  </a:cubicBezTo>
                  <a:cubicBezTo>
                    <a:pt x="9421" y="5302"/>
                    <a:pt x="9756" y="5394"/>
                    <a:pt x="10098" y="5394"/>
                  </a:cubicBezTo>
                  <a:cubicBezTo>
                    <a:pt x="10145" y="5394"/>
                    <a:pt x="10192" y="5392"/>
                    <a:pt x="10240" y="5388"/>
                  </a:cubicBezTo>
                  <a:cubicBezTo>
                    <a:pt x="10463" y="5305"/>
                    <a:pt x="10602" y="5082"/>
                    <a:pt x="10575" y="4830"/>
                  </a:cubicBezTo>
                  <a:cubicBezTo>
                    <a:pt x="10547" y="4161"/>
                    <a:pt x="10128" y="4189"/>
                    <a:pt x="9710" y="3882"/>
                  </a:cubicBezTo>
                  <a:cubicBezTo>
                    <a:pt x="9459" y="3575"/>
                    <a:pt x="9263" y="3240"/>
                    <a:pt x="9124" y="2877"/>
                  </a:cubicBezTo>
                  <a:cubicBezTo>
                    <a:pt x="8845" y="2347"/>
                    <a:pt x="9040" y="1706"/>
                    <a:pt x="9124" y="1120"/>
                  </a:cubicBezTo>
                  <a:cubicBezTo>
                    <a:pt x="9180" y="897"/>
                    <a:pt x="9180" y="646"/>
                    <a:pt x="9068" y="422"/>
                  </a:cubicBezTo>
                  <a:cubicBezTo>
                    <a:pt x="8939" y="164"/>
                    <a:pt x="8665" y="1"/>
                    <a:pt x="8381" y="1"/>
                  </a:cubicBezTo>
                  <a:close/>
                </a:path>
              </a:pathLst>
            </a:custGeom>
            <a:solidFill>
              <a:srgbClr val="5A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7"/>
            <p:cNvSpPr/>
            <p:nvPr/>
          </p:nvSpPr>
          <p:spPr>
            <a:xfrm>
              <a:off x="5949137" y="845783"/>
              <a:ext cx="354442" cy="1150452"/>
            </a:xfrm>
            <a:custGeom>
              <a:avLst/>
              <a:gdLst/>
              <a:ahLst/>
              <a:cxnLst/>
              <a:rect l="l" t="t" r="r" b="b"/>
              <a:pathLst>
                <a:path w="14927" h="48573" extrusionOk="0">
                  <a:moveTo>
                    <a:pt x="1" y="0"/>
                  </a:moveTo>
                  <a:lnTo>
                    <a:pt x="7673" y="15456"/>
                  </a:lnTo>
                  <a:lnTo>
                    <a:pt x="1145" y="15568"/>
                  </a:lnTo>
                  <a:lnTo>
                    <a:pt x="10212" y="30912"/>
                  </a:lnTo>
                  <a:lnTo>
                    <a:pt x="3823" y="31247"/>
                  </a:lnTo>
                  <a:lnTo>
                    <a:pt x="14057" y="47936"/>
                  </a:lnTo>
                  <a:lnTo>
                    <a:pt x="14057" y="47936"/>
                  </a:lnTo>
                  <a:lnTo>
                    <a:pt x="8817" y="33312"/>
                  </a:lnTo>
                  <a:lnTo>
                    <a:pt x="14927" y="33312"/>
                  </a:lnTo>
                  <a:lnTo>
                    <a:pt x="6557" y="18302"/>
                  </a:lnTo>
                  <a:lnTo>
                    <a:pt x="13309" y="18302"/>
                  </a:lnTo>
                  <a:lnTo>
                    <a:pt x="1" y="0"/>
                  </a:lnTo>
                  <a:close/>
                  <a:moveTo>
                    <a:pt x="14057" y="47936"/>
                  </a:moveTo>
                  <a:lnTo>
                    <a:pt x="14285" y="48572"/>
                  </a:lnTo>
                  <a:lnTo>
                    <a:pt x="14174" y="48126"/>
                  </a:lnTo>
                  <a:lnTo>
                    <a:pt x="14057" y="47936"/>
                  </a:lnTo>
                  <a:close/>
                </a:path>
              </a:pathLst>
            </a:custGeom>
            <a:solidFill>
              <a:srgbClr val="F5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7"/>
            <p:cNvSpPr/>
            <p:nvPr/>
          </p:nvSpPr>
          <p:spPr>
            <a:xfrm>
              <a:off x="5949137" y="845783"/>
              <a:ext cx="354442" cy="1150452"/>
            </a:xfrm>
            <a:custGeom>
              <a:avLst/>
              <a:gdLst/>
              <a:ahLst/>
              <a:cxnLst/>
              <a:rect l="l" t="t" r="r" b="b"/>
              <a:pathLst>
                <a:path w="14927" h="48573" fill="none" extrusionOk="0">
                  <a:moveTo>
                    <a:pt x="14174" y="48126"/>
                  </a:moveTo>
                  <a:lnTo>
                    <a:pt x="3823" y="31247"/>
                  </a:lnTo>
                  <a:lnTo>
                    <a:pt x="10212" y="30912"/>
                  </a:lnTo>
                  <a:lnTo>
                    <a:pt x="1145" y="15568"/>
                  </a:lnTo>
                  <a:lnTo>
                    <a:pt x="7673" y="15456"/>
                  </a:lnTo>
                  <a:lnTo>
                    <a:pt x="1" y="0"/>
                  </a:lnTo>
                  <a:lnTo>
                    <a:pt x="13309" y="18302"/>
                  </a:lnTo>
                  <a:lnTo>
                    <a:pt x="6557" y="18302"/>
                  </a:lnTo>
                  <a:lnTo>
                    <a:pt x="14927" y="33312"/>
                  </a:lnTo>
                  <a:lnTo>
                    <a:pt x="8817" y="33312"/>
                  </a:lnTo>
                  <a:lnTo>
                    <a:pt x="14285" y="48572"/>
                  </a:lnTo>
                </a:path>
              </a:pathLst>
            </a:custGeom>
            <a:noFill/>
            <a:ln w="9075" cap="flat" cmpd="sng">
              <a:solidFill>
                <a:srgbClr val="6D6D6D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7"/>
            <p:cNvSpPr/>
            <p:nvPr/>
          </p:nvSpPr>
          <p:spPr>
            <a:xfrm>
              <a:off x="5736491" y="1567695"/>
              <a:ext cx="937405" cy="1957281"/>
            </a:xfrm>
            <a:custGeom>
              <a:avLst/>
              <a:gdLst/>
              <a:ahLst/>
              <a:cxnLst/>
              <a:rect l="l" t="t" r="r" b="b"/>
              <a:pathLst>
                <a:path w="39478" h="82638" extrusionOk="0">
                  <a:moveTo>
                    <a:pt x="32865" y="1"/>
                  </a:moveTo>
                  <a:lnTo>
                    <a:pt x="32865" y="72762"/>
                  </a:lnTo>
                  <a:lnTo>
                    <a:pt x="9849" y="72762"/>
                  </a:lnTo>
                  <a:lnTo>
                    <a:pt x="9849" y="69442"/>
                  </a:lnTo>
                  <a:lnTo>
                    <a:pt x="0" y="75803"/>
                  </a:lnTo>
                  <a:lnTo>
                    <a:pt x="9849" y="82638"/>
                  </a:lnTo>
                  <a:lnTo>
                    <a:pt x="9849" y="79374"/>
                  </a:lnTo>
                  <a:lnTo>
                    <a:pt x="39477" y="79374"/>
                  </a:lnTo>
                  <a:lnTo>
                    <a:pt x="39477" y="1"/>
                  </a:lnTo>
                  <a:close/>
                </a:path>
              </a:pathLst>
            </a:custGeom>
            <a:solidFill>
              <a:srgbClr val="049EFF"/>
            </a:solidFill>
            <a:ln w="13250" cap="flat" cmpd="sng">
              <a:solidFill>
                <a:srgbClr val="231F20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7"/>
            <p:cNvSpPr/>
            <p:nvPr/>
          </p:nvSpPr>
          <p:spPr>
            <a:xfrm>
              <a:off x="3880190" y="879472"/>
              <a:ext cx="245120" cy="245827"/>
            </a:xfrm>
            <a:custGeom>
              <a:avLst/>
              <a:gdLst/>
              <a:ahLst/>
              <a:cxnLst/>
              <a:rect l="l" t="t" r="r" b="b"/>
              <a:pathLst>
                <a:path w="10323" h="10379" extrusionOk="0">
                  <a:moveTo>
                    <a:pt x="6640" y="0"/>
                  </a:moveTo>
                  <a:lnTo>
                    <a:pt x="5831" y="2567"/>
                  </a:lnTo>
                  <a:cubicBezTo>
                    <a:pt x="5273" y="3822"/>
                    <a:pt x="4408" y="4910"/>
                    <a:pt x="3320" y="5747"/>
                  </a:cubicBezTo>
                  <a:lnTo>
                    <a:pt x="1562" y="6054"/>
                  </a:lnTo>
                  <a:cubicBezTo>
                    <a:pt x="1116" y="6166"/>
                    <a:pt x="363" y="5998"/>
                    <a:pt x="0" y="6724"/>
                  </a:cubicBezTo>
                  <a:lnTo>
                    <a:pt x="698" y="9067"/>
                  </a:lnTo>
                  <a:lnTo>
                    <a:pt x="4101" y="9430"/>
                  </a:lnTo>
                  <a:lnTo>
                    <a:pt x="6417" y="10378"/>
                  </a:lnTo>
                  <a:lnTo>
                    <a:pt x="9653" y="6361"/>
                  </a:lnTo>
                  <a:cubicBezTo>
                    <a:pt x="10323" y="5608"/>
                    <a:pt x="10127" y="4994"/>
                    <a:pt x="9793" y="4436"/>
                  </a:cubicBezTo>
                  <a:cubicBezTo>
                    <a:pt x="8928" y="2846"/>
                    <a:pt x="8119" y="1228"/>
                    <a:pt x="6640" y="0"/>
                  </a:cubicBezTo>
                  <a:close/>
                </a:path>
              </a:pathLst>
            </a:custGeom>
            <a:solidFill>
              <a:srgbClr val="5A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7"/>
            <p:cNvSpPr/>
            <p:nvPr/>
          </p:nvSpPr>
          <p:spPr>
            <a:xfrm>
              <a:off x="3878860" y="877483"/>
              <a:ext cx="248444" cy="249143"/>
            </a:xfrm>
            <a:custGeom>
              <a:avLst/>
              <a:gdLst/>
              <a:ahLst/>
              <a:cxnLst/>
              <a:rect l="l" t="t" r="r" b="b"/>
              <a:pathLst>
                <a:path w="10463" h="10519" extrusionOk="0">
                  <a:moveTo>
                    <a:pt x="6724" y="168"/>
                  </a:moveTo>
                  <a:cubicBezTo>
                    <a:pt x="8091" y="1339"/>
                    <a:pt x="8900" y="2846"/>
                    <a:pt x="9681" y="4297"/>
                  </a:cubicBezTo>
                  <a:lnTo>
                    <a:pt x="9793" y="4520"/>
                  </a:lnTo>
                  <a:cubicBezTo>
                    <a:pt x="10183" y="5162"/>
                    <a:pt x="10295" y="5720"/>
                    <a:pt x="9681" y="6417"/>
                  </a:cubicBezTo>
                  <a:lnTo>
                    <a:pt x="6473" y="10379"/>
                  </a:lnTo>
                  <a:lnTo>
                    <a:pt x="4157" y="9458"/>
                  </a:lnTo>
                  <a:lnTo>
                    <a:pt x="781" y="9123"/>
                  </a:lnTo>
                  <a:lnTo>
                    <a:pt x="140" y="6780"/>
                  </a:lnTo>
                  <a:cubicBezTo>
                    <a:pt x="391" y="6306"/>
                    <a:pt x="865" y="6250"/>
                    <a:pt x="1284" y="6222"/>
                  </a:cubicBezTo>
                  <a:cubicBezTo>
                    <a:pt x="1423" y="6222"/>
                    <a:pt x="1535" y="6194"/>
                    <a:pt x="1646" y="6166"/>
                  </a:cubicBezTo>
                  <a:lnTo>
                    <a:pt x="3404" y="5859"/>
                  </a:lnTo>
                  <a:cubicBezTo>
                    <a:pt x="4520" y="5022"/>
                    <a:pt x="5385" y="3934"/>
                    <a:pt x="5943" y="2679"/>
                  </a:cubicBezTo>
                  <a:lnTo>
                    <a:pt x="6724" y="168"/>
                  </a:lnTo>
                  <a:close/>
                  <a:moveTo>
                    <a:pt x="6668" y="0"/>
                  </a:moveTo>
                  <a:lnTo>
                    <a:pt x="5859" y="2651"/>
                  </a:lnTo>
                  <a:cubicBezTo>
                    <a:pt x="5301" y="3878"/>
                    <a:pt x="4436" y="4966"/>
                    <a:pt x="3376" y="5775"/>
                  </a:cubicBezTo>
                  <a:lnTo>
                    <a:pt x="1618" y="6082"/>
                  </a:lnTo>
                  <a:cubicBezTo>
                    <a:pt x="1507" y="6110"/>
                    <a:pt x="1367" y="6138"/>
                    <a:pt x="1256" y="6138"/>
                  </a:cubicBezTo>
                  <a:cubicBezTo>
                    <a:pt x="837" y="6166"/>
                    <a:pt x="307" y="6222"/>
                    <a:pt x="0" y="6780"/>
                  </a:cubicBezTo>
                  <a:lnTo>
                    <a:pt x="698" y="9207"/>
                  </a:lnTo>
                  <a:lnTo>
                    <a:pt x="4129" y="9570"/>
                  </a:lnTo>
                  <a:lnTo>
                    <a:pt x="6501" y="10518"/>
                  </a:lnTo>
                  <a:lnTo>
                    <a:pt x="9765" y="6473"/>
                  </a:lnTo>
                  <a:cubicBezTo>
                    <a:pt x="10462" y="5692"/>
                    <a:pt x="10239" y="5050"/>
                    <a:pt x="9904" y="4492"/>
                  </a:cubicBezTo>
                  <a:lnTo>
                    <a:pt x="9793" y="4269"/>
                  </a:lnTo>
                  <a:cubicBezTo>
                    <a:pt x="8984" y="2762"/>
                    <a:pt x="8147" y="1228"/>
                    <a:pt x="6724" y="56"/>
                  </a:cubicBezTo>
                  <a:lnTo>
                    <a:pt x="6668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7"/>
            <p:cNvSpPr/>
            <p:nvPr/>
          </p:nvSpPr>
          <p:spPr>
            <a:xfrm>
              <a:off x="3868910" y="870121"/>
              <a:ext cx="257728" cy="257835"/>
            </a:xfrm>
            <a:custGeom>
              <a:avLst/>
              <a:gdLst/>
              <a:ahLst/>
              <a:cxnLst/>
              <a:rect l="l" t="t" r="r" b="b"/>
              <a:pathLst>
                <a:path w="10854" h="10886" extrusionOk="0">
                  <a:moveTo>
                    <a:pt x="7017" y="1"/>
                  </a:moveTo>
                  <a:cubicBezTo>
                    <a:pt x="6766" y="1"/>
                    <a:pt x="6545" y="135"/>
                    <a:pt x="6418" y="339"/>
                  </a:cubicBezTo>
                  <a:cubicBezTo>
                    <a:pt x="6278" y="618"/>
                    <a:pt x="6222" y="925"/>
                    <a:pt x="6222" y="1260"/>
                  </a:cubicBezTo>
                  <a:cubicBezTo>
                    <a:pt x="6194" y="1790"/>
                    <a:pt x="6278" y="2348"/>
                    <a:pt x="6027" y="2850"/>
                  </a:cubicBezTo>
                  <a:cubicBezTo>
                    <a:pt x="5302" y="4217"/>
                    <a:pt x="4158" y="5305"/>
                    <a:pt x="2791" y="6003"/>
                  </a:cubicBezTo>
                  <a:cubicBezTo>
                    <a:pt x="2586" y="6044"/>
                    <a:pt x="2367" y="6069"/>
                    <a:pt x="2144" y="6069"/>
                  </a:cubicBezTo>
                  <a:cubicBezTo>
                    <a:pt x="2062" y="6069"/>
                    <a:pt x="1980" y="6066"/>
                    <a:pt x="1898" y="6059"/>
                  </a:cubicBezTo>
                  <a:cubicBezTo>
                    <a:pt x="1829" y="6050"/>
                    <a:pt x="1760" y="6046"/>
                    <a:pt x="1691" y="6046"/>
                  </a:cubicBezTo>
                  <a:cubicBezTo>
                    <a:pt x="1281" y="6046"/>
                    <a:pt x="865" y="6187"/>
                    <a:pt x="531" y="6449"/>
                  </a:cubicBezTo>
                  <a:cubicBezTo>
                    <a:pt x="1" y="6951"/>
                    <a:pt x="85" y="7649"/>
                    <a:pt x="112" y="8095"/>
                  </a:cubicBezTo>
                  <a:cubicBezTo>
                    <a:pt x="168" y="8458"/>
                    <a:pt x="280" y="8793"/>
                    <a:pt x="447" y="9127"/>
                  </a:cubicBezTo>
                  <a:cubicBezTo>
                    <a:pt x="587" y="9406"/>
                    <a:pt x="726" y="9630"/>
                    <a:pt x="726" y="9630"/>
                  </a:cubicBezTo>
                  <a:lnTo>
                    <a:pt x="1591" y="9155"/>
                  </a:lnTo>
                  <a:cubicBezTo>
                    <a:pt x="1591" y="9155"/>
                    <a:pt x="1452" y="8960"/>
                    <a:pt x="1340" y="8709"/>
                  </a:cubicBezTo>
                  <a:cubicBezTo>
                    <a:pt x="1228" y="8486"/>
                    <a:pt x="1145" y="8235"/>
                    <a:pt x="1117" y="8011"/>
                  </a:cubicBezTo>
                  <a:cubicBezTo>
                    <a:pt x="1061" y="7621"/>
                    <a:pt x="838" y="7202"/>
                    <a:pt x="1228" y="6951"/>
                  </a:cubicBezTo>
                  <a:cubicBezTo>
                    <a:pt x="1362" y="6869"/>
                    <a:pt x="1531" y="6847"/>
                    <a:pt x="1711" y="6847"/>
                  </a:cubicBezTo>
                  <a:cubicBezTo>
                    <a:pt x="1907" y="6847"/>
                    <a:pt x="2118" y="6873"/>
                    <a:pt x="2314" y="6873"/>
                  </a:cubicBezTo>
                  <a:cubicBezTo>
                    <a:pt x="2424" y="6873"/>
                    <a:pt x="2529" y="6865"/>
                    <a:pt x="2623" y="6840"/>
                  </a:cubicBezTo>
                  <a:cubicBezTo>
                    <a:pt x="4799" y="6338"/>
                    <a:pt x="5190" y="5417"/>
                    <a:pt x="6473" y="3352"/>
                  </a:cubicBezTo>
                  <a:cubicBezTo>
                    <a:pt x="6697" y="2822"/>
                    <a:pt x="6892" y="2236"/>
                    <a:pt x="7059" y="1650"/>
                  </a:cubicBezTo>
                  <a:cubicBezTo>
                    <a:pt x="7087" y="1790"/>
                    <a:pt x="7115" y="2850"/>
                    <a:pt x="7143" y="3018"/>
                  </a:cubicBezTo>
                  <a:cubicBezTo>
                    <a:pt x="7255" y="3827"/>
                    <a:pt x="7282" y="4636"/>
                    <a:pt x="7227" y="5473"/>
                  </a:cubicBezTo>
                  <a:cubicBezTo>
                    <a:pt x="7115" y="6142"/>
                    <a:pt x="6446" y="7230"/>
                    <a:pt x="5832" y="8067"/>
                  </a:cubicBezTo>
                  <a:cubicBezTo>
                    <a:pt x="5190" y="8932"/>
                    <a:pt x="4604" y="9574"/>
                    <a:pt x="4604" y="9574"/>
                  </a:cubicBezTo>
                  <a:lnTo>
                    <a:pt x="5162" y="10132"/>
                  </a:lnTo>
                  <a:cubicBezTo>
                    <a:pt x="5162" y="10132"/>
                    <a:pt x="5776" y="9462"/>
                    <a:pt x="6446" y="8569"/>
                  </a:cubicBezTo>
                  <a:cubicBezTo>
                    <a:pt x="7087" y="7677"/>
                    <a:pt x="7813" y="6617"/>
                    <a:pt x="7980" y="5640"/>
                  </a:cubicBezTo>
                  <a:cubicBezTo>
                    <a:pt x="8064" y="4747"/>
                    <a:pt x="8064" y="3854"/>
                    <a:pt x="7924" y="2962"/>
                  </a:cubicBezTo>
                  <a:cubicBezTo>
                    <a:pt x="7896" y="2683"/>
                    <a:pt x="7673" y="1874"/>
                    <a:pt x="7617" y="1623"/>
                  </a:cubicBezTo>
                  <a:lnTo>
                    <a:pt x="7617" y="1623"/>
                  </a:lnTo>
                  <a:cubicBezTo>
                    <a:pt x="8175" y="2376"/>
                    <a:pt x="8650" y="3185"/>
                    <a:pt x="9096" y="3994"/>
                  </a:cubicBezTo>
                  <a:cubicBezTo>
                    <a:pt x="9486" y="4664"/>
                    <a:pt x="9849" y="5249"/>
                    <a:pt x="9821" y="5752"/>
                  </a:cubicBezTo>
                  <a:cubicBezTo>
                    <a:pt x="9793" y="6421"/>
                    <a:pt x="9263" y="7119"/>
                    <a:pt x="8733" y="7872"/>
                  </a:cubicBezTo>
                  <a:cubicBezTo>
                    <a:pt x="8064" y="8681"/>
                    <a:pt x="7338" y="9462"/>
                    <a:pt x="6557" y="10188"/>
                  </a:cubicBezTo>
                  <a:lnTo>
                    <a:pt x="7255" y="10885"/>
                  </a:lnTo>
                  <a:cubicBezTo>
                    <a:pt x="8092" y="10132"/>
                    <a:pt x="8845" y="9295"/>
                    <a:pt x="9542" y="8430"/>
                  </a:cubicBezTo>
                  <a:cubicBezTo>
                    <a:pt x="10044" y="7732"/>
                    <a:pt x="10770" y="6868"/>
                    <a:pt x="10826" y="5752"/>
                  </a:cubicBezTo>
                  <a:cubicBezTo>
                    <a:pt x="10854" y="4803"/>
                    <a:pt x="10323" y="4078"/>
                    <a:pt x="9961" y="3492"/>
                  </a:cubicBezTo>
                  <a:cubicBezTo>
                    <a:pt x="9291" y="2348"/>
                    <a:pt x="8482" y="1288"/>
                    <a:pt x="7589" y="339"/>
                  </a:cubicBezTo>
                  <a:cubicBezTo>
                    <a:pt x="7450" y="200"/>
                    <a:pt x="7338" y="4"/>
                    <a:pt x="7087" y="4"/>
                  </a:cubicBezTo>
                  <a:cubicBezTo>
                    <a:pt x="7063" y="2"/>
                    <a:pt x="7040" y="1"/>
                    <a:pt x="7017" y="1"/>
                  </a:cubicBezTo>
                  <a:close/>
                </a:path>
              </a:pathLst>
            </a:custGeom>
            <a:solidFill>
              <a:srgbClr val="447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7"/>
            <p:cNvSpPr/>
            <p:nvPr/>
          </p:nvSpPr>
          <p:spPr>
            <a:xfrm>
              <a:off x="3854116" y="1493073"/>
              <a:ext cx="276487" cy="430096"/>
            </a:xfrm>
            <a:custGeom>
              <a:avLst/>
              <a:gdLst/>
              <a:ahLst/>
              <a:cxnLst/>
              <a:rect l="l" t="t" r="r" b="b"/>
              <a:pathLst>
                <a:path w="11644" h="18159" extrusionOk="0">
                  <a:moveTo>
                    <a:pt x="11030" y="0"/>
                  </a:moveTo>
                  <a:cubicBezTo>
                    <a:pt x="10863" y="0"/>
                    <a:pt x="10695" y="56"/>
                    <a:pt x="10612" y="196"/>
                  </a:cubicBezTo>
                  <a:cubicBezTo>
                    <a:pt x="10612" y="196"/>
                    <a:pt x="7850" y="3739"/>
                    <a:pt x="7292" y="4632"/>
                  </a:cubicBezTo>
                  <a:cubicBezTo>
                    <a:pt x="4809" y="8621"/>
                    <a:pt x="205" y="17437"/>
                    <a:pt x="205" y="17437"/>
                  </a:cubicBezTo>
                  <a:cubicBezTo>
                    <a:pt x="0" y="17829"/>
                    <a:pt x="331" y="18158"/>
                    <a:pt x="657" y="18158"/>
                  </a:cubicBezTo>
                  <a:cubicBezTo>
                    <a:pt x="818" y="18158"/>
                    <a:pt x="978" y="18078"/>
                    <a:pt x="1070" y="17884"/>
                  </a:cubicBezTo>
                  <a:cubicBezTo>
                    <a:pt x="1070" y="17884"/>
                    <a:pt x="5701" y="9040"/>
                    <a:pt x="8129" y="5134"/>
                  </a:cubicBezTo>
                  <a:cubicBezTo>
                    <a:pt x="8631" y="4353"/>
                    <a:pt x="11393" y="809"/>
                    <a:pt x="11393" y="809"/>
                  </a:cubicBezTo>
                  <a:cubicBezTo>
                    <a:pt x="11644" y="475"/>
                    <a:pt x="11421" y="28"/>
                    <a:pt x="11030" y="0"/>
                  </a:cubicBezTo>
                  <a:close/>
                </a:path>
              </a:pathLst>
            </a:custGeom>
            <a:solidFill>
              <a:srgbClr val="2D50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7"/>
            <p:cNvSpPr/>
            <p:nvPr/>
          </p:nvSpPr>
          <p:spPr>
            <a:xfrm>
              <a:off x="3852359" y="1489001"/>
              <a:ext cx="284228" cy="438883"/>
            </a:xfrm>
            <a:custGeom>
              <a:avLst/>
              <a:gdLst/>
              <a:ahLst/>
              <a:cxnLst/>
              <a:rect l="l" t="t" r="r" b="b"/>
              <a:pathLst>
                <a:path w="11970" h="18530" extrusionOk="0">
                  <a:moveTo>
                    <a:pt x="11104" y="368"/>
                  </a:moveTo>
                  <a:cubicBezTo>
                    <a:pt x="11355" y="395"/>
                    <a:pt x="11495" y="674"/>
                    <a:pt x="11327" y="870"/>
                  </a:cubicBezTo>
                  <a:cubicBezTo>
                    <a:pt x="11216" y="1009"/>
                    <a:pt x="8537" y="4441"/>
                    <a:pt x="8063" y="5222"/>
                  </a:cubicBezTo>
                  <a:cubicBezTo>
                    <a:pt x="5636" y="9072"/>
                    <a:pt x="1033" y="17888"/>
                    <a:pt x="1005" y="17972"/>
                  </a:cubicBezTo>
                  <a:cubicBezTo>
                    <a:pt x="949" y="18083"/>
                    <a:pt x="865" y="18139"/>
                    <a:pt x="754" y="18167"/>
                  </a:cubicBezTo>
                  <a:cubicBezTo>
                    <a:pt x="614" y="18167"/>
                    <a:pt x="503" y="18111"/>
                    <a:pt x="447" y="18000"/>
                  </a:cubicBezTo>
                  <a:cubicBezTo>
                    <a:pt x="391" y="17916"/>
                    <a:pt x="391" y="17804"/>
                    <a:pt x="447" y="17693"/>
                  </a:cubicBezTo>
                  <a:cubicBezTo>
                    <a:pt x="503" y="17609"/>
                    <a:pt x="5050" y="8849"/>
                    <a:pt x="7533" y="4915"/>
                  </a:cubicBezTo>
                  <a:cubicBezTo>
                    <a:pt x="8063" y="4022"/>
                    <a:pt x="10797" y="535"/>
                    <a:pt x="10825" y="507"/>
                  </a:cubicBezTo>
                  <a:cubicBezTo>
                    <a:pt x="10881" y="423"/>
                    <a:pt x="10993" y="368"/>
                    <a:pt x="11076" y="368"/>
                  </a:cubicBezTo>
                  <a:close/>
                  <a:moveTo>
                    <a:pt x="11063" y="1"/>
                  </a:moveTo>
                  <a:cubicBezTo>
                    <a:pt x="10864" y="1"/>
                    <a:pt x="10671" y="106"/>
                    <a:pt x="10546" y="256"/>
                  </a:cubicBezTo>
                  <a:cubicBezTo>
                    <a:pt x="10435" y="395"/>
                    <a:pt x="7784" y="3827"/>
                    <a:pt x="7226" y="4692"/>
                  </a:cubicBezTo>
                  <a:cubicBezTo>
                    <a:pt x="4743" y="8654"/>
                    <a:pt x="168" y="17442"/>
                    <a:pt x="140" y="17525"/>
                  </a:cubicBezTo>
                  <a:cubicBezTo>
                    <a:pt x="0" y="17721"/>
                    <a:pt x="0" y="18000"/>
                    <a:pt x="140" y="18195"/>
                  </a:cubicBezTo>
                  <a:cubicBezTo>
                    <a:pt x="251" y="18418"/>
                    <a:pt x="475" y="18530"/>
                    <a:pt x="726" y="18530"/>
                  </a:cubicBezTo>
                  <a:lnTo>
                    <a:pt x="782" y="18530"/>
                  </a:lnTo>
                  <a:cubicBezTo>
                    <a:pt x="1033" y="18502"/>
                    <a:pt x="1228" y="18362"/>
                    <a:pt x="1340" y="18139"/>
                  </a:cubicBezTo>
                  <a:cubicBezTo>
                    <a:pt x="1367" y="18056"/>
                    <a:pt x="5971" y="9239"/>
                    <a:pt x="8370" y="5417"/>
                  </a:cubicBezTo>
                  <a:cubicBezTo>
                    <a:pt x="8872" y="4636"/>
                    <a:pt x="11606" y="1121"/>
                    <a:pt x="11634" y="1093"/>
                  </a:cubicBezTo>
                  <a:cubicBezTo>
                    <a:pt x="11969" y="674"/>
                    <a:pt x="11690" y="33"/>
                    <a:pt x="11132" y="5"/>
                  </a:cubicBezTo>
                  <a:cubicBezTo>
                    <a:pt x="11109" y="2"/>
                    <a:pt x="11086" y="1"/>
                    <a:pt x="11063" y="1"/>
                  </a:cubicBezTo>
                  <a:close/>
                </a:path>
              </a:pathLst>
            </a:custGeom>
            <a:solidFill>
              <a:srgbClr val="1728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7"/>
            <p:cNvSpPr/>
            <p:nvPr/>
          </p:nvSpPr>
          <p:spPr>
            <a:xfrm>
              <a:off x="3350842" y="1281705"/>
              <a:ext cx="270978" cy="152674"/>
            </a:xfrm>
            <a:custGeom>
              <a:avLst/>
              <a:gdLst/>
              <a:ahLst/>
              <a:cxnLst/>
              <a:rect l="l" t="t" r="r" b="b"/>
              <a:pathLst>
                <a:path w="11412" h="6446" extrusionOk="0">
                  <a:moveTo>
                    <a:pt x="5748" y="1"/>
                  </a:moveTo>
                  <a:lnTo>
                    <a:pt x="3265" y="1089"/>
                  </a:lnTo>
                  <a:lnTo>
                    <a:pt x="866" y="1061"/>
                  </a:lnTo>
                  <a:cubicBezTo>
                    <a:pt x="587" y="1312"/>
                    <a:pt x="280" y="1451"/>
                    <a:pt x="84" y="1953"/>
                  </a:cubicBezTo>
                  <a:lnTo>
                    <a:pt x="1" y="2623"/>
                  </a:lnTo>
                  <a:lnTo>
                    <a:pt x="280" y="3321"/>
                  </a:lnTo>
                  <a:lnTo>
                    <a:pt x="1256" y="2372"/>
                  </a:lnTo>
                  <a:cubicBezTo>
                    <a:pt x="1449" y="2267"/>
                    <a:pt x="1608" y="2228"/>
                    <a:pt x="1748" y="2228"/>
                  </a:cubicBezTo>
                  <a:cubicBezTo>
                    <a:pt x="2053" y="2228"/>
                    <a:pt x="2263" y="2416"/>
                    <a:pt x="2512" y="2511"/>
                  </a:cubicBezTo>
                  <a:lnTo>
                    <a:pt x="3851" y="4743"/>
                  </a:lnTo>
                  <a:lnTo>
                    <a:pt x="6808" y="6445"/>
                  </a:lnTo>
                  <a:lnTo>
                    <a:pt x="9905" y="4799"/>
                  </a:lnTo>
                  <a:lnTo>
                    <a:pt x="11411" y="4074"/>
                  </a:lnTo>
                  <a:lnTo>
                    <a:pt x="9570" y="1730"/>
                  </a:lnTo>
                  <a:lnTo>
                    <a:pt x="8789" y="196"/>
                  </a:lnTo>
                  <a:lnTo>
                    <a:pt x="8147" y="56"/>
                  </a:lnTo>
                  <a:lnTo>
                    <a:pt x="5748" y="1"/>
                  </a:lnTo>
                  <a:close/>
                </a:path>
              </a:pathLst>
            </a:custGeom>
            <a:solidFill>
              <a:srgbClr val="5A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7"/>
            <p:cNvSpPr/>
            <p:nvPr/>
          </p:nvSpPr>
          <p:spPr>
            <a:xfrm>
              <a:off x="3349512" y="1281042"/>
              <a:ext cx="273637" cy="154663"/>
            </a:xfrm>
            <a:custGeom>
              <a:avLst/>
              <a:gdLst/>
              <a:ahLst/>
              <a:cxnLst/>
              <a:rect l="l" t="t" r="r" b="b"/>
              <a:pathLst>
                <a:path w="11524" h="6530" extrusionOk="0">
                  <a:moveTo>
                    <a:pt x="5804" y="84"/>
                  </a:moveTo>
                  <a:lnTo>
                    <a:pt x="8203" y="112"/>
                  </a:lnTo>
                  <a:lnTo>
                    <a:pt x="8817" y="252"/>
                  </a:lnTo>
                  <a:lnTo>
                    <a:pt x="9598" y="1758"/>
                  </a:lnTo>
                  <a:lnTo>
                    <a:pt x="11384" y="4074"/>
                  </a:lnTo>
                  <a:lnTo>
                    <a:pt x="9961" y="4771"/>
                  </a:lnTo>
                  <a:lnTo>
                    <a:pt x="6892" y="6390"/>
                  </a:lnTo>
                  <a:lnTo>
                    <a:pt x="3963" y="4716"/>
                  </a:lnTo>
                  <a:lnTo>
                    <a:pt x="2596" y="2484"/>
                  </a:lnTo>
                  <a:cubicBezTo>
                    <a:pt x="2512" y="2456"/>
                    <a:pt x="2456" y="2400"/>
                    <a:pt x="2372" y="2372"/>
                  </a:cubicBezTo>
                  <a:cubicBezTo>
                    <a:pt x="2205" y="2247"/>
                    <a:pt x="2010" y="2184"/>
                    <a:pt x="1818" y="2184"/>
                  </a:cubicBezTo>
                  <a:cubicBezTo>
                    <a:pt x="1626" y="2184"/>
                    <a:pt x="1438" y="2247"/>
                    <a:pt x="1284" y="2372"/>
                  </a:cubicBezTo>
                  <a:lnTo>
                    <a:pt x="364" y="3265"/>
                  </a:lnTo>
                  <a:lnTo>
                    <a:pt x="113" y="2651"/>
                  </a:lnTo>
                  <a:lnTo>
                    <a:pt x="196" y="2009"/>
                  </a:lnTo>
                  <a:cubicBezTo>
                    <a:pt x="280" y="1702"/>
                    <a:pt x="475" y="1479"/>
                    <a:pt x="726" y="1312"/>
                  </a:cubicBezTo>
                  <a:cubicBezTo>
                    <a:pt x="810" y="1256"/>
                    <a:pt x="894" y="1200"/>
                    <a:pt x="950" y="1117"/>
                  </a:cubicBezTo>
                  <a:lnTo>
                    <a:pt x="3349" y="1145"/>
                  </a:lnTo>
                  <a:lnTo>
                    <a:pt x="5804" y="84"/>
                  </a:lnTo>
                  <a:close/>
                  <a:moveTo>
                    <a:pt x="5748" y="1"/>
                  </a:moveTo>
                  <a:lnTo>
                    <a:pt x="3293" y="1061"/>
                  </a:lnTo>
                  <a:lnTo>
                    <a:pt x="894" y="1033"/>
                  </a:lnTo>
                  <a:cubicBezTo>
                    <a:pt x="810" y="1089"/>
                    <a:pt x="726" y="1172"/>
                    <a:pt x="671" y="1228"/>
                  </a:cubicBezTo>
                  <a:cubicBezTo>
                    <a:pt x="392" y="1396"/>
                    <a:pt x="196" y="1647"/>
                    <a:pt x="57" y="1954"/>
                  </a:cubicBezTo>
                  <a:lnTo>
                    <a:pt x="1" y="2651"/>
                  </a:lnTo>
                  <a:lnTo>
                    <a:pt x="308" y="3432"/>
                  </a:lnTo>
                  <a:lnTo>
                    <a:pt x="1340" y="2456"/>
                  </a:lnTo>
                  <a:cubicBezTo>
                    <a:pt x="1476" y="2347"/>
                    <a:pt x="1637" y="2292"/>
                    <a:pt x="1803" y="2292"/>
                  </a:cubicBezTo>
                  <a:cubicBezTo>
                    <a:pt x="1978" y="2292"/>
                    <a:pt x="2159" y="2354"/>
                    <a:pt x="2317" y="2484"/>
                  </a:cubicBezTo>
                  <a:cubicBezTo>
                    <a:pt x="2372" y="2512"/>
                    <a:pt x="2456" y="2539"/>
                    <a:pt x="2512" y="2595"/>
                  </a:cubicBezTo>
                  <a:lnTo>
                    <a:pt x="3879" y="4799"/>
                  </a:lnTo>
                  <a:lnTo>
                    <a:pt x="6864" y="6529"/>
                  </a:lnTo>
                  <a:lnTo>
                    <a:pt x="9989" y="4883"/>
                  </a:lnTo>
                  <a:lnTo>
                    <a:pt x="11523" y="4130"/>
                  </a:lnTo>
                  <a:lnTo>
                    <a:pt x="9654" y="1702"/>
                  </a:lnTo>
                  <a:lnTo>
                    <a:pt x="8873" y="168"/>
                  </a:lnTo>
                  <a:lnTo>
                    <a:pt x="8175" y="29"/>
                  </a:lnTo>
                  <a:lnTo>
                    <a:pt x="5748" y="1"/>
                  </a:lnTo>
                  <a:close/>
                </a:path>
              </a:pathLst>
            </a:custGeom>
            <a:solidFill>
              <a:srgbClr val="CC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7"/>
            <p:cNvSpPr/>
            <p:nvPr/>
          </p:nvSpPr>
          <p:spPr>
            <a:xfrm>
              <a:off x="3344217" y="1274437"/>
              <a:ext cx="246473" cy="147392"/>
            </a:xfrm>
            <a:custGeom>
              <a:avLst/>
              <a:gdLst/>
              <a:ahLst/>
              <a:cxnLst/>
              <a:rect l="l" t="t" r="r" b="b"/>
              <a:pathLst>
                <a:path w="10380" h="6223" extrusionOk="0">
                  <a:moveTo>
                    <a:pt x="4746" y="1965"/>
                  </a:moveTo>
                  <a:cubicBezTo>
                    <a:pt x="4189" y="1965"/>
                    <a:pt x="3153" y="2054"/>
                    <a:pt x="3153" y="2233"/>
                  </a:cubicBezTo>
                  <a:cubicBezTo>
                    <a:pt x="3237" y="2567"/>
                    <a:pt x="4381" y="2288"/>
                    <a:pt x="5134" y="2567"/>
                  </a:cubicBezTo>
                  <a:cubicBezTo>
                    <a:pt x="5999" y="2874"/>
                    <a:pt x="6836" y="3209"/>
                    <a:pt x="7617" y="3544"/>
                  </a:cubicBezTo>
                  <a:cubicBezTo>
                    <a:pt x="8482" y="3990"/>
                    <a:pt x="9235" y="4548"/>
                    <a:pt x="9877" y="5246"/>
                  </a:cubicBezTo>
                  <a:lnTo>
                    <a:pt x="10379" y="4827"/>
                  </a:lnTo>
                  <a:cubicBezTo>
                    <a:pt x="8901" y="3404"/>
                    <a:pt x="7059" y="2400"/>
                    <a:pt x="5051" y="1981"/>
                  </a:cubicBezTo>
                  <a:cubicBezTo>
                    <a:pt x="4995" y="1970"/>
                    <a:pt x="4885" y="1965"/>
                    <a:pt x="4746" y="1965"/>
                  </a:cubicBezTo>
                  <a:close/>
                  <a:moveTo>
                    <a:pt x="6334" y="1"/>
                  </a:moveTo>
                  <a:cubicBezTo>
                    <a:pt x="5051" y="140"/>
                    <a:pt x="4325" y="810"/>
                    <a:pt x="3349" y="1033"/>
                  </a:cubicBezTo>
                  <a:cubicBezTo>
                    <a:pt x="3205" y="1065"/>
                    <a:pt x="3023" y="1072"/>
                    <a:pt x="2819" y="1072"/>
                  </a:cubicBezTo>
                  <a:cubicBezTo>
                    <a:pt x="2666" y="1072"/>
                    <a:pt x="2501" y="1068"/>
                    <a:pt x="2330" y="1068"/>
                  </a:cubicBezTo>
                  <a:cubicBezTo>
                    <a:pt x="1933" y="1068"/>
                    <a:pt x="1507" y="1089"/>
                    <a:pt x="1145" y="1228"/>
                  </a:cubicBezTo>
                  <a:cubicBezTo>
                    <a:pt x="754" y="1340"/>
                    <a:pt x="419" y="1619"/>
                    <a:pt x="196" y="1981"/>
                  </a:cubicBezTo>
                  <a:cubicBezTo>
                    <a:pt x="1" y="2428"/>
                    <a:pt x="29" y="2930"/>
                    <a:pt x="252" y="3376"/>
                  </a:cubicBezTo>
                  <a:cubicBezTo>
                    <a:pt x="252" y="3376"/>
                    <a:pt x="308" y="3823"/>
                    <a:pt x="503" y="3879"/>
                  </a:cubicBezTo>
                  <a:cubicBezTo>
                    <a:pt x="515" y="3881"/>
                    <a:pt x="526" y="3881"/>
                    <a:pt x="538" y="3881"/>
                  </a:cubicBezTo>
                  <a:cubicBezTo>
                    <a:pt x="870" y="3881"/>
                    <a:pt x="1312" y="3153"/>
                    <a:pt x="1312" y="3153"/>
                  </a:cubicBezTo>
                  <a:cubicBezTo>
                    <a:pt x="1545" y="2934"/>
                    <a:pt x="1785" y="2836"/>
                    <a:pt x="1998" y="2836"/>
                  </a:cubicBezTo>
                  <a:cubicBezTo>
                    <a:pt x="2219" y="2836"/>
                    <a:pt x="2412" y="2941"/>
                    <a:pt x="2540" y="3125"/>
                  </a:cubicBezTo>
                  <a:cubicBezTo>
                    <a:pt x="3237" y="4074"/>
                    <a:pt x="3488" y="4939"/>
                    <a:pt x="3990" y="5357"/>
                  </a:cubicBezTo>
                  <a:cubicBezTo>
                    <a:pt x="4576" y="5832"/>
                    <a:pt x="5357" y="5776"/>
                    <a:pt x="5804" y="6222"/>
                  </a:cubicBezTo>
                  <a:lnTo>
                    <a:pt x="6222" y="5804"/>
                  </a:lnTo>
                  <a:cubicBezTo>
                    <a:pt x="5664" y="5218"/>
                    <a:pt x="4995" y="5190"/>
                    <a:pt x="4520" y="4799"/>
                  </a:cubicBezTo>
                  <a:cubicBezTo>
                    <a:pt x="4074" y="4437"/>
                    <a:pt x="3907" y="4241"/>
                    <a:pt x="3432" y="3014"/>
                  </a:cubicBezTo>
                  <a:lnTo>
                    <a:pt x="3237" y="2567"/>
                  </a:lnTo>
                  <a:lnTo>
                    <a:pt x="2651" y="2400"/>
                  </a:lnTo>
                  <a:cubicBezTo>
                    <a:pt x="2404" y="2216"/>
                    <a:pt x="2159" y="2142"/>
                    <a:pt x="1930" y="2142"/>
                  </a:cubicBezTo>
                  <a:cubicBezTo>
                    <a:pt x="1254" y="2142"/>
                    <a:pt x="719" y="2792"/>
                    <a:pt x="698" y="3209"/>
                  </a:cubicBezTo>
                  <a:cubicBezTo>
                    <a:pt x="273" y="3156"/>
                    <a:pt x="809" y="1663"/>
                    <a:pt x="1318" y="1663"/>
                  </a:cubicBezTo>
                  <a:cubicBezTo>
                    <a:pt x="1344" y="1663"/>
                    <a:pt x="1370" y="1667"/>
                    <a:pt x="1396" y="1675"/>
                  </a:cubicBezTo>
                  <a:cubicBezTo>
                    <a:pt x="1784" y="1752"/>
                    <a:pt x="2179" y="1794"/>
                    <a:pt x="2571" y="1794"/>
                  </a:cubicBezTo>
                  <a:cubicBezTo>
                    <a:pt x="3023" y="1794"/>
                    <a:pt x="3473" y="1738"/>
                    <a:pt x="3907" y="1619"/>
                  </a:cubicBezTo>
                  <a:cubicBezTo>
                    <a:pt x="4576" y="1451"/>
                    <a:pt x="5329" y="838"/>
                    <a:pt x="6166" y="670"/>
                  </a:cubicBezTo>
                  <a:cubicBezTo>
                    <a:pt x="6465" y="592"/>
                    <a:pt x="6773" y="557"/>
                    <a:pt x="7079" y="557"/>
                  </a:cubicBezTo>
                  <a:cubicBezTo>
                    <a:pt x="7317" y="557"/>
                    <a:pt x="7553" y="578"/>
                    <a:pt x="7785" y="614"/>
                  </a:cubicBezTo>
                  <a:lnTo>
                    <a:pt x="7952" y="140"/>
                  </a:lnTo>
                  <a:cubicBezTo>
                    <a:pt x="7422" y="29"/>
                    <a:pt x="6892" y="1"/>
                    <a:pt x="6334" y="1"/>
                  </a:cubicBezTo>
                  <a:close/>
                </a:path>
              </a:pathLst>
            </a:custGeom>
            <a:solidFill>
              <a:srgbClr val="1728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7"/>
            <p:cNvSpPr/>
            <p:nvPr/>
          </p:nvSpPr>
          <p:spPr>
            <a:xfrm>
              <a:off x="3464799" y="1228650"/>
              <a:ext cx="282898" cy="152223"/>
            </a:xfrm>
            <a:custGeom>
              <a:avLst/>
              <a:gdLst/>
              <a:ahLst/>
              <a:cxnLst/>
              <a:rect l="l" t="t" r="r" b="b"/>
              <a:pathLst>
                <a:path w="11914" h="6427" extrusionOk="0">
                  <a:moveTo>
                    <a:pt x="3376" y="1"/>
                  </a:moveTo>
                  <a:cubicBezTo>
                    <a:pt x="2931" y="1"/>
                    <a:pt x="2491" y="159"/>
                    <a:pt x="2037" y="317"/>
                  </a:cubicBezTo>
                  <a:cubicBezTo>
                    <a:pt x="1340" y="400"/>
                    <a:pt x="642" y="623"/>
                    <a:pt x="0" y="930"/>
                  </a:cubicBezTo>
                  <a:lnTo>
                    <a:pt x="28" y="1126"/>
                  </a:lnTo>
                  <a:lnTo>
                    <a:pt x="1535" y="1377"/>
                  </a:lnTo>
                  <a:lnTo>
                    <a:pt x="2567" y="2186"/>
                  </a:lnTo>
                  <a:lnTo>
                    <a:pt x="3850" y="2353"/>
                  </a:lnTo>
                  <a:lnTo>
                    <a:pt x="5385" y="5087"/>
                  </a:lnTo>
                  <a:cubicBezTo>
                    <a:pt x="5887" y="5617"/>
                    <a:pt x="6194" y="6092"/>
                    <a:pt x="6947" y="6426"/>
                  </a:cubicBezTo>
                  <a:lnTo>
                    <a:pt x="9681" y="6064"/>
                  </a:lnTo>
                  <a:lnTo>
                    <a:pt x="11913" y="6120"/>
                  </a:lnTo>
                  <a:lnTo>
                    <a:pt x="10295" y="4780"/>
                  </a:lnTo>
                  <a:lnTo>
                    <a:pt x="7784" y="3692"/>
                  </a:lnTo>
                  <a:lnTo>
                    <a:pt x="5943" y="1153"/>
                  </a:lnTo>
                  <a:lnTo>
                    <a:pt x="3934" y="93"/>
                  </a:lnTo>
                  <a:cubicBezTo>
                    <a:pt x="3746" y="28"/>
                    <a:pt x="3561" y="1"/>
                    <a:pt x="3376" y="1"/>
                  </a:cubicBezTo>
                  <a:close/>
                </a:path>
              </a:pathLst>
            </a:custGeom>
            <a:solidFill>
              <a:srgbClr val="447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7"/>
            <p:cNvSpPr/>
            <p:nvPr/>
          </p:nvSpPr>
          <p:spPr>
            <a:xfrm>
              <a:off x="3464135" y="1227679"/>
              <a:ext cx="287528" cy="154521"/>
            </a:xfrm>
            <a:custGeom>
              <a:avLst/>
              <a:gdLst/>
              <a:ahLst/>
              <a:cxnLst/>
              <a:rect l="l" t="t" r="r" b="b"/>
              <a:pathLst>
                <a:path w="12109" h="6524" extrusionOk="0">
                  <a:moveTo>
                    <a:pt x="3404" y="113"/>
                  </a:moveTo>
                  <a:cubicBezTo>
                    <a:pt x="3591" y="113"/>
                    <a:pt x="3778" y="143"/>
                    <a:pt x="3962" y="218"/>
                  </a:cubicBezTo>
                  <a:lnTo>
                    <a:pt x="5971" y="1250"/>
                  </a:lnTo>
                  <a:lnTo>
                    <a:pt x="7784" y="3789"/>
                  </a:lnTo>
                  <a:lnTo>
                    <a:pt x="10295" y="4905"/>
                  </a:lnTo>
                  <a:lnTo>
                    <a:pt x="11802" y="6133"/>
                  </a:lnTo>
                  <a:lnTo>
                    <a:pt x="9709" y="6077"/>
                  </a:lnTo>
                  <a:lnTo>
                    <a:pt x="7003" y="6440"/>
                  </a:lnTo>
                  <a:cubicBezTo>
                    <a:pt x="6501" y="6216"/>
                    <a:pt x="6082" y="5882"/>
                    <a:pt x="5776" y="5463"/>
                  </a:cubicBezTo>
                  <a:cubicBezTo>
                    <a:pt x="5664" y="5351"/>
                    <a:pt x="5580" y="5240"/>
                    <a:pt x="5469" y="5128"/>
                  </a:cubicBezTo>
                  <a:lnTo>
                    <a:pt x="3962" y="2394"/>
                  </a:lnTo>
                  <a:lnTo>
                    <a:pt x="3962" y="2366"/>
                  </a:lnTo>
                  <a:lnTo>
                    <a:pt x="2651" y="2199"/>
                  </a:lnTo>
                  <a:lnTo>
                    <a:pt x="1619" y="1418"/>
                  </a:lnTo>
                  <a:lnTo>
                    <a:pt x="140" y="1167"/>
                  </a:lnTo>
                  <a:lnTo>
                    <a:pt x="112" y="1027"/>
                  </a:lnTo>
                  <a:cubicBezTo>
                    <a:pt x="726" y="720"/>
                    <a:pt x="1423" y="525"/>
                    <a:pt x="2121" y="413"/>
                  </a:cubicBezTo>
                  <a:cubicBezTo>
                    <a:pt x="2531" y="277"/>
                    <a:pt x="2968" y="113"/>
                    <a:pt x="3404" y="113"/>
                  </a:cubicBezTo>
                  <a:close/>
                  <a:moveTo>
                    <a:pt x="3408" y="1"/>
                  </a:moveTo>
                  <a:cubicBezTo>
                    <a:pt x="2954" y="1"/>
                    <a:pt x="2503" y="165"/>
                    <a:pt x="2093" y="302"/>
                  </a:cubicBezTo>
                  <a:cubicBezTo>
                    <a:pt x="1284" y="469"/>
                    <a:pt x="447" y="664"/>
                    <a:pt x="28" y="943"/>
                  </a:cubicBezTo>
                  <a:lnTo>
                    <a:pt x="1" y="943"/>
                  </a:lnTo>
                  <a:lnTo>
                    <a:pt x="56" y="1222"/>
                  </a:lnTo>
                  <a:lnTo>
                    <a:pt x="1563" y="1473"/>
                  </a:lnTo>
                  <a:lnTo>
                    <a:pt x="2595" y="2283"/>
                  </a:lnTo>
                  <a:lnTo>
                    <a:pt x="3878" y="2450"/>
                  </a:lnTo>
                  <a:lnTo>
                    <a:pt x="5385" y="5156"/>
                  </a:lnTo>
                  <a:cubicBezTo>
                    <a:pt x="5497" y="5296"/>
                    <a:pt x="5608" y="5407"/>
                    <a:pt x="5720" y="5519"/>
                  </a:cubicBezTo>
                  <a:cubicBezTo>
                    <a:pt x="6055" y="5937"/>
                    <a:pt x="6473" y="6272"/>
                    <a:pt x="6975" y="6523"/>
                  </a:cubicBezTo>
                  <a:lnTo>
                    <a:pt x="9737" y="6161"/>
                  </a:lnTo>
                  <a:lnTo>
                    <a:pt x="12109" y="6188"/>
                  </a:lnTo>
                  <a:lnTo>
                    <a:pt x="10379" y="4793"/>
                  </a:lnTo>
                  <a:lnTo>
                    <a:pt x="7868" y="3678"/>
                  </a:lnTo>
                  <a:lnTo>
                    <a:pt x="6027" y="1139"/>
                  </a:lnTo>
                  <a:lnTo>
                    <a:pt x="3990" y="106"/>
                  </a:lnTo>
                  <a:cubicBezTo>
                    <a:pt x="3798" y="31"/>
                    <a:pt x="3603" y="1"/>
                    <a:pt x="3408" y="1"/>
                  </a:cubicBezTo>
                  <a:close/>
                </a:path>
              </a:pathLst>
            </a:custGeom>
            <a:solidFill>
              <a:srgbClr val="CC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7"/>
            <p:cNvSpPr/>
            <p:nvPr/>
          </p:nvSpPr>
          <p:spPr>
            <a:xfrm>
              <a:off x="3456844" y="1220932"/>
              <a:ext cx="229234" cy="167216"/>
            </a:xfrm>
            <a:custGeom>
              <a:avLst/>
              <a:gdLst/>
              <a:ahLst/>
              <a:cxnLst/>
              <a:rect l="l" t="t" r="r" b="b"/>
              <a:pathLst>
                <a:path w="9654" h="7060" extrusionOk="0">
                  <a:moveTo>
                    <a:pt x="2930" y="1117"/>
                  </a:moveTo>
                  <a:cubicBezTo>
                    <a:pt x="2484" y="1117"/>
                    <a:pt x="2009" y="1173"/>
                    <a:pt x="2009" y="1256"/>
                  </a:cubicBezTo>
                  <a:lnTo>
                    <a:pt x="2009" y="1284"/>
                  </a:lnTo>
                  <a:cubicBezTo>
                    <a:pt x="2009" y="1452"/>
                    <a:pt x="2763" y="1507"/>
                    <a:pt x="3237" y="1619"/>
                  </a:cubicBezTo>
                  <a:cubicBezTo>
                    <a:pt x="3767" y="1758"/>
                    <a:pt x="4297" y="1954"/>
                    <a:pt x="4799" y="2205"/>
                  </a:cubicBezTo>
                  <a:cubicBezTo>
                    <a:pt x="5469" y="2568"/>
                    <a:pt x="6083" y="3544"/>
                    <a:pt x="6780" y="4325"/>
                  </a:cubicBezTo>
                  <a:cubicBezTo>
                    <a:pt x="7533" y="5078"/>
                    <a:pt x="8342" y="5776"/>
                    <a:pt x="9207" y="6418"/>
                  </a:cubicBezTo>
                  <a:lnTo>
                    <a:pt x="9654" y="6055"/>
                  </a:lnTo>
                  <a:cubicBezTo>
                    <a:pt x="8761" y="5441"/>
                    <a:pt x="7896" y="4716"/>
                    <a:pt x="7115" y="3963"/>
                  </a:cubicBezTo>
                  <a:cubicBezTo>
                    <a:pt x="6417" y="3181"/>
                    <a:pt x="5608" y="2149"/>
                    <a:pt x="4855" y="1703"/>
                  </a:cubicBezTo>
                  <a:cubicBezTo>
                    <a:pt x="4381" y="1452"/>
                    <a:pt x="3879" y="1284"/>
                    <a:pt x="3348" y="1173"/>
                  </a:cubicBezTo>
                  <a:cubicBezTo>
                    <a:pt x="3209" y="1145"/>
                    <a:pt x="3070" y="1117"/>
                    <a:pt x="2930" y="1117"/>
                  </a:cubicBezTo>
                  <a:close/>
                  <a:moveTo>
                    <a:pt x="3711" y="1"/>
                  </a:moveTo>
                  <a:cubicBezTo>
                    <a:pt x="3348" y="29"/>
                    <a:pt x="2986" y="85"/>
                    <a:pt x="2623" y="196"/>
                  </a:cubicBezTo>
                  <a:cubicBezTo>
                    <a:pt x="2093" y="364"/>
                    <a:pt x="1591" y="559"/>
                    <a:pt x="1089" y="782"/>
                  </a:cubicBezTo>
                  <a:cubicBezTo>
                    <a:pt x="614" y="949"/>
                    <a:pt x="112" y="922"/>
                    <a:pt x="1" y="1507"/>
                  </a:cubicBezTo>
                  <a:cubicBezTo>
                    <a:pt x="84" y="1675"/>
                    <a:pt x="419" y="1703"/>
                    <a:pt x="1089" y="1731"/>
                  </a:cubicBezTo>
                  <a:cubicBezTo>
                    <a:pt x="1479" y="1731"/>
                    <a:pt x="2009" y="2261"/>
                    <a:pt x="2260" y="2456"/>
                  </a:cubicBezTo>
                  <a:cubicBezTo>
                    <a:pt x="2484" y="2679"/>
                    <a:pt x="2763" y="2819"/>
                    <a:pt x="3070" y="2874"/>
                  </a:cubicBezTo>
                  <a:cubicBezTo>
                    <a:pt x="3348" y="2930"/>
                    <a:pt x="3627" y="2958"/>
                    <a:pt x="3906" y="2958"/>
                  </a:cubicBezTo>
                  <a:cubicBezTo>
                    <a:pt x="4018" y="2958"/>
                    <a:pt x="4158" y="3070"/>
                    <a:pt x="4325" y="3377"/>
                  </a:cubicBezTo>
                  <a:cubicBezTo>
                    <a:pt x="4492" y="3684"/>
                    <a:pt x="4632" y="4074"/>
                    <a:pt x="4771" y="4353"/>
                  </a:cubicBezTo>
                  <a:cubicBezTo>
                    <a:pt x="5078" y="4967"/>
                    <a:pt x="5441" y="5553"/>
                    <a:pt x="5859" y="6111"/>
                  </a:cubicBezTo>
                  <a:cubicBezTo>
                    <a:pt x="6166" y="6446"/>
                    <a:pt x="6529" y="6780"/>
                    <a:pt x="6920" y="7059"/>
                  </a:cubicBezTo>
                  <a:lnTo>
                    <a:pt x="7422" y="6501"/>
                  </a:lnTo>
                  <a:cubicBezTo>
                    <a:pt x="7171" y="6194"/>
                    <a:pt x="6696" y="5804"/>
                    <a:pt x="6445" y="5469"/>
                  </a:cubicBezTo>
                  <a:cubicBezTo>
                    <a:pt x="6111" y="5078"/>
                    <a:pt x="5804" y="4632"/>
                    <a:pt x="5525" y="4186"/>
                  </a:cubicBezTo>
                  <a:cubicBezTo>
                    <a:pt x="5441" y="3990"/>
                    <a:pt x="5078" y="3600"/>
                    <a:pt x="4827" y="3181"/>
                  </a:cubicBezTo>
                  <a:cubicBezTo>
                    <a:pt x="4576" y="2763"/>
                    <a:pt x="4409" y="2261"/>
                    <a:pt x="3795" y="2233"/>
                  </a:cubicBezTo>
                  <a:cubicBezTo>
                    <a:pt x="3627" y="2233"/>
                    <a:pt x="3467" y="2268"/>
                    <a:pt x="3307" y="2268"/>
                  </a:cubicBezTo>
                  <a:cubicBezTo>
                    <a:pt x="3146" y="2268"/>
                    <a:pt x="2986" y="2233"/>
                    <a:pt x="2818" y="2093"/>
                  </a:cubicBezTo>
                  <a:cubicBezTo>
                    <a:pt x="2707" y="1982"/>
                    <a:pt x="2539" y="1591"/>
                    <a:pt x="2065" y="1535"/>
                  </a:cubicBezTo>
                  <a:cubicBezTo>
                    <a:pt x="1675" y="1479"/>
                    <a:pt x="670" y="1424"/>
                    <a:pt x="670" y="1312"/>
                  </a:cubicBezTo>
                  <a:cubicBezTo>
                    <a:pt x="670" y="1200"/>
                    <a:pt x="1312" y="1061"/>
                    <a:pt x="1702" y="1033"/>
                  </a:cubicBezTo>
                  <a:cubicBezTo>
                    <a:pt x="2037" y="1005"/>
                    <a:pt x="2344" y="949"/>
                    <a:pt x="2651" y="838"/>
                  </a:cubicBezTo>
                  <a:cubicBezTo>
                    <a:pt x="2972" y="768"/>
                    <a:pt x="3321" y="719"/>
                    <a:pt x="3641" y="719"/>
                  </a:cubicBezTo>
                  <a:cubicBezTo>
                    <a:pt x="3962" y="719"/>
                    <a:pt x="4255" y="768"/>
                    <a:pt x="4464" y="894"/>
                  </a:cubicBezTo>
                  <a:cubicBezTo>
                    <a:pt x="4883" y="1117"/>
                    <a:pt x="5078" y="1284"/>
                    <a:pt x="5357" y="1424"/>
                  </a:cubicBezTo>
                  <a:cubicBezTo>
                    <a:pt x="5664" y="1591"/>
                    <a:pt x="5971" y="1703"/>
                    <a:pt x="6306" y="1758"/>
                  </a:cubicBezTo>
                  <a:lnTo>
                    <a:pt x="6362" y="1228"/>
                  </a:lnTo>
                  <a:cubicBezTo>
                    <a:pt x="6111" y="1200"/>
                    <a:pt x="6055" y="1005"/>
                    <a:pt x="5832" y="866"/>
                  </a:cubicBezTo>
                  <a:cubicBezTo>
                    <a:pt x="5608" y="754"/>
                    <a:pt x="5301" y="559"/>
                    <a:pt x="4883" y="308"/>
                  </a:cubicBezTo>
                  <a:cubicBezTo>
                    <a:pt x="4520" y="85"/>
                    <a:pt x="4130" y="1"/>
                    <a:pt x="3711" y="1"/>
                  </a:cubicBezTo>
                  <a:close/>
                </a:path>
              </a:pathLst>
            </a:custGeom>
            <a:solidFill>
              <a:srgbClr val="2D50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7"/>
            <p:cNvSpPr/>
            <p:nvPr/>
          </p:nvSpPr>
          <p:spPr>
            <a:xfrm>
              <a:off x="4196179" y="1398611"/>
              <a:ext cx="159685" cy="157955"/>
            </a:xfrm>
            <a:custGeom>
              <a:avLst/>
              <a:gdLst/>
              <a:ahLst/>
              <a:cxnLst/>
              <a:rect l="l" t="t" r="r" b="b"/>
              <a:pathLst>
                <a:path w="6725" h="6669" extrusionOk="0">
                  <a:moveTo>
                    <a:pt x="671" y="1"/>
                  </a:moveTo>
                  <a:lnTo>
                    <a:pt x="671" y="1"/>
                  </a:lnTo>
                  <a:cubicBezTo>
                    <a:pt x="698" y="252"/>
                    <a:pt x="698" y="503"/>
                    <a:pt x="1" y="1200"/>
                  </a:cubicBezTo>
                  <a:cubicBezTo>
                    <a:pt x="1061" y="2288"/>
                    <a:pt x="1229" y="3265"/>
                    <a:pt x="1563" y="4269"/>
                  </a:cubicBezTo>
                  <a:lnTo>
                    <a:pt x="3070" y="4744"/>
                  </a:lnTo>
                  <a:cubicBezTo>
                    <a:pt x="3634" y="5016"/>
                    <a:pt x="4091" y="5064"/>
                    <a:pt x="4534" y="5064"/>
                  </a:cubicBezTo>
                  <a:cubicBezTo>
                    <a:pt x="4771" y="5064"/>
                    <a:pt x="5003" y="5050"/>
                    <a:pt x="5246" y="5050"/>
                  </a:cubicBezTo>
                  <a:cubicBezTo>
                    <a:pt x="6222" y="5581"/>
                    <a:pt x="6334" y="6138"/>
                    <a:pt x="6725" y="6669"/>
                  </a:cubicBezTo>
                  <a:lnTo>
                    <a:pt x="6585" y="4883"/>
                  </a:lnTo>
                  <a:lnTo>
                    <a:pt x="5804" y="4158"/>
                  </a:lnTo>
                  <a:lnTo>
                    <a:pt x="5469" y="2846"/>
                  </a:lnTo>
                  <a:cubicBezTo>
                    <a:pt x="4800" y="2009"/>
                    <a:pt x="3991" y="1312"/>
                    <a:pt x="3098" y="726"/>
                  </a:cubicBezTo>
                  <a:cubicBezTo>
                    <a:pt x="2317" y="391"/>
                    <a:pt x="1508" y="140"/>
                    <a:pt x="671" y="1"/>
                  </a:cubicBezTo>
                  <a:close/>
                </a:path>
              </a:pathLst>
            </a:custGeom>
            <a:solidFill>
              <a:srgbClr val="5A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7"/>
            <p:cNvSpPr/>
            <p:nvPr/>
          </p:nvSpPr>
          <p:spPr>
            <a:xfrm>
              <a:off x="4194872" y="1397948"/>
              <a:ext cx="162321" cy="163237"/>
            </a:xfrm>
            <a:custGeom>
              <a:avLst/>
              <a:gdLst/>
              <a:ahLst/>
              <a:cxnLst/>
              <a:rect l="l" t="t" r="r" b="b"/>
              <a:pathLst>
                <a:path w="6836" h="6892" extrusionOk="0">
                  <a:moveTo>
                    <a:pt x="753" y="112"/>
                  </a:moveTo>
                  <a:lnTo>
                    <a:pt x="753" y="112"/>
                  </a:lnTo>
                  <a:cubicBezTo>
                    <a:pt x="1563" y="224"/>
                    <a:pt x="2372" y="475"/>
                    <a:pt x="3097" y="810"/>
                  </a:cubicBezTo>
                  <a:cubicBezTo>
                    <a:pt x="3990" y="1368"/>
                    <a:pt x="4799" y="2065"/>
                    <a:pt x="5440" y="2902"/>
                  </a:cubicBezTo>
                  <a:lnTo>
                    <a:pt x="5803" y="4186"/>
                  </a:lnTo>
                  <a:lnTo>
                    <a:pt x="6556" y="4911"/>
                  </a:lnTo>
                  <a:lnTo>
                    <a:pt x="6696" y="6501"/>
                  </a:lnTo>
                  <a:lnTo>
                    <a:pt x="6556" y="6278"/>
                  </a:lnTo>
                  <a:cubicBezTo>
                    <a:pt x="6277" y="5748"/>
                    <a:pt x="5859" y="5302"/>
                    <a:pt x="5329" y="5023"/>
                  </a:cubicBezTo>
                  <a:lnTo>
                    <a:pt x="5301" y="5051"/>
                  </a:lnTo>
                  <a:lnTo>
                    <a:pt x="4994" y="5051"/>
                  </a:lnTo>
                  <a:cubicBezTo>
                    <a:pt x="4854" y="5069"/>
                    <a:pt x="4715" y="5078"/>
                    <a:pt x="4576" y="5078"/>
                  </a:cubicBezTo>
                  <a:cubicBezTo>
                    <a:pt x="4076" y="5078"/>
                    <a:pt x="3583" y="4962"/>
                    <a:pt x="3125" y="4744"/>
                  </a:cubicBezTo>
                  <a:lnTo>
                    <a:pt x="1646" y="4297"/>
                  </a:lnTo>
                  <a:cubicBezTo>
                    <a:pt x="1590" y="4102"/>
                    <a:pt x="1535" y="3935"/>
                    <a:pt x="1479" y="3767"/>
                  </a:cubicBezTo>
                  <a:cubicBezTo>
                    <a:pt x="1228" y="2819"/>
                    <a:pt x="781" y="1954"/>
                    <a:pt x="112" y="1228"/>
                  </a:cubicBezTo>
                  <a:cubicBezTo>
                    <a:pt x="726" y="642"/>
                    <a:pt x="781" y="363"/>
                    <a:pt x="753" y="112"/>
                  </a:cubicBezTo>
                  <a:close/>
                  <a:moveTo>
                    <a:pt x="670" y="1"/>
                  </a:moveTo>
                  <a:lnTo>
                    <a:pt x="670" y="57"/>
                  </a:lnTo>
                  <a:cubicBezTo>
                    <a:pt x="698" y="252"/>
                    <a:pt x="726" y="503"/>
                    <a:pt x="28" y="1200"/>
                  </a:cubicBezTo>
                  <a:lnTo>
                    <a:pt x="0" y="1228"/>
                  </a:lnTo>
                  <a:lnTo>
                    <a:pt x="28" y="1256"/>
                  </a:lnTo>
                  <a:cubicBezTo>
                    <a:pt x="698" y="1982"/>
                    <a:pt x="1172" y="2846"/>
                    <a:pt x="1395" y="3795"/>
                  </a:cubicBezTo>
                  <a:cubicBezTo>
                    <a:pt x="1451" y="3962"/>
                    <a:pt x="1507" y="4158"/>
                    <a:pt x="1590" y="4353"/>
                  </a:cubicBezTo>
                  <a:lnTo>
                    <a:pt x="1590" y="4381"/>
                  </a:lnTo>
                  <a:lnTo>
                    <a:pt x="3097" y="4799"/>
                  </a:lnTo>
                  <a:cubicBezTo>
                    <a:pt x="3585" y="5032"/>
                    <a:pt x="4132" y="5148"/>
                    <a:pt x="4688" y="5148"/>
                  </a:cubicBezTo>
                  <a:cubicBezTo>
                    <a:pt x="4799" y="5148"/>
                    <a:pt x="4910" y="5144"/>
                    <a:pt x="5022" y="5134"/>
                  </a:cubicBezTo>
                  <a:lnTo>
                    <a:pt x="5301" y="5134"/>
                  </a:lnTo>
                  <a:cubicBezTo>
                    <a:pt x="5803" y="5385"/>
                    <a:pt x="6222" y="5832"/>
                    <a:pt x="6473" y="6334"/>
                  </a:cubicBezTo>
                  <a:cubicBezTo>
                    <a:pt x="6556" y="6473"/>
                    <a:pt x="6640" y="6613"/>
                    <a:pt x="6724" y="6752"/>
                  </a:cubicBezTo>
                  <a:lnTo>
                    <a:pt x="6835" y="6892"/>
                  </a:lnTo>
                  <a:lnTo>
                    <a:pt x="6668" y="4911"/>
                  </a:lnTo>
                  <a:lnTo>
                    <a:pt x="6668" y="4883"/>
                  </a:lnTo>
                  <a:lnTo>
                    <a:pt x="5915" y="4158"/>
                  </a:lnTo>
                  <a:lnTo>
                    <a:pt x="5552" y="2874"/>
                  </a:lnTo>
                  <a:cubicBezTo>
                    <a:pt x="4882" y="2010"/>
                    <a:pt x="4073" y="1284"/>
                    <a:pt x="3181" y="726"/>
                  </a:cubicBezTo>
                  <a:cubicBezTo>
                    <a:pt x="2399" y="363"/>
                    <a:pt x="1590" y="112"/>
                    <a:pt x="726" y="1"/>
                  </a:cubicBezTo>
                  <a:close/>
                </a:path>
              </a:pathLst>
            </a:custGeom>
            <a:solidFill>
              <a:srgbClr val="AAD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7"/>
            <p:cNvSpPr/>
            <p:nvPr/>
          </p:nvSpPr>
          <p:spPr>
            <a:xfrm>
              <a:off x="4204798" y="1390017"/>
              <a:ext cx="157691" cy="179248"/>
            </a:xfrm>
            <a:custGeom>
              <a:avLst/>
              <a:gdLst/>
              <a:ahLst/>
              <a:cxnLst/>
              <a:rect l="l" t="t" r="r" b="b"/>
              <a:pathLst>
                <a:path w="6641" h="7568" extrusionOk="0">
                  <a:moveTo>
                    <a:pt x="363" y="1759"/>
                  </a:moveTo>
                  <a:lnTo>
                    <a:pt x="280" y="2233"/>
                  </a:lnTo>
                  <a:cubicBezTo>
                    <a:pt x="1730" y="2679"/>
                    <a:pt x="3153" y="2735"/>
                    <a:pt x="3879" y="3991"/>
                  </a:cubicBezTo>
                  <a:cubicBezTo>
                    <a:pt x="4070" y="4318"/>
                    <a:pt x="4769" y="4940"/>
                    <a:pt x="4903" y="4940"/>
                  </a:cubicBezTo>
                  <a:cubicBezTo>
                    <a:pt x="4906" y="4940"/>
                    <a:pt x="4909" y="4940"/>
                    <a:pt x="4911" y="4939"/>
                  </a:cubicBezTo>
                  <a:cubicBezTo>
                    <a:pt x="5022" y="4911"/>
                    <a:pt x="4576" y="4521"/>
                    <a:pt x="4297" y="3879"/>
                  </a:cubicBezTo>
                  <a:cubicBezTo>
                    <a:pt x="3572" y="2205"/>
                    <a:pt x="1814" y="2177"/>
                    <a:pt x="363" y="1759"/>
                  </a:cubicBezTo>
                  <a:close/>
                  <a:moveTo>
                    <a:pt x="168" y="1"/>
                  </a:moveTo>
                  <a:lnTo>
                    <a:pt x="1" y="726"/>
                  </a:lnTo>
                  <a:cubicBezTo>
                    <a:pt x="1" y="726"/>
                    <a:pt x="475" y="838"/>
                    <a:pt x="949" y="950"/>
                  </a:cubicBezTo>
                  <a:cubicBezTo>
                    <a:pt x="1423" y="1089"/>
                    <a:pt x="2205" y="1201"/>
                    <a:pt x="2456" y="1340"/>
                  </a:cubicBezTo>
                  <a:cubicBezTo>
                    <a:pt x="3014" y="1647"/>
                    <a:pt x="3516" y="2010"/>
                    <a:pt x="3962" y="2456"/>
                  </a:cubicBezTo>
                  <a:cubicBezTo>
                    <a:pt x="4269" y="2707"/>
                    <a:pt x="4492" y="3014"/>
                    <a:pt x="4688" y="3377"/>
                  </a:cubicBezTo>
                  <a:cubicBezTo>
                    <a:pt x="4911" y="3712"/>
                    <a:pt x="5218" y="4102"/>
                    <a:pt x="5162" y="4632"/>
                  </a:cubicBezTo>
                  <a:cubicBezTo>
                    <a:pt x="5859" y="4911"/>
                    <a:pt x="6250" y="5637"/>
                    <a:pt x="6083" y="6167"/>
                  </a:cubicBezTo>
                  <a:cubicBezTo>
                    <a:pt x="5748" y="5525"/>
                    <a:pt x="5385" y="5469"/>
                    <a:pt x="4716" y="5134"/>
                  </a:cubicBezTo>
                  <a:cubicBezTo>
                    <a:pt x="4595" y="5168"/>
                    <a:pt x="4468" y="5183"/>
                    <a:pt x="4336" y="5183"/>
                  </a:cubicBezTo>
                  <a:cubicBezTo>
                    <a:pt x="3493" y="5183"/>
                    <a:pt x="2444" y="4567"/>
                    <a:pt x="1479" y="4325"/>
                  </a:cubicBezTo>
                  <a:lnTo>
                    <a:pt x="1312" y="5107"/>
                  </a:lnTo>
                  <a:cubicBezTo>
                    <a:pt x="1803" y="5270"/>
                    <a:pt x="2705" y="5688"/>
                    <a:pt x="3658" y="5688"/>
                  </a:cubicBezTo>
                  <a:cubicBezTo>
                    <a:pt x="3842" y="5688"/>
                    <a:pt x="4028" y="5673"/>
                    <a:pt x="4213" y="5637"/>
                  </a:cubicBezTo>
                  <a:cubicBezTo>
                    <a:pt x="4967" y="6083"/>
                    <a:pt x="5162" y="5637"/>
                    <a:pt x="5887" y="6808"/>
                  </a:cubicBezTo>
                  <a:cubicBezTo>
                    <a:pt x="6146" y="7248"/>
                    <a:pt x="6213" y="7568"/>
                    <a:pt x="6354" y="7568"/>
                  </a:cubicBezTo>
                  <a:cubicBezTo>
                    <a:pt x="6366" y="7568"/>
                    <a:pt x="6377" y="7566"/>
                    <a:pt x="6390" y="7562"/>
                  </a:cubicBezTo>
                  <a:cubicBezTo>
                    <a:pt x="6529" y="7534"/>
                    <a:pt x="6641" y="7004"/>
                    <a:pt x="6557" y="6669"/>
                  </a:cubicBezTo>
                  <a:cubicBezTo>
                    <a:pt x="6473" y="6222"/>
                    <a:pt x="6557" y="6250"/>
                    <a:pt x="6473" y="5609"/>
                  </a:cubicBezTo>
                  <a:cubicBezTo>
                    <a:pt x="6362" y="4995"/>
                    <a:pt x="6194" y="4883"/>
                    <a:pt x="5636" y="4353"/>
                  </a:cubicBezTo>
                  <a:cubicBezTo>
                    <a:pt x="5664" y="3851"/>
                    <a:pt x="5497" y="3321"/>
                    <a:pt x="5162" y="2930"/>
                  </a:cubicBezTo>
                  <a:cubicBezTo>
                    <a:pt x="4911" y="2512"/>
                    <a:pt x="4799" y="2512"/>
                    <a:pt x="4269" y="2010"/>
                  </a:cubicBezTo>
                  <a:cubicBezTo>
                    <a:pt x="3767" y="1508"/>
                    <a:pt x="3181" y="1061"/>
                    <a:pt x="2567" y="698"/>
                  </a:cubicBezTo>
                  <a:cubicBezTo>
                    <a:pt x="2065" y="503"/>
                    <a:pt x="1591" y="336"/>
                    <a:pt x="1089" y="224"/>
                  </a:cubicBezTo>
                  <a:cubicBezTo>
                    <a:pt x="587" y="85"/>
                    <a:pt x="168" y="1"/>
                    <a:pt x="168" y="1"/>
                  </a:cubicBezTo>
                  <a:close/>
                </a:path>
              </a:pathLst>
            </a:custGeom>
            <a:solidFill>
              <a:srgbClr val="2D50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7"/>
            <p:cNvSpPr/>
            <p:nvPr/>
          </p:nvSpPr>
          <p:spPr>
            <a:xfrm>
              <a:off x="3895411" y="1319348"/>
              <a:ext cx="453814" cy="249806"/>
            </a:xfrm>
            <a:custGeom>
              <a:avLst/>
              <a:gdLst/>
              <a:ahLst/>
              <a:cxnLst/>
              <a:rect l="l" t="t" r="r" b="b"/>
              <a:pathLst>
                <a:path w="19112" h="10547" extrusionOk="0">
                  <a:moveTo>
                    <a:pt x="9459" y="1"/>
                  </a:moveTo>
                  <a:lnTo>
                    <a:pt x="7868" y="224"/>
                  </a:lnTo>
                  <a:lnTo>
                    <a:pt x="4716" y="2261"/>
                  </a:lnTo>
                  <a:lnTo>
                    <a:pt x="1535" y="3293"/>
                  </a:lnTo>
                  <a:cubicBezTo>
                    <a:pt x="754" y="3767"/>
                    <a:pt x="196" y="4604"/>
                    <a:pt x="1" y="6111"/>
                  </a:cubicBezTo>
                  <a:lnTo>
                    <a:pt x="1" y="9319"/>
                  </a:lnTo>
                  <a:cubicBezTo>
                    <a:pt x="447" y="10268"/>
                    <a:pt x="1061" y="10407"/>
                    <a:pt x="1675" y="10547"/>
                  </a:cubicBezTo>
                  <a:lnTo>
                    <a:pt x="3907" y="9068"/>
                  </a:lnTo>
                  <a:lnTo>
                    <a:pt x="7059" y="8538"/>
                  </a:lnTo>
                  <a:lnTo>
                    <a:pt x="10519" y="6278"/>
                  </a:lnTo>
                  <a:lnTo>
                    <a:pt x="13783" y="3321"/>
                  </a:lnTo>
                  <a:lnTo>
                    <a:pt x="14592" y="2344"/>
                  </a:lnTo>
                  <a:lnTo>
                    <a:pt x="16936" y="2344"/>
                  </a:lnTo>
                  <a:lnTo>
                    <a:pt x="18749" y="2763"/>
                  </a:lnTo>
                  <a:lnTo>
                    <a:pt x="19112" y="2344"/>
                  </a:lnTo>
                  <a:lnTo>
                    <a:pt x="17912" y="1368"/>
                  </a:lnTo>
                  <a:lnTo>
                    <a:pt x="14425" y="475"/>
                  </a:lnTo>
                  <a:lnTo>
                    <a:pt x="12137" y="810"/>
                  </a:lnTo>
                  <a:lnTo>
                    <a:pt x="9459" y="1"/>
                  </a:lnTo>
                  <a:close/>
                </a:path>
              </a:pathLst>
            </a:custGeom>
            <a:solidFill>
              <a:srgbClr val="5A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7"/>
            <p:cNvSpPr/>
            <p:nvPr/>
          </p:nvSpPr>
          <p:spPr>
            <a:xfrm>
              <a:off x="3894746" y="1318022"/>
              <a:ext cx="455809" cy="252458"/>
            </a:xfrm>
            <a:custGeom>
              <a:avLst/>
              <a:gdLst/>
              <a:ahLst/>
              <a:cxnLst/>
              <a:rect l="l" t="t" r="r" b="b"/>
              <a:pathLst>
                <a:path w="19196" h="10659" extrusionOk="0">
                  <a:moveTo>
                    <a:pt x="9487" y="85"/>
                  </a:moveTo>
                  <a:lnTo>
                    <a:pt x="12165" y="922"/>
                  </a:lnTo>
                  <a:lnTo>
                    <a:pt x="14453" y="559"/>
                  </a:lnTo>
                  <a:lnTo>
                    <a:pt x="17912" y="1480"/>
                  </a:lnTo>
                  <a:lnTo>
                    <a:pt x="19028" y="2428"/>
                  </a:lnTo>
                  <a:lnTo>
                    <a:pt x="18749" y="2763"/>
                  </a:lnTo>
                  <a:lnTo>
                    <a:pt x="16936" y="2345"/>
                  </a:lnTo>
                  <a:lnTo>
                    <a:pt x="14564" y="2345"/>
                  </a:lnTo>
                  <a:lnTo>
                    <a:pt x="13755" y="3349"/>
                  </a:lnTo>
                  <a:lnTo>
                    <a:pt x="10491" y="6278"/>
                  </a:lnTo>
                  <a:lnTo>
                    <a:pt x="7059" y="8538"/>
                  </a:lnTo>
                  <a:lnTo>
                    <a:pt x="3935" y="9068"/>
                  </a:lnTo>
                  <a:lnTo>
                    <a:pt x="1703" y="10547"/>
                  </a:lnTo>
                  <a:cubicBezTo>
                    <a:pt x="1089" y="10407"/>
                    <a:pt x="503" y="10268"/>
                    <a:pt x="85" y="9347"/>
                  </a:cubicBezTo>
                  <a:lnTo>
                    <a:pt x="85" y="6167"/>
                  </a:lnTo>
                  <a:cubicBezTo>
                    <a:pt x="280" y="4800"/>
                    <a:pt x="754" y="3907"/>
                    <a:pt x="1591" y="3377"/>
                  </a:cubicBezTo>
                  <a:lnTo>
                    <a:pt x="4772" y="2345"/>
                  </a:lnTo>
                  <a:lnTo>
                    <a:pt x="7924" y="336"/>
                  </a:lnTo>
                  <a:lnTo>
                    <a:pt x="9487" y="85"/>
                  </a:lnTo>
                  <a:close/>
                  <a:moveTo>
                    <a:pt x="9487" y="1"/>
                  </a:moveTo>
                  <a:lnTo>
                    <a:pt x="7896" y="252"/>
                  </a:lnTo>
                  <a:lnTo>
                    <a:pt x="4744" y="2261"/>
                  </a:lnTo>
                  <a:lnTo>
                    <a:pt x="1535" y="3293"/>
                  </a:lnTo>
                  <a:cubicBezTo>
                    <a:pt x="698" y="3851"/>
                    <a:pt x="196" y="4772"/>
                    <a:pt x="1" y="6167"/>
                  </a:cubicBezTo>
                  <a:lnTo>
                    <a:pt x="1" y="9375"/>
                  </a:lnTo>
                  <a:cubicBezTo>
                    <a:pt x="447" y="10379"/>
                    <a:pt x="1089" y="10519"/>
                    <a:pt x="1703" y="10658"/>
                  </a:cubicBezTo>
                  <a:lnTo>
                    <a:pt x="1731" y="10658"/>
                  </a:lnTo>
                  <a:lnTo>
                    <a:pt x="3963" y="9152"/>
                  </a:lnTo>
                  <a:lnTo>
                    <a:pt x="7115" y="8650"/>
                  </a:lnTo>
                  <a:lnTo>
                    <a:pt x="10575" y="6362"/>
                  </a:lnTo>
                  <a:lnTo>
                    <a:pt x="13839" y="3405"/>
                  </a:lnTo>
                  <a:lnTo>
                    <a:pt x="14620" y="2456"/>
                  </a:lnTo>
                  <a:lnTo>
                    <a:pt x="16964" y="2456"/>
                  </a:lnTo>
                  <a:lnTo>
                    <a:pt x="18777" y="2875"/>
                  </a:lnTo>
                  <a:lnTo>
                    <a:pt x="19195" y="2400"/>
                  </a:lnTo>
                  <a:lnTo>
                    <a:pt x="17968" y="1396"/>
                  </a:lnTo>
                  <a:lnTo>
                    <a:pt x="14453" y="475"/>
                  </a:lnTo>
                  <a:lnTo>
                    <a:pt x="12165" y="838"/>
                  </a:lnTo>
                  <a:lnTo>
                    <a:pt x="9487" y="1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7"/>
            <p:cNvSpPr/>
            <p:nvPr/>
          </p:nvSpPr>
          <p:spPr>
            <a:xfrm>
              <a:off x="3884155" y="1310659"/>
              <a:ext cx="476990" cy="265059"/>
            </a:xfrm>
            <a:custGeom>
              <a:avLst/>
              <a:gdLst/>
              <a:ahLst/>
              <a:cxnLst/>
              <a:rect l="l" t="t" r="r" b="b"/>
              <a:pathLst>
                <a:path w="20088" h="11191" extrusionOk="0">
                  <a:moveTo>
                    <a:pt x="9819" y="1"/>
                  </a:moveTo>
                  <a:cubicBezTo>
                    <a:pt x="9755" y="1"/>
                    <a:pt x="9690" y="2"/>
                    <a:pt x="9626" y="5"/>
                  </a:cubicBezTo>
                  <a:cubicBezTo>
                    <a:pt x="7812" y="200"/>
                    <a:pt x="6445" y="1456"/>
                    <a:pt x="5078" y="2098"/>
                  </a:cubicBezTo>
                  <a:cubicBezTo>
                    <a:pt x="4464" y="2404"/>
                    <a:pt x="3655" y="2572"/>
                    <a:pt x="2874" y="2851"/>
                  </a:cubicBezTo>
                  <a:cubicBezTo>
                    <a:pt x="2037" y="3074"/>
                    <a:pt x="1312" y="3576"/>
                    <a:pt x="754" y="4246"/>
                  </a:cubicBezTo>
                  <a:cubicBezTo>
                    <a:pt x="112" y="5166"/>
                    <a:pt x="1" y="6506"/>
                    <a:pt x="1" y="7677"/>
                  </a:cubicBezTo>
                  <a:cubicBezTo>
                    <a:pt x="1" y="8403"/>
                    <a:pt x="28" y="9100"/>
                    <a:pt x="112" y="9826"/>
                  </a:cubicBezTo>
                  <a:lnTo>
                    <a:pt x="1089" y="9714"/>
                  </a:lnTo>
                  <a:cubicBezTo>
                    <a:pt x="1005" y="9044"/>
                    <a:pt x="977" y="8375"/>
                    <a:pt x="1005" y="7705"/>
                  </a:cubicBezTo>
                  <a:cubicBezTo>
                    <a:pt x="1005" y="6589"/>
                    <a:pt x="1200" y="5334"/>
                    <a:pt x="1563" y="4832"/>
                  </a:cubicBezTo>
                  <a:cubicBezTo>
                    <a:pt x="1981" y="4218"/>
                    <a:pt x="2539" y="3771"/>
                    <a:pt x="3209" y="3520"/>
                  </a:cubicBezTo>
                  <a:cubicBezTo>
                    <a:pt x="3906" y="3269"/>
                    <a:pt x="4604" y="3241"/>
                    <a:pt x="5357" y="2879"/>
                  </a:cubicBezTo>
                  <a:cubicBezTo>
                    <a:pt x="6919" y="2153"/>
                    <a:pt x="7952" y="926"/>
                    <a:pt x="9347" y="758"/>
                  </a:cubicBezTo>
                  <a:cubicBezTo>
                    <a:pt x="9425" y="755"/>
                    <a:pt x="9502" y="753"/>
                    <a:pt x="9579" y="753"/>
                  </a:cubicBezTo>
                  <a:cubicBezTo>
                    <a:pt x="10109" y="753"/>
                    <a:pt x="10617" y="835"/>
                    <a:pt x="11104" y="982"/>
                  </a:cubicBezTo>
                  <a:cubicBezTo>
                    <a:pt x="11662" y="1233"/>
                    <a:pt x="12248" y="1400"/>
                    <a:pt x="12834" y="1484"/>
                  </a:cubicBezTo>
                  <a:cubicBezTo>
                    <a:pt x="13476" y="1484"/>
                    <a:pt x="14117" y="1428"/>
                    <a:pt x="14731" y="1344"/>
                  </a:cubicBezTo>
                  <a:cubicBezTo>
                    <a:pt x="15736" y="1344"/>
                    <a:pt x="16768" y="1540"/>
                    <a:pt x="17716" y="1930"/>
                  </a:cubicBezTo>
                  <a:cubicBezTo>
                    <a:pt x="18051" y="2070"/>
                    <a:pt x="19279" y="2460"/>
                    <a:pt x="19000" y="2711"/>
                  </a:cubicBezTo>
                  <a:cubicBezTo>
                    <a:pt x="18968" y="2739"/>
                    <a:pt x="18914" y="2750"/>
                    <a:pt x="18845" y="2750"/>
                  </a:cubicBezTo>
                  <a:cubicBezTo>
                    <a:pt x="18492" y="2750"/>
                    <a:pt x="17736" y="2447"/>
                    <a:pt x="17410" y="2377"/>
                  </a:cubicBezTo>
                  <a:cubicBezTo>
                    <a:pt x="17097" y="2342"/>
                    <a:pt x="16781" y="2322"/>
                    <a:pt x="16461" y="2322"/>
                  </a:cubicBezTo>
                  <a:cubicBezTo>
                    <a:pt x="16009" y="2322"/>
                    <a:pt x="15551" y="2362"/>
                    <a:pt x="15094" y="2460"/>
                  </a:cubicBezTo>
                  <a:cubicBezTo>
                    <a:pt x="14648" y="2516"/>
                    <a:pt x="14285" y="2823"/>
                    <a:pt x="14090" y="3241"/>
                  </a:cubicBezTo>
                  <a:cubicBezTo>
                    <a:pt x="13783" y="3660"/>
                    <a:pt x="13448" y="4050"/>
                    <a:pt x="13085" y="4385"/>
                  </a:cubicBezTo>
                  <a:cubicBezTo>
                    <a:pt x="12109" y="5139"/>
                    <a:pt x="11495" y="5864"/>
                    <a:pt x="10602" y="6533"/>
                  </a:cubicBezTo>
                  <a:cubicBezTo>
                    <a:pt x="9514" y="7370"/>
                    <a:pt x="8287" y="8068"/>
                    <a:pt x="6975" y="8514"/>
                  </a:cubicBezTo>
                  <a:cubicBezTo>
                    <a:pt x="6698" y="8600"/>
                    <a:pt x="6421" y="8636"/>
                    <a:pt x="6132" y="8636"/>
                  </a:cubicBezTo>
                  <a:cubicBezTo>
                    <a:pt x="6042" y="8636"/>
                    <a:pt x="5952" y="8633"/>
                    <a:pt x="5859" y="8626"/>
                  </a:cubicBezTo>
                  <a:cubicBezTo>
                    <a:pt x="5636" y="8626"/>
                    <a:pt x="3125" y="9742"/>
                    <a:pt x="2874" y="9742"/>
                  </a:cubicBezTo>
                  <a:cubicBezTo>
                    <a:pt x="3125" y="9547"/>
                    <a:pt x="5552" y="7984"/>
                    <a:pt x="5804" y="7789"/>
                  </a:cubicBezTo>
                  <a:cubicBezTo>
                    <a:pt x="6919" y="6896"/>
                    <a:pt x="7924" y="6282"/>
                    <a:pt x="8203" y="5501"/>
                  </a:cubicBezTo>
                  <a:cubicBezTo>
                    <a:pt x="8426" y="4776"/>
                    <a:pt x="8984" y="4190"/>
                    <a:pt x="9709" y="3939"/>
                  </a:cubicBezTo>
                  <a:cubicBezTo>
                    <a:pt x="10435" y="3632"/>
                    <a:pt x="11383" y="3548"/>
                    <a:pt x="12081" y="2990"/>
                  </a:cubicBezTo>
                  <a:cubicBezTo>
                    <a:pt x="12377" y="2739"/>
                    <a:pt x="12208" y="2507"/>
                    <a:pt x="11892" y="2507"/>
                  </a:cubicBezTo>
                  <a:cubicBezTo>
                    <a:pt x="11821" y="2507"/>
                    <a:pt x="11744" y="2519"/>
                    <a:pt x="11662" y="2544"/>
                  </a:cubicBezTo>
                  <a:cubicBezTo>
                    <a:pt x="10909" y="2767"/>
                    <a:pt x="10128" y="3074"/>
                    <a:pt x="9402" y="3437"/>
                  </a:cubicBezTo>
                  <a:cubicBezTo>
                    <a:pt x="8677" y="3827"/>
                    <a:pt x="8035" y="4078"/>
                    <a:pt x="7589" y="4832"/>
                  </a:cubicBezTo>
                  <a:cubicBezTo>
                    <a:pt x="6975" y="5780"/>
                    <a:pt x="6194" y="6589"/>
                    <a:pt x="5273" y="7259"/>
                  </a:cubicBezTo>
                  <a:cubicBezTo>
                    <a:pt x="4213" y="8096"/>
                    <a:pt x="2902" y="8961"/>
                    <a:pt x="1730" y="9714"/>
                  </a:cubicBezTo>
                  <a:cubicBezTo>
                    <a:pt x="1340" y="9937"/>
                    <a:pt x="1423" y="10523"/>
                    <a:pt x="1870" y="10607"/>
                  </a:cubicBezTo>
                  <a:lnTo>
                    <a:pt x="1786" y="11165"/>
                  </a:lnTo>
                  <a:cubicBezTo>
                    <a:pt x="1875" y="11183"/>
                    <a:pt x="1961" y="11191"/>
                    <a:pt x="2045" y="11191"/>
                  </a:cubicBezTo>
                  <a:cubicBezTo>
                    <a:pt x="2612" y="11191"/>
                    <a:pt x="3046" y="10808"/>
                    <a:pt x="3460" y="10467"/>
                  </a:cubicBezTo>
                  <a:cubicBezTo>
                    <a:pt x="3934" y="10105"/>
                    <a:pt x="4381" y="9714"/>
                    <a:pt x="4688" y="9658"/>
                  </a:cubicBezTo>
                  <a:cubicBezTo>
                    <a:pt x="5525" y="9519"/>
                    <a:pt x="6445" y="9714"/>
                    <a:pt x="7310" y="9435"/>
                  </a:cubicBezTo>
                  <a:cubicBezTo>
                    <a:pt x="8956" y="8905"/>
                    <a:pt x="10128" y="7649"/>
                    <a:pt x="11355" y="6729"/>
                  </a:cubicBezTo>
                  <a:cubicBezTo>
                    <a:pt x="12332" y="6003"/>
                    <a:pt x="12918" y="5334"/>
                    <a:pt x="13811" y="4664"/>
                  </a:cubicBezTo>
                  <a:cubicBezTo>
                    <a:pt x="14313" y="4274"/>
                    <a:pt x="14480" y="3409"/>
                    <a:pt x="15150" y="3130"/>
                  </a:cubicBezTo>
                  <a:cubicBezTo>
                    <a:pt x="15608" y="3002"/>
                    <a:pt x="16078" y="2933"/>
                    <a:pt x="16552" y="2933"/>
                  </a:cubicBezTo>
                  <a:cubicBezTo>
                    <a:pt x="16800" y="2933"/>
                    <a:pt x="17049" y="2952"/>
                    <a:pt x="17298" y="2990"/>
                  </a:cubicBezTo>
                  <a:cubicBezTo>
                    <a:pt x="17780" y="3044"/>
                    <a:pt x="18597" y="3355"/>
                    <a:pt x="19179" y="3355"/>
                  </a:cubicBezTo>
                  <a:cubicBezTo>
                    <a:pt x="19204" y="3355"/>
                    <a:pt x="19227" y="3354"/>
                    <a:pt x="19251" y="3353"/>
                  </a:cubicBezTo>
                  <a:cubicBezTo>
                    <a:pt x="19948" y="3325"/>
                    <a:pt x="20088" y="2935"/>
                    <a:pt x="19586" y="2460"/>
                  </a:cubicBezTo>
                  <a:cubicBezTo>
                    <a:pt x="19083" y="1930"/>
                    <a:pt x="18470" y="1512"/>
                    <a:pt x="17800" y="1261"/>
                  </a:cubicBezTo>
                  <a:cubicBezTo>
                    <a:pt x="16832" y="911"/>
                    <a:pt x="15916" y="562"/>
                    <a:pt x="14827" y="562"/>
                  </a:cubicBezTo>
                  <a:cubicBezTo>
                    <a:pt x="14786" y="562"/>
                    <a:pt x="14745" y="562"/>
                    <a:pt x="14703" y="563"/>
                  </a:cubicBezTo>
                  <a:cubicBezTo>
                    <a:pt x="14052" y="563"/>
                    <a:pt x="13523" y="733"/>
                    <a:pt x="13092" y="733"/>
                  </a:cubicBezTo>
                  <a:cubicBezTo>
                    <a:pt x="13061" y="733"/>
                    <a:pt x="13031" y="732"/>
                    <a:pt x="13001" y="730"/>
                  </a:cubicBezTo>
                  <a:cubicBezTo>
                    <a:pt x="12471" y="675"/>
                    <a:pt x="11969" y="535"/>
                    <a:pt x="11495" y="312"/>
                  </a:cubicBezTo>
                  <a:cubicBezTo>
                    <a:pt x="10943" y="111"/>
                    <a:pt x="10391" y="1"/>
                    <a:pt x="9819" y="1"/>
                  </a:cubicBezTo>
                  <a:close/>
                </a:path>
              </a:pathLst>
            </a:custGeom>
            <a:solidFill>
              <a:srgbClr val="447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7"/>
            <p:cNvSpPr/>
            <p:nvPr/>
          </p:nvSpPr>
          <p:spPr>
            <a:xfrm>
              <a:off x="3250159" y="1415798"/>
              <a:ext cx="374316" cy="179461"/>
            </a:xfrm>
            <a:custGeom>
              <a:avLst/>
              <a:gdLst/>
              <a:ahLst/>
              <a:cxnLst/>
              <a:rect l="l" t="t" r="r" b="b"/>
              <a:pathLst>
                <a:path w="15764" h="7577" extrusionOk="0">
                  <a:moveTo>
                    <a:pt x="8147" y="0"/>
                  </a:moveTo>
                  <a:lnTo>
                    <a:pt x="3934" y="1032"/>
                  </a:lnTo>
                  <a:lnTo>
                    <a:pt x="1367" y="1228"/>
                  </a:lnTo>
                  <a:cubicBezTo>
                    <a:pt x="391" y="1897"/>
                    <a:pt x="279" y="2483"/>
                    <a:pt x="0" y="3069"/>
                  </a:cubicBezTo>
                  <a:lnTo>
                    <a:pt x="1814" y="2957"/>
                  </a:lnTo>
                  <a:lnTo>
                    <a:pt x="3041" y="3013"/>
                  </a:lnTo>
                  <a:lnTo>
                    <a:pt x="4827" y="4241"/>
                  </a:lnTo>
                  <a:lnTo>
                    <a:pt x="6668" y="6780"/>
                  </a:lnTo>
                  <a:cubicBezTo>
                    <a:pt x="7883" y="7398"/>
                    <a:pt x="9131" y="7576"/>
                    <a:pt x="10398" y="7576"/>
                  </a:cubicBezTo>
                  <a:cubicBezTo>
                    <a:pt x="10790" y="7576"/>
                    <a:pt x="11183" y="7559"/>
                    <a:pt x="11578" y="7533"/>
                  </a:cubicBezTo>
                  <a:lnTo>
                    <a:pt x="15763" y="6780"/>
                  </a:lnTo>
                  <a:lnTo>
                    <a:pt x="12945" y="5691"/>
                  </a:lnTo>
                  <a:cubicBezTo>
                    <a:pt x="11467" y="5106"/>
                    <a:pt x="9960" y="4631"/>
                    <a:pt x="8426" y="4297"/>
                  </a:cubicBezTo>
                  <a:lnTo>
                    <a:pt x="7310" y="4018"/>
                  </a:lnTo>
                  <a:lnTo>
                    <a:pt x="9932" y="1758"/>
                  </a:lnTo>
                  <a:lnTo>
                    <a:pt x="10685" y="530"/>
                  </a:lnTo>
                  <a:lnTo>
                    <a:pt x="8147" y="0"/>
                  </a:lnTo>
                  <a:close/>
                </a:path>
              </a:pathLst>
            </a:custGeom>
            <a:solidFill>
              <a:srgbClr val="71C8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7"/>
            <p:cNvSpPr/>
            <p:nvPr/>
          </p:nvSpPr>
          <p:spPr>
            <a:xfrm>
              <a:off x="3248164" y="1414473"/>
              <a:ext cx="380276" cy="181782"/>
            </a:xfrm>
            <a:custGeom>
              <a:avLst/>
              <a:gdLst/>
              <a:ahLst/>
              <a:cxnLst/>
              <a:rect l="l" t="t" r="r" b="b"/>
              <a:pathLst>
                <a:path w="16015" h="7675" extrusionOk="0">
                  <a:moveTo>
                    <a:pt x="8231" y="112"/>
                  </a:moveTo>
                  <a:lnTo>
                    <a:pt x="10686" y="614"/>
                  </a:lnTo>
                  <a:lnTo>
                    <a:pt x="9988" y="1758"/>
                  </a:lnTo>
                  <a:lnTo>
                    <a:pt x="7282" y="4101"/>
                  </a:lnTo>
                  <a:lnTo>
                    <a:pt x="8482" y="4380"/>
                  </a:lnTo>
                  <a:cubicBezTo>
                    <a:pt x="9737" y="4659"/>
                    <a:pt x="10965" y="5022"/>
                    <a:pt x="12164" y="5468"/>
                  </a:cubicBezTo>
                  <a:lnTo>
                    <a:pt x="13001" y="5775"/>
                  </a:lnTo>
                  <a:lnTo>
                    <a:pt x="15652" y="6836"/>
                  </a:lnTo>
                  <a:lnTo>
                    <a:pt x="11662" y="7533"/>
                  </a:lnTo>
                  <a:cubicBezTo>
                    <a:pt x="11267" y="7563"/>
                    <a:pt x="10853" y="7585"/>
                    <a:pt x="10428" y="7585"/>
                  </a:cubicBezTo>
                  <a:cubicBezTo>
                    <a:pt x="9262" y="7585"/>
                    <a:pt x="8006" y="7421"/>
                    <a:pt x="6780" y="6808"/>
                  </a:cubicBezTo>
                  <a:lnTo>
                    <a:pt x="4966" y="4269"/>
                  </a:lnTo>
                  <a:lnTo>
                    <a:pt x="3153" y="3013"/>
                  </a:lnTo>
                  <a:lnTo>
                    <a:pt x="1898" y="2985"/>
                  </a:lnTo>
                  <a:lnTo>
                    <a:pt x="196" y="3069"/>
                  </a:lnTo>
                  <a:lnTo>
                    <a:pt x="252" y="2902"/>
                  </a:lnTo>
                  <a:cubicBezTo>
                    <a:pt x="475" y="2260"/>
                    <a:pt x="921" y="1702"/>
                    <a:pt x="1479" y="1339"/>
                  </a:cubicBezTo>
                  <a:lnTo>
                    <a:pt x="4046" y="1116"/>
                  </a:lnTo>
                  <a:lnTo>
                    <a:pt x="8231" y="112"/>
                  </a:lnTo>
                  <a:close/>
                  <a:moveTo>
                    <a:pt x="8203" y="0"/>
                  </a:moveTo>
                  <a:lnTo>
                    <a:pt x="3990" y="1033"/>
                  </a:lnTo>
                  <a:lnTo>
                    <a:pt x="1423" y="1228"/>
                  </a:lnTo>
                  <a:cubicBezTo>
                    <a:pt x="809" y="1618"/>
                    <a:pt x="363" y="2204"/>
                    <a:pt x="140" y="2902"/>
                  </a:cubicBezTo>
                  <a:lnTo>
                    <a:pt x="56" y="3125"/>
                  </a:lnTo>
                  <a:lnTo>
                    <a:pt x="0" y="3209"/>
                  </a:lnTo>
                  <a:lnTo>
                    <a:pt x="1898" y="3097"/>
                  </a:lnTo>
                  <a:lnTo>
                    <a:pt x="3097" y="3125"/>
                  </a:lnTo>
                  <a:lnTo>
                    <a:pt x="4883" y="4353"/>
                  </a:lnTo>
                  <a:lnTo>
                    <a:pt x="6724" y="6891"/>
                  </a:lnTo>
                  <a:lnTo>
                    <a:pt x="6752" y="6891"/>
                  </a:lnTo>
                  <a:cubicBezTo>
                    <a:pt x="7839" y="7421"/>
                    <a:pt x="9026" y="7675"/>
                    <a:pt x="10243" y="7675"/>
                  </a:cubicBezTo>
                  <a:cubicBezTo>
                    <a:pt x="10307" y="7675"/>
                    <a:pt x="10371" y="7674"/>
                    <a:pt x="10435" y="7673"/>
                  </a:cubicBezTo>
                  <a:cubicBezTo>
                    <a:pt x="10853" y="7673"/>
                    <a:pt x="11272" y="7645"/>
                    <a:pt x="11662" y="7617"/>
                  </a:cubicBezTo>
                  <a:lnTo>
                    <a:pt x="16014" y="6863"/>
                  </a:lnTo>
                  <a:lnTo>
                    <a:pt x="13029" y="5692"/>
                  </a:lnTo>
                  <a:lnTo>
                    <a:pt x="12192" y="5385"/>
                  </a:lnTo>
                  <a:cubicBezTo>
                    <a:pt x="10993" y="4938"/>
                    <a:pt x="9765" y="4576"/>
                    <a:pt x="8510" y="4297"/>
                  </a:cubicBezTo>
                  <a:lnTo>
                    <a:pt x="7477" y="4046"/>
                  </a:lnTo>
                  <a:lnTo>
                    <a:pt x="10044" y="1842"/>
                  </a:lnTo>
                  <a:lnTo>
                    <a:pt x="10797" y="558"/>
                  </a:lnTo>
                  <a:lnTo>
                    <a:pt x="8203" y="0"/>
                  </a:lnTo>
                  <a:close/>
                </a:path>
              </a:pathLst>
            </a:custGeom>
            <a:solidFill>
              <a:srgbClr val="C837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7"/>
            <p:cNvSpPr/>
            <p:nvPr/>
          </p:nvSpPr>
          <p:spPr>
            <a:xfrm>
              <a:off x="3234296" y="1407441"/>
              <a:ext cx="302060" cy="196704"/>
            </a:xfrm>
            <a:custGeom>
              <a:avLst/>
              <a:gdLst/>
              <a:ahLst/>
              <a:cxnLst/>
              <a:rect l="l" t="t" r="r" b="b"/>
              <a:pathLst>
                <a:path w="12721" h="8305" extrusionOk="0">
                  <a:moveTo>
                    <a:pt x="9150" y="1"/>
                  </a:moveTo>
                  <a:cubicBezTo>
                    <a:pt x="9001" y="1"/>
                    <a:pt x="8852" y="6"/>
                    <a:pt x="8703" y="18"/>
                  </a:cubicBezTo>
                  <a:cubicBezTo>
                    <a:pt x="7057" y="130"/>
                    <a:pt x="5718" y="688"/>
                    <a:pt x="4267" y="1051"/>
                  </a:cubicBezTo>
                  <a:cubicBezTo>
                    <a:pt x="4239" y="1051"/>
                    <a:pt x="3793" y="1106"/>
                    <a:pt x="3374" y="1106"/>
                  </a:cubicBezTo>
                  <a:cubicBezTo>
                    <a:pt x="2984" y="1106"/>
                    <a:pt x="2593" y="1134"/>
                    <a:pt x="2230" y="1190"/>
                  </a:cubicBezTo>
                  <a:cubicBezTo>
                    <a:pt x="1589" y="1330"/>
                    <a:pt x="1254" y="1804"/>
                    <a:pt x="947" y="2222"/>
                  </a:cubicBezTo>
                  <a:cubicBezTo>
                    <a:pt x="752" y="2473"/>
                    <a:pt x="557" y="2724"/>
                    <a:pt x="417" y="3003"/>
                  </a:cubicBezTo>
                  <a:cubicBezTo>
                    <a:pt x="256" y="3326"/>
                    <a:pt x="0" y="3799"/>
                    <a:pt x="494" y="3799"/>
                  </a:cubicBezTo>
                  <a:cubicBezTo>
                    <a:pt x="599" y="3799"/>
                    <a:pt x="738" y="3778"/>
                    <a:pt x="919" y="3729"/>
                  </a:cubicBezTo>
                  <a:cubicBezTo>
                    <a:pt x="1310" y="3645"/>
                    <a:pt x="1700" y="3617"/>
                    <a:pt x="2091" y="3589"/>
                  </a:cubicBezTo>
                  <a:cubicBezTo>
                    <a:pt x="2355" y="3573"/>
                    <a:pt x="2639" y="3527"/>
                    <a:pt x="2919" y="3527"/>
                  </a:cubicBezTo>
                  <a:cubicBezTo>
                    <a:pt x="3112" y="3527"/>
                    <a:pt x="3304" y="3549"/>
                    <a:pt x="3486" y="3617"/>
                  </a:cubicBezTo>
                  <a:cubicBezTo>
                    <a:pt x="4407" y="4008"/>
                    <a:pt x="4713" y="4482"/>
                    <a:pt x="5439" y="5124"/>
                  </a:cubicBezTo>
                  <a:cubicBezTo>
                    <a:pt x="5774" y="5486"/>
                    <a:pt x="6081" y="5877"/>
                    <a:pt x="6276" y="6323"/>
                  </a:cubicBezTo>
                  <a:cubicBezTo>
                    <a:pt x="6555" y="6881"/>
                    <a:pt x="6973" y="7356"/>
                    <a:pt x="7503" y="7691"/>
                  </a:cubicBezTo>
                  <a:cubicBezTo>
                    <a:pt x="8368" y="8165"/>
                    <a:pt x="9624" y="8249"/>
                    <a:pt x="10712" y="8304"/>
                  </a:cubicBezTo>
                  <a:cubicBezTo>
                    <a:pt x="11381" y="8304"/>
                    <a:pt x="12079" y="8221"/>
                    <a:pt x="12720" y="8025"/>
                  </a:cubicBezTo>
                  <a:lnTo>
                    <a:pt x="12637" y="7384"/>
                  </a:lnTo>
                  <a:cubicBezTo>
                    <a:pt x="12637" y="7384"/>
                    <a:pt x="11772" y="7328"/>
                    <a:pt x="10740" y="7300"/>
                  </a:cubicBezTo>
                  <a:cubicBezTo>
                    <a:pt x="9707" y="7272"/>
                    <a:pt x="8480" y="7105"/>
                    <a:pt x="7978" y="6826"/>
                  </a:cubicBezTo>
                  <a:cubicBezTo>
                    <a:pt x="7587" y="6630"/>
                    <a:pt x="7224" y="6323"/>
                    <a:pt x="6973" y="5961"/>
                  </a:cubicBezTo>
                  <a:cubicBezTo>
                    <a:pt x="6694" y="5431"/>
                    <a:pt x="6332" y="4956"/>
                    <a:pt x="5941" y="4482"/>
                  </a:cubicBezTo>
                  <a:cubicBezTo>
                    <a:pt x="5434" y="3921"/>
                    <a:pt x="3827" y="3054"/>
                    <a:pt x="2908" y="3054"/>
                  </a:cubicBezTo>
                  <a:cubicBezTo>
                    <a:pt x="2867" y="3054"/>
                    <a:pt x="2827" y="3056"/>
                    <a:pt x="2788" y="3059"/>
                  </a:cubicBezTo>
                  <a:cubicBezTo>
                    <a:pt x="3093" y="2735"/>
                    <a:pt x="4430" y="2690"/>
                    <a:pt x="5319" y="2690"/>
                  </a:cubicBezTo>
                  <a:cubicBezTo>
                    <a:pt x="5653" y="2690"/>
                    <a:pt x="5923" y="2697"/>
                    <a:pt x="6053" y="2697"/>
                  </a:cubicBezTo>
                  <a:cubicBezTo>
                    <a:pt x="7169" y="2697"/>
                    <a:pt x="8424" y="2948"/>
                    <a:pt x="9066" y="3450"/>
                  </a:cubicBezTo>
                  <a:lnTo>
                    <a:pt x="9428" y="3003"/>
                  </a:lnTo>
                  <a:cubicBezTo>
                    <a:pt x="8508" y="2278"/>
                    <a:pt x="7308" y="2083"/>
                    <a:pt x="6081" y="2083"/>
                  </a:cubicBezTo>
                  <a:cubicBezTo>
                    <a:pt x="4992" y="2083"/>
                    <a:pt x="3932" y="2222"/>
                    <a:pt x="2872" y="2445"/>
                  </a:cubicBezTo>
                  <a:cubicBezTo>
                    <a:pt x="2288" y="2572"/>
                    <a:pt x="1381" y="3046"/>
                    <a:pt x="1243" y="3046"/>
                  </a:cubicBezTo>
                  <a:cubicBezTo>
                    <a:pt x="1230" y="3046"/>
                    <a:pt x="1224" y="3041"/>
                    <a:pt x="1226" y="3031"/>
                  </a:cubicBezTo>
                  <a:cubicBezTo>
                    <a:pt x="1254" y="2585"/>
                    <a:pt x="2203" y="1999"/>
                    <a:pt x="2454" y="1943"/>
                  </a:cubicBezTo>
                  <a:cubicBezTo>
                    <a:pt x="2593" y="1888"/>
                    <a:pt x="3179" y="1832"/>
                    <a:pt x="3598" y="1832"/>
                  </a:cubicBezTo>
                  <a:cubicBezTo>
                    <a:pt x="3679" y="1837"/>
                    <a:pt x="3760" y="1839"/>
                    <a:pt x="3841" y="1839"/>
                  </a:cubicBezTo>
                  <a:cubicBezTo>
                    <a:pt x="4197" y="1839"/>
                    <a:pt x="4539" y="1794"/>
                    <a:pt x="4881" y="1748"/>
                  </a:cubicBezTo>
                  <a:cubicBezTo>
                    <a:pt x="6164" y="1357"/>
                    <a:pt x="7475" y="1106"/>
                    <a:pt x="8815" y="995"/>
                  </a:cubicBezTo>
                  <a:cubicBezTo>
                    <a:pt x="8920" y="990"/>
                    <a:pt x="9024" y="988"/>
                    <a:pt x="9128" y="988"/>
                  </a:cubicBezTo>
                  <a:cubicBezTo>
                    <a:pt x="9629" y="988"/>
                    <a:pt x="10115" y="1042"/>
                    <a:pt x="10600" y="1134"/>
                  </a:cubicBezTo>
                  <a:cubicBezTo>
                    <a:pt x="11242" y="1246"/>
                    <a:pt x="11716" y="1385"/>
                    <a:pt x="11716" y="1385"/>
                  </a:cubicBezTo>
                  <a:lnTo>
                    <a:pt x="11967" y="688"/>
                  </a:lnTo>
                  <a:cubicBezTo>
                    <a:pt x="11605" y="437"/>
                    <a:pt x="11214" y="269"/>
                    <a:pt x="10768" y="186"/>
                  </a:cubicBezTo>
                  <a:cubicBezTo>
                    <a:pt x="10241" y="76"/>
                    <a:pt x="9697" y="1"/>
                    <a:pt x="9150" y="1"/>
                  </a:cubicBezTo>
                  <a:close/>
                </a:path>
              </a:pathLst>
            </a:custGeom>
            <a:solidFill>
              <a:srgbClr val="225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7"/>
            <p:cNvSpPr/>
            <p:nvPr/>
          </p:nvSpPr>
          <p:spPr>
            <a:xfrm>
              <a:off x="3377343" y="1576621"/>
              <a:ext cx="416060" cy="312239"/>
            </a:xfrm>
            <a:custGeom>
              <a:avLst/>
              <a:gdLst/>
              <a:ahLst/>
              <a:cxnLst/>
              <a:rect l="l" t="t" r="r" b="b"/>
              <a:pathLst>
                <a:path w="17522" h="13183" extrusionOk="0">
                  <a:moveTo>
                    <a:pt x="8951" y="1"/>
                  </a:moveTo>
                  <a:cubicBezTo>
                    <a:pt x="8132" y="1"/>
                    <a:pt x="7535" y="321"/>
                    <a:pt x="6780" y="405"/>
                  </a:cubicBezTo>
                  <a:cubicBezTo>
                    <a:pt x="5497" y="1298"/>
                    <a:pt x="4046" y="1967"/>
                    <a:pt x="3181" y="3446"/>
                  </a:cubicBezTo>
                  <a:cubicBezTo>
                    <a:pt x="1982" y="5259"/>
                    <a:pt x="1005" y="7240"/>
                    <a:pt x="308" y="9305"/>
                  </a:cubicBezTo>
                  <a:cubicBezTo>
                    <a:pt x="29" y="10449"/>
                    <a:pt x="1" y="11648"/>
                    <a:pt x="196" y="12792"/>
                  </a:cubicBezTo>
                  <a:lnTo>
                    <a:pt x="615" y="13183"/>
                  </a:lnTo>
                  <a:lnTo>
                    <a:pt x="2205" y="10588"/>
                  </a:lnTo>
                  <a:lnTo>
                    <a:pt x="5357" y="7129"/>
                  </a:lnTo>
                  <a:lnTo>
                    <a:pt x="8398" y="7157"/>
                  </a:lnTo>
                  <a:lnTo>
                    <a:pt x="11160" y="7910"/>
                  </a:lnTo>
                  <a:lnTo>
                    <a:pt x="14759" y="6766"/>
                  </a:lnTo>
                  <a:cubicBezTo>
                    <a:pt x="14959" y="6685"/>
                    <a:pt x="15151" y="6651"/>
                    <a:pt x="15339" y="6651"/>
                  </a:cubicBezTo>
                  <a:cubicBezTo>
                    <a:pt x="15992" y="6651"/>
                    <a:pt x="16586" y="7058"/>
                    <a:pt x="17214" y="7296"/>
                  </a:cubicBezTo>
                  <a:lnTo>
                    <a:pt x="17521" y="5929"/>
                  </a:lnTo>
                  <a:cubicBezTo>
                    <a:pt x="16461" y="4618"/>
                    <a:pt x="15624" y="3279"/>
                    <a:pt x="13783" y="2051"/>
                  </a:cubicBezTo>
                  <a:cubicBezTo>
                    <a:pt x="12667" y="1298"/>
                    <a:pt x="11579" y="517"/>
                    <a:pt x="9849" y="126"/>
                  </a:cubicBezTo>
                  <a:cubicBezTo>
                    <a:pt x="9516" y="36"/>
                    <a:pt x="9222" y="1"/>
                    <a:pt x="8951" y="1"/>
                  </a:cubicBezTo>
                  <a:close/>
                </a:path>
              </a:pathLst>
            </a:custGeom>
            <a:solidFill>
              <a:srgbClr val="71C8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7"/>
            <p:cNvSpPr/>
            <p:nvPr/>
          </p:nvSpPr>
          <p:spPr>
            <a:xfrm>
              <a:off x="3376678" y="1576550"/>
              <a:ext cx="418054" cy="313637"/>
            </a:xfrm>
            <a:custGeom>
              <a:avLst/>
              <a:gdLst/>
              <a:ahLst/>
              <a:cxnLst/>
              <a:rect l="l" t="t" r="r" b="b"/>
              <a:pathLst>
                <a:path w="17606" h="13242" extrusionOk="0">
                  <a:moveTo>
                    <a:pt x="8935" y="79"/>
                  </a:moveTo>
                  <a:cubicBezTo>
                    <a:pt x="9241" y="79"/>
                    <a:pt x="9547" y="115"/>
                    <a:pt x="9849" y="185"/>
                  </a:cubicBezTo>
                  <a:cubicBezTo>
                    <a:pt x="11523" y="575"/>
                    <a:pt x="12583" y="1329"/>
                    <a:pt x="13643" y="2026"/>
                  </a:cubicBezTo>
                  <a:lnTo>
                    <a:pt x="13755" y="2110"/>
                  </a:lnTo>
                  <a:cubicBezTo>
                    <a:pt x="14983" y="2947"/>
                    <a:pt x="16071" y="4035"/>
                    <a:pt x="16936" y="5262"/>
                  </a:cubicBezTo>
                  <a:cubicBezTo>
                    <a:pt x="17103" y="5486"/>
                    <a:pt x="17298" y="5737"/>
                    <a:pt x="17494" y="5960"/>
                  </a:cubicBezTo>
                  <a:lnTo>
                    <a:pt x="17187" y="7243"/>
                  </a:lnTo>
                  <a:cubicBezTo>
                    <a:pt x="17047" y="7160"/>
                    <a:pt x="16880" y="7104"/>
                    <a:pt x="16740" y="7020"/>
                  </a:cubicBezTo>
                  <a:cubicBezTo>
                    <a:pt x="16296" y="6798"/>
                    <a:pt x="15837" y="6576"/>
                    <a:pt x="15353" y="6576"/>
                  </a:cubicBezTo>
                  <a:cubicBezTo>
                    <a:pt x="15168" y="6576"/>
                    <a:pt x="14980" y="6608"/>
                    <a:pt x="14787" y="6685"/>
                  </a:cubicBezTo>
                  <a:lnTo>
                    <a:pt x="11188" y="7829"/>
                  </a:lnTo>
                  <a:lnTo>
                    <a:pt x="8426" y="7104"/>
                  </a:lnTo>
                  <a:lnTo>
                    <a:pt x="5385" y="7076"/>
                  </a:lnTo>
                  <a:lnTo>
                    <a:pt x="5357" y="7076"/>
                  </a:lnTo>
                  <a:lnTo>
                    <a:pt x="2205" y="10535"/>
                  </a:lnTo>
                  <a:lnTo>
                    <a:pt x="643" y="13102"/>
                  </a:lnTo>
                  <a:lnTo>
                    <a:pt x="308" y="12767"/>
                  </a:lnTo>
                  <a:lnTo>
                    <a:pt x="280" y="12767"/>
                  </a:lnTo>
                  <a:cubicBezTo>
                    <a:pt x="85" y="11623"/>
                    <a:pt x="112" y="10452"/>
                    <a:pt x="364" y="9336"/>
                  </a:cubicBezTo>
                  <a:cubicBezTo>
                    <a:pt x="1061" y="7271"/>
                    <a:pt x="2037" y="5290"/>
                    <a:pt x="3209" y="3477"/>
                  </a:cubicBezTo>
                  <a:cubicBezTo>
                    <a:pt x="3907" y="2305"/>
                    <a:pt x="4967" y="1636"/>
                    <a:pt x="5999" y="994"/>
                  </a:cubicBezTo>
                  <a:cubicBezTo>
                    <a:pt x="6278" y="827"/>
                    <a:pt x="6557" y="659"/>
                    <a:pt x="6808" y="464"/>
                  </a:cubicBezTo>
                  <a:cubicBezTo>
                    <a:pt x="7115" y="436"/>
                    <a:pt x="7394" y="352"/>
                    <a:pt x="7673" y="296"/>
                  </a:cubicBezTo>
                  <a:cubicBezTo>
                    <a:pt x="8080" y="150"/>
                    <a:pt x="8506" y="79"/>
                    <a:pt x="8935" y="79"/>
                  </a:cubicBezTo>
                  <a:close/>
                  <a:moveTo>
                    <a:pt x="8914" y="1"/>
                  </a:moveTo>
                  <a:cubicBezTo>
                    <a:pt x="8498" y="1"/>
                    <a:pt x="8081" y="71"/>
                    <a:pt x="7673" y="213"/>
                  </a:cubicBezTo>
                  <a:cubicBezTo>
                    <a:pt x="7394" y="296"/>
                    <a:pt x="7115" y="352"/>
                    <a:pt x="6808" y="408"/>
                  </a:cubicBezTo>
                  <a:lnTo>
                    <a:pt x="6780" y="408"/>
                  </a:lnTo>
                  <a:cubicBezTo>
                    <a:pt x="6529" y="575"/>
                    <a:pt x="6250" y="771"/>
                    <a:pt x="5971" y="938"/>
                  </a:cubicBezTo>
                  <a:cubicBezTo>
                    <a:pt x="4939" y="1580"/>
                    <a:pt x="3851" y="2249"/>
                    <a:pt x="3153" y="3449"/>
                  </a:cubicBezTo>
                  <a:cubicBezTo>
                    <a:pt x="1982" y="5262"/>
                    <a:pt x="1005" y="7243"/>
                    <a:pt x="308" y="9336"/>
                  </a:cubicBezTo>
                  <a:cubicBezTo>
                    <a:pt x="57" y="10480"/>
                    <a:pt x="1" y="11651"/>
                    <a:pt x="196" y="12823"/>
                  </a:cubicBezTo>
                  <a:lnTo>
                    <a:pt x="670" y="13242"/>
                  </a:lnTo>
                  <a:lnTo>
                    <a:pt x="2289" y="10647"/>
                  </a:lnTo>
                  <a:lnTo>
                    <a:pt x="5413" y="7215"/>
                  </a:lnTo>
                  <a:lnTo>
                    <a:pt x="8426" y="7243"/>
                  </a:lnTo>
                  <a:lnTo>
                    <a:pt x="11160" y="7969"/>
                  </a:lnTo>
                  <a:lnTo>
                    <a:pt x="14815" y="6825"/>
                  </a:lnTo>
                  <a:cubicBezTo>
                    <a:pt x="15009" y="6744"/>
                    <a:pt x="15196" y="6710"/>
                    <a:pt x="15379" y="6710"/>
                  </a:cubicBezTo>
                  <a:cubicBezTo>
                    <a:pt x="15827" y="6710"/>
                    <a:pt x="16249" y="6914"/>
                    <a:pt x="16684" y="7132"/>
                  </a:cubicBezTo>
                  <a:cubicBezTo>
                    <a:pt x="16852" y="7215"/>
                    <a:pt x="17019" y="7299"/>
                    <a:pt x="17187" y="7383"/>
                  </a:cubicBezTo>
                  <a:lnTo>
                    <a:pt x="17242" y="7411"/>
                  </a:lnTo>
                  <a:lnTo>
                    <a:pt x="17605" y="5960"/>
                  </a:lnTo>
                  <a:cubicBezTo>
                    <a:pt x="17410" y="5709"/>
                    <a:pt x="17215" y="5458"/>
                    <a:pt x="17047" y="5235"/>
                  </a:cubicBezTo>
                  <a:cubicBezTo>
                    <a:pt x="16154" y="3979"/>
                    <a:pt x="15094" y="2919"/>
                    <a:pt x="13839" y="2054"/>
                  </a:cubicBezTo>
                  <a:lnTo>
                    <a:pt x="13727" y="1970"/>
                  </a:lnTo>
                  <a:cubicBezTo>
                    <a:pt x="12667" y="1245"/>
                    <a:pt x="11579" y="520"/>
                    <a:pt x="9877" y="129"/>
                  </a:cubicBezTo>
                  <a:cubicBezTo>
                    <a:pt x="9560" y="44"/>
                    <a:pt x="9237" y="1"/>
                    <a:pt x="8914" y="1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7"/>
            <p:cNvSpPr/>
            <p:nvPr/>
          </p:nvSpPr>
          <p:spPr>
            <a:xfrm>
              <a:off x="3368747" y="1566843"/>
              <a:ext cx="471030" cy="337227"/>
            </a:xfrm>
            <a:custGeom>
              <a:avLst/>
              <a:gdLst/>
              <a:ahLst/>
              <a:cxnLst/>
              <a:rect l="l" t="t" r="r" b="b"/>
              <a:pathLst>
                <a:path w="19837" h="14238" extrusionOk="0">
                  <a:moveTo>
                    <a:pt x="9386" y="873"/>
                  </a:moveTo>
                  <a:cubicBezTo>
                    <a:pt x="9410" y="873"/>
                    <a:pt x="9434" y="873"/>
                    <a:pt x="9458" y="874"/>
                  </a:cubicBezTo>
                  <a:cubicBezTo>
                    <a:pt x="11634" y="985"/>
                    <a:pt x="13726" y="2548"/>
                    <a:pt x="15568" y="4082"/>
                  </a:cubicBezTo>
                  <a:cubicBezTo>
                    <a:pt x="16265" y="4835"/>
                    <a:pt x="16907" y="5645"/>
                    <a:pt x="17493" y="6454"/>
                  </a:cubicBezTo>
                  <a:cubicBezTo>
                    <a:pt x="17470" y="6472"/>
                    <a:pt x="17442" y="6481"/>
                    <a:pt x="17409" y="6481"/>
                  </a:cubicBezTo>
                  <a:cubicBezTo>
                    <a:pt x="17004" y="6481"/>
                    <a:pt x="15894" y="5139"/>
                    <a:pt x="15093" y="4752"/>
                  </a:cubicBezTo>
                  <a:cubicBezTo>
                    <a:pt x="13591" y="4069"/>
                    <a:pt x="12356" y="3440"/>
                    <a:pt x="10892" y="3440"/>
                  </a:cubicBezTo>
                  <a:cubicBezTo>
                    <a:pt x="10860" y="3440"/>
                    <a:pt x="10829" y="3440"/>
                    <a:pt x="10797" y="3441"/>
                  </a:cubicBezTo>
                  <a:cubicBezTo>
                    <a:pt x="9151" y="3468"/>
                    <a:pt x="7756" y="4529"/>
                    <a:pt x="6138" y="5533"/>
                  </a:cubicBezTo>
                  <a:cubicBezTo>
                    <a:pt x="4548" y="6537"/>
                    <a:pt x="3013" y="6956"/>
                    <a:pt x="2734" y="7486"/>
                  </a:cubicBezTo>
                  <a:cubicBezTo>
                    <a:pt x="2483" y="8016"/>
                    <a:pt x="1813" y="8881"/>
                    <a:pt x="1925" y="9048"/>
                  </a:cubicBezTo>
                  <a:cubicBezTo>
                    <a:pt x="1932" y="9057"/>
                    <a:pt x="1940" y="9061"/>
                    <a:pt x="1951" y="9061"/>
                  </a:cubicBezTo>
                  <a:cubicBezTo>
                    <a:pt x="2070" y="9061"/>
                    <a:pt x="2449" y="8488"/>
                    <a:pt x="3348" y="7821"/>
                  </a:cubicBezTo>
                  <a:cubicBezTo>
                    <a:pt x="3794" y="7486"/>
                    <a:pt x="4548" y="7291"/>
                    <a:pt x="6110" y="6342"/>
                  </a:cubicBezTo>
                  <a:cubicBezTo>
                    <a:pt x="7644" y="5366"/>
                    <a:pt x="9625" y="4082"/>
                    <a:pt x="10853" y="4054"/>
                  </a:cubicBezTo>
                  <a:cubicBezTo>
                    <a:pt x="10867" y="4054"/>
                    <a:pt x="10880" y="4054"/>
                    <a:pt x="10894" y="4054"/>
                  </a:cubicBezTo>
                  <a:cubicBezTo>
                    <a:pt x="11985" y="4054"/>
                    <a:pt x="13718" y="5121"/>
                    <a:pt x="15233" y="5617"/>
                  </a:cubicBezTo>
                  <a:cubicBezTo>
                    <a:pt x="15791" y="5784"/>
                    <a:pt x="17242" y="7012"/>
                    <a:pt x="17158" y="7179"/>
                  </a:cubicBezTo>
                  <a:cubicBezTo>
                    <a:pt x="16683" y="6880"/>
                    <a:pt x="15707" y="6692"/>
                    <a:pt x="14891" y="6692"/>
                  </a:cubicBezTo>
                  <a:cubicBezTo>
                    <a:pt x="14414" y="6692"/>
                    <a:pt x="13991" y="6756"/>
                    <a:pt x="13754" y="6900"/>
                  </a:cubicBezTo>
                  <a:cubicBezTo>
                    <a:pt x="13001" y="7374"/>
                    <a:pt x="12136" y="7625"/>
                    <a:pt x="11271" y="7653"/>
                  </a:cubicBezTo>
                  <a:cubicBezTo>
                    <a:pt x="10713" y="7653"/>
                    <a:pt x="10183" y="7542"/>
                    <a:pt x="9681" y="7346"/>
                  </a:cubicBezTo>
                  <a:cubicBezTo>
                    <a:pt x="9067" y="7095"/>
                    <a:pt x="8426" y="6956"/>
                    <a:pt x="7784" y="6928"/>
                  </a:cubicBezTo>
                  <a:cubicBezTo>
                    <a:pt x="7671" y="6921"/>
                    <a:pt x="7559" y="6917"/>
                    <a:pt x="7448" y="6917"/>
                  </a:cubicBezTo>
                  <a:cubicBezTo>
                    <a:pt x="6674" y="6917"/>
                    <a:pt x="5924" y="7085"/>
                    <a:pt x="5217" y="7402"/>
                  </a:cubicBezTo>
                  <a:cubicBezTo>
                    <a:pt x="4464" y="7821"/>
                    <a:pt x="4045" y="8518"/>
                    <a:pt x="3683" y="9104"/>
                  </a:cubicBezTo>
                  <a:cubicBezTo>
                    <a:pt x="3292" y="9690"/>
                    <a:pt x="2985" y="10136"/>
                    <a:pt x="2483" y="10360"/>
                  </a:cubicBezTo>
                  <a:cubicBezTo>
                    <a:pt x="1786" y="10694"/>
                    <a:pt x="1339" y="12815"/>
                    <a:pt x="893" y="12954"/>
                  </a:cubicBezTo>
                  <a:cubicBezTo>
                    <a:pt x="474" y="12815"/>
                    <a:pt x="1032" y="10862"/>
                    <a:pt x="1116" y="10471"/>
                  </a:cubicBezTo>
                  <a:cubicBezTo>
                    <a:pt x="1507" y="8686"/>
                    <a:pt x="2120" y="6984"/>
                    <a:pt x="2985" y="5393"/>
                  </a:cubicBezTo>
                  <a:cubicBezTo>
                    <a:pt x="3571" y="4278"/>
                    <a:pt x="4380" y="3273"/>
                    <a:pt x="5357" y="2464"/>
                  </a:cubicBezTo>
                  <a:cubicBezTo>
                    <a:pt x="6479" y="1588"/>
                    <a:pt x="8112" y="873"/>
                    <a:pt x="9386" y="873"/>
                  </a:cubicBezTo>
                  <a:close/>
                  <a:moveTo>
                    <a:pt x="9066" y="1"/>
                  </a:moveTo>
                  <a:cubicBezTo>
                    <a:pt x="7444" y="1"/>
                    <a:pt x="6051" y="1003"/>
                    <a:pt x="4910" y="1878"/>
                  </a:cubicBezTo>
                  <a:cubicBezTo>
                    <a:pt x="3878" y="2743"/>
                    <a:pt x="3069" y="3803"/>
                    <a:pt x="2455" y="4975"/>
                  </a:cubicBezTo>
                  <a:cubicBezTo>
                    <a:pt x="1590" y="6593"/>
                    <a:pt x="586" y="8351"/>
                    <a:pt x="167" y="10248"/>
                  </a:cubicBezTo>
                  <a:cubicBezTo>
                    <a:pt x="28" y="11057"/>
                    <a:pt x="0" y="11866"/>
                    <a:pt x="140" y="12675"/>
                  </a:cubicBezTo>
                  <a:cubicBezTo>
                    <a:pt x="223" y="13289"/>
                    <a:pt x="195" y="14126"/>
                    <a:pt x="977" y="14237"/>
                  </a:cubicBezTo>
                  <a:cubicBezTo>
                    <a:pt x="1507" y="13903"/>
                    <a:pt x="1618" y="13373"/>
                    <a:pt x="1869" y="12647"/>
                  </a:cubicBezTo>
                  <a:cubicBezTo>
                    <a:pt x="2148" y="12033"/>
                    <a:pt x="2539" y="11448"/>
                    <a:pt x="2929" y="11280"/>
                  </a:cubicBezTo>
                  <a:cubicBezTo>
                    <a:pt x="3739" y="10917"/>
                    <a:pt x="4157" y="10248"/>
                    <a:pt x="4520" y="9634"/>
                  </a:cubicBezTo>
                  <a:cubicBezTo>
                    <a:pt x="4910" y="9048"/>
                    <a:pt x="5217" y="8546"/>
                    <a:pt x="5691" y="8295"/>
                  </a:cubicBezTo>
                  <a:cubicBezTo>
                    <a:pt x="6263" y="8057"/>
                    <a:pt x="6876" y="7920"/>
                    <a:pt x="7477" y="7920"/>
                  </a:cubicBezTo>
                  <a:cubicBezTo>
                    <a:pt x="7580" y="7920"/>
                    <a:pt x="7682" y="7924"/>
                    <a:pt x="7784" y="7932"/>
                  </a:cubicBezTo>
                  <a:cubicBezTo>
                    <a:pt x="8342" y="7960"/>
                    <a:pt x="8872" y="8100"/>
                    <a:pt x="9402" y="8295"/>
                  </a:cubicBezTo>
                  <a:cubicBezTo>
                    <a:pt x="10016" y="8546"/>
                    <a:pt x="10657" y="8658"/>
                    <a:pt x="11327" y="8686"/>
                  </a:cubicBezTo>
                  <a:cubicBezTo>
                    <a:pt x="12415" y="8630"/>
                    <a:pt x="13336" y="8155"/>
                    <a:pt x="14145" y="7849"/>
                  </a:cubicBezTo>
                  <a:cubicBezTo>
                    <a:pt x="14670" y="7631"/>
                    <a:pt x="15136" y="7485"/>
                    <a:pt x="15597" y="7485"/>
                  </a:cubicBezTo>
                  <a:cubicBezTo>
                    <a:pt x="15847" y="7485"/>
                    <a:pt x="16094" y="7527"/>
                    <a:pt x="16349" y="7625"/>
                  </a:cubicBezTo>
                  <a:cubicBezTo>
                    <a:pt x="17102" y="7876"/>
                    <a:pt x="18134" y="8072"/>
                    <a:pt x="18553" y="8713"/>
                  </a:cubicBezTo>
                  <a:cubicBezTo>
                    <a:pt x="18800" y="9084"/>
                    <a:pt x="18894" y="9783"/>
                    <a:pt x="19338" y="9783"/>
                  </a:cubicBezTo>
                  <a:cubicBezTo>
                    <a:pt x="19396" y="9783"/>
                    <a:pt x="19459" y="9771"/>
                    <a:pt x="19529" y="9746"/>
                  </a:cubicBezTo>
                  <a:cubicBezTo>
                    <a:pt x="19836" y="9244"/>
                    <a:pt x="19613" y="8602"/>
                    <a:pt x="19250" y="7932"/>
                  </a:cubicBezTo>
                  <a:cubicBezTo>
                    <a:pt x="18888" y="7263"/>
                    <a:pt x="18469" y="6621"/>
                    <a:pt x="18023" y="6007"/>
                  </a:cubicBezTo>
                  <a:cubicBezTo>
                    <a:pt x="17465" y="5087"/>
                    <a:pt x="16767" y="4278"/>
                    <a:pt x="16014" y="3552"/>
                  </a:cubicBezTo>
                  <a:cubicBezTo>
                    <a:pt x="14145" y="2018"/>
                    <a:pt x="11969" y="93"/>
                    <a:pt x="9318" y="9"/>
                  </a:cubicBezTo>
                  <a:cubicBezTo>
                    <a:pt x="9234" y="3"/>
                    <a:pt x="9150" y="1"/>
                    <a:pt x="9066" y="1"/>
                  </a:cubicBezTo>
                  <a:close/>
                </a:path>
              </a:pathLst>
            </a:custGeom>
            <a:solidFill>
              <a:srgbClr val="5A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7"/>
            <p:cNvSpPr/>
            <p:nvPr/>
          </p:nvSpPr>
          <p:spPr>
            <a:xfrm>
              <a:off x="3719856" y="1707068"/>
              <a:ext cx="87477" cy="203170"/>
            </a:xfrm>
            <a:custGeom>
              <a:avLst/>
              <a:gdLst/>
              <a:ahLst/>
              <a:cxnLst/>
              <a:rect l="l" t="t" r="r" b="b"/>
              <a:pathLst>
                <a:path w="3684" h="8578" extrusionOk="0">
                  <a:moveTo>
                    <a:pt x="865" y="1"/>
                  </a:moveTo>
                  <a:cubicBezTo>
                    <a:pt x="335" y="1"/>
                    <a:pt x="1" y="586"/>
                    <a:pt x="280" y="1061"/>
                  </a:cubicBezTo>
                  <a:cubicBezTo>
                    <a:pt x="1591" y="3460"/>
                    <a:pt x="2260" y="5859"/>
                    <a:pt x="1926" y="7868"/>
                  </a:cubicBezTo>
                  <a:cubicBezTo>
                    <a:pt x="1782" y="8313"/>
                    <a:pt x="2238" y="8577"/>
                    <a:pt x="2656" y="8577"/>
                  </a:cubicBezTo>
                  <a:cubicBezTo>
                    <a:pt x="2971" y="8577"/>
                    <a:pt x="3265" y="8427"/>
                    <a:pt x="3265" y="8091"/>
                  </a:cubicBezTo>
                  <a:cubicBezTo>
                    <a:pt x="3683" y="5636"/>
                    <a:pt x="2902" y="2958"/>
                    <a:pt x="1479" y="391"/>
                  </a:cubicBezTo>
                  <a:cubicBezTo>
                    <a:pt x="1340" y="168"/>
                    <a:pt x="1116" y="28"/>
                    <a:pt x="865" y="28"/>
                  </a:cubicBezTo>
                  <a:lnTo>
                    <a:pt x="865" y="1"/>
                  </a:lnTo>
                  <a:close/>
                </a:path>
              </a:pathLst>
            </a:custGeom>
            <a:solidFill>
              <a:srgbClr val="2D50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7"/>
            <p:cNvSpPr/>
            <p:nvPr/>
          </p:nvSpPr>
          <p:spPr>
            <a:xfrm>
              <a:off x="3717196" y="1703777"/>
              <a:ext cx="94101" cy="214112"/>
            </a:xfrm>
            <a:custGeom>
              <a:avLst/>
              <a:gdLst/>
              <a:ahLst/>
              <a:cxnLst/>
              <a:rect l="l" t="t" r="r" b="b"/>
              <a:pathLst>
                <a:path w="3963" h="9040" extrusionOk="0">
                  <a:moveTo>
                    <a:pt x="1005" y="363"/>
                  </a:moveTo>
                  <a:cubicBezTo>
                    <a:pt x="1173" y="363"/>
                    <a:pt x="1340" y="474"/>
                    <a:pt x="1424" y="642"/>
                  </a:cubicBezTo>
                  <a:cubicBezTo>
                    <a:pt x="2986" y="3432"/>
                    <a:pt x="3600" y="5998"/>
                    <a:pt x="3209" y="8230"/>
                  </a:cubicBezTo>
                  <a:cubicBezTo>
                    <a:pt x="3175" y="8502"/>
                    <a:pt x="2945" y="8660"/>
                    <a:pt x="2713" y="8660"/>
                  </a:cubicBezTo>
                  <a:cubicBezTo>
                    <a:pt x="2564" y="8660"/>
                    <a:pt x="2415" y="8595"/>
                    <a:pt x="2317" y="8453"/>
                  </a:cubicBezTo>
                  <a:cubicBezTo>
                    <a:pt x="2233" y="8342"/>
                    <a:pt x="2205" y="8202"/>
                    <a:pt x="2205" y="8063"/>
                  </a:cubicBezTo>
                  <a:cubicBezTo>
                    <a:pt x="2540" y="6082"/>
                    <a:pt x="1982" y="3683"/>
                    <a:pt x="559" y="1116"/>
                  </a:cubicBezTo>
                  <a:cubicBezTo>
                    <a:pt x="392" y="893"/>
                    <a:pt x="475" y="558"/>
                    <a:pt x="726" y="419"/>
                  </a:cubicBezTo>
                  <a:cubicBezTo>
                    <a:pt x="810" y="391"/>
                    <a:pt x="894" y="363"/>
                    <a:pt x="977" y="363"/>
                  </a:cubicBezTo>
                  <a:close/>
                  <a:moveTo>
                    <a:pt x="1005" y="0"/>
                  </a:moveTo>
                  <a:cubicBezTo>
                    <a:pt x="838" y="0"/>
                    <a:pt x="698" y="56"/>
                    <a:pt x="559" y="112"/>
                  </a:cubicBezTo>
                  <a:cubicBezTo>
                    <a:pt x="140" y="363"/>
                    <a:pt x="1" y="893"/>
                    <a:pt x="252" y="1311"/>
                  </a:cubicBezTo>
                  <a:cubicBezTo>
                    <a:pt x="1619" y="3794"/>
                    <a:pt x="2177" y="6110"/>
                    <a:pt x="1870" y="8035"/>
                  </a:cubicBezTo>
                  <a:cubicBezTo>
                    <a:pt x="1786" y="8509"/>
                    <a:pt x="2121" y="8956"/>
                    <a:pt x="2596" y="9011"/>
                  </a:cubicBezTo>
                  <a:lnTo>
                    <a:pt x="2735" y="9011"/>
                  </a:lnTo>
                  <a:lnTo>
                    <a:pt x="2735" y="9039"/>
                  </a:lnTo>
                  <a:cubicBezTo>
                    <a:pt x="3154" y="9039"/>
                    <a:pt x="3516" y="8705"/>
                    <a:pt x="3572" y="8286"/>
                  </a:cubicBezTo>
                  <a:cubicBezTo>
                    <a:pt x="3963" y="5970"/>
                    <a:pt x="3349" y="3320"/>
                    <a:pt x="1759" y="474"/>
                  </a:cubicBezTo>
                  <a:cubicBezTo>
                    <a:pt x="1619" y="195"/>
                    <a:pt x="1312" y="0"/>
                    <a:pt x="1005" y="0"/>
                  </a:cubicBezTo>
                  <a:close/>
                </a:path>
              </a:pathLst>
            </a:custGeom>
            <a:solidFill>
              <a:srgbClr val="1728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7"/>
            <p:cNvSpPr/>
            <p:nvPr/>
          </p:nvSpPr>
          <p:spPr>
            <a:xfrm>
              <a:off x="3745027" y="1615258"/>
              <a:ext cx="109037" cy="311600"/>
            </a:xfrm>
            <a:custGeom>
              <a:avLst/>
              <a:gdLst/>
              <a:ahLst/>
              <a:cxnLst/>
              <a:rect l="l" t="t" r="r" b="b"/>
              <a:pathLst>
                <a:path w="4592" h="13156" extrusionOk="0">
                  <a:moveTo>
                    <a:pt x="726" y="1"/>
                  </a:moveTo>
                  <a:cubicBezTo>
                    <a:pt x="280" y="1"/>
                    <a:pt x="1" y="503"/>
                    <a:pt x="224" y="893"/>
                  </a:cubicBezTo>
                  <a:cubicBezTo>
                    <a:pt x="2149" y="4130"/>
                    <a:pt x="3237" y="9403"/>
                    <a:pt x="3349" y="12555"/>
                  </a:cubicBezTo>
                  <a:cubicBezTo>
                    <a:pt x="3349" y="12960"/>
                    <a:pt x="3648" y="13156"/>
                    <a:pt x="3949" y="13156"/>
                  </a:cubicBezTo>
                  <a:cubicBezTo>
                    <a:pt x="4270" y="13156"/>
                    <a:pt x="4591" y="12932"/>
                    <a:pt x="4548" y="12499"/>
                  </a:cubicBezTo>
                  <a:cubicBezTo>
                    <a:pt x="4437" y="9375"/>
                    <a:pt x="3349" y="3851"/>
                    <a:pt x="1256" y="307"/>
                  </a:cubicBezTo>
                  <a:cubicBezTo>
                    <a:pt x="1145" y="112"/>
                    <a:pt x="921" y="1"/>
                    <a:pt x="726" y="1"/>
                  </a:cubicBezTo>
                  <a:close/>
                </a:path>
              </a:pathLst>
            </a:custGeom>
            <a:solidFill>
              <a:srgbClr val="2D50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7"/>
            <p:cNvSpPr/>
            <p:nvPr/>
          </p:nvSpPr>
          <p:spPr>
            <a:xfrm>
              <a:off x="3739067" y="1611304"/>
              <a:ext cx="119271" cy="319842"/>
            </a:xfrm>
            <a:custGeom>
              <a:avLst/>
              <a:gdLst/>
              <a:ahLst/>
              <a:cxnLst/>
              <a:rect l="l" t="t" r="r" b="b"/>
              <a:pathLst>
                <a:path w="5023" h="13504" extrusionOk="0">
                  <a:moveTo>
                    <a:pt x="977" y="363"/>
                  </a:moveTo>
                  <a:cubicBezTo>
                    <a:pt x="1144" y="363"/>
                    <a:pt x="1284" y="447"/>
                    <a:pt x="1340" y="614"/>
                  </a:cubicBezTo>
                  <a:cubicBezTo>
                    <a:pt x="3544" y="4325"/>
                    <a:pt x="4492" y="9904"/>
                    <a:pt x="4604" y="12722"/>
                  </a:cubicBezTo>
                  <a:cubicBezTo>
                    <a:pt x="4632" y="12862"/>
                    <a:pt x="4548" y="13001"/>
                    <a:pt x="4437" y="13085"/>
                  </a:cubicBezTo>
                  <a:cubicBezTo>
                    <a:pt x="4367" y="13127"/>
                    <a:pt x="4290" y="13148"/>
                    <a:pt x="4213" y="13148"/>
                  </a:cubicBezTo>
                  <a:cubicBezTo>
                    <a:pt x="4137" y="13148"/>
                    <a:pt x="4060" y="13127"/>
                    <a:pt x="3990" y="13085"/>
                  </a:cubicBezTo>
                  <a:cubicBezTo>
                    <a:pt x="3879" y="13001"/>
                    <a:pt x="3795" y="12862"/>
                    <a:pt x="3795" y="12722"/>
                  </a:cubicBezTo>
                  <a:cubicBezTo>
                    <a:pt x="3683" y="9402"/>
                    <a:pt x="2512" y="4157"/>
                    <a:pt x="642" y="977"/>
                  </a:cubicBezTo>
                  <a:cubicBezTo>
                    <a:pt x="475" y="726"/>
                    <a:pt x="670" y="363"/>
                    <a:pt x="977" y="363"/>
                  </a:cubicBezTo>
                  <a:close/>
                  <a:moveTo>
                    <a:pt x="977" y="0"/>
                  </a:moveTo>
                  <a:cubicBezTo>
                    <a:pt x="363" y="0"/>
                    <a:pt x="1" y="670"/>
                    <a:pt x="335" y="1172"/>
                  </a:cubicBezTo>
                  <a:cubicBezTo>
                    <a:pt x="2177" y="4297"/>
                    <a:pt x="3293" y="9458"/>
                    <a:pt x="3432" y="12750"/>
                  </a:cubicBezTo>
                  <a:cubicBezTo>
                    <a:pt x="3432" y="13029"/>
                    <a:pt x="3572" y="13280"/>
                    <a:pt x="3823" y="13392"/>
                  </a:cubicBezTo>
                  <a:cubicBezTo>
                    <a:pt x="3934" y="13448"/>
                    <a:pt x="4074" y="13503"/>
                    <a:pt x="4213" y="13503"/>
                  </a:cubicBezTo>
                  <a:cubicBezTo>
                    <a:pt x="4353" y="13503"/>
                    <a:pt x="4520" y="13448"/>
                    <a:pt x="4632" y="13392"/>
                  </a:cubicBezTo>
                  <a:cubicBezTo>
                    <a:pt x="4883" y="13224"/>
                    <a:pt x="5022" y="12973"/>
                    <a:pt x="4995" y="12694"/>
                  </a:cubicBezTo>
                  <a:cubicBezTo>
                    <a:pt x="4883" y="9793"/>
                    <a:pt x="3906" y="4157"/>
                    <a:pt x="1675" y="391"/>
                  </a:cubicBezTo>
                  <a:cubicBezTo>
                    <a:pt x="1535" y="140"/>
                    <a:pt x="1256" y="0"/>
                    <a:pt x="977" y="0"/>
                  </a:cubicBezTo>
                  <a:close/>
                </a:path>
              </a:pathLst>
            </a:custGeom>
            <a:solidFill>
              <a:srgbClr val="1728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7"/>
            <p:cNvSpPr/>
            <p:nvPr/>
          </p:nvSpPr>
          <p:spPr>
            <a:xfrm>
              <a:off x="3672815" y="1722267"/>
              <a:ext cx="95431" cy="203809"/>
            </a:xfrm>
            <a:custGeom>
              <a:avLst/>
              <a:gdLst/>
              <a:ahLst/>
              <a:cxnLst/>
              <a:rect l="l" t="t" r="r" b="b"/>
              <a:pathLst>
                <a:path w="4019" h="8605" extrusionOk="0">
                  <a:moveTo>
                    <a:pt x="866" y="0"/>
                  </a:moveTo>
                  <a:cubicBezTo>
                    <a:pt x="335" y="0"/>
                    <a:pt x="1" y="586"/>
                    <a:pt x="280" y="1033"/>
                  </a:cubicBezTo>
                  <a:cubicBezTo>
                    <a:pt x="280" y="1033"/>
                    <a:pt x="1619" y="3460"/>
                    <a:pt x="1954" y="4520"/>
                  </a:cubicBezTo>
                  <a:cubicBezTo>
                    <a:pt x="2261" y="5692"/>
                    <a:pt x="2484" y="6891"/>
                    <a:pt x="2651" y="8119"/>
                  </a:cubicBezTo>
                  <a:cubicBezTo>
                    <a:pt x="2750" y="8452"/>
                    <a:pt x="3022" y="8605"/>
                    <a:pt x="3298" y="8605"/>
                  </a:cubicBezTo>
                  <a:cubicBezTo>
                    <a:pt x="3648" y="8605"/>
                    <a:pt x="4003" y="8360"/>
                    <a:pt x="4018" y="7924"/>
                  </a:cubicBezTo>
                  <a:cubicBezTo>
                    <a:pt x="3851" y="6612"/>
                    <a:pt x="3628" y="5329"/>
                    <a:pt x="3265" y="4074"/>
                  </a:cubicBezTo>
                  <a:cubicBezTo>
                    <a:pt x="2763" y="2790"/>
                    <a:pt x="2149" y="1535"/>
                    <a:pt x="1479" y="335"/>
                  </a:cubicBezTo>
                  <a:cubicBezTo>
                    <a:pt x="1340" y="112"/>
                    <a:pt x="1117" y="0"/>
                    <a:pt x="866" y="0"/>
                  </a:cubicBezTo>
                  <a:close/>
                </a:path>
              </a:pathLst>
            </a:custGeom>
            <a:solidFill>
              <a:srgbClr val="2D50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7"/>
            <p:cNvSpPr/>
            <p:nvPr/>
          </p:nvSpPr>
          <p:spPr>
            <a:xfrm>
              <a:off x="3669514" y="1717461"/>
              <a:ext cx="104692" cy="215628"/>
            </a:xfrm>
            <a:custGeom>
              <a:avLst/>
              <a:gdLst/>
              <a:ahLst/>
              <a:cxnLst/>
              <a:rect l="l" t="t" r="r" b="b"/>
              <a:pathLst>
                <a:path w="4409" h="9104" extrusionOk="0">
                  <a:moveTo>
                    <a:pt x="1005" y="371"/>
                  </a:moveTo>
                  <a:cubicBezTo>
                    <a:pt x="1200" y="371"/>
                    <a:pt x="1367" y="482"/>
                    <a:pt x="1451" y="650"/>
                  </a:cubicBezTo>
                  <a:cubicBezTo>
                    <a:pt x="2148" y="1821"/>
                    <a:pt x="2734" y="3077"/>
                    <a:pt x="3236" y="4388"/>
                  </a:cubicBezTo>
                  <a:cubicBezTo>
                    <a:pt x="3571" y="5616"/>
                    <a:pt x="3822" y="6899"/>
                    <a:pt x="3990" y="8182"/>
                  </a:cubicBezTo>
                  <a:cubicBezTo>
                    <a:pt x="4018" y="8461"/>
                    <a:pt x="3822" y="8712"/>
                    <a:pt x="3543" y="8768"/>
                  </a:cubicBezTo>
                  <a:cubicBezTo>
                    <a:pt x="3528" y="8770"/>
                    <a:pt x="3512" y="8771"/>
                    <a:pt x="3496" y="8771"/>
                  </a:cubicBezTo>
                  <a:cubicBezTo>
                    <a:pt x="3237" y="8771"/>
                    <a:pt x="3012" y="8557"/>
                    <a:pt x="2985" y="8294"/>
                  </a:cubicBezTo>
                  <a:cubicBezTo>
                    <a:pt x="2818" y="7094"/>
                    <a:pt x="2595" y="5867"/>
                    <a:pt x="2288" y="4695"/>
                  </a:cubicBezTo>
                  <a:cubicBezTo>
                    <a:pt x="1786" y="3467"/>
                    <a:pt x="1200" y="2296"/>
                    <a:pt x="558" y="1152"/>
                  </a:cubicBezTo>
                  <a:cubicBezTo>
                    <a:pt x="419" y="929"/>
                    <a:pt x="502" y="594"/>
                    <a:pt x="753" y="454"/>
                  </a:cubicBezTo>
                  <a:cubicBezTo>
                    <a:pt x="837" y="426"/>
                    <a:pt x="921" y="399"/>
                    <a:pt x="1005" y="399"/>
                  </a:cubicBezTo>
                  <a:lnTo>
                    <a:pt x="1005" y="371"/>
                  </a:lnTo>
                  <a:close/>
                  <a:moveTo>
                    <a:pt x="928" y="1"/>
                  </a:moveTo>
                  <a:cubicBezTo>
                    <a:pt x="807" y="1"/>
                    <a:pt x="673" y="51"/>
                    <a:pt x="558" y="120"/>
                  </a:cubicBezTo>
                  <a:cubicBezTo>
                    <a:pt x="140" y="343"/>
                    <a:pt x="0" y="901"/>
                    <a:pt x="251" y="1319"/>
                  </a:cubicBezTo>
                  <a:cubicBezTo>
                    <a:pt x="865" y="2435"/>
                    <a:pt x="1451" y="3579"/>
                    <a:pt x="1925" y="4779"/>
                  </a:cubicBezTo>
                  <a:cubicBezTo>
                    <a:pt x="2232" y="5923"/>
                    <a:pt x="2455" y="7122"/>
                    <a:pt x="2595" y="8322"/>
                  </a:cubicBezTo>
                  <a:lnTo>
                    <a:pt x="2595" y="8378"/>
                  </a:lnTo>
                  <a:cubicBezTo>
                    <a:pt x="2651" y="8796"/>
                    <a:pt x="3041" y="9103"/>
                    <a:pt x="3460" y="9103"/>
                  </a:cubicBezTo>
                  <a:lnTo>
                    <a:pt x="3599" y="9075"/>
                  </a:lnTo>
                  <a:cubicBezTo>
                    <a:pt x="4073" y="9019"/>
                    <a:pt x="4408" y="8573"/>
                    <a:pt x="4325" y="8099"/>
                  </a:cubicBezTo>
                  <a:cubicBezTo>
                    <a:pt x="4185" y="6787"/>
                    <a:pt x="3934" y="5504"/>
                    <a:pt x="3599" y="4221"/>
                  </a:cubicBezTo>
                  <a:cubicBezTo>
                    <a:pt x="3097" y="2909"/>
                    <a:pt x="2483" y="1654"/>
                    <a:pt x="1786" y="454"/>
                  </a:cubicBezTo>
                  <a:cubicBezTo>
                    <a:pt x="1618" y="175"/>
                    <a:pt x="1339" y="8"/>
                    <a:pt x="1005" y="8"/>
                  </a:cubicBezTo>
                  <a:cubicBezTo>
                    <a:pt x="980" y="3"/>
                    <a:pt x="954" y="1"/>
                    <a:pt x="928" y="1"/>
                  </a:cubicBezTo>
                  <a:close/>
                </a:path>
              </a:pathLst>
            </a:custGeom>
            <a:solidFill>
              <a:srgbClr val="1728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7"/>
            <p:cNvSpPr/>
            <p:nvPr/>
          </p:nvSpPr>
          <p:spPr>
            <a:xfrm>
              <a:off x="3791712" y="1605953"/>
              <a:ext cx="45424" cy="318634"/>
            </a:xfrm>
            <a:custGeom>
              <a:avLst/>
              <a:gdLst/>
              <a:ahLst/>
              <a:cxnLst/>
              <a:rect l="l" t="t" r="r" b="b"/>
              <a:pathLst>
                <a:path w="1913" h="13453" extrusionOk="0">
                  <a:moveTo>
                    <a:pt x="1098" y="1"/>
                  </a:moveTo>
                  <a:cubicBezTo>
                    <a:pt x="1082" y="1"/>
                    <a:pt x="1065" y="2"/>
                    <a:pt x="1048" y="3"/>
                  </a:cubicBezTo>
                  <a:cubicBezTo>
                    <a:pt x="741" y="3"/>
                    <a:pt x="462" y="282"/>
                    <a:pt x="490" y="617"/>
                  </a:cubicBezTo>
                  <a:cubicBezTo>
                    <a:pt x="713" y="4690"/>
                    <a:pt x="574" y="8763"/>
                    <a:pt x="16" y="12809"/>
                  </a:cubicBezTo>
                  <a:cubicBezTo>
                    <a:pt x="0" y="13224"/>
                    <a:pt x="316" y="13453"/>
                    <a:pt x="625" y="13453"/>
                  </a:cubicBezTo>
                  <a:cubicBezTo>
                    <a:pt x="877" y="13453"/>
                    <a:pt x="1125" y="13301"/>
                    <a:pt x="1187" y="12976"/>
                  </a:cubicBezTo>
                  <a:cubicBezTo>
                    <a:pt x="1745" y="8875"/>
                    <a:pt x="1913" y="4718"/>
                    <a:pt x="1662" y="561"/>
                  </a:cubicBezTo>
                  <a:cubicBezTo>
                    <a:pt x="1662" y="243"/>
                    <a:pt x="1410" y="1"/>
                    <a:pt x="1098" y="1"/>
                  </a:cubicBezTo>
                  <a:close/>
                </a:path>
              </a:pathLst>
            </a:custGeom>
            <a:solidFill>
              <a:srgbClr val="2D50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7"/>
            <p:cNvSpPr/>
            <p:nvPr/>
          </p:nvSpPr>
          <p:spPr>
            <a:xfrm>
              <a:off x="3787437" y="1601384"/>
              <a:ext cx="53687" cy="328440"/>
            </a:xfrm>
            <a:custGeom>
              <a:avLst/>
              <a:gdLst/>
              <a:ahLst/>
              <a:cxnLst/>
              <a:rect l="l" t="t" r="r" b="b"/>
              <a:pathLst>
                <a:path w="2261" h="13867" extrusionOk="0">
                  <a:moveTo>
                    <a:pt x="1284" y="363"/>
                  </a:moveTo>
                  <a:cubicBezTo>
                    <a:pt x="1507" y="363"/>
                    <a:pt x="1702" y="559"/>
                    <a:pt x="1702" y="754"/>
                  </a:cubicBezTo>
                  <a:cubicBezTo>
                    <a:pt x="1925" y="4883"/>
                    <a:pt x="1786" y="9040"/>
                    <a:pt x="1228" y="13141"/>
                  </a:cubicBezTo>
                  <a:cubicBezTo>
                    <a:pt x="1190" y="13379"/>
                    <a:pt x="1007" y="13487"/>
                    <a:pt x="824" y="13487"/>
                  </a:cubicBezTo>
                  <a:cubicBezTo>
                    <a:pt x="598" y="13487"/>
                    <a:pt x="373" y="13322"/>
                    <a:pt x="419" y="13030"/>
                  </a:cubicBezTo>
                  <a:cubicBezTo>
                    <a:pt x="977" y="8984"/>
                    <a:pt x="1116" y="4883"/>
                    <a:pt x="893" y="810"/>
                  </a:cubicBezTo>
                  <a:cubicBezTo>
                    <a:pt x="865" y="587"/>
                    <a:pt x="1060" y="391"/>
                    <a:pt x="1284" y="363"/>
                  </a:cubicBezTo>
                  <a:close/>
                  <a:moveTo>
                    <a:pt x="1228" y="1"/>
                  </a:moveTo>
                  <a:cubicBezTo>
                    <a:pt x="781" y="29"/>
                    <a:pt x="447" y="391"/>
                    <a:pt x="475" y="838"/>
                  </a:cubicBezTo>
                  <a:cubicBezTo>
                    <a:pt x="698" y="4883"/>
                    <a:pt x="558" y="8956"/>
                    <a:pt x="28" y="13002"/>
                  </a:cubicBezTo>
                  <a:cubicBezTo>
                    <a:pt x="0" y="13197"/>
                    <a:pt x="56" y="13420"/>
                    <a:pt x="196" y="13615"/>
                  </a:cubicBezTo>
                  <a:cubicBezTo>
                    <a:pt x="335" y="13755"/>
                    <a:pt x="502" y="13839"/>
                    <a:pt x="698" y="13867"/>
                  </a:cubicBezTo>
                  <a:lnTo>
                    <a:pt x="809" y="13867"/>
                  </a:lnTo>
                  <a:cubicBezTo>
                    <a:pt x="977" y="13867"/>
                    <a:pt x="1116" y="13839"/>
                    <a:pt x="1228" y="13755"/>
                  </a:cubicBezTo>
                  <a:cubicBezTo>
                    <a:pt x="1423" y="13643"/>
                    <a:pt x="1535" y="13420"/>
                    <a:pt x="1563" y="13225"/>
                  </a:cubicBezTo>
                  <a:cubicBezTo>
                    <a:pt x="2121" y="9068"/>
                    <a:pt x="2260" y="4911"/>
                    <a:pt x="2009" y="754"/>
                  </a:cubicBezTo>
                  <a:cubicBezTo>
                    <a:pt x="2009" y="335"/>
                    <a:pt x="1646" y="1"/>
                    <a:pt x="1228" y="1"/>
                  </a:cubicBezTo>
                  <a:close/>
                </a:path>
              </a:pathLst>
            </a:custGeom>
            <a:solidFill>
              <a:srgbClr val="1728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7"/>
            <p:cNvSpPr/>
            <p:nvPr/>
          </p:nvSpPr>
          <p:spPr>
            <a:xfrm>
              <a:off x="3533687" y="1160846"/>
              <a:ext cx="386901" cy="276214"/>
            </a:xfrm>
            <a:custGeom>
              <a:avLst/>
              <a:gdLst/>
              <a:ahLst/>
              <a:cxnLst/>
              <a:rect l="l" t="t" r="r" b="b"/>
              <a:pathLst>
                <a:path w="16294" h="11662" extrusionOk="0">
                  <a:moveTo>
                    <a:pt x="4269" y="0"/>
                  </a:moveTo>
                  <a:lnTo>
                    <a:pt x="1" y="112"/>
                  </a:lnTo>
                  <a:cubicBezTo>
                    <a:pt x="1228" y="1228"/>
                    <a:pt x="2540" y="2316"/>
                    <a:pt x="2791" y="3711"/>
                  </a:cubicBezTo>
                  <a:cubicBezTo>
                    <a:pt x="3405" y="5217"/>
                    <a:pt x="4130" y="6389"/>
                    <a:pt x="5302" y="6668"/>
                  </a:cubicBezTo>
                  <a:lnTo>
                    <a:pt x="7115" y="7449"/>
                  </a:lnTo>
                  <a:lnTo>
                    <a:pt x="9654" y="9207"/>
                  </a:lnTo>
                  <a:lnTo>
                    <a:pt x="13197" y="11662"/>
                  </a:lnTo>
                  <a:lnTo>
                    <a:pt x="15624" y="11662"/>
                  </a:lnTo>
                  <a:lnTo>
                    <a:pt x="16294" y="7365"/>
                  </a:lnTo>
                  <a:lnTo>
                    <a:pt x="13727" y="3181"/>
                  </a:lnTo>
                  <a:lnTo>
                    <a:pt x="10184" y="1200"/>
                  </a:lnTo>
                  <a:lnTo>
                    <a:pt x="5943" y="502"/>
                  </a:lnTo>
                  <a:lnTo>
                    <a:pt x="4269" y="0"/>
                  </a:lnTo>
                  <a:close/>
                </a:path>
              </a:pathLst>
            </a:custGeom>
            <a:solidFill>
              <a:srgbClr val="5A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7"/>
            <p:cNvSpPr/>
            <p:nvPr/>
          </p:nvSpPr>
          <p:spPr>
            <a:xfrm>
              <a:off x="3531051" y="1159520"/>
              <a:ext cx="391531" cy="278204"/>
            </a:xfrm>
            <a:custGeom>
              <a:avLst/>
              <a:gdLst/>
              <a:ahLst/>
              <a:cxnLst/>
              <a:rect l="l" t="t" r="r" b="b"/>
              <a:pathLst>
                <a:path w="16489" h="11746" extrusionOk="0">
                  <a:moveTo>
                    <a:pt x="4408" y="140"/>
                  </a:moveTo>
                  <a:lnTo>
                    <a:pt x="6054" y="614"/>
                  </a:lnTo>
                  <a:lnTo>
                    <a:pt x="10295" y="1311"/>
                  </a:lnTo>
                  <a:lnTo>
                    <a:pt x="13838" y="3292"/>
                  </a:lnTo>
                  <a:lnTo>
                    <a:pt x="16405" y="7393"/>
                  </a:lnTo>
                  <a:lnTo>
                    <a:pt x="15707" y="11662"/>
                  </a:lnTo>
                  <a:lnTo>
                    <a:pt x="13336" y="11662"/>
                  </a:lnTo>
                  <a:lnTo>
                    <a:pt x="9793" y="9235"/>
                  </a:lnTo>
                  <a:lnTo>
                    <a:pt x="7254" y="7477"/>
                  </a:lnTo>
                  <a:lnTo>
                    <a:pt x="5441" y="6696"/>
                  </a:lnTo>
                  <a:cubicBezTo>
                    <a:pt x="4436" y="6445"/>
                    <a:pt x="3655" y="5524"/>
                    <a:pt x="2958" y="3794"/>
                  </a:cubicBezTo>
                  <a:cubicBezTo>
                    <a:pt x="2734" y="2511"/>
                    <a:pt x="1591" y="1423"/>
                    <a:pt x="475" y="419"/>
                  </a:cubicBezTo>
                  <a:lnTo>
                    <a:pt x="251" y="223"/>
                  </a:lnTo>
                  <a:lnTo>
                    <a:pt x="4408" y="140"/>
                  </a:lnTo>
                  <a:close/>
                  <a:moveTo>
                    <a:pt x="4408" y="0"/>
                  </a:moveTo>
                  <a:lnTo>
                    <a:pt x="0" y="112"/>
                  </a:lnTo>
                  <a:lnTo>
                    <a:pt x="112" y="196"/>
                  </a:lnTo>
                  <a:lnTo>
                    <a:pt x="391" y="447"/>
                  </a:lnTo>
                  <a:cubicBezTo>
                    <a:pt x="1507" y="1479"/>
                    <a:pt x="2651" y="2511"/>
                    <a:pt x="2874" y="3794"/>
                  </a:cubicBezTo>
                  <a:cubicBezTo>
                    <a:pt x="3599" y="5580"/>
                    <a:pt x="4380" y="6501"/>
                    <a:pt x="5385" y="6780"/>
                  </a:cubicBezTo>
                  <a:lnTo>
                    <a:pt x="7226" y="7533"/>
                  </a:lnTo>
                  <a:lnTo>
                    <a:pt x="9765" y="9319"/>
                  </a:lnTo>
                  <a:lnTo>
                    <a:pt x="13308" y="11746"/>
                  </a:lnTo>
                  <a:lnTo>
                    <a:pt x="15791" y="11746"/>
                  </a:lnTo>
                  <a:lnTo>
                    <a:pt x="16489" y="7393"/>
                  </a:lnTo>
                  <a:lnTo>
                    <a:pt x="16489" y="7366"/>
                  </a:lnTo>
                  <a:lnTo>
                    <a:pt x="13894" y="3181"/>
                  </a:lnTo>
                  <a:lnTo>
                    <a:pt x="10323" y="1172"/>
                  </a:lnTo>
                  <a:lnTo>
                    <a:pt x="6082" y="475"/>
                  </a:lnTo>
                  <a:lnTo>
                    <a:pt x="440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7"/>
            <p:cNvSpPr/>
            <p:nvPr/>
          </p:nvSpPr>
          <p:spPr>
            <a:xfrm>
              <a:off x="3500561" y="1151329"/>
              <a:ext cx="426009" cy="294547"/>
            </a:xfrm>
            <a:custGeom>
              <a:avLst/>
              <a:gdLst/>
              <a:ahLst/>
              <a:cxnLst/>
              <a:rect l="l" t="t" r="r" b="b"/>
              <a:pathLst>
                <a:path w="17941" h="12436" extrusionOk="0">
                  <a:moveTo>
                    <a:pt x="5676" y="792"/>
                  </a:moveTo>
                  <a:cubicBezTo>
                    <a:pt x="5814" y="792"/>
                    <a:pt x="5950" y="800"/>
                    <a:pt x="6083" y="821"/>
                  </a:cubicBezTo>
                  <a:cubicBezTo>
                    <a:pt x="6474" y="876"/>
                    <a:pt x="6892" y="1267"/>
                    <a:pt x="7562" y="1406"/>
                  </a:cubicBezTo>
                  <a:cubicBezTo>
                    <a:pt x="7879" y="1476"/>
                    <a:pt x="8189" y="1492"/>
                    <a:pt x="8486" y="1492"/>
                  </a:cubicBezTo>
                  <a:cubicBezTo>
                    <a:pt x="8757" y="1492"/>
                    <a:pt x="9016" y="1479"/>
                    <a:pt x="9259" y="1479"/>
                  </a:cubicBezTo>
                  <a:cubicBezTo>
                    <a:pt x="9501" y="1479"/>
                    <a:pt x="9727" y="1492"/>
                    <a:pt x="9933" y="1546"/>
                  </a:cubicBezTo>
                  <a:cubicBezTo>
                    <a:pt x="11523" y="1936"/>
                    <a:pt x="13169" y="2494"/>
                    <a:pt x="14341" y="3527"/>
                  </a:cubicBezTo>
                  <a:cubicBezTo>
                    <a:pt x="14955" y="4057"/>
                    <a:pt x="15708" y="5201"/>
                    <a:pt x="16266" y="6177"/>
                  </a:cubicBezTo>
                  <a:cubicBezTo>
                    <a:pt x="16852" y="7181"/>
                    <a:pt x="17159" y="7879"/>
                    <a:pt x="17187" y="7935"/>
                  </a:cubicBezTo>
                  <a:lnTo>
                    <a:pt x="16936" y="10529"/>
                  </a:lnTo>
                  <a:cubicBezTo>
                    <a:pt x="16707" y="10599"/>
                    <a:pt x="16471" y="10633"/>
                    <a:pt x="16236" y="10633"/>
                  </a:cubicBezTo>
                  <a:cubicBezTo>
                    <a:pt x="15811" y="10633"/>
                    <a:pt x="15388" y="10522"/>
                    <a:pt x="15011" y="10306"/>
                  </a:cubicBezTo>
                  <a:cubicBezTo>
                    <a:pt x="14425" y="10055"/>
                    <a:pt x="13978" y="9274"/>
                    <a:pt x="13169" y="8883"/>
                  </a:cubicBezTo>
                  <a:cubicBezTo>
                    <a:pt x="11133" y="7935"/>
                    <a:pt x="9180" y="6847"/>
                    <a:pt x="7422" y="4922"/>
                  </a:cubicBezTo>
                  <a:cubicBezTo>
                    <a:pt x="5943" y="3304"/>
                    <a:pt x="4325" y="2104"/>
                    <a:pt x="2735" y="904"/>
                  </a:cubicBezTo>
                  <a:lnTo>
                    <a:pt x="2735" y="904"/>
                  </a:lnTo>
                  <a:cubicBezTo>
                    <a:pt x="3011" y="924"/>
                    <a:pt x="3287" y="944"/>
                    <a:pt x="3564" y="944"/>
                  </a:cubicBezTo>
                  <a:cubicBezTo>
                    <a:pt x="3678" y="944"/>
                    <a:pt x="3792" y="940"/>
                    <a:pt x="3907" y="932"/>
                  </a:cubicBezTo>
                  <a:cubicBezTo>
                    <a:pt x="3941" y="934"/>
                    <a:pt x="3976" y="934"/>
                    <a:pt x="4011" y="934"/>
                  </a:cubicBezTo>
                  <a:cubicBezTo>
                    <a:pt x="4513" y="934"/>
                    <a:pt x="5106" y="792"/>
                    <a:pt x="5676" y="792"/>
                  </a:cubicBezTo>
                  <a:close/>
                  <a:moveTo>
                    <a:pt x="4018" y="2885"/>
                  </a:moveTo>
                  <a:lnTo>
                    <a:pt x="4018" y="2885"/>
                  </a:lnTo>
                  <a:cubicBezTo>
                    <a:pt x="5023" y="3666"/>
                    <a:pt x="5971" y="4531"/>
                    <a:pt x="6864" y="5480"/>
                  </a:cubicBezTo>
                  <a:cubicBezTo>
                    <a:pt x="8705" y="7488"/>
                    <a:pt x="10770" y="8632"/>
                    <a:pt x="12835" y="9609"/>
                  </a:cubicBezTo>
                  <a:cubicBezTo>
                    <a:pt x="13337" y="9860"/>
                    <a:pt x="13811" y="10585"/>
                    <a:pt x="14648" y="11004"/>
                  </a:cubicBezTo>
                  <a:cubicBezTo>
                    <a:pt x="15083" y="11239"/>
                    <a:pt x="15577" y="11357"/>
                    <a:pt x="16077" y="11357"/>
                  </a:cubicBezTo>
                  <a:cubicBezTo>
                    <a:pt x="16346" y="11357"/>
                    <a:pt x="16616" y="11323"/>
                    <a:pt x="16880" y="11255"/>
                  </a:cubicBezTo>
                  <a:lnTo>
                    <a:pt x="16880" y="11255"/>
                  </a:lnTo>
                  <a:lnTo>
                    <a:pt x="16852" y="11534"/>
                  </a:lnTo>
                  <a:cubicBezTo>
                    <a:pt x="16712" y="11562"/>
                    <a:pt x="16629" y="11562"/>
                    <a:pt x="16378" y="11590"/>
                  </a:cubicBezTo>
                  <a:cubicBezTo>
                    <a:pt x="16229" y="11611"/>
                    <a:pt x="16075" y="11620"/>
                    <a:pt x="15921" y="11620"/>
                  </a:cubicBezTo>
                  <a:cubicBezTo>
                    <a:pt x="15671" y="11620"/>
                    <a:pt x="15419" y="11596"/>
                    <a:pt x="15178" y="11562"/>
                  </a:cubicBezTo>
                  <a:cubicBezTo>
                    <a:pt x="12835" y="10920"/>
                    <a:pt x="11021" y="8772"/>
                    <a:pt x="8678" y="7460"/>
                  </a:cubicBezTo>
                  <a:cubicBezTo>
                    <a:pt x="7673" y="6903"/>
                    <a:pt x="6585" y="6707"/>
                    <a:pt x="5943" y="6093"/>
                  </a:cubicBezTo>
                  <a:cubicBezTo>
                    <a:pt x="5106" y="5340"/>
                    <a:pt x="4744" y="4057"/>
                    <a:pt x="4018" y="2885"/>
                  </a:cubicBezTo>
                  <a:close/>
                  <a:moveTo>
                    <a:pt x="5714" y="0"/>
                  </a:moveTo>
                  <a:cubicBezTo>
                    <a:pt x="5050" y="0"/>
                    <a:pt x="4442" y="179"/>
                    <a:pt x="3907" y="179"/>
                  </a:cubicBezTo>
                  <a:cubicBezTo>
                    <a:pt x="3070" y="179"/>
                    <a:pt x="1675" y="67"/>
                    <a:pt x="1256" y="67"/>
                  </a:cubicBezTo>
                  <a:cubicBezTo>
                    <a:pt x="1033" y="67"/>
                    <a:pt x="859" y="32"/>
                    <a:pt x="671" y="32"/>
                  </a:cubicBezTo>
                  <a:cubicBezTo>
                    <a:pt x="482" y="32"/>
                    <a:pt x="280" y="67"/>
                    <a:pt x="1" y="207"/>
                  </a:cubicBezTo>
                  <a:cubicBezTo>
                    <a:pt x="308" y="514"/>
                    <a:pt x="698" y="765"/>
                    <a:pt x="1117" y="904"/>
                  </a:cubicBezTo>
                  <a:cubicBezTo>
                    <a:pt x="1480" y="1044"/>
                    <a:pt x="2484" y="2160"/>
                    <a:pt x="3042" y="2885"/>
                  </a:cubicBezTo>
                  <a:cubicBezTo>
                    <a:pt x="3879" y="3945"/>
                    <a:pt x="4214" y="5591"/>
                    <a:pt x="5413" y="6707"/>
                  </a:cubicBezTo>
                  <a:cubicBezTo>
                    <a:pt x="6306" y="7516"/>
                    <a:pt x="7506" y="7628"/>
                    <a:pt x="8287" y="8158"/>
                  </a:cubicBezTo>
                  <a:cubicBezTo>
                    <a:pt x="10184" y="9469"/>
                    <a:pt x="12249" y="11645"/>
                    <a:pt x="14983" y="12343"/>
                  </a:cubicBezTo>
                  <a:cubicBezTo>
                    <a:pt x="15261" y="12408"/>
                    <a:pt x="15548" y="12435"/>
                    <a:pt x="15834" y="12435"/>
                  </a:cubicBezTo>
                  <a:cubicBezTo>
                    <a:pt x="16036" y="12435"/>
                    <a:pt x="16237" y="12422"/>
                    <a:pt x="16433" y="12399"/>
                  </a:cubicBezTo>
                  <a:cubicBezTo>
                    <a:pt x="16908" y="12371"/>
                    <a:pt x="17270" y="12287"/>
                    <a:pt x="17270" y="12287"/>
                  </a:cubicBezTo>
                  <a:cubicBezTo>
                    <a:pt x="17438" y="11199"/>
                    <a:pt x="17717" y="9246"/>
                    <a:pt x="17940" y="7712"/>
                  </a:cubicBezTo>
                  <a:cubicBezTo>
                    <a:pt x="17940" y="7712"/>
                    <a:pt x="17549" y="6819"/>
                    <a:pt x="16964" y="5814"/>
                  </a:cubicBezTo>
                  <a:cubicBezTo>
                    <a:pt x="16378" y="4782"/>
                    <a:pt x="15652" y="3610"/>
                    <a:pt x="14871" y="2913"/>
                  </a:cubicBezTo>
                  <a:cubicBezTo>
                    <a:pt x="13532" y="1769"/>
                    <a:pt x="11774" y="1183"/>
                    <a:pt x="10128" y="793"/>
                  </a:cubicBezTo>
                  <a:cubicBezTo>
                    <a:pt x="9787" y="707"/>
                    <a:pt x="9449" y="687"/>
                    <a:pt x="9128" y="687"/>
                  </a:cubicBezTo>
                  <a:cubicBezTo>
                    <a:pt x="8844" y="687"/>
                    <a:pt x="8574" y="703"/>
                    <a:pt x="8325" y="703"/>
                  </a:cubicBezTo>
                  <a:cubicBezTo>
                    <a:pt x="8119" y="703"/>
                    <a:pt x="7928" y="692"/>
                    <a:pt x="7757" y="653"/>
                  </a:cubicBezTo>
                  <a:cubicBezTo>
                    <a:pt x="7366" y="569"/>
                    <a:pt x="6920" y="151"/>
                    <a:pt x="6222" y="39"/>
                  </a:cubicBezTo>
                  <a:cubicBezTo>
                    <a:pt x="6049" y="11"/>
                    <a:pt x="5880" y="0"/>
                    <a:pt x="5714" y="0"/>
                  </a:cubicBezTo>
                  <a:close/>
                </a:path>
              </a:pathLst>
            </a:custGeom>
            <a:solidFill>
              <a:srgbClr val="2D50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7"/>
            <p:cNvSpPr/>
            <p:nvPr/>
          </p:nvSpPr>
          <p:spPr>
            <a:xfrm>
              <a:off x="3843549" y="1251993"/>
              <a:ext cx="110842" cy="675828"/>
            </a:xfrm>
            <a:custGeom>
              <a:avLst/>
              <a:gdLst/>
              <a:ahLst/>
              <a:cxnLst/>
              <a:rect l="l" t="t" r="r" b="b"/>
              <a:pathLst>
                <a:path w="4668" h="28534" extrusionOk="0">
                  <a:moveTo>
                    <a:pt x="4082" y="0"/>
                  </a:moveTo>
                  <a:cubicBezTo>
                    <a:pt x="3775" y="0"/>
                    <a:pt x="3524" y="223"/>
                    <a:pt x="3496" y="530"/>
                  </a:cubicBezTo>
                  <a:lnTo>
                    <a:pt x="2631" y="9151"/>
                  </a:lnTo>
                  <a:lnTo>
                    <a:pt x="92" y="27815"/>
                  </a:lnTo>
                  <a:cubicBezTo>
                    <a:pt x="0" y="28275"/>
                    <a:pt x="346" y="28533"/>
                    <a:pt x="686" y="28533"/>
                  </a:cubicBezTo>
                  <a:cubicBezTo>
                    <a:pt x="965" y="28533"/>
                    <a:pt x="1239" y="28360"/>
                    <a:pt x="1264" y="27983"/>
                  </a:cubicBezTo>
                  <a:lnTo>
                    <a:pt x="3803" y="9290"/>
                  </a:lnTo>
                  <a:lnTo>
                    <a:pt x="4668" y="670"/>
                  </a:lnTo>
                  <a:lnTo>
                    <a:pt x="4668" y="614"/>
                  </a:lnTo>
                  <a:cubicBezTo>
                    <a:pt x="4668" y="279"/>
                    <a:pt x="4389" y="28"/>
                    <a:pt x="4082" y="0"/>
                  </a:cubicBezTo>
                  <a:close/>
                </a:path>
              </a:pathLst>
            </a:custGeom>
            <a:solidFill>
              <a:srgbClr val="2D50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7"/>
            <p:cNvSpPr/>
            <p:nvPr/>
          </p:nvSpPr>
          <p:spPr>
            <a:xfrm>
              <a:off x="3839774" y="1248253"/>
              <a:ext cx="118606" cy="683052"/>
            </a:xfrm>
            <a:custGeom>
              <a:avLst/>
              <a:gdLst/>
              <a:ahLst/>
              <a:cxnLst/>
              <a:rect l="l" t="t" r="r" b="b"/>
              <a:pathLst>
                <a:path w="4995" h="28839" extrusionOk="0">
                  <a:moveTo>
                    <a:pt x="4213" y="353"/>
                  </a:moveTo>
                  <a:cubicBezTo>
                    <a:pt x="4464" y="353"/>
                    <a:pt x="4632" y="549"/>
                    <a:pt x="4632" y="772"/>
                  </a:cubicBezTo>
                  <a:cubicBezTo>
                    <a:pt x="4632" y="800"/>
                    <a:pt x="4632" y="800"/>
                    <a:pt x="4632" y="828"/>
                  </a:cubicBezTo>
                  <a:lnTo>
                    <a:pt x="3767" y="9421"/>
                  </a:lnTo>
                  <a:lnTo>
                    <a:pt x="1256" y="28113"/>
                  </a:lnTo>
                  <a:cubicBezTo>
                    <a:pt x="1230" y="28317"/>
                    <a:pt x="1041" y="28451"/>
                    <a:pt x="838" y="28451"/>
                  </a:cubicBezTo>
                  <a:cubicBezTo>
                    <a:pt x="819" y="28451"/>
                    <a:pt x="800" y="28450"/>
                    <a:pt x="781" y="28448"/>
                  </a:cubicBezTo>
                  <a:cubicBezTo>
                    <a:pt x="558" y="28420"/>
                    <a:pt x="419" y="28225"/>
                    <a:pt x="447" y="28001"/>
                  </a:cubicBezTo>
                  <a:lnTo>
                    <a:pt x="2985" y="9337"/>
                  </a:lnTo>
                  <a:lnTo>
                    <a:pt x="3822" y="744"/>
                  </a:lnTo>
                  <a:cubicBezTo>
                    <a:pt x="3850" y="521"/>
                    <a:pt x="4018" y="353"/>
                    <a:pt x="4213" y="353"/>
                  </a:cubicBezTo>
                  <a:close/>
                  <a:moveTo>
                    <a:pt x="4219" y="0"/>
                  </a:moveTo>
                  <a:cubicBezTo>
                    <a:pt x="3859" y="0"/>
                    <a:pt x="3500" y="232"/>
                    <a:pt x="3460" y="716"/>
                  </a:cubicBezTo>
                  <a:lnTo>
                    <a:pt x="2595" y="9309"/>
                  </a:lnTo>
                  <a:lnTo>
                    <a:pt x="56" y="27946"/>
                  </a:lnTo>
                  <a:cubicBezTo>
                    <a:pt x="0" y="28364"/>
                    <a:pt x="307" y="28755"/>
                    <a:pt x="726" y="28838"/>
                  </a:cubicBezTo>
                  <a:lnTo>
                    <a:pt x="837" y="28838"/>
                  </a:lnTo>
                  <a:cubicBezTo>
                    <a:pt x="1228" y="28810"/>
                    <a:pt x="1563" y="28531"/>
                    <a:pt x="1618" y="28141"/>
                  </a:cubicBezTo>
                  <a:lnTo>
                    <a:pt x="4157" y="9476"/>
                  </a:lnTo>
                  <a:lnTo>
                    <a:pt x="4994" y="856"/>
                  </a:lnTo>
                  <a:cubicBezTo>
                    <a:pt x="4994" y="828"/>
                    <a:pt x="4994" y="800"/>
                    <a:pt x="4994" y="772"/>
                  </a:cubicBezTo>
                  <a:cubicBezTo>
                    <a:pt x="4994" y="266"/>
                    <a:pt x="4606" y="0"/>
                    <a:pt x="4219" y="0"/>
                  </a:cubicBezTo>
                  <a:close/>
                </a:path>
              </a:pathLst>
            </a:custGeom>
            <a:solidFill>
              <a:srgbClr val="112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7"/>
            <p:cNvSpPr/>
            <p:nvPr/>
          </p:nvSpPr>
          <p:spPr>
            <a:xfrm>
              <a:off x="3888786" y="1090816"/>
              <a:ext cx="210689" cy="161911"/>
            </a:xfrm>
            <a:custGeom>
              <a:avLst/>
              <a:gdLst/>
              <a:ahLst/>
              <a:cxnLst/>
              <a:rect l="l" t="t" r="r" b="b"/>
              <a:pathLst>
                <a:path w="8873" h="6836" extrusionOk="0">
                  <a:moveTo>
                    <a:pt x="782" y="57"/>
                  </a:moveTo>
                  <a:cubicBezTo>
                    <a:pt x="559" y="196"/>
                    <a:pt x="280" y="1"/>
                    <a:pt x="140" y="559"/>
                  </a:cubicBezTo>
                  <a:lnTo>
                    <a:pt x="1" y="1675"/>
                  </a:lnTo>
                  <a:lnTo>
                    <a:pt x="1507" y="4074"/>
                  </a:lnTo>
                  <a:cubicBezTo>
                    <a:pt x="1814" y="5134"/>
                    <a:pt x="2428" y="6111"/>
                    <a:pt x="3293" y="6836"/>
                  </a:cubicBezTo>
                  <a:lnTo>
                    <a:pt x="4716" y="5497"/>
                  </a:lnTo>
                  <a:cubicBezTo>
                    <a:pt x="5275" y="5310"/>
                    <a:pt x="5897" y="5258"/>
                    <a:pt x="6549" y="5258"/>
                  </a:cubicBezTo>
                  <a:cubicBezTo>
                    <a:pt x="6969" y="5258"/>
                    <a:pt x="7403" y="5280"/>
                    <a:pt x="7840" y="5302"/>
                  </a:cubicBezTo>
                  <a:cubicBezTo>
                    <a:pt x="8287" y="4967"/>
                    <a:pt x="8594" y="4492"/>
                    <a:pt x="8733" y="3962"/>
                  </a:cubicBezTo>
                  <a:cubicBezTo>
                    <a:pt x="8873" y="3125"/>
                    <a:pt x="8147" y="2763"/>
                    <a:pt x="7673" y="2261"/>
                  </a:cubicBezTo>
                  <a:lnTo>
                    <a:pt x="4520" y="642"/>
                  </a:lnTo>
                  <a:lnTo>
                    <a:pt x="782" y="57"/>
                  </a:lnTo>
                  <a:close/>
                </a:path>
              </a:pathLst>
            </a:custGeom>
            <a:solidFill>
              <a:srgbClr val="8DD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7"/>
            <p:cNvSpPr/>
            <p:nvPr/>
          </p:nvSpPr>
          <p:spPr>
            <a:xfrm>
              <a:off x="3886815" y="1090816"/>
              <a:ext cx="212660" cy="163237"/>
            </a:xfrm>
            <a:custGeom>
              <a:avLst/>
              <a:gdLst/>
              <a:ahLst/>
              <a:cxnLst/>
              <a:rect l="l" t="t" r="r" b="b"/>
              <a:pathLst>
                <a:path w="8956" h="6892" extrusionOk="0">
                  <a:moveTo>
                    <a:pt x="865" y="84"/>
                  </a:moveTo>
                  <a:lnTo>
                    <a:pt x="4576" y="670"/>
                  </a:lnTo>
                  <a:lnTo>
                    <a:pt x="7700" y="2288"/>
                  </a:lnTo>
                  <a:cubicBezTo>
                    <a:pt x="7812" y="2400"/>
                    <a:pt x="7951" y="2540"/>
                    <a:pt x="8063" y="2623"/>
                  </a:cubicBezTo>
                  <a:cubicBezTo>
                    <a:pt x="8481" y="2986"/>
                    <a:pt x="8872" y="3321"/>
                    <a:pt x="8760" y="3934"/>
                  </a:cubicBezTo>
                  <a:cubicBezTo>
                    <a:pt x="8621" y="4465"/>
                    <a:pt x="8314" y="4911"/>
                    <a:pt x="7896" y="5218"/>
                  </a:cubicBezTo>
                  <a:cubicBezTo>
                    <a:pt x="7505" y="5197"/>
                    <a:pt x="7095" y="5176"/>
                    <a:pt x="6686" y="5176"/>
                  </a:cubicBezTo>
                  <a:cubicBezTo>
                    <a:pt x="6013" y="5176"/>
                    <a:pt x="5344" y="5233"/>
                    <a:pt x="4771" y="5441"/>
                  </a:cubicBezTo>
                  <a:lnTo>
                    <a:pt x="3376" y="6724"/>
                  </a:lnTo>
                  <a:cubicBezTo>
                    <a:pt x="2539" y="6027"/>
                    <a:pt x="1925" y="5078"/>
                    <a:pt x="1646" y="4046"/>
                  </a:cubicBezTo>
                  <a:lnTo>
                    <a:pt x="112" y="1647"/>
                  </a:lnTo>
                  <a:lnTo>
                    <a:pt x="251" y="559"/>
                  </a:lnTo>
                  <a:cubicBezTo>
                    <a:pt x="335" y="196"/>
                    <a:pt x="474" y="168"/>
                    <a:pt x="642" y="140"/>
                  </a:cubicBezTo>
                  <a:cubicBezTo>
                    <a:pt x="725" y="140"/>
                    <a:pt x="809" y="112"/>
                    <a:pt x="865" y="84"/>
                  </a:cubicBezTo>
                  <a:close/>
                  <a:moveTo>
                    <a:pt x="837" y="1"/>
                  </a:moveTo>
                  <a:cubicBezTo>
                    <a:pt x="753" y="29"/>
                    <a:pt x="698" y="57"/>
                    <a:pt x="614" y="57"/>
                  </a:cubicBezTo>
                  <a:cubicBezTo>
                    <a:pt x="446" y="84"/>
                    <a:pt x="251" y="112"/>
                    <a:pt x="140" y="559"/>
                  </a:cubicBezTo>
                  <a:lnTo>
                    <a:pt x="0" y="1675"/>
                  </a:lnTo>
                  <a:lnTo>
                    <a:pt x="1535" y="4074"/>
                  </a:lnTo>
                  <a:cubicBezTo>
                    <a:pt x="1841" y="5162"/>
                    <a:pt x="2483" y="6111"/>
                    <a:pt x="3320" y="6836"/>
                  </a:cubicBezTo>
                  <a:lnTo>
                    <a:pt x="3376" y="6892"/>
                  </a:lnTo>
                  <a:lnTo>
                    <a:pt x="4827" y="5553"/>
                  </a:lnTo>
                  <a:cubicBezTo>
                    <a:pt x="5427" y="5353"/>
                    <a:pt x="6122" y="5307"/>
                    <a:pt x="6819" y="5307"/>
                  </a:cubicBezTo>
                  <a:cubicBezTo>
                    <a:pt x="7191" y="5307"/>
                    <a:pt x="7564" y="5320"/>
                    <a:pt x="7923" y="5329"/>
                  </a:cubicBezTo>
                  <a:cubicBezTo>
                    <a:pt x="8398" y="4995"/>
                    <a:pt x="8705" y="4520"/>
                    <a:pt x="8844" y="3990"/>
                  </a:cubicBezTo>
                  <a:cubicBezTo>
                    <a:pt x="8956" y="3321"/>
                    <a:pt x="8537" y="2930"/>
                    <a:pt x="8119" y="2595"/>
                  </a:cubicBezTo>
                  <a:cubicBezTo>
                    <a:pt x="8007" y="2484"/>
                    <a:pt x="7896" y="2372"/>
                    <a:pt x="7784" y="2233"/>
                  </a:cubicBezTo>
                  <a:lnTo>
                    <a:pt x="4603" y="614"/>
                  </a:lnTo>
                  <a:lnTo>
                    <a:pt x="837" y="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7"/>
            <p:cNvSpPr/>
            <p:nvPr/>
          </p:nvSpPr>
          <p:spPr>
            <a:xfrm>
              <a:off x="3874229" y="1080636"/>
              <a:ext cx="230540" cy="171456"/>
            </a:xfrm>
            <a:custGeom>
              <a:avLst/>
              <a:gdLst/>
              <a:ahLst/>
              <a:cxnLst/>
              <a:rect l="l" t="t" r="r" b="b"/>
              <a:pathLst>
                <a:path w="9709" h="7239" extrusionOk="0">
                  <a:moveTo>
                    <a:pt x="8328" y="3741"/>
                  </a:moveTo>
                  <a:cubicBezTo>
                    <a:pt x="8432" y="3741"/>
                    <a:pt x="8529" y="3777"/>
                    <a:pt x="8593" y="3862"/>
                  </a:cubicBezTo>
                  <a:cubicBezTo>
                    <a:pt x="8621" y="3918"/>
                    <a:pt x="8760" y="4030"/>
                    <a:pt x="8788" y="4141"/>
                  </a:cubicBezTo>
                  <a:cubicBezTo>
                    <a:pt x="8788" y="4281"/>
                    <a:pt x="8760" y="4420"/>
                    <a:pt x="8677" y="4560"/>
                  </a:cubicBezTo>
                  <a:cubicBezTo>
                    <a:pt x="8593" y="4867"/>
                    <a:pt x="8370" y="5118"/>
                    <a:pt x="8091" y="5257"/>
                  </a:cubicBezTo>
                  <a:cubicBezTo>
                    <a:pt x="7789" y="5374"/>
                    <a:pt x="7448" y="5432"/>
                    <a:pt x="7116" y="5432"/>
                  </a:cubicBezTo>
                  <a:cubicBezTo>
                    <a:pt x="7050" y="5432"/>
                    <a:pt x="6984" y="5429"/>
                    <a:pt x="6919" y="5425"/>
                  </a:cubicBezTo>
                  <a:cubicBezTo>
                    <a:pt x="6891" y="5422"/>
                    <a:pt x="6859" y="5420"/>
                    <a:pt x="6824" y="5420"/>
                  </a:cubicBezTo>
                  <a:cubicBezTo>
                    <a:pt x="6541" y="5420"/>
                    <a:pt x="6048" y="5508"/>
                    <a:pt x="5775" y="5508"/>
                  </a:cubicBezTo>
                  <a:cubicBezTo>
                    <a:pt x="6305" y="4922"/>
                    <a:pt x="7310" y="3946"/>
                    <a:pt x="7616" y="3862"/>
                  </a:cubicBezTo>
                  <a:cubicBezTo>
                    <a:pt x="7812" y="3779"/>
                    <a:pt x="8035" y="3751"/>
                    <a:pt x="8230" y="3751"/>
                  </a:cubicBezTo>
                  <a:cubicBezTo>
                    <a:pt x="8263" y="3744"/>
                    <a:pt x="8296" y="3741"/>
                    <a:pt x="8328" y="3741"/>
                  </a:cubicBezTo>
                  <a:close/>
                  <a:moveTo>
                    <a:pt x="1460" y="0"/>
                  </a:moveTo>
                  <a:cubicBezTo>
                    <a:pt x="1344" y="0"/>
                    <a:pt x="1238" y="4"/>
                    <a:pt x="1144" y="12"/>
                  </a:cubicBezTo>
                  <a:cubicBezTo>
                    <a:pt x="642" y="96"/>
                    <a:pt x="363" y="459"/>
                    <a:pt x="140" y="1044"/>
                  </a:cubicBezTo>
                  <a:cubicBezTo>
                    <a:pt x="0" y="1463"/>
                    <a:pt x="56" y="1937"/>
                    <a:pt x="251" y="2356"/>
                  </a:cubicBezTo>
                  <a:lnTo>
                    <a:pt x="1172" y="1965"/>
                  </a:lnTo>
                  <a:cubicBezTo>
                    <a:pt x="1060" y="1742"/>
                    <a:pt x="1032" y="1519"/>
                    <a:pt x="1088" y="1296"/>
                  </a:cubicBezTo>
                  <a:cubicBezTo>
                    <a:pt x="1116" y="1156"/>
                    <a:pt x="1200" y="1044"/>
                    <a:pt x="1283" y="1044"/>
                  </a:cubicBezTo>
                  <a:cubicBezTo>
                    <a:pt x="2371" y="1072"/>
                    <a:pt x="3432" y="1240"/>
                    <a:pt x="4492" y="1547"/>
                  </a:cubicBezTo>
                  <a:cubicBezTo>
                    <a:pt x="4129" y="1742"/>
                    <a:pt x="3794" y="2021"/>
                    <a:pt x="3571" y="2356"/>
                  </a:cubicBezTo>
                  <a:cubicBezTo>
                    <a:pt x="3208" y="2997"/>
                    <a:pt x="3097" y="3974"/>
                    <a:pt x="3041" y="4867"/>
                  </a:cubicBezTo>
                  <a:cubicBezTo>
                    <a:pt x="2985" y="5759"/>
                    <a:pt x="2985" y="6541"/>
                    <a:pt x="2985" y="6541"/>
                  </a:cubicBezTo>
                  <a:lnTo>
                    <a:pt x="3766" y="6541"/>
                  </a:lnTo>
                  <a:cubicBezTo>
                    <a:pt x="3766" y="6541"/>
                    <a:pt x="3766" y="5787"/>
                    <a:pt x="3822" y="4950"/>
                  </a:cubicBezTo>
                  <a:cubicBezTo>
                    <a:pt x="3878" y="4085"/>
                    <a:pt x="4073" y="3081"/>
                    <a:pt x="4241" y="2746"/>
                  </a:cubicBezTo>
                  <a:cubicBezTo>
                    <a:pt x="4464" y="2523"/>
                    <a:pt x="4687" y="2328"/>
                    <a:pt x="4938" y="2188"/>
                  </a:cubicBezTo>
                  <a:cubicBezTo>
                    <a:pt x="5217" y="1993"/>
                    <a:pt x="5412" y="1909"/>
                    <a:pt x="5468" y="1881"/>
                  </a:cubicBezTo>
                  <a:cubicBezTo>
                    <a:pt x="5552" y="1909"/>
                    <a:pt x="5998" y="2077"/>
                    <a:pt x="6082" y="2105"/>
                  </a:cubicBezTo>
                  <a:cubicBezTo>
                    <a:pt x="6612" y="2384"/>
                    <a:pt x="7142" y="2691"/>
                    <a:pt x="7616" y="3025"/>
                  </a:cubicBezTo>
                  <a:cubicBezTo>
                    <a:pt x="7337" y="3109"/>
                    <a:pt x="7086" y="3221"/>
                    <a:pt x="6835" y="3388"/>
                  </a:cubicBezTo>
                  <a:cubicBezTo>
                    <a:pt x="6333" y="3751"/>
                    <a:pt x="5887" y="4169"/>
                    <a:pt x="5468" y="4671"/>
                  </a:cubicBezTo>
                  <a:cubicBezTo>
                    <a:pt x="4910" y="5285"/>
                    <a:pt x="4520" y="5815"/>
                    <a:pt x="4492" y="5871"/>
                  </a:cubicBezTo>
                  <a:cubicBezTo>
                    <a:pt x="4241" y="6150"/>
                    <a:pt x="4045" y="6345"/>
                    <a:pt x="3794" y="6652"/>
                  </a:cubicBezTo>
                  <a:lnTo>
                    <a:pt x="4575" y="7238"/>
                  </a:lnTo>
                  <a:cubicBezTo>
                    <a:pt x="4575" y="7238"/>
                    <a:pt x="4743" y="7015"/>
                    <a:pt x="4994" y="6736"/>
                  </a:cubicBezTo>
                  <a:cubicBezTo>
                    <a:pt x="5217" y="6513"/>
                    <a:pt x="5440" y="6317"/>
                    <a:pt x="5691" y="6178"/>
                  </a:cubicBezTo>
                  <a:cubicBezTo>
                    <a:pt x="5920" y="6113"/>
                    <a:pt x="6139" y="6085"/>
                    <a:pt x="6360" y="6085"/>
                  </a:cubicBezTo>
                  <a:cubicBezTo>
                    <a:pt x="6516" y="6085"/>
                    <a:pt x="6673" y="6099"/>
                    <a:pt x="6835" y="6122"/>
                  </a:cubicBezTo>
                  <a:cubicBezTo>
                    <a:pt x="7024" y="6154"/>
                    <a:pt x="7216" y="6169"/>
                    <a:pt x="7409" y="6169"/>
                  </a:cubicBezTo>
                  <a:cubicBezTo>
                    <a:pt x="7731" y="6169"/>
                    <a:pt x="8056" y="6126"/>
                    <a:pt x="8370" y="6038"/>
                  </a:cubicBezTo>
                  <a:cubicBezTo>
                    <a:pt x="8984" y="5871"/>
                    <a:pt x="9486" y="5369"/>
                    <a:pt x="9653" y="4755"/>
                  </a:cubicBezTo>
                  <a:cubicBezTo>
                    <a:pt x="9709" y="4504"/>
                    <a:pt x="9709" y="4253"/>
                    <a:pt x="9653" y="4002"/>
                  </a:cubicBezTo>
                  <a:cubicBezTo>
                    <a:pt x="9653" y="3723"/>
                    <a:pt x="9541" y="3444"/>
                    <a:pt x="9346" y="3221"/>
                  </a:cubicBezTo>
                  <a:cubicBezTo>
                    <a:pt x="8509" y="2244"/>
                    <a:pt x="7170" y="1547"/>
                    <a:pt x="6110" y="1072"/>
                  </a:cubicBezTo>
                  <a:cubicBezTo>
                    <a:pt x="4619" y="365"/>
                    <a:pt x="2578" y="0"/>
                    <a:pt x="1460" y="0"/>
                  </a:cubicBezTo>
                  <a:close/>
                </a:path>
              </a:pathLst>
            </a:custGeom>
            <a:solidFill>
              <a:srgbClr val="447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7"/>
            <p:cNvSpPr/>
            <p:nvPr/>
          </p:nvSpPr>
          <p:spPr>
            <a:xfrm>
              <a:off x="3601933" y="876821"/>
              <a:ext cx="231229" cy="266314"/>
            </a:xfrm>
            <a:custGeom>
              <a:avLst/>
              <a:gdLst/>
              <a:ahLst/>
              <a:cxnLst/>
              <a:rect l="l" t="t" r="r" b="b"/>
              <a:pathLst>
                <a:path w="9738" h="11244" extrusionOk="0">
                  <a:moveTo>
                    <a:pt x="670" y="0"/>
                  </a:moveTo>
                  <a:lnTo>
                    <a:pt x="1" y="391"/>
                  </a:lnTo>
                  <a:lnTo>
                    <a:pt x="168" y="1898"/>
                  </a:lnTo>
                  <a:lnTo>
                    <a:pt x="2930" y="6027"/>
                  </a:lnTo>
                  <a:lnTo>
                    <a:pt x="3153" y="9877"/>
                  </a:lnTo>
                  <a:lnTo>
                    <a:pt x="3851" y="11244"/>
                  </a:lnTo>
                  <a:lnTo>
                    <a:pt x="6389" y="9402"/>
                  </a:lnTo>
                  <a:lnTo>
                    <a:pt x="9737" y="9402"/>
                  </a:lnTo>
                  <a:lnTo>
                    <a:pt x="8398" y="6306"/>
                  </a:lnTo>
                  <a:lnTo>
                    <a:pt x="4715" y="3627"/>
                  </a:lnTo>
                  <a:lnTo>
                    <a:pt x="1451" y="1395"/>
                  </a:lnTo>
                  <a:lnTo>
                    <a:pt x="670" y="0"/>
                  </a:lnTo>
                  <a:close/>
                </a:path>
              </a:pathLst>
            </a:custGeom>
            <a:solidFill>
              <a:srgbClr val="5A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7"/>
            <p:cNvSpPr/>
            <p:nvPr/>
          </p:nvSpPr>
          <p:spPr>
            <a:xfrm>
              <a:off x="3600603" y="875495"/>
              <a:ext cx="234529" cy="269630"/>
            </a:xfrm>
            <a:custGeom>
              <a:avLst/>
              <a:gdLst/>
              <a:ahLst/>
              <a:cxnLst/>
              <a:rect l="l" t="t" r="r" b="b"/>
              <a:pathLst>
                <a:path w="9877" h="11384" extrusionOk="0">
                  <a:moveTo>
                    <a:pt x="698" y="140"/>
                  </a:moveTo>
                  <a:lnTo>
                    <a:pt x="1479" y="1479"/>
                  </a:lnTo>
                  <a:lnTo>
                    <a:pt x="4744" y="3739"/>
                  </a:lnTo>
                  <a:lnTo>
                    <a:pt x="8426" y="6390"/>
                  </a:lnTo>
                  <a:lnTo>
                    <a:pt x="9710" y="9403"/>
                  </a:lnTo>
                  <a:lnTo>
                    <a:pt x="6445" y="9403"/>
                  </a:lnTo>
                  <a:lnTo>
                    <a:pt x="3934" y="11216"/>
                  </a:lnTo>
                  <a:lnTo>
                    <a:pt x="3265" y="9933"/>
                  </a:lnTo>
                  <a:lnTo>
                    <a:pt x="3014" y="6083"/>
                  </a:lnTo>
                  <a:lnTo>
                    <a:pt x="280" y="1954"/>
                  </a:lnTo>
                  <a:lnTo>
                    <a:pt x="112" y="475"/>
                  </a:lnTo>
                  <a:lnTo>
                    <a:pt x="698" y="140"/>
                  </a:lnTo>
                  <a:close/>
                  <a:moveTo>
                    <a:pt x="726" y="1"/>
                  </a:moveTo>
                  <a:lnTo>
                    <a:pt x="1" y="419"/>
                  </a:lnTo>
                  <a:lnTo>
                    <a:pt x="168" y="1954"/>
                  </a:lnTo>
                  <a:lnTo>
                    <a:pt x="2930" y="6111"/>
                  </a:lnTo>
                  <a:lnTo>
                    <a:pt x="3181" y="9961"/>
                  </a:lnTo>
                  <a:lnTo>
                    <a:pt x="3907" y="11383"/>
                  </a:lnTo>
                  <a:lnTo>
                    <a:pt x="6473" y="9514"/>
                  </a:lnTo>
                  <a:lnTo>
                    <a:pt x="9877" y="9514"/>
                  </a:lnTo>
                  <a:lnTo>
                    <a:pt x="8510" y="6334"/>
                  </a:lnTo>
                  <a:lnTo>
                    <a:pt x="4799" y="3655"/>
                  </a:lnTo>
                  <a:lnTo>
                    <a:pt x="1563" y="1423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7"/>
            <p:cNvSpPr/>
            <p:nvPr/>
          </p:nvSpPr>
          <p:spPr>
            <a:xfrm>
              <a:off x="3592007" y="865078"/>
              <a:ext cx="247114" cy="282041"/>
            </a:xfrm>
            <a:custGeom>
              <a:avLst/>
              <a:gdLst/>
              <a:ahLst/>
              <a:cxnLst/>
              <a:rect l="l" t="t" r="r" b="b"/>
              <a:pathLst>
                <a:path w="10407" h="11908" extrusionOk="0">
                  <a:moveTo>
                    <a:pt x="865" y="1"/>
                  </a:moveTo>
                  <a:cubicBezTo>
                    <a:pt x="811" y="1"/>
                    <a:pt x="755" y="8"/>
                    <a:pt x="697" y="22"/>
                  </a:cubicBezTo>
                  <a:cubicBezTo>
                    <a:pt x="530" y="50"/>
                    <a:pt x="363" y="162"/>
                    <a:pt x="279" y="329"/>
                  </a:cubicBezTo>
                  <a:cubicBezTo>
                    <a:pt x="56" y="775"/>
                    <a:pt x="0" y="1250"/>
                    <a:pt x="84" y="1724"/>
                  </a:cubicBezTo>
                  <a:cubicBezTo>
                    <a:pt x="251" y="2477"/>
                    <a:pt x="865" y="3370"/>
                    <a:pt x="1423" y="4374"/>
                  </a:cubicBezTo>
                  <a:cubicBezTo>
                    <a:pt x="1925" y="5267"/>
                    <a:pt x="2902" y="6216"/>
                    <a:pt x="2957" y="7164"/>
                  </a:cubicBezTo>
                  <a:cubicBezTo>
                    <a:pt x="3041" y="8364"/>
                    <a:pt x="3013" y="9117"/>
                    <a:pt x="3097" y="9815"/>
                  </a:cubicBezTo>
                  <a:cubicBezTo>
                    <a:pt x="3181" y="10540"/>
                    <a:pt x="3404" y="11265"/>
                    <a:pt x="3738" y="11907"/>
                  </a:cubicBezTo>
                  <a:lnTo>
                    <a:pt x="4631" y="11461"/>
                  </a:lnTo>
                  <a:cubicBezTo>
                    <a:pt x="4269" y="10763"/>
                    <a:pt x="3990" y="10317"/>
                    <a:pt x="3934" y="9731"/>
                  </a:cubicBezTo>
                  <a:cubicBezTo>
                    <a:pt x="3878" y="9117"/>
                    <a:pt x="3794" y="8364"/>
                    <a:pt x="3738" y="7136"/>
                  </a:cubicBezTo>
                  <a:cubicBezTo>
                    <a:pt x="3683" y="6551"/>
                    <a:pt x="3208" y="5658"/>
                    <a:pt x="2567" y="4625"/>
                  </a:cubicBezTo>
                  <a:cubicBezTo>
                    <a:pt x="1813" y="3426"/>
                    <a:pt x="697" y="1668"/>
                    <a:pt x="893" y="1529"/>
                  </a:cubicBezTo>
                  <a:lnTo>
                    <a:pt x="893" y="1529"/>
                  </a:lnTo>
                  <a:cubicBezTo>
                    <a:pt x="976" y="1724"/>
                    <a:pt x="2260" y="3258"/>
                    <a:pt x="3153" y="4319"/>
                  </a:cubicBezTo>
                  <a:cubicBezTo>
                    <a:pt x="3934" y="5211"/>
                    <a:pt x="4464" y="5881"/>
                    <a:pt x="4687" y="6104"/>
                  </a:cubicBezTo>
                  <a:cubicBezTo>
                    <a:pt x="4882" y="6411"/>
                    <a:pt x="5050" y="6718"/>
                    <a:pt x="5189" y="7081"/>
                  </a:cubicBezTo>
                  <a:cubicBezTo>
                    <a:pt x="5385" y="7471"/>
                    <a:pt x="5580" y="7945"/>
                    <a:pt x="5747" y="8420"/>
                  </a:cubicBezTo>
                  <a:cubicBezTo>
                    <a:pt x="6110" y="9340"/>
                    <a:pt x="6389" y="10177"/>
                    <a:pt x="6389" y="10177"/>
                  </a:cubicBezTo>
                  <a:lnTo>
                    <a:pt x="7142" y="9954"/>
                  </a:lnTo>
                  <a:cubicBezTo>
                    <a:pt x="7142" y="9954"/>
                    <a:pt x="6835" y="9089"/>
                    <a:pt x="6500" y="8113"/>
                  </a:cubicBezTo>
                  <a:cubicBezTo>
                    <a:pt x="6305" y="7666"/>
                    <a:pt x="6110" y="7164"/>
                    <a:pt x="5915" y="6718"/>
                  </a:cubicBezTo>
                  <a:cubicBezTo>
                    <a:pt x="5747" y="6355"/>
                    <a:pt x="5524" y="6020"/>
                    <a:pt x="5273" y="5686"/>
                  </a:cubicBezTo>
                  <a:cubicBezTo>
                    <a:pt x="4771" y="4988"/>
                    <a:pt x="4157" y="4346"/>
                    <a:pt x="3432" y="3844"/>
                  </a:cubicBezTo>
                  <a:cubicBezTo>
                    <a:pt x="2539" y="3175"/>
                    <a:pt x="837" y="1584"/>
                    <a:pt x="1172" y="1417"/>
                  </a:cubicBezTo>
                  <a:lnTo>
                    <a:pt x="1172" y="1417"/>
                  </a:lnTo>
                  <a:cubicBezTo>
                    <a:pt x="1534" y="2087"/>
                    <a:pt x="2790" y="3007"/>
                    <a:pt x="3906" y="3621"/>
                  </a:cubicBezTo>
                  <a:cubicBezTo>
                    <a:pt x="4575" y="4040"/>
                    <a:pt x="5189" y="4514"/>
                    <a:pt x="5803" y="5044"/>
                  </a:cubicBezTo>
                  <a:cubicBezTo>
                    <a:pt x="6752" y="5714"/>
                    <a:pt x="7784" y="6299"/>
                    <a:pt x="8426" y="7081"/>
                  </a:cubicBezTo>
                  <a:cubicBezTo>
                    <a:pt x="8760" y="7583"/>
                    <a:pt x="9011" y="8113"/>
                    <a:pt x="9235" y="8699"/>
                  </a:cubicBezTo>
                  <a:cubicBezTo>
                    <a:pt x="9374" y="9117"/>
                    <a:pt x="9458" y="9564"/>
                    <a:pt x="9458" y="10010"/>
                  </a:cubicBezTo>
                  <a:lnTo>
                    <a:pt x="10406" y="9675"/>
                  </a:lnTo>
                  <a:cubicBezTo>
                    <a:pt x="10406" y="9675"/>
                    <a:pt x="10211" y="9145"/>
                    <a:pt x="9960" y="8503"/>
                  </a:cubicBezTo>
                  <a:cubicBezTo>
                    <a:pt x="9737" y="7834"/>
                    <a:pt x="9402" y="7220"/>
                    <a:pt x="9011" y="6662"/>
                  </a:cubicBezTo>
                  <a:cubicBezTo>
                    <a:pt x="8230" y="5686"/>
                    <a:pt x="7170" y="5044"/>
                    <a:pt x="6277" y="4402"/>
                  </a:cubicBezTo>
                  <a:cubicBezTo>
                    <a:pt x="5050" y="3537"/>
                    <a:pt x="2595" y="2087"/>
                    <a:pt x="2595" y="2087"/>
                  </a:cubicBezTo>
                  <a:cubicBezTo>
                    <a:pt x="2232" y="1836"/>
                    <a:pt x="1953" y="1473"/>
                    <a:pt x="1786" y="1054"/>
                  </a:cubicBezTo>
                  <a:cubicBezTo>
                    <a:pt x="1702" y="720"/>
                    <a:pt x="1534" y="413"/>
                    <a:pt x="1283" y="162"/>
                  </a:cubicBezTo>
                  <a:cubicBezTo>
                    <a:pt x="1159" y="58"/>
                    <a:pt x="1020" y="1"/>
                    <a:pt x="865" y="1"/>
                  </a:cubicBezTo>
                  <a:close/>
                </a:path>
              </a:pathLst>
            </a:custGeom>
            <a:solidFill>
              <a:srgbClr val="447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7"/>
            <p:cNvSpPr/>
            <p:nvPr/>
          </p:nvSpPr>
          <p:spPr>
            <a:xfrm>
              <a:off x="3619814" y="1090982"/>
              <a:ext cx="397515" cy="232563"/>
            </a:xfrm>
            <a:custGeom>
              <a:avLst/>
              <a:gdLst/>
              <a:ahLst/>
              <a:cxnLst/>
              <a:rect l="l" t="t" r="r" b="b"/>
              <a:pathLst>
                <a:path w="16741" h="9819" extrusionOk="0">
                  <a:moveTo>
                    <a:pt x="7890" y="1"/>
                  </a:moveTo>
                  <a:cubicBezTo>
                    <a:pt x="7763" y="1"/>
                    <a:pt x="7634" y="8"/>
                    <a:pt x="7506" y="22"/>
                  </a:cubicBezTo>
                  <a:cubicBezTo>
                    <a:pt x="6418" y="301"/>
                    <a:pt x="5302" y="356"/>
                    <a:pt x="4214" y="1277"/>
                  </a:cubicBezTo>
                  <a:cubicBezTo>
                    <a:pt x="2874" y="2114"/>
                    <a:pt x="1703" y="3146"/>
                    <a:pt x="698" y="4374"/>
                  </a:cubicBezTo>
                  <a:lnTo>
                    <a:pt x="1" y="5853"/>
                  </a:lnTo>
                  <a:lnTo>
                    <a:pt x="1535" y="4653"/>
                  </a:lnTo>
                  <a:cubicBezTo>
                    <a:pt x="3042" y="3900"/>
                    <a:pt x="4716" y="3481"/>
                    <a:pt x="6418" y="3453"/>
                  </a:cubicBezTo>
                  <a:cubicBezTo>
                    <a:pt x="8231" y="3565"/>
                    <a:pt x="9459" y="4346"/>
                    <a:pt x="10798" y="4960"/>
                  </a:cubicBezTo>
                  <a:lnTo>
                    <a:pt x="14369" y="7833"/>
                  </a:lnTo>
                  <a:lnTo>
                    <a:pt x="14229" y="9117"/>
                  </a:lnTo>
                  <a:cubicBezTo>
                    <a:pt x="14757" y="9501"/>
                    <a:pt x="15079" y="9781"/>
                    <a:pt x="15602" y="9781"/>
                  </a:cubicBezTo>
                  <a:cubicBezTo>
                    <a:pt x="15687" y="9781"/>
                    <a:pt x="15778" y="9774"/>
                    <a:pt x="15875" y="9758"/>
                  </a:cubicBezTo>
                  <a:cubicBezTo>
                    <a:pt x="15987" y="9793"/>
                    <a:pt x="16095" y="9819"/>
                    <a:pt x="16197" y="9819"/>
                  </a:cubicBezTo>
                  <a:cubicBezTo>
                    <a:pt x="16428" y="9819"/>
                    <a:pt x="16624" y="9684"/>
                    <a:pt x="16740" y="9200"/>
                  </a:cubicBezTo>
                  <a:lnTo>
                    <a:pt x="16126" y="8196"/>
                  </a:lnTo>
                  <a:lnTo>
                    <a:pt x="13113" y="5127"/>
                  </a:lnTo>
                  <a:lnTo>
                    <a:pt x="11188" y="1165"/>
                  </a:lnTo>
                  <a:cubicBezTo>
                    <a:pt x="10109" y="538"/>
                    <a:pt x="9030" y="1"/>
                    <a:pt x="7890" y="1"/>
                  </a:cubicBezTo>
                  <a:close/>
                </a:path>
              </a:pathLst>
            </a:custGeom>
            <a:solidFill>
              <a:srgbClr val="71C8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7"/>
            <p:cNvSpPr/>
            <p:nvPr/>
          </p:nvSpPr>
          <p:spPr>
            <a:xfrm>
              <a:off x="3609959" y="1080754"/>
              <a:ext cx="418624" cy="254708"/>
            </a:xfrm>
            <a:custGeom>
              <a:avLst/>
              <a:gdLst/>
              <a:ahLst/>
              <a:cxnLst/>
              <a:rect l="l" t="t" r="r" b="b"/>
              <a:pathLst>
                <a:path w="17630" h="10754" extrusionOk="0">
                  <a:moveTo>
                    <a:pt x="7981" y="976"/>
                  </a:moveTo>
                  <a:cubicBezTo>
                    <a:pt x="9202" y="976"/>
                    <a:pt x="10518" y="1596"/>
                    <a:pt x="11464" y="2462"/>
                  </a:cubicBezTo>
                  <a:cubicBezTo>
                    <a:pt x="11910" y="2909"/>
                    <a:pt x="12217" y="3439"/>
                    <a:pt x="12412" y="4053"/>
                  </a:cubicBezTo>
                  <a:cubicBezTo>
                    <a:pt x="12636" y="4778"/>
                    <a:pt x="12970" y="5448"/>
                    <a:pt x="13389" y="6089"/>
                  </a:cubicBezTo>
                  <a:cubicBezTo>
                    <a:pt x="13779" y="6591"/>
                    <a:pt x="14198" y="7038"/>
                    <a:pt x="14644" y="7484"/>
                  </a:cubicBezTo>
                  <a:cubicBezTo>
                    <a:pt x="14393" y="7345"/>
                    <a:pt x="14142" y="7205"/>
                    <a:pt x="13891" y="7066"/>
                  </a:cubicBezTo>
                  <a:cubicBezTo>
                    <a:pt x="12496" y="6229"/>
                    <a:pt x="11380" y="4443"/>
                    <a:pt x="9427" y="3829"/>
                  </a:cubicBezTo>
                  <a:cubicBezTo>
                    <a:pt x="8558" y="3588"/>
                    <a:pt x="7670" y="3467"/>
                    <a:pt x="6785" y="3467"/>
                  </a:cubicBezTo>
                  <a:cubicBezTo>
                    <a:pt x="6136" y="3467"/>
                    <a:pt x="5489" y="3532"/>
                    <a:pt x="4852" y="3662"/>
                  </a:cubicBezTo>
                  <a:cubicBezTo>
                    <a:pt x="4126" y="3802"/>
                    <a:pt x="3429" y="4025"/>
                    <a:pt x="2759" y="4332"/>
                  </a:cubicBezTo>
                  <a:cubicBezTo>
                    <a:pt x="1847" y="4815"/>
                    <a:pt x="1037" y="5479"/>
                    <a:pt x="952" y="5479"/>
                  </a:cubicBezTo>
                  <a:cubicBezTo>
                    <a:pt x="949" y="5479"/>
                    <a:pt x="947" y="5478"/>
                    <a:pt x="946" y="5475"/>
                  </a:cubicBezTo>
                  <a:cubicBezTo>
                    <a:pt x="890" y="5420"/>
                    <a:pt x="1727" y="4499"/>
                    <a:pt x="2480" y="3885"/>
                  </a:cubicBezTo>
                  <a:cubicBezTo>
                    <a:pt x="2927" y="3550"/>
                    <a:pt x="3457" y="3076"/>
                    <a:pt x="3513" y="3020"/>
                  </a:cubicBezTo>
                  <a:cubicBezTo>
                    <a:pt x="4852" y="1960"/>
                    <a:pt x="6247" y="1067"/>
                    <a:pt x="7753" y="984"/>
                  </a:cubicBezTo>
                  <a:cubicBezTo>
                    <a:pt x="7829" y="979"/>
                    <a:pt x="7905" y="976"/>
                    <a:pt x="7981" y="976"/>
                  </a:cubicBezTo>
                  <a:close/>
                  <a:moveTo>
                    <a:pt x="7948" y="1"/>
                  </a:moveTo>
                  <a:cubicBezTo>
                    <a:pt x="7865" y="1"/>
                    <a:pt x="7781" y="3"/>
                    <a:pt x="7697" y="7"/>
                  </a:cubicBezTo>
                  <a:cubicBezTo>
                    <a:pt x="5772" y="91"/>
                    <a:pt x="4182" y="1430"/>
                    <a:pt x="2843" y="2490"/>
                  </a:cubicBezTo>
                  <a:cubicBezTo>
                    <a:pt x="2257" y="2965"/>
                    <a:pt x="1755" y="3495"/>
                    <a:pt x="1281" y="4108"/>
                  </a:cubicBezTo>
                  <a:cubicBezTo>
                    <a:pt x="974" y="4471"/>
                    <a:pt x="695" y="4862"/>
                    <a:pt x="444" y="5308"/>
                  </a:cubicBezTo>
                  <a:cubicBezTo>
                    <a:pt x="36" y="6189"/>
                    <a:pt x="0" y="6641"/>
                    <a:pt x="241" y="6641"/>
                  </a:cubicBezTo>
                  <a:cubicBezTo>
                    <a:pt x="413" y="6641"/>
                    <a:pt x="724" y="6413"/>
                    <a:pt x="1141" y="5950"/>
                  </a:cubicBezTo>
                  <a:cubicBezTo>
                    <a:pt x="1615" y="5475"/>
                    <a:pt x="2201" y="5113"/>
                    <a:pt x="2843" y="4917"/>
                  </a:cubicBezTo>
                  <a:cubicBezTo>
                    <a:pt x="3928" y="4546"/>
                    <a:pt x="5052" y="4364"/>
                    <a:pt x="6178" y="4364"/>
                  </a:cubicBezTo>
                  <a:cubicBezTo>
                    <a:pt x="7166" y="4364"/>
                    <a:pt x="8155" y="4504"/>
                    <a:pt x="9120" y="4778"/>
                  </a:cubicBezTo>
                  <a:cubicBezTo>
                    <a:pt x="10627" y="5252"/>
                    <a:pt x="11715" y="6898"/>
                    <a:pt x="13389" y="7931"/>
                  </a:cubicBezTo>
                  <a:cubicBezTo>
                    <a:pt x="14310" y="8461"/>
                    <a:pt x="15286" y="9074"/>
                    <a:pt x="16402" y="9353"/>
                  </a:cubicBezTo>
                  <a:cubicBezTo>
                    <a:pt x="16514" y="9353"/>
                    <a:pt x="16625" y="9437"/>
                    <a:pt x="16653" y="9549"/>
                  </a:cubicBezTo>
                  <a:lnTo>
                    <a:pt x="16597" y="9660"/>
                  </a:lnTo>
                  <a:cubicBezTo>
                    <a:pt x="15900" y="9660"/>
                    <a:pt x="15230" y="9437"/>
                    <a:pt x="14672" y="9019"/>
                  </a:cubicBezTo>
                  <a:lnTo>
                    <a:pt x="14588" y="9995"/>
                  </a:lnTo>
                  <a:cubicBezTo>
                    <a:pt x="15251" y="10497"/>
                    <a:pt x="15712" y="10754"/>
                    <a:pt x="16303" y="10754"/>
                  </a:cubicBezTo>
                  <a:cubicBezTo>
                    <a:pt x="16533" y="10754"/>
                    <a:pt x="16783" y="10715"/>
                    <a:pt x="17072" y="10637"/>
                  </a:cubicBezTo>
                  <a:cubicBezTo>
                    <a:pt x="17351" y="10553"/>
                    <a:pt x="17546" y="10302"/>
                    <a:pt x="17602" y="10023"/>
                  </a:cubicBezTo>
                  <a:cubicBezTo>
                    <a:pt x="17629" y="9549"/>
                    <a:pt x="17490" y="9102"/>
                    <a:pt x="17211" y="8740"/>
                  </a:cubicBezTo>
                  <a:cubicBezTo>
                    <a:pt x="16932" y="8377"/>
                    <a:pt x="14951" y="6591"/>
                    <a:pt x="14170" y="5531"/>
                  </a:cubicBezTo>
                  <a:cubicBezTo>
                    <a:pt x="13835" y="4945"/>
                    <a:pt x="13528" y="4332"/>
                    <a:pt x="13333" y="3690"/>
                  </a:cubicBezTo>
                  <a:cubicBezTo>
                    <a:pt x="13082" y="2965"/>
                    <a:pt x="12691" y="2267"/>
                    <a:pt x="12133" y="1737"/>
                  </a:cubicBezTo>
                  <a:cubicBezTo>
                    <a:pt x="11021" y="731"/>
                    <a:pt x="9507" y="1"/>
                    <a:pt x="7948" y="1"/>
                  </a:cubicBezTo>
                  <a:close/>
                </a:path>
              </a:pathLst>
            </a:custGeom>
            <a:solidFill>
              <a:srgbClr val="2D50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7"/>
            <p:cNvSpPr/>
            <p:nvPr/>
          </p:nvSpPr>
          <p:spPr>
            <a:xfrm>
              <a:off x="3788767" y="1655552"/>
              <a:ext cx="294153" cy="233700"/>
            </a:xfrm>
            <a:custGeom>
              <a:avLst/>
              <a:gdLst/>
              <a:ahLst/>
              <a:cxnLst/>
              <a:rect l="l" t="t" r="r" b="b"/>
              <a:pathLst>
                <a:path w="12388" h="9867" extrusionOk="0">
                  <a:moveTo>
                    <a:pt x="7505" y="0"/>
                  </a:moveTo>
                  <a:lnTo>
                    <a:pt x="5608" y="698"/>
                  </a:lnTo>
                  <a:cubicBezTo>
                    <a:pt x="4408" y="1423"/>
                    <a:pt x="3460" y="2623"/>
                    <a:pt x="2595" y="3990"/>
                  </a:cubicBezTo>
                  <a:lnTo>
                    <a:pt x="0" y="3851"/>
                  </a:lnTo>
                  <a:lnTo>
                    <a:pt x="28" y="4241"/>
                  </a:lnTo>
                  <a:lnTo>
                    <a:pt x="1534" y="5524"/>
                  </a:lnTo>
                  <a:lnTo>
                    <a:pt x="3181" y="7477"/>
                  </a:lnTo>
                  <a:lnTo>
                    <a:pt x="4715" y="8231"/>
                  </a:lnTo>
                  <a:cubicBezTo>
                    <a:pt x="6162" y="8567"/>
                    <a:pt x="7585" y="8878"/>
                    <a:pt x="9028" y="8878"/>
                  </a:cubicBezTo>
                  <a:cubicBezTo>
                    <a:pt x="9143" y="8878"/>
                    <a:pt x="9259" y="8876"/>
                    <a:pt x="9374" y="8872"/>
                  </a:cubicBezTo>
                  <a:lnTo>
                    <a:pt x="11215" y="9765"/>
                  </a:lnTo>
                  <a:cubicBezTo>
                    <a:pt x="11444" y="9827"/>
                    <a:pt x="11657" y="9867"/>
                    <a:pt x="11838" y="9867"/>
                  </a:cubicBezTo>
                  <a:cubicBezTo>
                    <a:pt x="12142" y="9867"/>
                    <a:pt x="12352" y="9756"/>
                    <a:pt x="12387" y="9458"/>
                  </a:cubicBezTo>
                  <a:lnTo>
                    <a:pt x="10546" y="7952"/>
                  </a:lnTo>
                  <a:lnTo>
                    <a:pt x="10406" y="4436"/>
                  </a:lnTo>
                  <a:lnTo>
                    <a:pt x="8649" y="921"/>
                  </a:lnTo>
                  <a:lnTo>
                    <a:pt x="7505" y="0"/>
                  </a:lnTo>
                  <a:close/>
                </a:path>
              </a:pathLst>
            </a:custGeom>
            <a:solidFill>
              <a:srgbClr val="5A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7"/>
            <p:cNvSpPr/>
            <p:nvPr/>
          </p:nvSpPr>
          <p:spPr>
            <a:xfrm>
              <a:off x="3787437" y="1654226"/>
              <a:ext cx="296789" cy="236187"/>
            </a:xfrm>
            <a:custGeom>
              <a:avLst/>
              <a:gdLst/>
              <a:ahLst/>
              <a:cxnLst/>
              <a:rect l="l" t="t" r="r" b="b"/>
              <a:pathLst>
                <a:path w="12499" h="9972" extrusionOk="0">
                  <a:moveTo>
                    <a:pt x="7533" y="112"/>
                  </a:moveTo>
                  <a:lnTo>
                    <a:pt x="8649" y="1033"/>
                  </a:lnTo>
                  <a:lnTo>
                    <a:pt x="10407" y="4520"/>
                  </a:lnTo>
                  <a:lnTo>
                    <a:pt x="10546" y="8008"/>
                  </a:lnTo>
                  <a:lnTo>
                    <a:pt x="10546" y="8036"/>
                  </a:lnTo>
                  <a:lnTo>
                    <a:pt x="12387" y="9514"/>
                  </a:lnTo>
                  <a:cubicBezTo>
                    <a:pt x="12360" y="9626"/>
                    <a:pt x="12304" y="9710"/>
                    <a:pt x="12220" y="9765"/>
                  </a:cubicBezTo>
                  <a:cubicBezTo>
                    <a:pt x="12137" y="9836"/>
                    <a:pt x="12010" y="9862"/>
                    <a:pt x="11867" y="9862"/>
                  </a:cubicBezTo>
                  <a:cubicBezTo>
                    <a:pt x="11672" y="9862"/>
                    <a:pt x="11449" y="9814"/>
                    <a:pt x="11271" y="9765"/>
                  </a:cubicBezTo>
                  <a:lnTo>
                    <a:pt x="9430" y="8873"/>
                  </a:lnTo>
                  <a:lnTo>
                    <a:pt x="9402" y="8873"/>
                  </a:lnTo>
                  <a:cubicBezTo>
                    <a:pt x="9236" y="8882"/>
                    <a:pt x="9071" y="8886"/>
                    <a:pt x="8907" y="8886"/>
                  </a:cubicBezTo>
                  <a:cubicBezTo>
                    <a:pt x="7601" y="8886"/>
                    <a:pt x="6307" y="8606"/>
                    <a:pt x="4771" y="8259"/>
                  </a:cubicBezTo>
                  <a:lnTo>
                    <a:pt x="3264" y="7505"/>
                  </a:lnTo>
                  <a:lnTo>
                    <a:pt x="1618" y="5553"/>
                  </a:lnTo>
                  <a:lnTo>
                    <a:pt x="140" y="4297"/>
                  </a:lnTo>
                  <a:lnTo>
                    <a:pt x="112" y="3990"/>
                  </a:lnTo>
                  <a:lnTo>
                    <a:pt x="2679" y="4130"/>
                  </a:lnTo>
                  <a:lnTo>
                    <a:pt x="2679" y="4102"/>
                  </a:lnTo>
                  <a:cubicBezTo>
                    <a:pt x="3655" y="2484"/>
                    <a:pt x="4631" y="1451"/>
                    <a:pt x="5664" y="810"/>
                  </a:cubicBezTo>
                  <a:lnTo>
                    <a:pt x="7533" y="112"/>
                  </a:lnTo>
                  <a:close/>
                  <a:moveTo>
                    <a:pt x="7561" y="1"/>
                  </a:moveTo>
                  <a:lnTo>
                    <a:pt x="5664" y="698"/>
                  </a:lnTo>
                  <a:cubicBezTo>
                    <a:pt x="4576" y="1340"/>
                    <a:pt x="3627" y="2400"/>
                    <a:pt x="2623" y="3990"/>
                  </a:cubicBezTo>
                  <a:lnTo>
                    <a:pt x="0" y="3851"/>
                  </a:lnTo>
                  <a:lnTo>
                    <a:pt x="28" y="4325"/>
                  </a:lnTo>
                  <a:lnTo>
                    <a:pt x="1535" y="5608"/>
                  </a:lnTo>
                  <a:lnTo>
                    <a:pt x="3209" y="7561"/>
                  </a:lnTo>
                  <a:lnTo>
                    <a:pt x="4771" y="8342"/>
                  </a:lnTo>
                  <a:cubicBezTo>
                    <a:pt x="6283" y="8714"/>
                    <a:pt x="7597" y="8998"/>
                    <a:pt x="8927" y="8998"/>
                  </a:cubicBezTo>
                  <a:cubicBezTo>
                    <a:pt x="9095" y="8998"/>
                    <a:pt x="9262" y="8993"/>
                    <a:pt x="9430" y="8984"/>
                  </a:cubicBezTo>
                  <a:lnTo>
                    <a:pt x="11271" y="9877"/>
                  </a:lnTo>
                  <a:cubicBezTo>
                    <a:pt x="11467" y="9933"/>
                    <a:pt x="11690" y="9961"/>
                    <a:pt x="11913" y="9961"/>
                  </a:cubicBezTo>
                  <a:cubicBezTo>
                    <a:pt x="11948" y="9968"/>
                    <a:pt x="11983" y="9971"/>
                    <a:pt x="12017" y="9971"/>
                  </a:cubicBezTo>
                  <a:cubicBezTo>
                    <a:pt x="12121" y="9971"/>
                    <a:pt x="12220" y="9940"/>
                    <a:pt x="12304" y="9877"/>
                  </a:cubicBezTo>
                  <a:cubicBezTo>
                    <a:pt x="12415" y="9793"/>
                    <a:pt x="12499" y="9682"/>
                    <a:pt x="12499" y="9542"/>
                  </a:cubicBezTo>
                  <a:lnTo>
                    <a:pt x="12499" y="9514"/>
                  </a:lnTo>
                  <a:lnTo>
                    <a:pt x="10658" y="8008"/>
                  </a:lnTo>
                  <a:lnTo>
                    <a:pt x="10518" y="4520"/>
                  </a:lnTo>
                  <a:lnTo>
                    <a:pt x="8733" y="977"/>
                  </a:lnTo>
                  <a:lnTo>
                    <a:pt x="7561" y="1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7"/>
            <p:cNvSpPr/>
            <p:nvPr/>
          </p:nvSpPr>
          <p:spPr>
            <a:xfrm>
              <a:off x="3788767" y="1653563"/>
              <a:ext cx="296789" cy="236187"/>
            </a:xfrm>
            <a:custGeom>
              <a:avLst/>
              <a:gdLst/>
              <a:ahLst/>
              <a:cxnLst/>
              <a:rect l="l" t="t" r="r" b="b"/>
              <a:pathLst>
                <a:path w="12499" h="9972" extrusionOk="0">
                  <a:moveTo>
                    <a:pt x="7533" y="112"/>
                  </a:moveTo>
                  <a:lnTo>
                    <a:pt x="8649" y="1005"/>
                  </a:lnTo>
                  <a:lnTo>
                    <a:pt x="10406" y="4492"/>
                  </a:lnTo>
                  <a:lnTo>
                    <a:pt x="10546" y="7980"/>
                  </a:lnTo>
                  <a:lnTo>
                    <a:pt x="10546" y="8008"/>
                  </a:lnTo>
                  <a:lnTo>
                    <a:pt x="12387" y="9514"/>
                  </a:lnTo>
                  <a:cubicBezTo>
                    <a:pt x="12359" y="9598"/>
                    <a:pt x="12304" y="9710"/>
                    <a:pt x="12220" y="9765"/>
                  </a:cubicBezTo>
                  <a:cubicBezTo>
                    <a:pt x="12137" y="9836"/>
                    <a:pt x="12010" y="9862"/>
                    <a:pt x="11867" y="9862"/>
                  </a:cubicBezTo>
                  <a:cubicBezTo>
                    <a:pt x="11672" y="9862"/>
                    <a:pt x="11448" y="9814"/>
                    <a:pt x="11271" y="9765"/>
                  </a:cubicBezTo>
                  <a:lnTo>
                    <a:pt x="9430" y="8873"/>
                  </a:lnTo>
                  <a:cubicBezTo>
                    <a:pt x="9261" y="8882"/>
                    <a:pt x="9093" y="8886"/>
                    <a:pt x="8926" y="8886"/>
                  </a:cubicBezTo>
                  <a:cubicBezTo>
                    <a:pt x="7601" y="8886"/>
                    <a:pt x="6310" y="8606"/>
                    <a:pt x="4799" y="8259"/>
                  </a:cubicBezTo>
                  <a:lnTo>
                    <a:pt x="3264" y="7478"/>
                  </a:lnTo>
                  <a:lnTo>
                    <a:pt x="1590" y="5553"/>
                  </a:lnTo>
                  <a:lnTo>
                    <a:pt x="112" y="4269"/>
                  </a:lnTo>
                  <a:lnTo>
                    <a:pt x="84" y="3962"/>
                  </a:lnTo>
                  <a:lnTo>
                    <a:pt x="2678" y="4102"/>
                  </a:lnTo>
                  <a:lnTo>
                    <a:pt x="2678" y="4074"/>
                  </a:lnTo>
                  <a:cubicBezTo>
                    <a:pt x="3655" y="2484"/>
                    <a:pt x="4631" y="1424"/>
                    <a:pt x="5664" y="810"/>
                  </a:cubicBezTo>
                  <a:lnTo>
                    <a:pt x="7533" y="112"/>
                  </a:lnTo>
                  <a:close/>
                  <a:moveTo>
                    <a:pt x="7561" y="1"/>
                  </a:moveTo>
                  <a:lnTo>
                    <a:pt x="5664" y="698"/>
                  </a:lnTo>
                  <a:cubicBezTo>
                    <a:pt x="4575" y="1340"/>
                    <a:pt x="3627" y="2400"/>
                    <a:pt x="2623" y="3990"/>
                  </a:cubicBezTo>
                  <a:lnTo>
                    <a:pt x="0" y="3851"/>
                  </a:lnTo>
                  <a:lnTo>
                    <a:pt x="28" y="4325"/>
                  </a:lnTo>
                  <a:lnTo>
                    <a:pt x="1534" y="5608"/>
                  </a:lnTo>
                  <a:lnTo>
                    <a:pt x="3208" y="7561"/>
                  </a:lnTo>
                  <a:lnTo>
                    <a:pt x="4743" y="8343"/>
                  </a:lnTo>
                  <a:cubicBezTo>
                    <a:pt x="6279" y="8689"/>
                    <a:pt x="7595" y="8970"/>
                    <a:pt x="8905" y="8970"/>
                  </a:cubicBezTo>
                  <a:cubicBezTo>
                    <a:pt x="9071" y="8970"/>
                    <a:pt x="9236" y="8966"/>
                    <a:pt x="9402" y="8956"/>
                  </a:cubicBezTo>
                  <a:lnTo>
                    <a:pt x="11243" y="9877"/>
                  </a:lnTo>
                  <a:cubicBezTo>
                    <a:pt x="11467" y="9933"/>
                    <a:pt x="11690" y="9961"/>
                    <a:pt x="11913" y="9961"/>
                  </a:cubicBezTo>
                  <a:cubicBezTo>
                    <a:pt x="11948" y="9968"/>
                    <a:pt x="11983" y="9971"/>
                    <a:pt x="12017" y="9971"/>
                  </a:cubicBezTo>
                  <a:cubicBezTo>
                    <a:pt x="12120" y="9971"/>
                    <a:pt x="12220" y="9940"/>
                    <a:pt x="12304" y="9877"/>
                  </a:cubicBezTo>
                  <a:cubicBezTo>
                    <a:pt x="12415" y="9793"/>
                    <a:pt x="12499" y="9682"/>
                    <a:pt x="12499" y="9542"/>
                  </a:cubicBezTo>
                  <a:lnTo>
                    <a:pt x="12499" y="9514"/>
                  </a:lnTo>
                  <a:lnTo>
                    <a:pt x="10657" y="8008"/>
                  </a:lnTo>
                  <a:lnTo>
                    <a:pt x="10518" y="4520"/>
                  </a:lnTo>
                  <a:lnTo>
                    <a:pt x="8732" y="977"/>
                  </a:lnTo>
                  <a:lnTo>
                    <a:pt x="7561" y="1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7"/>
            <p:cNvSpPr/>
            <p:nvPr/>
          </p:nvSpPr>
          <p:spPr>
            <a:xfrm>
              <a:off x="3772121" y="1649254"/>
              <a:ext cx="320059" cy="245661"/>
            </a:xfrm>
            <a:custGeom>
              <a:avLst/>
              <a:gdLst/>
              <a:ahLst/>
              <a:cxnLst/>
              <a:rect l="l" t="t" r="r" b="b"/>
              <a:pathLst>
                <a:path w="13479" h="10372" extrusionOk="0">
                  <a:moveTo>
                    <a:pt x="7778" y="933"/>
                  </a:moveTo>
                  <a:cubicBezTo>
                    <a:pt x="8165" y="933"/>
                    <a:pt x="8543" y="1121"/>
                    <a:pt x="8792" y="1438"/>
                  </a:cubicBezTo>
                  <a:cubicBezTo>
                    <a:pt x="9099" y="1773"/>
                    <a:pt x="9322" y="2359"/>
                    <a:pt x="9908" y="3475"/>
                  </a:cubicBezTo>
                  <a:cubicBezTo>
                    <a:pt x="10354" y="4284"/>
                    <a:pt x="10633" y="5177"/>
                    <a:pt x="10717" y="6125"/>
                  </a:cubicBezTo>
                  <a:cubicBezTo>
                    <a:pt x="10745" y="6767"/>
                    <a:pt x="10522" y="7381"/>
                    <a:pt x="10800" y="8329"/>
                  </a:cubicBezTo>
                  <a:cubicBezTo>
                    <a:pt x="10940" y="8720"/>
                    <a:pt x="12363" y="9362"/>
                    <a:pt x="12419" y="9668"/>
                  </a:cubicBezTo>
                  <a:cubicBezTo>
                    <a:pt x="12373" y="9714"/>
                    <a:pt x="12301" y="9735"/>
                    <a:pt x="12211" y="9735"/>
                  </a:cubicBezTo>
                  <a:cubicBezTo>
                    <a:pt x="11755" y="9735"/>
                    <a:pt x="10829" y="9214"/>
                    <a:pt x="10410" y="8887"/>
                  </a:cubicBezTo>
                  <a:cubicBezTo>
                    <a:pt x="10298" y="8804"/>
                    <a:pt x="10187" y="8776"/>
                    <a:pt x="10047" y="8776"/>
                  </a:cubicBezTo>
                  <a:cubicBezTo>
                    <a:pt x="9837" y="8800"/>
                    <a:pt x="9638" y="8811"/>
                    <a:pt x="9446" y="8811"/>
                  </a:cubicBezTo>
                  <a:cubicBezTo>
                    <a:pt x="8543" y="8811"/>
                    <a:pt x="7779" y="8574"/>
                    <a:pt x="6560" y="8413"/>
                  </a:cubicBezTo>
                  <a:cubicBezTo>
                    <a:pt x="5109" y="8218"/>
                    <a:pt x="3993" y="7548"/>
                    <a:pt x="3435" y="6739"/>
                  </a:cubicBezTo>
                  <a:cubicBezTo>
                    <a:pt x="2877" y="5902"/>
                    <a:pt x="1203" y="4870"/>
                    <a:pt x="1147" y="4563"/>
                  </a:cubicBezTo>
                  <a:cubicBezTo>
                    <a:pt x="1111" y="4370"/>
                    <a:pt x="1372" y="4307"/>
                    <a:pt x="1700" y="4307"/>
                  </a:cubicBezTo>
                  <a:cubicBezTo>
                    <a:pt x="2131" y="4307"/>
                    <a:pt x="2679" y="4416"/>
                    <a:pt x="2821" y="4479"/>
                  </a:cubicBezTo>
                  <a:cubicBezTo>
                    <a:pt x="3575" y="4702"/>
                    <a:pt x="4579" y="4842"/>
                    <a:pt x="5388" y="5065"/>
                  </a:cubicBezTo>
                  <a:cubicBezTo>
                    <a:pt x="7090" y="5539"/>
                    <a:pt x="6978" y="6125"/>
                    <a:pt x="7676" y="6739"/>
                  </a:cubicBezTo>
                  <a:cubicBezTo>
                    <a:pt x="8569" y="7604"/>
                    <a:pt x="9266" y="7576"/>
                    <a:pt x="9964" y="7883"/>
                  </a:cubicBezTo>
                  <a:cubicBezTo>
                    <a:pt x="10229" y="8030"/>
                    <a:pt x="10407" y="8091"/>
                    <a:pt x="10502" y="8091"/>
                  </a:cubicBezTo>
                  <a:cubicBezTo>
                    <a:pt x="10677" y="8091"/>
                    <a:pt x="10566" y="7885"/>
                    <a:pt x="10187" y="7632"/>
                  </a:cubicBezTo>
                  <a:cubicBezTo>
                    <a:pt x="9489" y="7185"/>
                    <a:pt x="8875" y="7241"/>
                    <a:pt x="8234" y="6627"/>
                  </a:cubicBezTo>
                  <a:cubicBezTo>
                    <a:pt x="7564" y="6014"/>
                    <a:pt x="7536" y="4953"/>
                    <a:pt x="5611" y="4340"/>
                  </a:cubicBezTo>
                  <a:cubicBezTo>
                    <a:pt x="5431" y="4287"/>
                    <a:pt x="5223" y="4274"/>
                    <a:pt x="5002" y="4274"/>
                  </a:cubicBezTo>
                  <a:cubicBezTo>
                    <a:pt x="4797" y="4274"/>
                    <a:pt x="4581" y="4285"/>
                    <a:pt x="4367" y="4285"/>
                  </a:cubicBezTo>
                  <a:cubicBezTo>
                    <a:pt x="4202" y="4285"/>
                    <a:pt x="4039" y="4278"/>
                    <a:pt x="3882" y="4256"/>
                  </a:cubicBezTo>
                  <a:cubicBezTo>
                    <a:pt x="4077" y="4089"/>
                    <a:pt x="4272" y="3921"/>
                    <a:pt x="4412" y="3754"/>
                  </a:cubicBezTo>
                  <a:cubicBezTo>
                    <a:pt x="5332" y="2275"/>
                    <a:pt x="6476" y="1159"/>
                    <a:pt x="7508" y="964"/>
                  </a:cubicBezTo>
                  <a:cubicBezTo>
                    <a:pt x="7598" y="943"/>
                    <a:pt x="7688" y="933"/>
                    <a:pt x="7778" y="933"/>
                  </a:cubicBezTo>
                  <a:close/>
                  <a:moveTo>
                    <a:pt x="7854" y="1"/>
                  </a:moveTo>
                  <a:cubicBezTo>
                    <a:pt x="7767" y="1"/>
                    <a:pt x="7680" y="6"/>
                    <a:pt x="7592" y="15"/>
                  </a:cubicBezTo>
                  <a:cubicBezTo>
                    <a:pt x="6671" y="71"/>
                    <a:pt x="5890" y="545"/>
                    <a:pt x="5053" y="1299"/>
                  </a:cubicBezTo>
                  <a:cubicBezTo>
                    <a:pt x="4384" y="1912"/>
                    <a:pt x="3854" y="2945"/>
                    <a:pt x="3296" y="3503"/>
                  </a:cubicBezTo>
                  <a:cubicBezTo>
                    <a:pt x="3156" y="3614"/>
                    <a:pt x="3017" y="3754"/>
                    <a:pt x="2849" y="3838"/>
                  </a:cubicBezTo>
                  <a:cubicBezTo>
                    <a:pt x="2602" y="3891"/>
                    <a:pt x="2343" y="3910"/>
                    <a:pt x="2080" y="3910"/>
                  </a:cubicBezTo>
                  <a:cubicBezTo>
                    <a:pt x="1928" y="3910"/>
                    <a:pt x="1775" y="3904"/>
                    <a:pt x="1622" y="3893"/>
                  </a:cubicBezTo>
                  <a:cubicBezTo>
                    <a:pt x="1343" y="3865"/>
                    <a:pt x="1064" y="3810"/>
                    <a:pt x="785" y="3754"/>
                  </a:cubicBezTo>
                  <a:cubicBezTo>
                    <a:pt x="755" y="3749"/>
                    <a:pt x="726" y="3746"/>
                    <a:pt x="697" y="3746"/>
                  </a:cubicBezTo>
                  <a:cubicBezTo>
                    <a:pt x="271" y="3746"/>
                    <a:pt x="0" y="4305"/>
                    <a:pt x="366" y="4619"/>
                  </a:cubicBezTo>
                  <a:cubicBezTo>
                    <a:pt x="1259" y="5428"/>
                    <a:pt x="2012" y="5763"/>
                    <a:pt x="2849" y="6990"/>
                  </a:cubicBezTo>
                  <a:cubicBezTo>
                    <a:pt x="3686" y="8162"/>
                    <a:pt x="4997" y="8915"/>
                    <a:pt x="6420" y="9055"/>
                  </a:cubicBezTo>
                  <a:cubicBezTo>
                    <a:pt x="7843" y="9250"/>
                    <a:pt x="8736" y="9334"/>
                    <a:pt x="10075" y="9557"/>
                  </a:cubicBezTo>
                  <a:cubicBezTo>
                    <a:pt x="10717" y="9641"/>
                    <a:pt x="11024" y="10031"/>
                    <a:pt x="11442" y="10143"/>
                  </a:cubicBezTo>
                  <a:cubicBezTo>
                    <a:pt x="11832" y="10289"/>
                    <a:pt x="12264" y="10371"/>
                    <a:pt x="12702" y="10371"/>
                  </a:cubicBezTo>
                  <a:cubicBezTo>
                    <a:pt x="12765" y="10371"/>
                    <a:pt x="12829" y="10369"/>
                    <a:pt x="12893" y="10366"/>
                  </a:cubicBezTo>
                  <a:cubicBezTo>
                    <a:pt x="13311" y="10338"/>
                    <a:pt x="13479" y="9808"/>
                    <a:pt x="13172" y="9529"/>
                  </a:cubicBezTo>
                  <a:cubicBezTo>
                    <a:pt x="12502" y="8887"/>
                    <a:pt x="12223" y="8999"/>
                    <a:pt x="11777" y="8050"/>
                  </a:cubicBezTo>
                  <a:cubicBezTo>
                    <a:pt x="11498" y="7353"/>
                    <a:pt x="11749" y="6823"/>
                    <a:pt x="11693" y="6069"/>
                  </a:cubicBezTo>
                  <a:cubicBezTo>
                    <a:pt x="11610" y="5037"/>
                    <a:pt x="11303" y="4033"/>
                    <a:pt x="10828" y="3112"/>
                  </a:cubicBezTo>
                  <a:cubicBezTo>
                    <a:pt x="10243" y="1996"/>
                    <a:pt x="10019" y="1354"/>
                    <a:pt x="9573" y="797"/>
                  </a:cubicBezTo>
                  <a:cubicBezTo>
                    <a:pt x="9129" y="279"/>
                    <a:pt x="8511" y="1"/>
                    <a:pt x="7854" y="1"/>
                  </a:cubicBezTo>
                  <a:close/>
                </a:path>
              </a:pathLst>
            </a:custGeom>
            <a:solidFill>
              <a:srgbClr val="447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7"/>
            <p:cNvSpPr/>
            <p:nvPr/>
          </p:nvSpPr>
          <p:spPr>
            <a:xfrm>
              <a:off x="4234623" y="1501643"/>
              <a:ext cx="164957" cy="263685"/>
            </a:xfrm>
            <a:custGeom>
              <a:avLst/>
              <a:gdLst/>
              <a:ahLst/>
              <a:cxnLst/>
              <a:rect l="l" t="t" r="r" b="b"/>
              <a:pathLst>
                <a:path w="6947" h="11133" extrusionOk="0">
                  <a:moveTo>
                    <a:pt x="0" y="1"/>
                  </a:moveTo>
                  <a:lnTo>
                    <a:pt x="698" y="2707"/>
                  </a:lnTo>
                  <a:lnTo>
                    <a:pt x="893" y="6027"/>
                  </a:lnTo>
                  <a:lnTo>
                    <a:pt x="3599" y="7366"/>
                  </a:lnTo>
                  <a:lnTo>
                    <a:pt x="4520" y="8789"/>
                  </a:lnTo>
                  <a:lnTo>
                    <a:pt x="5692" y="9738"/>
                  </a:lnTo>
                  <a:lnTo>
                    <a:pt x="6138" y="11133"/>
                  </a:lnTo>
                  <a:cubicBezTo>
                    <a:pt x="6528" y="10491"/>
                    <a:pt x="6947" y="9877"/>
                    <a:pt x="6612" y="8901"/>
                  </a:cubicBezTo>
                  <a:lnTo>
                    <a:pt x="5998" y="8231"/>
                  </a:lnTo>
                  <a:lnTo>
                    <a:pt x="6082" y="6055"/>
                  </a:lnTo>
                  <a:lnTo>
                    <a:pt x="4994" y="4074"/>
                  </a:lnTo>
                  <a:cubicBezTo>
                    <a:pt x="4185" y="3154"/>
                    <a:pt x="3264" y="2317"/>
                    <a:pt x="2260" y="159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5A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7"/>
            <p:cNvSpPr/>
            <p:nvPr/>
          </p:nvSpPr>
          <p:spPr>
            <a:xfrm>
              <a:off x="4232629" y="1499015"/>
              <a:ext cx="168281" cy="268967"/>
            </a:xfrm>
            <a:custGeom>
              <a:avLst/>
              <a:gdLst/>
              <a:ahLst/>
              <a:cxnLst/>
              <a:rect l="l" t="t" r="r" b="b"/>
              <a:pathLst>
                <a:path w="7087" h="11356" extrusionOk="0">
                  <a:moveTo>
                    <a:pt x="168" y="196"/>
                  </a:moveTo>
                  <a:lnTo>
                    <a:pt x="2316" y="1730"/>
                  </a:lnTo>
                  <a:cubicBezTo>
                    <a:pt x="3320" y="2455"/>
                    <a:pt x="4241" y="3265"/>
                    <a:pt x="5050" y="4157"/>
                  </a:cubicBezTo>
                  <a:lnTo>
                    <a:pt x="6138" y="6138"/>
                  </a:lnTo>
                  <a:lnTo>
                    <a:pt x="6054" y="8342"/>
                  </a:lnTo>
                  <a:lnTo>
                    <a:pt x="6668" y="9012"/>
                  </a:lnTo>
                  <a:cubicBezTo>
                    <a:pt x="6947" y="9932"/>
                    <a:pt x="6640" y="10518"/>
                    <a:pt x="6250" y="11104"/>
                  </a:cubicBezTo>
                  <a:lnTo>
                    <a:pt x="5831" y="9821"/>
                  </a:lnTo>
                  <a:lnTo>
                    <a:pt x="4660" y="8872"/>
                  </a:lnTo>
                  <a:lnTo>
                    <a:pt x="3711" y="7422"/>
                  </a:lnTo>
                  <a:lnTo>
                    <a:pt x="1005" y="6082"/>
                  </a:lnTo>
                  <a:lnTo>
                    <a:pt x="809" y="2790"/>
                  </a:lnTo>
                  <a:lnTo>
                    <a:pt x="168" y="196"/>
                  </a:lnTo>
                  <a:close/>
                  <a:moveTo>
                    <a:pt x="0" y="0"/>
                  </a:moveTo>
                  <a:lnTo>
                    <a:pt x="698" y="2818"/>
                  </a:lnTo>
                  <a:lnTo>
                    <a:pt x="893" y="6138"/>
                  </a:lnTo>
                  <a:lnTo>
                    <a:pt x="893" y="6166"/>
                  </a:lnTo>
                  <a:lnTo>
                    <a:pt x="3655" y="7505"/>
                  </a:lnTo>
                  <a:lnTo>
                    <a:pt x="4576" y="8928"/>
                  </a:lnTo>
                  <a:lnTo>
                    <a:pt x="5748" y="9877"/>
                  </a:lnTo>
                  <a:lnTo>
                    <a:pt x="6222" y="11355"/>
                  </a:lnTo>
                  <a:lnTo>
                    <a:pt x="6278" y="11216"/>
                  </a:lnTo>
                  <a:cubicBezTo>
                    <a:pt x="6668" y="10602"/>
                    <a:pt x="7087" y="9988"/>
                    <a:pt x="6724" y="8984"/>
                  </a:cubicBezTo>
                  <a:lnTo>
                    <a:pt x="6138" y="8314"/>
                  </a:lnTo>
                  <a:lnTo>
                    <a:pt x="6222" y="6138"/>
                  </a:lnTo>
                  <a:lnTo>
                    <a:pt x="5106" y="4157"/>
                  </a:lnTo>
                  <a:cubicBezTo>
                    <a:pt x="4297" y="3237"/>
                    <a:pt x="3348" y="2400"/>
                    <a:pt x="2372" y="167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7"/>
            <p:cNvSpPr/>
            <p:nvPr/>
          </p:nvSpPr>
          <p:spPr>
            <a:xfrm>
              <a:off x="4240584" y="1502969"/>
              <a:ext cx="161656" cy="273585"/>
            </a:xfrm>
            <a:custGeom>
              <a:avLst/>
              <a:gdLst/>
              <a:ahLst/>
              <a:cxnLst/>
              <a:rect l="l" t="t" r="r" b="b"/>
              <a:pathLst>
                <a:path w="6808" h="11551" extrusionOk="0">
                  <a:moveTo>
                    <a:pt x="530" y="2428"/>
                  </a:moveTo>
                  <a:lnTo>
                    <a:pt x="530" y="2930"/>
                  </a:lnTo>
                  <a:cubicBezTo>
                    <a:pt x="1228" y="3349"/>
                    <a:pt x="1897" y="3767"/>
                    <a:pt x="2539" y="4269"/>
                  </a:cubicBezTo>
                  <a:cubicBezTo>
                    <a:pt x="2762" y="4465"/>
                    <a:pt x="3460" y="5357"/>
                    <a:pt x="3711" y="5664"/>
                  </a:cubicBezTo>
                  <a:cubicBezTo>
                    <a:pt x="4101" y="6222"/>
                    <a:pt x="4436" y="6808"/>
                    <a:pt x="4715" y="7422"/>
                  </a:cubicBezTo>
                  <a:cubicBezTo>
                    <a:pt x="5017" y="8001"/>
                    <a:pt x="5069" y="8239"/>
                    <a:pt x="5118" y="8239"/>
                  </a:cubicBezTo>
                  <a:cubicBezTo>
                    <a:pt x="5123" y="8239"/>
                    <a:pt x="5128" y="8236"/>
                    <a:pt x="5134" y="8231"/>
                  </a:cubicBezTo>
                  <a:cubicBezTo>
                    <a:pt x="5217" y="8147"/>
                    <a:pt x="5134" y="7617"/>
                    <a:pt x="5050" y="7310"/>
                  </a:cubicBezTo>
                  <a:cubicBezTo>
                    <a:pt x="4827" y="6613"/>
                    <a:pt x="4464" y="5971"/>
                    <a:pt x="3990" y="5413"/>
                  </a:cubicBezTo>
                  <a:cubicBezTo>
                    <a:pt x="3739" y="5078"/>
                    <a:pt x="3069" y="4186"/>
                    <a:pt x="2818" y="3962"/>
                  </a:cubicBezTo>
                  <a:cubicBezTo>
                    <a:pt x="2065" y="3404"/>
                    <a:pt x="1311" y="2874"/>
                    <a:pt x="530" y="2428"/>
                  </a:cubicBezTo>
                  <a:close/>
                  <a:moveTo>
                    <a:pt x="195" y="1"/>
                  </a:moveTo>
                  <a:lnTo>
                    <a:pt x="0" y="391"/>
                  </a:lnTo>
                  <a:cubicBezTo>
                    <a:pt x="1869" y="1675"/>
                    <a:pt x="4631" y="3711"/>
                    <a:pt x="5217" y="5497"/>
                  </a:cubicBezTo>
                  <a:cubicBezTo>
                    <a:pt x="5413" y="6166"/>
                    <a:pt x="5552" y="6557"/>
                    <a:pt x="5413" y="8175"/>
                  </a:cubicBezTo>
                  <a:cubicBezTo>
                    <a:pt x="5441" y="8315"/>
                    <a:pt x="5608" y="8761"/>
                    <a:pt x="5803" y="8845"/>
                  </a:cubicBezTo>
                  <a:cubicBezTo>
                    <a:pt x="6377" y="9118"/>
                    <a:pt x="6094" y="10409"/>
                    <a:pt x="5951" y="10409"/>
                  </a:cubicBezTo>
                  <a:cubicBezTo>
                    <a:pt x="5948" y="10409"/>
                    <a:pt x="5946" y="10408"/>
                    <a:pt x="5943" y="10407"/>
                  </a:cubicBezTo>
                  <a:cubicBezTo>
                    <a:pt x="6026" y="9738"/>
                    <a:pt x="5273" y="9263"/>
                    <a:pt x="4938" y="9012"/>
                  </a:cubicBezTo>
                  <a:cubicBezTo>
                    <a:pt x="4687" y="8733"/>
                    <a:pt x="4352" y="8370"/>
                    <a:pt x="4101" y="8119"/>
                  </a:cubicBezTo>
                  <a:cubicBezTo>
                    <a:pt x="3962" y="7924"/>
                    <a:pt x="3878" y="7589"/>
                    <a:pt x="3711" y="7422"/>
                  </a:cubicBezTo>
                  <a:cubicBezTo>
                    <a:pt x="3571" y="7255"/>
                    <a:pt x="3432" y="7059"/>
                    <a:pt x="3209" y="7003"/>
                  </a:cubicBezTo>
                  <a:cubicBezTo>
                    <a:pt x="3097" y="6976"/>
                    <a:pt x="2121" y="6390"/>
                    <a:pt x="1563" y="6194"/>
                  </a:cubicBezTo>
                  <a:cubicBezTo>
                    <a:pt x="1507" y="6172"/>
                    <a:pt x="1458" y="6162"/>
                    <a:pt x="1416" y="6162"/>
                  </a:cubicBezTo>
                  <a:cubicBezTo>
                    <a:pt x="1246" y="6162"/>
                    <a:pt x="1205" y="6328"/>
                    <a:pt x="1451" y="6529"/>
                  </a:cubicBezTo>
                  <a:cubicBezTo>
                    <a:pt x="1897" y="6920"/>
                    <a:pt x="2985" y="7366"/>
                    <a:pt x="3181" y="7589"/>
                  </a:cubicBezTo>
                  <a:cubicBezTo>
                    <a:pt x="3432" y="7840"/>
                    <a:pt x="3627" y="8147"/>
                    <a:pt x="3794" y="8482"/>
                  </a:cubicBezTo>
                  <a:cubicBezTo>
                    <a:pt x="4046" y="8873"/>
                    <a:pt x="4352" y="9207"/>
                    <a:pt x="4715" y="9542"/>
                  </a:cubicBezTo>
                  <a:cubicBezTo>
                    <a:pt x="4827" y="9598"/>
                    <a:pt x="5078" y="9738"/>
                    <a:pt x="5106" y="9933"/>
                  </a:cubicBezTo>
                  <a:cubicBezTo>
                    <a:pt x="5273" y="10156"/>
                    <a:pt x="5385" y="10435"/>
                    <a:pt x="5468" y="10714"/>
                  </a:cubicBezTo>
                  <a:lnTo>
                    <a:pt x="5775" y="11551"/>
                  </a:lnTo>
                  <a:lnTo>
                    <a:pt x="6305" y="10853"/>
                  </a:lnTo>
                  <a:cubicBezTo>
                    <a:pt x="6668" y="10435"/>
                    <a:pt x="6808" y="9905"/>
                    <a:pt x="6724" y="9375"/>
                  </a:cubicBezTo>
                  <a:cubicBezTo>
                    <a:pt x="6612" y="8901"/>
                    <a:pt x="6389" y="8454"/>
                    <a:pt x="6110" y="8036"/>
                  </a:cubicBezTo>
                  <a:cubicBezTo>
                    <a:pt x="6222" y="7199"/>
                    <a:pt x="6166" y="6362"/>
                    <a:pt x="5943" y="5553"/>
                  </a:cubicBezTo>
                  <a:cubicBezTo>
                    <a:pt x="5301" y="3544"/>
                    <a:pt x="1367" y="642"/>
                    <a:pt x="195" y="1"/>
                  </a:cubicBezTo>
                  <a:close/>
                </a:path>
              </a:pathLst>
            </a:custGeom>
            <a:solidFill>
              <a:srgbClr val="447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7"/>
            <p:cNvSpPr/>
            <p:nvPr/>
          </p:nvSpPr>
          <p:spPr>
            <a:xfrm>
              <a:off x="4048454" y="1588789"/>
              <a:ext cx="297477" cy="357572"/>
            </a:xfrm>
            <a:custGeom>
              <a:avLst/>
              <a:gdLst/>
              <a:ahLst/>
              <a:cxnLst/>
              <a:rect l="l" t="t" r="r" b="b"/>
              <a:pathLst>
                <a:path w="12528" h="15097" extrusionOk="0">
                  <a:moveTo>
                    <a:pt x="3257" y="1"/>
                  </a:moveTo>
                  <a:cubicBezTo>
                    <a:pt x="3238" y="1"/>
                    <a:pt x="3222" y="1"/>
                    <a:pt x="3209" y="3"/>
                  </a:cubicBezTo>
                  <a:cubicBezTo>
                    <a:pt x="2874" y="31"/>
                    <a:pt x="0" y="449"/>
                    <a:pt x="0" y="449"/>
                  </a:cubicBezTo>
                  <a:cubicBezTo>
                    <a:pt x="84" y="1342"/>
                    <a:pt x="252" y="2207"/>
                    <a:pt x="558" y="3016"/>
                  </a:cubicBezTo>
                  <a:lnTo>
                    <a:pt x="698" y="4829"/>
                  </a:lnTo>
                  <a:lnTo>
                    <a:pt x="1479" y="7005"/>
                  </a:lnTo>
                  <a:cubicBezTo>
                    <a:pt x="2958" y="8540"/>
                    <a:pt x="4409" y="10046"/>
                    <a:pt x="5859" y="10604"/>
                  </a:cubicBezTo>
                  <a:lnTo>
                    <a:pt x="9849" y="12753"/>
                  </a:lnTo>
                  <a:lnTo>
                    <a:pt x="10602" y="15096"/>
                  </a:lnTo>
                  <a:lnTo>
                    <a:pt x="11662" y="12139"/>
                  </a:lnTo>
                  <a:lnTo>
                    <a:pt x="12527" y="9377"/>
                  </a:lnTo>
                  <a:cubicBezTo>
                    <a:pt x="12416" y="7619"/>
                    <a:pt x="12416" y="5834"/>
                    <a:pt x="11244" y="4439"/>
                  </a:cubicBezTo>
                  <a:cubicBezTo>
                    <a:pt x="9793" y="2932"/>
                    <a:pt x="8314" y="1565"/>
                    <a:pt x="6696" y="867"/>
                  </a:cubicBezTo>
                  <a:cubicBezTo>
                    <a:pt x="5734" y="306"/>
                    <a:pt x="3696" y="1"/>
                    <a:pt x="3257" y="1"/>
                  </a:cubicBezTo>
                  <a:close/>
                </a:path>
              </a:pathLst>
            </a:custGeom>
            <a:solidFill>
              <a:srgbClr val="5A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7"/>
            <p:cNvSpPr/>
            <p:nvPr/>
          </p:nvSpPr>
          <p:spPr>
            <a:xfrm>
              <a:off x="4047124" y="1588695"/>
              <a:ext cx="300113" cy="360959"/>
            </a:xfrm>
            <a:custGeom>
              <a:avLst/>
              <a:gdLst/>
              <a:ahLst/>
              <a:cxnLst/>
              <a:rect l="l" t="t" r="r" b="b"/>
              <a:pathLst>
                <a:path w="12639" h="15240" extrusionOk="0">
                  <a:moveTo>
                    <a:pt x="3314" y="61"/>
                  </a:moveTo>
                  <a:cubicBezTo>
                    <a:pt x="3739" y="61"/>
                    <a:pt x="5766" y="341"/>
                    <a:pt x="6724" y="927"/>
                  </a:cubicBezTo>
                  <a:cubicBezTo>
                    <a:pt x="8370" y="1625"/>
                    <a:pt x="9877" y="3048"/>
                    <a:pt x="11244" y="4498"/>
                  </a:cubicBezTo>
                  <a:cubicBezTo>
                    <a:pt x="12332" y="5782"/>
                    <a:pt x="12416" y="7456"/>
                    <a:pt x="12499" y="9074"/>
                  </a:cubicBezTo>
                  <a:lnTo>
                    <a:pt x="12499" y="9381"/>
                  </a:lnTo>
                  <a:lnTo>
                    <a:pt x="11635" y="12115"/>
                  </a:lnTo>
                  <a:lnTo>
                    <a:pt x="10630" y="14933"/>
                  </a:lnTo>
                  <a:lnTo>
                    <a:pt x="9933" y="12757"/>
                  </a:lnTo>
                  <a:lnTo>
                    <a:pt x="9933" y="12729"/>
                  </a:lnTo>
                  <a:lnTo>
                    <a:pt x="5943" y="10552"/>
                  </a:lnTo>
                  <a:cubicBezTo>
                    <a:pt x="4465" y="9994"/>
                    <a:pt x="2930" y="8404"/>
                    <a:pt x="1591" y="6981"/>
                  </a:cubicBezTo>
                  <a:lnTo>
                    <a:pt x="810" y="4805"/>
                  </a:lnTo>
                  <a:lnTo>
                    <a:pt x="670" y="3020"/>
                  </a:lnTo>
                  <a:cubicBezTo>
                    <a:pt x="391" y="2211"/>
                    <a:pt x="196" y="1346"/>
                    <a:pt x="112" y="509"/>
                  </a:cubicBezTo>
                  <a:cubicBezTo>
                    <a:pt x="503" y="453"/>
                    <a:pt x="2986" y="90"/>
                    <a:pt x="3265" y="62"/>
                  </a:cubicBezTo>
                  <a:cubicBezTo>
                    <a:pt x="3278" y="61"/>
                    <a:pt x="3294" y="61"/>
                    <a:pt x="3314" y="61"/>
                  </a:cubicBezTo>
                  <a:close/>
                  <a:moveTo>
                    <a:pt x="3361" y="1"/>
                  </a:moveTo>
                  <a:cubicBezTo>
                    <a:pt x="3319" y="1"/>
                    <a:pt x="3287" y="3"/>
                    <a:pt x="3265" y="7"/>
                  </a:cubicBezTo>
                  <a:cubicBezTo>
                    <a:pt x="2958" y="35"/>
                    <a:pt x="84" y="453"/>
                    <a:pt x="56" y="453"/>
                  </a:cubicBezTo>
                  <a:lnTo>
                    <a:pt x="1" y="453"/>
                  </a:lnTo>
                  <a:lnTo>
                    <a:pt x="1" y="509"/>
                  </a:lnTo>
                  <a:cubicBezTo>
                    <a:pt x="84" y="1374"/>
                    <a:pt x="280" y="2239"/>
                    <a:pt x="559" y="3076"/>
                  </a:cubicBezTo>
                  <a:lnTo>
                    <a:pt x="698" y="4861"/>
                  </a:lnTo>
                  <a:lnTo>
                    <a:pt x="1507" y="7037"/>
                  </a:lnTo>
                  <a:cubicBezTo>
                    <a:pt x="2874" y="8488"/>
                    <a:pt x="4409" y="10106"/>
                    <a:pt x="5915" y="10664"/>
                  </a:cubicBezTo>
                  <a:lnTo>
                    <a:pt x="9849" y="12812"/>
                  </a:lnTo>
                  <a:lnTo>
                    <a:pt x="10658" y="15240"/>
                  </a:lnTo>
                  <a:lnTo>
                    <a:pt x="11774" y="12199"/>
                  </a:lnTo>
                  <a:lnTo>
                    <a:pt x="12639" y="9437"/>
                  </a:lnTo>
                  <a:lnTo>
                    <a:pt x="12611" y="9102"/>
                  </a:lnTo>
                  <a:cubicBezTo>
                    <a:pt x="12527" y="7456"/>
                    <a:pt x="12444" y="5782"/>
                    <a:pt x="11328" y="4470"/>
                  </a:cubicBezTo>
                  <a:cubicBezTo>
                    <a:pt x="9961" y="3020"/>
                    <a:pt x="8454" y="1569"/>
                    <a:pt x="6780" y="871"/>
                  </a:cubicBezTo>
                  <a:cubicBezTo>
                    <a:pt x="5874" y="328"/>
                    <a:pt x="3888" y="1"/>
                    <a:pt x="3361" y="1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7"/>
            <p:cNvSpPr/>
            <p:nvPr/>
          </p:nvSpPr>
          <p:spPr>
            <a:xfrm>
              <a:off x="4022618" y="1580243"/>
              <a:ext cx="339862" cy="376592"/>
            </a:xfrm>
            <a:custGeom>
              <a:avLst/>
              <a:gdLst/>
              <a:ahLst/>
              <a:cxnLst/>
              <a:rect l="l" t="t" r="r" b="b"/>
              <a:pathLst>
                <a:path w="14313" h="15900" extrusionOk="0">
                  <a:moveTo>
                    <a:pt x="4687" y="698"/>
                  </a:moveTo>
                  <a:cubicBezTo>
                    <a:pt x="6445" y="726"/>
                    <a:pt x="7589" y="1619"/>
                    <a:pt x="9095" y="2679"/>
                  </a:cubicBezTo>
                  <a:cubicBezTo>
                    <a:pt x="10742" y="3851"/>
                    <a:pt x="12109" y="4911"/>
                    <a:pt x="12583" y="6669"/>
                  </a:cubicBezTo>
                  <a:cubicBezTo>
                    <a:pt x="12973" y="8120"/>
                    <a:pt x="13225" y="9738"/>
                    <a:pt x="12694" y="10937"/>
                  </a:cubicBezTo>
                  <a:cubicBezTo>
                    <a:pt x="12415" y="11607"/>
                    <a:pt x="12360" y="12444"/>
                    <a:pt x="12081" y="13476"/>
                  </a:cubicBezTo>
                  <a:cubicBezTo>
                    <a:pt x="11969" y="13867"/>
                    <a:pt x="11830" y="14257"/>
                    <a:pt x="11606" y="14620"/>
                  </a:cubicBezTo>
                  <a:cubicBezTo>
                    <a:pt x="11606" y="14620"/>
                    <a:pt x="11411" y="14508"/>
                    <a:pt x="11327" y="13923"/>
                  </a:cubicBezTo>
                  <a:cubicBezTo>
                    <a:pt x="11244" y="13197"/>
                    <a:pt x="11160" y="12835"/>
                    <a:pt x="10965" y="12751"/>
                  </a:cubicBezTo>
                  <a:cubicBezTo>
                    <a:pt x="9319" y="11914"/>
                    <a:pt x="7728" y="10965"/>
                    <a:pt x="6194" y="9905"/>
                  </a:cubicBezTo>
                  <a:cubicBezTo>
                    <a:pt x="4799" y="8901"/>
                    <a:pt x="3404" y="7813"/>
                    <a:pt x="2707" y="6418"/>
                  </a:cubicBezTo>
                  <a:cubicBezTo>
                    <a:pt x="2400" y="5832"/>
                    <a:pt x="2260" y="5162"/>
                    <a:pt x="2288" y="4493"/>
                  </a:cubicBezTo>
                  <a:cubicBezTo>
                    <a:pt x="2260" y="3739"/>
                    <a:pt x="1284" y="1926"/>
                    <a:pt x="1395" y="1312"/>
                  </a:cubicBezTo>
                  <a:lnTo>
                    <a:pt x="1395" y="1312"/>
                  </a:lnTo>
                  <a:cubicBezTo>
                    <a:pt x="1396" y="1312"/>
                    <a:pt x="5245" y="3098"/>
                    <a:pt x="6501" y="4297"/>
                  </a:cubicBezTo>
                  <a:cubicBezTo>
                    <a:pt x="8426" y="6167"/>
                    <a:pt x="9458" y="7785"/>
                    <a:pt x="10630" y="10296"/>
                  </a:cubicBezTo>
                  <a:cubicBezTo>
                    <a:pt x="11015" y="11118"/>
                    <a:pt x="11283" y="11704"/>
                    <a:pt x="11410" y="11704"/>
                  </a:cubicBezTo>
                  <a:cubicBezTo>
                    <a:pt x="11420" y="11704"/>
                    <a:pt x="11430" y="11699"/>
                    <a:pt x="11439" y="11691"/>
                  </a:cubicBezTo>
                  <a:cubicBezTo>
                    <a:pt x="11551" y="11551"/>
                    <a:pt x="11467" y="10826"/>
                    <a:pt x="11244" y="10156"/>
                  </a:cubicBezTo>
                  <a:cubicBezTo>
                    <a:pt x="10379" y="7562"/>
                    <a:pt x="8482" y="5274"/>
                    <a:pt x="6389" y="3488"/>
                  </a:cubicBezTo>
                  <a:cubicBezTo>
                    <a:pt x="5106" y="2372"/>
                    <a:pt x="1870" y="1061"/>
                    <a:pt x="1870" y="1061"/>
                  </a:cubicBezTo>
                  <a:cubicBezTo>
                    <a:pt x="2679" y="1005"/>
                    <a:pt x="4018" y="698"/>
                    <a:pt x="4687" y="698"/>
                  </a:cubicBezTo>
                  <a:close/>
                  <a:moveTo>
                    <a:pt x="4660" y="1"/>
                  </a:moveTo>
                  <a:cubicBezTo>
                    <a:pt x="3655" y="1"/>
                    <a:pt x="3097" y="336"/>
                    <a:pt x="2372" y="364"/>
                  </a:cubicBezTo>
                  <a:cubicBezTo>
                    <a:pt x="2256" y="368"/>
                    <a:pt x="2142" y="369"/>
                    <a:pt x="2029" y="369"/>
                  </a:cubicBezTo>
                  <a:cubicBezTo>
                    <a:pt x="1910" y="369"/>
                    <a:pt x="1792" y="368"/>
                    <a:pt x="1677" y="368"/>
                  </a:cubicBezTo>
                  <a:cubicBezTo>
                    <a:pt x="1166" y="368"/>
                    <a:pt x="688" y="391"/>
                    <a:pt x="224" y="643"/>
                  </a:cubicBezTo>
                  <a:cubicBezTo>
                    <a:pt x="0" y="782"/>
                    <a:pt x="140" y="977"/>
                    <a:pt x="224" y="1089"/>
                  </a:cubicBezTo>
                  <a:cubicBezTo>
                    <a:pt x="419" y="1256"/>
                    <a:pt x="670" y="1201"/>
                    <a:pt x="865" y="1312"/>
                  </a:cubicBezTo>
                  <a:cubicBezTo>
                    <a:pt x="1061" y="1424"/>
                    <a:pt x="1033" y="2261"/>
                    <a:pt x="1116" y="2428"/>
                  </a:cubicBezTo>
                  <a:cubicBezTo>
                    <a:pt x="1312" y="3098"/>
                    <a:pt x="1423" y="3795"/>
                    <a:pt x="1367" y="4493"/>
                  </a:cubicBezTo>
                  <a:cubicBezTo>
                    <a:pt x="1340" y="5302"/>
                    <a:pt x="1479" y="6139"/>
                    <a:pt x="1842" y="6892"/>
                  </a:cubicBezTo>
                  <a:cubicBezTo>
                    <a:pt x="2707" y="8566"/>
                    <a:pt x="4297" y="9682"/>
                    <a:pt x="5692" y="10686"/>
                  </a:cubicBezTo>
                  <a:cubicBezTo>
                    <a:pt x="7115" y="11719"/>
                    <a:pt x="8928" y="12304"/>
                    <a:pt x="10546" y="13225"/>
                  </a:cubicBezTo>
                  <a:cubicBezTo>
                    <a:pt x="10769" y="13365"/>
                    <a:pt x="10797" y="13644"/>
                    <a:pt x="10853" y="13950"/>
                  </a:cubicBezTo>
                  <a:cubicBezTo>
                    <a:pt x="10909" y="14229"/>
                    <a:pt x="11076" y="14564"/>
                    <a:pt x="11132" y="14787"/>
                  </a:cubicBezTo>
                  <a:cubicBezTo>
                    <a:pt x="11160" y="15039"/>
                    <a:pt x="11244" y="15290"/>
                    <a:pt x="11383" y="15513"/>
                  </a:cubicBezTo>
                  <a:cubicBezTo>
                    <a:pt x="11455" y="15655"/>
                    <a:pt x="11526" y="15899"/>
                    <a:pt x="11614" y="15899"/>
                  </a:cubicBezTo>
                  <a:cubicBezTo>
                    <a:pt x="11630" y="15899"/>
                    <a:pt x="11646" y="15892"/>
                    <a:pt x="11662" y="15876"/>
                  </a:cubicBezTo>
                  <a:cubicBezTo>
                    <a:pt x="11857" y="15680"/>
                    <a:pt x="12025" y="15457"/>
                    <a:pt x="12164" y="15178"/>
                  </a:cubicBezTo>
                  <a:cubicBezTo>
                    <a:pt x="12248" y="14899"/>
                    <a:pt x="12388" y="14564"/>
                    <a:pt x="12499" y="14229"/>
                  </a:cubicBezTo>
                  <a:cubicBezTo>
                    <a:pt x="12722" y="13588"/>
                    <a:pt x="12918" y="12946"/>
                    <a:pt x="12918" y="12918"/>
                  </a:cubicBezTo>
                  <a:cubicBezTo>
                    <a:pt x="12946" y="12862"/>
                    <a:pt x="13364" y="11942"/>
                    <a:pt x="13615" y="11328"/>
                  </a:cubicBezTo>
                  <a:cubicBezTo>
                    <a:pt x="14313" y="9738"/>
                    <a:pt x="13978" y="7924"/>
                    <a:pt x="13559" y="6418"/>
                  </a:cubicBezTo>
                  <a:cubicBezTo>
                    <a:pt x="12973" y="4269"/>
                    <a:pt x="11327" y="3042"/>
                    <a:pt x="9681" y="1870"/>
                  </a:cubicBezTo>
                  <a:cubicBezTo>
                    <a:pt x="8119" y="754"/>
                    <a:pt x="6668" y="29"/>
                    <a:pt x="4660" y="1"/>
                  </a:cubicBezTo>
                  <a:close/>
                </a:path>
              </a:pathLst>
            </a:custGeom>
            <a:solidFill>
              <a:srgbClr val="2D50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7"/>
            <p:cNvSpPr/>
            <p:nvPr/>
          </p:nvSpPr>
          <p:spPr>
            <a:xfrm>
              <a:off x="3980208" y="1420983"/>
              <a:ext cx="275608" cy="337417"/>
            </a:xfrm>
            <a:custGeom>
              <a:avLst/>
              <a:gdLst/>
              <a:ahLst/>
              <a:cxnLst/>
              <a:rect l="l" t="t" r="r" b="b"/>
              <a:pathLst>
                <a:path w="11607" h="14246" extrusionOk="0">
                  <a:moveTo>
                    <a:pt x="8012" y="1"/>
                  </a:moveTo>
                  <a:cubicBezTo>
                    <a:pt x="7655" y="1"/>
                    <a:pt x="7283" y="54"/>
                    <a:pt x="6892" y="144"/>
                  </a:cubicBezTo>
                  <a:lnTo>
                    <a:pt x="5860" y="1176"/>
                  </a:lnTo>
                  <a:lnTo>
                    <a:pt x="6920" y="2404"/>
                  </a:lnTo>
                  <a:lnTo>
                    <a:pt x="5078" y="3352"/>
                  </a:lnTo>
                  <a:lnTo>
                    <a:pt x="2930" y="2264"/>
                  </a:lnTo>
                  <a:cubicBezTo>
                    <a:pt x="2564" y="2196"/>
                    <a:pt x="2190" y="2135"/>
                    <a:pt x="1817" y="2135"/>
                  </a:cubicBezTo>
                  <a:cubicBezTo>
                    <a:pt x="1423" y="2135"/>
                    <a:pt x="1029" y="2203"/>
                    <a:pt x="643" y="2404"/>
                  </a:cubicBezTo>
                  <a:lnTo>
                    <a:pt x="57" y="2822"/>
                  </a:lnTo>
                  <a:cubicBezTo>
                    <a:pt x="1" y="3129"/>
                    <a:pt x="112" y="3464"/>
                    <a:pt x="1228" y="4105"/>
                  </a:cubicBezTo>
                  <a:lnTo>
                    <a:pt x="3879" y="5556"/>
                  </a:lnTo>
                  <a:lnTo>
                    <a:pt x="7143" y="7286"/>
                  </a:lnTo>
                  <a:cubicBezTo>
                    <a:pt x="7673" y="7593"/>
                    <a:pt x="8259" y="8346"/>
                    <a:pt x="8873" y="9099"/>
                  </a:cubicBezTo>
                  <a:lnTo>
                    <a:pt x="9961" y="13033"/>
                  </a:lnTo>
                  <a:cubicBezTo>
                    <a:pt x="10115" y="13675"/>
                    <a:pt x="10316" y="14246"/>
                    <a:pt x="10717" y="14246"/>
                  </a:cubicBezTo>
                  <a:cubicBezTo>
                    <a:pt x="10752" y="14246"/>
                    <a:pt x="10788" y="14242"/>
                    <a:pt x="10826" y="14233"/>
                  </a:cubicBezTo>
                  <a:lnTo>
                    <a:pt x="11133" y="13619"/>
                  </a:lnTo>
                  <a:lnTo>
                    <a:pt x="11607" y="11136"/>
                  </a:lnTo>
                  <a:lnTo>
                    <a:pt x="11495" y="7035"/>
                  </a:lnTo>
                  <a:cubicBezTo>
                    <a:pt x="11160" y="4747"/>
                    <a:pt x="10491" y="2515"/>
                    <a:pt x="9514" y="423"/>
                  </a:cubicBezTo>
                  <a:cubicBezTo>
                    <a:pt x="9046" y="121"/>
                    <a:pt x="8547" y="1"/>
                    <a:pt x="8012" y="1"/>
                  </a:cubicBezTo>
                  <a:close/>
                </a:path>
              </a:pathLst>
            </a:custGeom>
            <a:solidFill>
              <a:srgbClr val="8DD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7"/>
            <p:cNvSpPr/>
            <p:nvPr/>
          </p:nvSpPr>
          <p:spPr>
            <a:xfrm>
              <a:off x="3978902" y="1419894"/>
              <a:ext cx="277579" cy="340188"/>
            </a:xfrm>
            <a:custGeom>
              <a:avLst/>
              <a:gdLst/>
              <a:ahLst/>
              <a:cxnLst/>
              <a:rect l="l" t="t" r="r" b="b"/>
              <a:pathLst>
                <a:path w="11690" h="14363" extrusionOk="0">
                  <a:moveTo>
                    <a:pt x="8109" y="111"/>
                  </a:moveTo>
                  <a:cubicBezTo>
                    <a:pt x="8646" y="111"/>
                    <a:pt x="9106" y="242"/>
                    <a:pt x="9514" y="497"/>
                  </a:cubicBezTo>
                  <a:cubicBezTo>
                    <a:pt x="10490" y="2589"/>
                    <a:pt x="11160" y="4821"/>
                    <a:pt x="11467" y="7109"/>
                  </a:cubicBezTo>
                  <a:lnTo>
                    <a:pt x="11578" y="11210"/>
                  </a:lnTo>
                  <a:lnTo>
                    <a:pt x="11132" y="13665"/>
                  </a:lnTo>
                  <a:lnTo>
                    <a:pt x="10825" y="14251"/>
                  </a:lnTo>
                  <a:cubicBezTo>
                    <a:pt x="10797" y="14257"/>
                    <a:pt x="10771" y="14260"/>
                    <a:pt x="10745" y="14260"/>
                  </a:cubicBezTo>
                  <a:cubicBezTo>
                    <a:pt x="10432" y="14260"/>
                    <a:pt x="10250" y="13801"/>
                    <a:pt x="10044" y="13079"/>
                  </a:cubicBezTo>
                  <a:lnTo>
                    <a:pt x="8984" y="9145"/>
                  </a:lnTo>
                  <a:lnTo>
                    <a:pt x="8984" y="9117"/>
                  </a:lnTo>
                  <a:cubicBezTo>
                    <a:pt x="8342" y="8308"/>
                    <a:pt x="7756" y="7611"/>
                    <a:pt x="7226" y="7304"/>
                  </a:cubicBezTo>
                  <a:lnTo>
                    <a:pt x="3962" y="5574"/>
                  </a:lnTo>
                  <a:lnTo>
                    <a:pt x="1311" y="4151"/>
                  </a:lnTo>
                  <a:cubicBezTo>
                    <a:pt x="251" y="3510"/>
                    <a:pt x="112" y="3175"/>
                    <a:pt x="167" y="2924"/>
                  </a:cubicBezTo>
                  <a:lnTo>
                    <a:pt x="725" y="2533"/>
                  </a:lnTo>
                  <a:cubicBezTo>
                    <a:pt x="1112" y="2333"/>
                    <a:pt x="1499" y="2265"/>
                    <a:pt x="1885" y="2265"/>
                  </a:cubicBezTo>
                  <a:cubicBezTo>
                    <a:pt x="2252" y="2265"/>
                    <a:pt x="2619" y="2326"/>
                    <a:pt x="2985" y="2394"/>
                  </a:cubicBezTo>
                  <a:lnTo>
                    <a:pt x="5106" y="3482"/>
                  </a:lnTo>
                  <a:lnTo>
                    <a:pt x="5133" y="3482"/>
                  </a:lnTo>
                  <a:lnTo>
                    <a:pt x="7059" y="2505"/>
                  </a:lnTo>
                  <a:lnTo>
                    <a:pt x="5970" y="1250"/>
                  </a:lnTo>
                  <a:lnTo>
                    <a:pt x="6975" y="273"/>
                  </a:lnTo>
                  <a:cubicBezTo>
                    <a:pt x="7389" y="165"/>
                    <a:pt x="7764" y="111"/>
                    <a:pt x="8109" y="111"/>
                  </a:cubicBezTo>
                  <a:close/>
                  <a:moveTo>
                    <a:pt x="8071" y="1"/>
                  </a:moveTo>
                  <a:cubicBezTo>
                    <a:pt x="7719" y="1"/>
                    <a:pt x="7338" y="55"/>
                    <a:pt x="6919" y="162"/>
                  </a:cubicBezTo>
                  <a:lnTo>
                    <a:pt x="5831" y="1222"/>
                  </a:lnTo>
                  <a:lnTo>
                    <a:pt x="6891" y="2450"/>
                  </a:lnTo>
                  <a:lnTo>
                    <a:pt x="5133" y="3342"/>
                  </a:lnTo>
                  <a:lnTo>
                    <a:pt x="3013" y="2282"/>
                  </a:lnTo>
                  <a:cubicBezTo>
                    <a:pt x="2633" y="2214"/>
                    <a:pt x="2253" y="2153"/>
                    <a:pt x="1873" y="2153"/>
                  </a:cubicBezTo>
                  <a:cubicBezTo>
                    <a:pt x="1472" y="2153"/>
                    <a:pt x="1071" y="2221"/>
                    <a:pt x="670" y="2422"/>
                  </a:cubicBezTo>
                  <a:lnTo>
                    <a:pt x="56" y="2868"/>
                  </a:lnTo>
                  <a:lnTo>
                    <a:pt x="56" y="2896"/>
                  </a:lnTo>
                  <a:cubicBezTo>
                    <a:pt x="0" y="3231"/>
                    <a:pt x="167" y="3593"/>
                    <a:pt x="1256" y="4235"/>
                  </a:cubicBezTo>
                  <a:lnTo>
                    <a:pt x="3906" y="5658"/>
                  </a:lnTo>
                  <a:lnTo>
                    <a:pt x="7170" y="7388"/>
                  </a:lnTo>
                  <a:cubicBezTo>
                    <a:pt x="7672" y="7695"/>
                    <a:pt x="8258" y="8364"/>
                    <a:pt x="8900" y="9173"/>
                  </a:cubicBezTo>
                  <a:lnTo>
                    <a:pt x="9960" y="13107"/>
                  </a:lnTo>
                  <a:cubicBezTo>
                    <a:pt x="10127" y="13749"/>
                    <a:pt x="10351" y="14362"/>
                    <a:pt x="10769" y="14362"/>
                  </a:cubicBezTo>
                  <a:cubicBezTo>
                    <a:pt x="10825" y="14362"/>
                    <a:pt x="10853" y="14362"/>
                    <a:pt x="10881" y="14335"/>
                  </a:cubicBezTo>
                  <a:lnTo>
                    <a:pt x="10909" y="14335"/>
                  </a:lnTo>
                  <a:lnTo>
                    <a:pt x="11243" y="13693"/>
                  </a:lnTo>
                  <a:lnTo>
                    <a:pt x="11690" y="11210"/>
                  </a:lnTo>
                  <a:lnTo>
                    <a:pt x="11578" y="7081"/>
                  </a:lnTo>
                  <a:cubicBezTo>
                    <a:pt x="11243" y="4793"/>
                    <a:pt x="10574" y="2533"/>
                    <a:pt x="9569" y="413"/>
                  </a:cubicBezTo>
                  <a:cubicBezTo>
                    <a:pt x="9123" y="138"/>
                    <a:pt x="8634" y="1"/>
                    <a:pt x="8071" y="1"/>
                  </a:cubicBezTo>
                  <a:close/>
                </a:path>
              </a:pathLst>
            </a:custGeom>
            <a:solidFill>
              <a:srgbClr val="CC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7"/>
            <p:cNvSpPr/>
            <p:nvPr/>
          </p:nvSpPr>
          <p:spPr>
            <a:xfrm>
              <a:off x="3968952" y="1414425"/>
              <a:ext cx="294818" cy="354920"/>
            </a:xfrm>
            <a:custGeom>
              <a:avLst/>
              <a:gdLst/>
              <a:ahLst/>
              <a:cxnLst/>
              <a:rect l="l" t="t" r="r" b="b"/>
              <a:pathLst>
                <a:path w="12416" h="14985" extrusionOk="0">
                  <a:moveTo>
                    <a:pt x="8342" y="644"/>
                  </a:moveTo>
                  <a:cubicBezTo>
                    <a:pt x="8900" y="644"/>
                    <a:pt x="9430" y="895"/>
                    <a:pt x="9765" y="1341"/>
                  </a:cubicBezTo>
                  <a:lnTo>
                    <a:pt x="9793" y="1341"/>
                  </a:lnTo>
                  <a:cubicBezTo>
                    <a:pt x="9821" y="1425"/>
                    <a:pt x="11049" y="4327"/>
                    <a:pt x="11216" y="5582"/>
                  </a:cubicBezTo>
                  <a:cubicBezTo>
                    <a:pt x="11439" y="7061"/>
                    <a:pt x="12416" y="10939"/>
                    <a:pt x="11467" y="13589"/>
                  </a:cubicBezTo>
                  <a:cubicBezTo>
                    <a:pt x="11383" y="12668"/>
                    <a:pt x="11021" y="8567"/>
                    <a:pt x="10519" y="7954"/>
                  </a:cubicBezTo>
                  <a:cubicBezTo>
                    <a:pt x="9821" y="7033"/>
                    <a:pt x="9124" y="4801"/>
                    <a:pt x="7226" y="3350"/>
                  </a:cubicBezTo>
                  <a:cubicBezTo>
                    <a:pt x="7478" y="3266"/>
                    <a:pt x="7701" y="3155"/>
                    <a:pt x="7896" y="3015"/>
                  </a:cubicBezTo>
                  <a:cubicBezTo>
                    <a:pt x="8036" y="2932"/>
                    <a:pt x="8119" y="2764"/>
                    <a:pt x="8091" y="2597"/>
                  </a:cubicBezTo>
                  <a:cubicBezTo>
                    <a:pt x="8036" y="2318"/>
                    <a:pt x="7505" y="2178"/>
                    <a:pt x="7450" y="2123"/>
                  </a:cubicBezTo>
                  <a:cubicBezTo>
                    <a:pt x="7143" y="1844"/>
                    <a:pt x="6975" y="1760"/>
                    <a:pt x="6947" y="1314"/>
                  </a:cubicBezTo>
                  <a:cubicBezTo>
                    <a:pt x="6947" y="1007"/>
                    <a:pt x="7812" y="672"/>
                    <a:pt x="8342" y="644"/>
                  </a:cubicBezTo>
                  <a:close/>
                  <a:moveTo>
                    <a:pt x="2389" y="2789"/>
                  </a:moveTo>
                  <a:cubicBezTo>
                    <a:pt x="2692" y="2789"/>
                    <a:pt x="2994" y="2839"/>
                    <a:pt x="3237" y="2987"/>
                  </a:cubicBezTo>
                  <a:cubicBezTo>
                    <a:pt x="3321" y="3043"/>
                    <a:pt x="3600" y="3211"/>
                    <a:pt x="4074" y="3490"/>
                  </a:cubicBezTo>
                  <a:cubicBezTo>
                    <a:pt x="4381" y="3685"/>
                    <a:pt x="4688" y="3824"/>
                    <a:pt x="5022" y="3936"/>
                  </a:cubicBezTo>
                  <a:cubicBezTo>
                    <a:pt x="5199" y="3968"/>
                    <a:pt x="5339" y="4019"/>
                    <a:pt x="5484" y="4019"/>
                  </a:cubicBezTo>
                  <a:cubicBezTo>
                    <a:pt x="5591" y="4019"/>
                    <a:pt x="5701" y="3991"/>
                    <a:pt x="5831" y="3908"/>
                  </a:cubicBezTo>
                  <a:cubicBezTo>
                    <a:pt x="5999" y="3797"/>
                    <a:pt x="6306" y="3657"/>
                    <a:pt x="6362" y="3573"/>
                  </a:cubicBezTo>
                  <a:cubicBezTo>
                    <a:pt x="8287" y="4913"/>
                    <a:pt x="9012" y="7284"/>
                    <a:pt x="9821" y="8288"/>
                  </a:cubicBezTo>
                  <a:cubicBezTo>
                    <a:pt x="10295" y="8874"/>
                    <a:pt x="11021" y="12027"/>
                    <a:pt x="11049" y="13561"/>
                  </a:cubicBezTo>
                  <a:cubicBezTo>
                    <a:pt x="11029" y="13583"/>
                    <a:pt x="11008" y="13593"/>
                    <a:pt x="10987" y="13593"/>
                  </a:cubicBezTo>
                  <a:cubicBezTo>
                    <a:pt x="10622" y="13593"/>
                    <a:pt x="10086" y="10596"/>
                    <a:pt x="9849" y="9990"/>
                  </a:cubicBezTo>
                  <a:cubicBezTo>
                    <a:pt x="9626" y="9376"/>
                    <a:pt x="9291" y="8790"/>
                    <a:pt x="8872" y="8260"/>
                  </a:cubicBezTo>
                  <a:cubicBezTo>
                    <a:pt x="8342" y="7563"/>
                    <a:pt x="7338" y="6921"/>
                    <a:pt x="6557" y="6419"/>
                  </a:cubicBezTo>
                  <a:cubicBezTo>
                    <a:pt x="5441" y="5666"/>
                    <a:pt x="4074" y="5526"/>
                    <a:pt x="3042" y="4913"/>
                  </a:cubicBezTo>
                  <a:cubicBezTo>
                    <a:pt x="2400" y="4494"/>
                    <a:pt x="1786" y="4020"/>
                    <a:pt x="1200" y="3518"/>
                  </a:cubicBezTo>
                  <a:cubicBezTo>
                    <a:pt x="1005" y="3322"/>
                    <a:pt x="1033" y="2987"/>
                    <a:pt x="1479" y="2904"/>
                  </a:cubicBezTo>
                  <a:cubicBezTo>
                    <a:pt x="1739" y="2846"/>
                    <a:pt x="2065" y="2789"/>
                    <a:pt x="2389" y="2789"/>
                  </a:cubicBezTo>
                  <a:close/>
                  <a:moveTo>
                    <a:pt x="8545" y="0"/>
                  </a:moveTo>
                  <a:cubicBezTo>
                    <a:pt x="8505" y="0"/>
                    <a:pt x="8465" y="1"/>
                    <a:pt x="8426" y="2"/>
                  </a:cubicBezTo>
                  <a:cubicBezTo>
                    <a:pt x="7729" y="2"/>
                    <a:pt x="7031" y="198"/>
                    <a:pt x="6417" y="560"/>
                  </a:cubicBezTo>
                  <a:cubicBezTo>
                    <a:pt x="6250" y="700"/>
                    <a:pt x="6110" y="895"/>
                    <a:pt x="6055" y="1118"/>
                  </a:cubicBezTo>
                  <a:cubicBezTo>
                    <a:pt x="5999" y="1314"/>
                    <a:pt x="6027" y="1509"/>
                    <a:pt x="6110" y="1704"/>
                  </a:cubicBezTo>
                  <a:cubicBezTo>
                    <a:pt x="6138" y="2011"/>
                    <a:pt x="6306" y="2290"/>
                    <a:pt x="6529" y="2541"/>
                  </a:cubicBezTo>
                  <a:cubicBezTo>
                    <a:pt x="6026" y="2912"/>
                    <a:pt x="5849" y="3157"/>
                    <a:pt x="5499" y="3157"/>
                  </a:cubicBezTo>
                  <a:cubicBezTo>
                    <a:pt x="5480" y="3157"/>
                    <a:pt x="5461" y="3156"/>
                    <a:pt x="5441" y="3155"/>
                  </a:cubicBezTo>
                  <a:cubicBezTo>
                    <a:pt x="5218" y="3155"/>
                    <a:pt x="4995" y="3071"/>
                    <a:pt x="4827" y="2932"/>
                  </a:cubicBezTo>
                  <a:cubicBezTo>
                    <a:pt x="4353" y="2625"/>
                    <a:pt x="3823" y="2402"/>
                    <a:pt x="3293" y="2290"/>
                  </a:cubicBezTo>
                  <a:cubicBezTo>
                    <a:pt x="3021" y="2184"/>
                    <a:pt x="2740" y="2136"/>
                    <a:pt x="2465" y="2136"/>
                  </a:cubicBezTo>
                  <a:cubicBezTo>
                    <a:pt x="2232" y="2136"/>
                    <a:pt x="2003" y="2170"/>
                    <a:pt x="1786" y="2234"/>
                  </a:cubicBezTo>
                  <a:cubicBezTo>
                    <a:pt x="1698" y="2274"/>
                    <a:pt x="1591" y="2284"/>
                    <a:pt x="1473" y="2284"/>
                  </a:cubicBezTo>
                  <a:cubicBezTo>
                    <a:pt x="1355" y="2284"/>
                    <a:pt x="1226" y="2274"/>
                    <a:pt x="1094" y="2274"/>
                  </a:cubicBezTo>
                  <a:cubicBezTo>
                    <a:pt x="903" y="2274"/>
                    <a:pt x="707" y="2296"/>
                    <a:pt x="531" y="2402"/>
                  </a:cubicBezTo>
                  <a:cubicBezTo>
                    <a:pt x="196" y="2541"/>
                    <a:pt x="1" y="2848"/>
                    <a:pt x="28" y="3183"/>
                  </a:cubicBezTo>
                  <a:cubicBezTo>
                    <a:pt x="84" y="3545"/>
                    <a:pt x="280" y="3852"/>
                    <a:pt x="559" y="4048"/>
                  </a:cubicBezTo>
                  <a:cubicBezTo>
                    <a:pt x="1228" y="4550"/>
                    <a:pt x="1954" y="5024"/>
                    <a:pt x="2679" y="5415"/>
                  </a:cubicBezTo>
                  <a:cubicBezTo>
                    <a:pt x="3823" y="6084"/>
                    <a:pt x="5050" y="6391"/>
                    <a:pt x="6055" y="7061"/>
                  </a:cubicBezTo>
                  <a:cubicBezTo>
                    <a:pt x="6836" y="7563"/>
                    <a:pt x="7896" y="8093"/>
                    <a:pt x="8231" y="8484"/>
                  </a:cubicBezTo>
                  <a:cubicBezTo>
                    <a:pt x="8649" y="9042"/>
                    <a:pt x="9012" y="9655"/>
                    <a:pt x="9263" y="10297"/>
                  </a:cubicBezTo>
                  <a:cubicBezTo>
                    <a:pt x="9542" y="11078"/>
                    <a:pt x="9737" y="11915"/>
                    <a:pt x="9877" y="12752"/>
                  </a:cubicBezTo>
                  <a:cubicBezTo>
                    <a:pt x="9933" y="13087"/>
                    <a:pt x="10016" y="13450"/>
                    <a:pt x="10156" y="13784"/>
                  </a:cubicBezTo>
                  <a:cubicBezTo>
                    <a:pt x="10295" y="14091"/>
                    <a:pt x="10714" y="14928"/>
                    <a:pt x="11132" y="14984"/>
                  </a:cubicBezTo>
                  <a:cubicBezTo>
                    <a:pt x="11523" y="14900"/>
                    <a:pt x="11690" y="14342"/>
                    <a:pt x="11830" y="13840"/>
                  </a:cubicBezTo>
                  <a:cubicBezTo>
                    <a:pt x="11941" y="13505"/>
                    <a:pt x="11997" y="13143"/>
                    <a:pt x="12053" y="12808"/>
                  </a:cubicBezTo>
                  <a:cubicBezTo>
                    <a:pt x="12137" y="11999"/>
                    <a:pt x="12360" y="10464"/>
                    <a:pt x="12360" y="9906"/>
                  </a:cubicBezTo>
                  <a:cubicBezTo>
                    <a:pt x="12360" y="7284"/>
                    <a:pt x="12025" y="6586"/>
                    <a:pt x="11858" y="5331"/>
                  </a:cubicBezTo>
                  <a:cubicBezTo>
                    <a:pt x="11551" y="3741"/>
                    <a:pt x="11021" y="2150"/>
                    <a:pt x="10351" y="672"/>
                  </a:cubicBezTo>
                  <a:cubicBezTo>
                    <a:pt x="10113" y="248"/>
                    <a:pt x="9296" y="0"/>
                    <a:pt x="8545" y="0"/>
                  </a:cubicBezTo>
                  <a:close/>
                </a:path>
              </a:pathLst>
            </a:custGeom>
            <a:solidFill>
              <a:srgbClr val="71C8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7"/>
            <p:cNvSpPr/>
            <p:nvPr/>
          </p:nvSpPr>
          <p:spPr>
            <a:xfrm>
              <a:off x="3598632" y="1616702"/>
              <a:ext cx="244455" cy="212668"/>
            </a:xfrm>
            <a:custGeom>
              <a:avLst/>
              <a:gdLst/>
              <a:ahLst/>
              <a:cxnLst/>
              <a:rect l="l" t="t" r="r" b="b"/>
              <a:pathLst>
                <a:path w="10295" h="8979" extrusionOk="0">
                  <a:moveTo>
                    <a:pt x="3077" y="0"/>
                  </a:moveTo>
                  <a:cubicBezTo>
                    <a:pt x="2600" y="0"/>
                    <a:pt x="2140" y="54"/>
                    <a:pt x="1674" y="79"/>
                  </a:cubicBezTo>
                  <a:lnTo>
                    <a:pt x="1618" y="2590"/>
                  </a:lnTo>
                  <a:lnTo>
                    <a:pt x="893" y="3622"/>
                  </a:lnTo>
                  <a:lnTo>
                    <a:pt x="28" y="4320"/>
                  </a:lnTo>
                  <a:lnTo>
                    <a:pt x="0" y="4822"/>
                  </a:lnTo>
                  <a:cubicBezTo>
                    <a:pt x="125" y="4884"/>
                    <a:pt x="224" y="4907"/>
                    <a:pt x="308" y="4907"/>
                  </a:cubicBezTo>
                  <a:cubicBezTo>
                    <a:pt x="488" y="4907"/>
                    <a:pt x="601" y="4804"/>
                    <a:pt x="753" y="4766"/>
                  </a:cubicBezTo>
                  <a:lnTo>
                    <a:pt x="1869" y="4348"/>
                  </a:lnTo>
                  <a:cubicBezTo>
                    <a:pt x="3125" y="4571"/>
                    <a:pt x="4213" y="4906"/>
                    <a:pt x="4827" y="5575"/>
                  </a:cubicBezTo>
                  <a:cubicBezTo>
                    <a:pt x="6082" y="6524"/>
                    <a:pt x="7170" y="7696"/>
                    <a:pt x="8063" y="8979"/>
                  </a:cubicBezTo>
                  <a:lnTo>
                    <a:pt x="9458" y="8951"/>
                  </a:lnTo>
                  <a:cubicBezTo>
                    <a:pt x="9765" y="8254"/>
                    <a:pt x="10295" y="7668"/>
                    <a:pt x="9932" y="6719"/>
                  </a:cubicBezTo>
                  <a:lnTo>
                    <a:pt x="8872" y="4794"/>
                  </a:lnTo>
                  <a:lnTo>
                    <a:pt x="6779" y="2255"/>
                  </a:lnTo>
                  <a:lnTo>
                    <a:pt x="4938" y="386"/>
                  </a:lnTo>
                  <a:cubicBezTo>
                    <a:pt x="4264" y="80"/>
                    <a:pt x="3658" y="0"/>
                    <a:pt x="3077" y="0"/>
                  </a:cubicBezTo>
                  <a:close/>
                </a:path>
              </a:pathLst>
            </a:custGeom>
            <a:solidFill>
              <a:srgbClr val="71C8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7"/>
            <p:cNvSpPr/>
            <p:nvPr/>
          </p:nvSpPr>
          <p:spPr>
            <a:xfrm>
              <a:off x="3597967" y="1615921"/>
              <a:ext cx="244455" cy="214776"/>
            </a:xfrm>
            <a:custGeom>
              <a:avLst/>
              <a:gdLst/>
              <a:ahLst/>
              <a:cxnLst/>
              <a:rect l="l" t="t" r="r" b="b"/>
              <a:pathLst>
                <a:path w="10295" h="9068" extrusionOk="0">
                  <a:moveTo>
                    <a:pt x="2975" y="76"/>
                  </a:moveTo>
                  <a:cubicBezTo>
                    <a:pt x="3579" y="76"/>
                    <a:pt x="4213" y="154"/>
                    <a:pt x="4910" y="475"/>
                  </a:cubicBezTo>
                  <a:lnTo>
                    <a:pt x="6724" y="2344"/>
                  </a:lnTo>
                  <a:lnTo>
                    <a:pt x="8816" y="4855"/>
                  </a:lnTo>
                  <a:lnTo>
                    <a:pt x="9876" y="6752"/>
                  </a:lnTo>
                  <a:cubicBezTo>
                    <a:pt x="10183" y="7505"/>
                    <a:pt x="9904" y="8008"/>
                    <a:pt x="9625" y="8538"/>
                  </a:cubicBezTo>
                  <a:cubicBezTo>
                    <a:pt x="9569" y="8677"/>
                    <a:pt x="9486" y="8789"/>
                    <a:pt x="9430" y="8928"/>
                  </a:cubicBezTo>
                  <a:lnTo>
                    <a:pt x="8091" y="8956"/>
                  </a:lnTo>
                  <a:cubicBezTo>
                    <a:pt x="7198" y="7673"/>
                    <a:pt x="6110" y="6529"/>
                    <a:pt x="4882" y="5552"/>
                  </a:cubicBezTo>
                  <a:cubicBezTo>
                    <a:pt x="4352" y="4967"/>
                    <a:pt x="3376" y="4576"/>
                    <a:pt x="1897" y="4325"/>
                  </a:cubicBezTo>
                  <a:lnTo>
                    <a:pt x="753" y="4743"/>
                  </a:lnTo>
                  <a:cubicBezTo>
                    <a:pt x="698" y="4771"/>
                    <a:pt x="642" y="4771"/>
                    <a:pt x="586" y="4799"/>
                  </a:cubicBezTo>
                  <a:cubicBezTo>
                    <a:pt x="502" y="4855"/>
                    <a:pt x="412" y="4883"/>
                    <a:pt x="321" y="4883"/>
                  </a:cubicBezTo>
                  <a:cubicBezTo>
                    <a:pt x="230" y="4883"/>
                    <a:pt x="140" y="4855"/>
                    <a:pt x="56" y="4799"/>
                  </a:cubicBezTo>
                  <a:lnTo>
                    <a:pt x="84" y="4381"/>
                  </a:lnTo>
                  <a:lnTo>
                    <a:pt x="921" y="3683"/>
                  </a:lnTo>
                  <a:lnTo>
                    <a:pt x="1674" y="2623"/>
                  </a:lnTo>
                  <a:lnTo>
                    <a:pt x="1702" y="140"/>
                  </a:lnTo>
                  <a:lnTo>
                    <a:pt x="2120" y="112"/>
                  </a:lnTo>
                  <a:cubicBezTo>
                    <a:pt x="2401" y="94"/>
                    <a:pt x="2685" y="76"/>
                    <a:pt x="2975" y="76"/>
                  </a:cubicBezTo>
                  <a:close/>
                  <a:moveTo>
                    <a:pt x="3125" y="0"/>
                  </a:moveTo>
                  <a:cubicBezTo>
                    <a:pt x="2800" y="0"/>
                    <a:pt x="2485" y="26"/>
                    <a:pt x="2176" y="56"/>
                  </a:cubicBezTo>
                  <a:lnTo>
                    <a:pt x="1702" y="84"/>
                  </a:lnTo>
                  <a:lnTo>
                    <a:pt x="1646" y="84"/>
                  </a:lnTo>
                  <a:lnTo>
                    <a:pt x="1618" y="2623"/>
                  </a:lnTo>
                  <a:lnTo>
                    <a:pt x="893" y="3627"/>
                  </a:lnTo>
                  <a:lnTo>
                    <a:pt x="28" y="4325"/>
                  </a:lnTo>
                  <a:lnTo>
                    <a:pt x="0" y="4883"/>
                  </a:lnTo>
                  <a:lnTo>
                    <a:pt x="28" y="4883"/>
                  </a:lnTo>
                  <a:cubicBezTo>
                    <a:pt x="138" y="4945"/>
                    <a:pt x="256" y="4982"/>
                    <a:pt x="378" y="4982"/>
                  </a:cubicBezTo>
                  <a:cubicBezTo>
                    <a:pt x="474" y="4982"/>
                    <a:pt x="572" y="4960"/>
                    <a:pt x="670" y="4911"/>
                  </a:cubicBezTo>
                  <a:cubicBezTo>
                    <a:pt x="725" y="4883"/>
                    <a:pt x="781" y="4855"/>
                    <a:pt x="837" y="4855"/>
                  </a:cubicBezTo>
                  <a:lnTo>
                    <a:pt x="1925" y="4436"/>
                  </a:lnTo>
                  <a:cubicBezTo>
                    <a:pt x="3376" y="4688"/>
                    <a:pt x="4297" y="5050"/>
                    <a:pt x="4855" y="5636"/>
                  </a:cubicBezTo>
                  <a:cubicBezTo>
                    <a:pt x="6082" y="6613"/>
                    <a:pt x="7170" y="7756"/>
                    <a:pt x="8063" y="9040"/>
                  </a:cubicBezTo>
                  <a:lnTo>
                    <a:pt x="8063" y="9068"/>
                  </a:lnTo>
                  <a:lnTo>
                    <a:pt x="9514" y="9040"/>
                  </a:lnTo>
                  <a:lnTo>
                    <a:pt x="9514" y="8984"/>
                  </a:lnTo>
                  <a:cubicBezTo>
                    <a:pt x="9597" y="8872"/>
                    <a:pt x="9653" y="8733"/>
                    <a:pt x="9737" y="8593"/>
                  </a:cubicBezTo>
                  <a:cubicBezTo>
                    <a:pt x="10016" y="8063"/>
                    <a:pt x="10295" y="7505"/>
                    <a:pt x="9988" y="6724"/>
                  </a:cubicBezTo>
                  <a:lnTo>
                    <a:pt x="8928" y="4827"/>
                  </a:lnTo>
                  <a:lnTo>
                    <a:pt x="6835" y="2260"/>
                  </a:lnTo>
                  <a:lnTo>
                    <a:pt x="4994" y="391"/>
                  </a:lnTo>
                  <a:cubicBezTo>
                    <a:pt x="4330" y="86"/>
                    <a:pt x="3712" y="0"/>
                    <a:pt x="3125" y="0"/>
                  </a:cubicBez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7"/>
            <p:cNvSpPr/>
            <p:nvPr/>
          </p:nvSpPr>
          <p:spPr>
            <a:xfrm>
              <a:off x="3592648" y="1609907"/>
              <a:ext cx="251768" cy="232066"/>
            </a:xfrm>
            <a:custGeom>
              <a:avLst/>
              <a:gdLst/>
              <a:ahLst/>
              <a:cxnLst/>
              <a:rect l="l" t="t" r="r" b="b"/>
              <a:pathLst>
                <a:path w="10603" h="9798" extrusionOk="0">
                  <a:moveTo>
                    <a:pt x="4883" y="5472"/>
                  </a:moveTo>
                  <a:cubicBezTo>
                    <a:pt x="5637" y="5667"/>
                    <a:pt x="6362" y="5918"/>
                    <a:pt x="7059" y="6197"/>
                  </a:cubicBezTo>
                  <a:cubicBezTo>
                    <a:pt x="7785" y="6783"/>
                    <a:pt x="8175" y="7676"/>
                    <a:pt x="8147" y="8596"/>
                  </a:cubicBezTo>
                  <a:cubicBezTo>
                    <a:pt x="7562" y="7452"/>
                    <a:pt x="5860" y="5946"/>
                    <a:pt x="4883" y="5472"/>
                  </a:cubicBezTo>
                  <a:close/>
                  <a:moveTo>
                    <a:pt x="3260" y="666"/>
                  </a:moveTo>
                  <a:cubicBezTo>
                    <a:pt x="4665" y="666"/>
                    <a:pt x="5268" y="1231"/>
                    <a:pt x="5692" y="1538"/>
                  </a:cubicBezTo>
                  <a:cubicBezTo>
                    <a:pt x="6390" y="2040"/>
                    <a:pt x="6473" y="2375"/>
                    <a:pt x="6836" y="2682"/>
                  </a:cubicBezTo>
                  <a:cubicBezTo>
                    <a:pt x="7059" y="2849"/>
                    <a:pt x="9291" y="5444"/>
                    <a:pt x="9096" y="5639"/>
                  </a:cubicBezTo>
                  <a:cubicBezTo>
                    <a:pt x="8902" y="4947"/>
                    <a:pt x="6540" y="3267"/>
                    <a:pt x="6257" y="3267"/>
                  </a:cubicBezTo>
                  <a:cubicBezTo>
                    <a:pt x="6255" y="3267"/>
                    <a:pt x="6252" y="3267"/>
                    <a:pt x="6250" y="3268"/>
                  </a:cubicBezTo>
                  <a:cubicBezTo>
                    <a:pt x="6187" y="3278"/>
                    <a:pt x="6124" y="3282"/>
                    <a:pt x="6062" y="3282"/>
                  </a:cubicBezTo>
                  <a:cubicBezTo>
                    <a:pt x="5606" y="3282"/>
                    <a:pt x="5186" y="3044"/>
                    <a:pt x="4744" y="3044"/>
                  </a:cubicBezTo>
                  <a:cubicBezTo>
                    <a:pt x="4186" y="3072"/>
                    <a:pt x="3628" y="3128"/>
                    <a:pt x="3070" y="3240"/>
                  </a:cubicBezTo>
                  <a:cubicBezTo>
                    <a:pt x="2342" y="3361"/>
                    <a:pt x="2416" y="3651"/>
                    <a:pt x="2907" y="3651"/>
                  </a:cubicBezTo>
                  <a:cubicBezTo>
                    <a:pt x="2980" y="3651"/>
                    <a:pt x="3063" y="3645"/>
                    <a:pt x="3154" y="3630"/>
                  </a:cubicBezTo>
                  <a:cubicBezTo>
                    <a:pt x="3525" y="3556"/>
                    <a:pt x="3901" y="3518"/>
                    <a:pt x="4275" y="3518"/>
                  </a:cubicBezTo>
                  <a:cubicBezTo>
                    <a:pt x="4883" y="3518"/>
                    <a:pt x="5485" y="3618"/>
                    <a:pt x="6055" y="3826"/>
                  </a:cubicBezTo>
                  <a:cubicBezTo>
                    <a:pt x="6864" y="4077"/>
                    <a:pt x="7562" y="4523"/>
                    <a:pt x="8147" y="5109"/>
                  </a:cubicBezTo>
                  <a:cubicBezTo>
                    <a:pt x="8622" y="5555"/>
                    <a:pt x="9012" y="6085"/>
                    <a:pt x="9319" y="6643"/>
                  </a:cubicBezTo>
                  <a:cubicBezTo>
                    <a:pt x="9598" y="7118"/>
                    <a:pt x="9710" y="7648"/>
                    <a:pt x="9626" y="8178"/>
                  </a:cubicBezTo>
                  <a:cubicBezTo>
                    <a:pt x="9570" y="8624"/>
                    <a:pt x="9487" y="8987"/>
                    <a:pt x="9291" y="9043"/>
                  </a:cubicBezTo>
                  <a:cubicBezTo>
                    <a:pt x="9096" y="8987"/>
                    <a:pt x="8957" y="8903"/>
                    <a:pt x="8817" y="8792"/>
                  </a:cubicBezTo>
                  <a:cubicBezTo>
                    <a:pt x="8510" y="6978"/>
                    <a:pt x="8036" y="6057"/>
                    <a:pt x="7283" y="5583"/>
                  </a:cubicBezTo>
                  <a:cubicBezTo>
                    <a:pt x="6641" y="5193"/>
                    <a:pt x="5888" y="4969"/>
                    <a:pt x="5134" y="4886"/>
                  </a:cubicBezTo>
                  <a:cubicBezTo>
                    <a:pt x="4297" y="4718"/>
                    <a:pt x="3488" y="4523"/>
                    <a:pt x="2512" y="4439"/>
                  </a:cubicBezTo>
                  <a:cubicBezTo>
                    <a:pt x="2404" y="4426"/>
                    <a:pt x="2295" y="4419"/>
                    <a:pt x="2188" y="4419"/>
                  </a:cubicBezTo>
                  <a:cubicBezTo>
                    <a:pt x="1852" y="4419"/>
                    <a:pt x="1524" y="4487"/>
                    <a:pt x="1228" y="4635"/>
                  </a:cubicBezTo>
                  <a:cubicBezTo>
                    <a:pt x="1041" y="4718"/>
                    <a:pt x="730" y="4909"/>
                    <a:pt x="549" y="4909"/>
                  </a:cubicBezTo>
                  <a:cubicBezTo>
                    <a:pt x="487" y="4909"/>
                    <a:pt x="441" y="4887"/>
                    <a:pt x="419" y="4830"/>
                  </a:cubicBezTo>
                  <a:cubicBezTo>
                    <a:pt x="392" y="4746"/>
                    <a:pt x="810" y="4439"/>
                    <a:pt x="1033" y="4216"/>
                  </a:cubicBezTo>
                  <a:cubicBezTo>
                    <a:pt x="1396" y="3853"/>
                    <a:pt x="1926" y="3463"/>
                    <a:pt x="2038" y="3323"/>
                  </a:cubicBezTo>
                  <a:cubicBezTo>
                    <a:pt x="2261" y="3016"/>
                    <a:pt x="2400" y="2626"/>
                    <a:pt x="2456" y="2235"/>
                  </a:cubicBezTo>
                  <a:cubicBezTo>
                    <a:pt x="2484" y="1733"/>
                    <a:pt x="2456" y="1231"/>
                    <a:pt x="2400" y="729"/>
                  </a:cubicBezTo>
                  <a:cubicBezTo>
                    <a:pt x="2717" y="685"/>
                    <a:pt x="3002" y="666"/>
                    <a:pt x="3260" y="666"/>
                  </a:cubicBezTo>
                  <a:close/>
                  <a:moveTo>
                    <a:pt x="2222" y="0"/>
                  </a:moveTo>
                  <a:cubicBezTo>
                    <a:pt x="1938" y="0"/>
                    <a:pt x="1665" y="163"/>
                    <a:pt x="1535" y="422"/>
                  </a:cubicBezTo>
                  <a:cubicBezTo>
                    <a:pt x="1424" y="645"/>
                    <a:pt x="1424" y="868"/>
                    <a:pt x="1480" y="1119"/>
                  </a:cubicBezTo>
                  <a:cubicBezTo>
                    <a:pt x="1563" y="1677"/>
                    <a:pt x="1759" y="2347"/>
                    <a:pt x="1480" y="2849"/>
                  </a:cubicBezTo>
                  <a:cubicBezTo>
                    <a:pt x="1340" y="3212"/>
                    <a:pt x="1145" y="3547"/>
                    <a:pt x="894" y="3853"/>
                  </a:cubicBezTo>
                  <a:cubicBezTo>
                    <a:pt x="475" y="4188"/>
                    <a:pt x="57" y="4160"/>
                    <a:pt x="29" y="4830"/>
                  </a:cubicBezTo>
                  <a:cubicBezTo>
                    <a:pt x="1" y="5053"/>
                    <a:pt x="140" y="5304"/>
                    <a:pt x="364" y="5360"/>
                  </a:cubicBezTo>
                  <a:cubicBezTo>
                    <a:pt x="431" y="5370"/>
                    <a:pt x="498" y="5374"/>
                    <a:pt x="564" y="5374"/>
                  </a:cubicBezTo>
                  <a:cubicBezTo>
                    <a:pt x="886" y="5374"/>
                    <a:pt x="1197" y="5266"/>
                    <a:pt x="1452" y="5081"/>
                  </a:cubicBezTo>
                  <a:cubicBezTo>
                    <a:pt x="1614" y="4965"/>
                    <a:pt x="1797" y="4907"/>
                    <a:pt x="1982" y="4907"/>
                  </a:cubicBezTo>
                  <a:cubicBezTo>
                    <a:pt x="2019" y="4907"/>
                    <a:pt x="2056" y="4909"/>
                    <a:pt x="2093" y="4914"/>
                  </a:cubicBezTo>
                  <a:cubicBezTo>
                    <a:pt x="3126" y="5304"/>
                    <a:pt x="4325" y="5751"/>
                    <a:pt x="4604" y="5890"/>
                  </a:cubicBezTo>
                  <a:cubicBezTo>
                    <a:pt x="5413" y="6253"/>
                    <a:pt x="6697" y="7648"/>
                    <a:pt x="7896" y="9238"/>
                  </a:cubicBezTo>
                  <a:cubicBezTo>
                    <a:pt x="8008" y="9433"/>
                    <a:pt x="8175" y="9601"/>
                    <a:pt x="8371" y="9712"/>
                  </a:cubicBezTo>
                  <a:cubicBezTo>
                    <a:pt x="8551" y="9766"/>
                    <a:pt x="8731" y="9797"/>
                    <a:pt x="8904" y="9797"/>
                  </a:cubicBezTo>
                  <a:cubicBezTo>
                    <a:pt x="8998" y="9797"/>
                    <a:pt x="9091" y="9788"/>
                    <a:pt x="9180" y="9768"/>
                  </a:cubicBezTo>
                  <a:cubicBezTo>
                    <a:pt x="9905" y="9629"/>
                    <a:pt x="10407" y="9043"/>
                    <a:pt x="10463" y="8317"/>
                  </a:cubicBezTo>
                  <a:cubicBezTo>
                    <a:pt x="10603" y="7592"/>
                    <a:pt x="10491" y="6867"/>
                    <a:pt x="10156" y="6197"/>
                  </a:cubicBezTo>
                  <a:cubicBezTo>
                    <a:pt x="9682" y="5472"/>
                    <a:pt x="9152" y="4746"/>
                    <a:pt x="8566" y="4105"/>
                  </a:cubicBezTo>
                  <a:cubicBezTo>
                    <a:pt x="8120" y="3574"/>
                    <a:pt x="7729" y="3016"/>
                    <a:pt x="7394" y="2431"/>
                  </a:cubicBezTo>
                  <a:cubicBezTo>
                    <a:pt x="7004" y="1845"/>
                    <a:pt x="6529" y="1343"/>
                    <a:pt x="5943" y="952"/>
                  </a:cubicBezTo>
                  <a:cubicBezTo>
                    <a:pt x="5344" y="544"/>
                    <a:pt x="4427" y="2"/>
                    <a:pt x="2438" y="2"/>
                  </a:cubicBezTo>
                  <a:cubicBezTo>
                    <a:pt x="2389" y="2"/>
                    <a:pt x="2339" y="3"/>
                    <a:pt x="2289" y="3"/>
                  </a:cubicBezTo>
                  <a:cubicBezTo>
                    <a:pt x="2266" y="1"/>
                    <a:pt x="2244" y="0"/>
                    <a:pt x="2222" y="0"/>
                  </a:cubicBezTo>
                  <a:close/>
                </a:path>
              </a:pathLst>
            </a:custGeom>
            <a:solidFill>
              <a:srgbClr val="5A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7"/>
            <p:cNvSpPr/>
            <p:nvPr/>
          </p:nvSpPr>
          <p:spPr>
            <a:xfrm>
              <a:off x="3735101" y="1506472"/>
              <a:ext cx="347817" cy="377799"/>
            </a:xfrm>
            <a:custGeom>
              <a:avLst/>
              <a:gdLst/>
              <a:ahLst/>
              <a:cxnLst/>
              <a:rect l="l" t="t" r="r" b="b"/>
              <a:pathLst>
                <a:path w="14648" h="15951" extrusionOk="0">
                  <a:moveTo>
                    <a:pt x="7822" y="0"/>
                  </a:moveTo>
                  <a:cubicBezTo>
                    <a:pt x="6950" y="0"/>
                    <a:pt x="6167" y="127"/>
                    <a:pt x="5385" y="243"/>
                  </a:cubicBezTo>
                  <a:cubicBezTo>
                    <a:pt x="3181" y="578"/>
                    <a:pt x="1842" y="1415"/>
                    <a:pt x="307" y="2168"/>
                  </a:cubicBezTo>
                  <a:lnTo>
                    <a:pt x="0" y="3508"/>
                  </a:lnTo>
                  <a:cubicBezTo>
                    <a:pt x="865" y="3563"/>
                    <a:pt x="1814" y="3368"/>
                    <a:pt x="2455" y="4066"/>
                  </a:cubicBezTo>
                  <a:lnTo>
                    <a:pt x="5217" y="6660"/>
                  </a:lnTo>
                  <a:lnTo>
                    <a:pt x="8007" y="7162"/>
                  </a:lnTo>
                  <a:lnTo>
                    <a:pt x="10797" y="8446"/>
                  </a:lnTo>
                  <a:lnTo>
                    <a:pt x="12136" y="12910"/>
                  </a:lnTo>
                  <a:lnTo>
                    <a:pt x="12471" y="15951"/>
                  </a:lnTo>
                  <a:lnTo>
                    <a:pt x="13001" y="15783"/>
                  </a:lnTo>
                  <a:cubicBezTo>
                    <a:pt x="13671" y="14807"/>
                    <a:pt x="14145" y="13746"/>
                    <a:pt x="14396" y="12603"/>
                  </a:cubicBezTo>
                  <a:cubicBezTo>
                    <a:pt x="14647" y="10426"/>
                    <a:pt x="14647" y="8222"/>
                    <a:pt x="14340" y="6074"/>
                  </a:cubicBezTo>
                  <a:cubicBezTo>
                    <a:pt x="14201" y="4344"/>
                    <a:pt x="13169" y="3145"/>
                    <a:pt x="12387" y="1778"/>
                  </a:cubicBezTo>
                  <a:cubicBezTo>
                    <a:pt x="11550" y="1248"/>
                    <a:pt x="11104" y="467"/>
                    <a:pt x="9737" y="215"/>
                  </a:cubicBezTo>
                  <a:cubicBezTo>
                    <a:pt x="9040" y="58"/>
                    <a:pt x="8410" y="0"/>
                    <a:pt x="7822" y="0"/>
                  </a:cubicBezTo>
                  <a:close/>
                </a:path>
              </a:pathLst>
            </a:custGeom>
            <a:solidFill>
              <a:srgbClr val="71C8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7"/>
            <p:cNvSpPr/>
            <p:nvPr/>
          </p:nvSpPr>
          <p:spPr>
            <a:xfrm>
              <a:off x="3733771" y="1506212"/>
              <a:ext cx="349811" cy="379386"/>
            </a:xfrm>
            <a:custGeom>
              <a:avLst/>
              <a:gdLst/>
              <a:ahLst/>
              <a:cxnLst/>
              <a:rect l="l" t="t" r="r" b="b"/>
              <a:pathLst>
                <a:path w="14732" h="16018" extrusionOk="0">
                  <a:moveTo>
                    <a:pt x="7927" y="65"/>
                  </a:moveTo>
                  <a:cubicBezTo>
                    <a:pt x="8510" y="65"/>
                    <a:pt x="9135" y="122"/>
                    <a:pt x="9821" y="282"/>
                  </a:cubicBezTo>
                  <a:cubicBezTo>
                    <a:pt x="10546" y="422"/>
                    <a:pt x="11216" y="757"/>
                    <a:pt x="11718" y="1287"/>
                  </a:cubicBezTo>
                  <a:cubicBezTo>
                    <a:pt x="11941" y="1482"/>
                    <a:pt x="12164" y="1677"/>
                    <a:pt x="12415" y="1845"/>
                  </a:cubicBezTo>
                  <a:cubicBezTo>
                    <a:pt x="12583" y="2124"/>
                    <a:pt x="12750" y="2375"/>
                    <a:pt x="12946" y="2654"/>
                  </a:cubicBezTo>
                  <a:cubicBezTo>
                    <a:pt x="13587" y="3686"/>
                    <a:pt x="14257" y="4746"/>
                    <a:pt x="14368" y="6085"/>
                  </a:cubicBezTo>
                  <a:cubicBezTo>
                    <a:pt x="14647" y="8233"/>
                    <a:pt x="14675" y="10437"/>
                    <a:pt x="14424" y="12586"/>
                  </a:cubicBezTo>
                  <a:cubicBezTo>
                    <a:pt x="14173" y="13730"/>
                    <a:pt x="13699" y="14790"/>
                    <a:pt x="13029" y="15738"/>
                  </a:cubicBezTo>
                  <a:lnTo>
                    <a:pt x="12555" y="15878"/>
                  </a:lnTo>
                  <a:lnTo>
                    <a:pt x="12248" y="12893"/>
                  </a:lnTo>
                  <a:lnTo>
                    <a:pt x="10909" y="8429"/>
                  </a:lnTo>
                  <a:lnTo>
                    <a:pt x="8091" y="7118"/>
                  </a:lnTo>
                  <a:lnTo>
                    <a:pt x="5301" y="6615"/>
                  </a:lnTo>
                  <a:lnTo>
                    <a:pt x="2567" y="4021"/>
                  </a:lnTo>
                  <a:cubicBezTo>
                    <a:pt x="2065" y="3463"/>
                    <a:pt x="1367" y="3463"/>
                    <a:pt x="670" y="3463"/>
                  </a:cubicBezTo>
                  <a:lnTo>
                    <a:pt x="140" y="3463"/>
                  </a:lnTo>
                  <a:lnTo>
                    <a:pt x="447" y="2179"/>
                  </a:lnTo>
                  <a:cubicBezTo>
                    <a:pt x="698" y="2068"/>
                    <a:pt x="977" y="1928"/>
                    <a:pt x="1228" y="1789"/>
                  </a:cubicBezTo>
                  <a:cubicBezTo>
                    <a:pt x="2539" y="1036"/>
                    <a:pt x="3962" y="533"/>
                    <a:pt x="5469" y="310"/>
                  </a:cubicBezTo>
                  <a:lnTo>
                    <a:pt x="5608" y="282"/>
                  </a:lnTo>
                  <a:cubicBezTo>
                    <a:pt x="6333" y="183"/>
                    <a:pt x="7086" y="65"/>
                    <a:pt x="7927" y="65"/>
                  </a:cubicBezTo>
                  <a:close/>
                  <a:moveTo>
                    <a:pt x="7847" y="1"/>
                  </a:moveTo>
                  <a:cubicBezTo>
                    <a:pt x="7021" y="1"/>
                    <a:pt x="6277" y="114"/>
                    <a:pt x="5552" y="226"/>
                  </a:cubicBezTo>
                  <a:lnTo>
                    <a:pt x="5413" y="254"/>
                  </a:lnTo>
                  <a:cubicBezTo>
                    <a:pt x="3934" y="505"/>
                    <a:pt x="2483" y="1008"/>
                    <a:pt x="1172" y="1761"/>
                  </a:cubicBezTo>
                  <a:cubicBezTo>
                    <a:pt x="893" y="1900"/>
                    <a:pt x="614" y="2040"/>
                    <a:pt x="335" y="2151"/>
                  </a:cubicBezTo>
                  <a:lnTo>
                    <a:pt x="0" y="3602"/>
                  </a:lnTo>
                  <a:lnTo>
                    <a:pt x="642" y="3602"/>
                  </a:lnTo>
                  <a:cubicBezTo>
                    <a:pt x="703" y="3602"/>
                    <a:pt x="764" y="3602"/>
                    <a:pt x="825" y="3602"/>
                  </a:cubicBezTo>
                  <a:cubicBezTo>
                    <a:pt x="1432" y="3602"/>
                    <a:pt x="2024" y="3625"/>
                    <a:pt x="2456" y="4132"/>
                  </a:cubicBezTo>
                  <a:lnTo>
                    <a:pt x="5245" y="6727"/>
                  </a:lnTo>
                  <a:lnTo>
                    <a:pt x="8035" y="7229"/>
                  </a:lnTo>
                  <a:lnTo>
                    <a:pt x="10797" y="8512"/>
                  </a:lnTo>
                  <a:lnTo>
                    <a:pt x="12137" y="12921"/>
                  </a:lnTo>
                  <a:lnTo>
                    <a:pt x="12471" y="16017"/>
                  </a:lnTo>
                  <a:lnTo>
                    <a:pt x="13085" y="15878"/>
                  </a:lnTo>
                  <a:cubicBezTo>
                    <a:pt x="13755" y="14929"/>
                    <a:pt x="14229" y="13813"/>
                    <a:pt x="14480" y="12669"/>
                  </a:cubicBezTo>
                  <a:cubicBezTo>
                    <a:pt x="14731" y="10493"/>
                    <a:pt x="14731" y="8317"/>
                    <a:pt x="14452" y="6141"/>
                  </a:cubicBezTo>
                  <a:cubicBezTo>
                    <a:pt x="14313" y="4746"/>
                    <a:pt x="13643" y="3686"/>
                    <a:pt x="12973" y="2654"/>
                  </a:cubicBezTo>
                  <a:cubicBezTo>
                    <a:pt x="12806" y="2375"/>
                    <a:pt x="12639" y="2096"/>
                    <a:pt x="12471" y="1817"/>
                  </a:cubicBezTo>
                  <a:cubicBezTo>
                    <a:pt x="12220" y="1649"/>
                    <a:pt x="11997" y="1482"/>
                    <a:pt x="11774" y="1287"/>
                  </a:cubicBezTo>
                  <a:cubicBezTo>
                    <a:pt x="11244" y="729"/>
                    <a:pt x="10546" y="366"/>
                    <a:pt x="9821" y="226"/>
                  </a:cubicBezTo>
                  <a:cubicBezTo>
                    <a:pt x="9102" y="61"/>
                    <a:pt x="8452" y="1"/>
                    <a:pt x="7847" y="1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7"/>
            <p:cNvSpPr/>
            <p:nvPr/>
          </p:nvSpPr>
          <p:spPr>
            <a:xfrm>
              <a:off x="3672150" y="1496363"/>
              <a:ext cx="420690" cy="402740"/>
            </a:xfrm>
            <a:custGeom>
              <a:avLst/>
              <a:gdLst/>
              <a:ahLst/>
              <a:cxnLst/>
              <a:rect l="l" t="t" r="r" b="b"/>
              <a:pathLst>
                <a:path w="17717" h="17004" extrusionOk="0">
                  <a:moveTo>
                    <a:pt x="10452" y="815"/>
                  </a:moveTo>
                  <a:cubicBezTo>
                    <a:pt x="11324" y="815"/>
                    <a:pt x="12159" y="940"/>
                    <a:pt x="12918" y="1256"/>
                  </a:cubicBezTo>
                  <a:lnTo>
                    <a:pt x="12918" y="1284"/>
                  </a:lnTo>
                  <a:cubicBezTo>
                    <a:pt x="14090" y="1758"/>
                    <a:pt x="15289" y="3153"/>
                    <a:pt x="15931" y="4465"/>
                  </a:cubicBezTo>
                  <a:cubicBezTo>
                    <a:pt x="16461" y="5608"/>
                    <a:pt x="16768" y="6864"/>
                    <a:pt x="16824" y="8119"/>
                  </a:cubicBezTo>
                  <a:cubicBezTo>
                    <a:pt x="16908" y="9933"/>
                    <a:pt x="16740" y="11746"/>
                    <a:pt x="16322" y="13504"/>
                  </a:cubicBezTo>
                  <a:cubicBezTo>
                    <a:pt x="16239" y="13889"/>
                    <a:pt x="15912" y="15849"/>
                    <a:pt x="15475" y="15849"/>
                  </a:cubicBezTo>
                  <a:cubicBezTo>
                    <a:pt x="15469" y="15849"/>
                    <a:pt x="15463" y="15848"/>
                    <a:pt x="15457" y="15847"/>
                  </a:cubicBezTo>
                  <a:cubicBezTo>
                    <a:pt x="15122" y="15541"/>
                    <a:pt x="15624" y="13392"/>
                    <a:pt x="15122" y="12806"/>
                  </a:cubicBezTo>
                  <a:cubicBezTo>
                    <a:pt x="14759" y="12416"/>
                    <a:pt x="14676" y="11858"/>
                    <a:pt x="14620" y="11160"/>
                  </a:cubicBezTo>
                  <a:cubicBezTo>
                    <a:pt x="14536" y="10463"/>
                    <a:pt x="14453" y="9654"/>
                    <a:pt x="13922" y="8956"/>
                  </a:cubicBezTo>
                  <a:cubicBezTo>
                    <a:pt x="13364" y="8287"/>
                    <a:pt x="12639" y="7757"/>
                    <a:pt x="11830" y="7422"/>
                  </a:cubicBezTo>
                  <a:cubicBezTo>
                    <a:pt x="11216" y="7199"/>
                    <a:pt x="10575" y="7031"/>
                    <a:pt x="9905" y="7003"/>
                  </a:cubicBezTo>
                  <a:cubicBezTo>
                    <a:pt x="9375" y="6976"/>
                    <a:pt x="8845" y="6836"/>
                    <a:pt x="8343" y="6613"/>
                  </a:cubicBezTo>
                  <a:cubicBezTo>
                    <a:pt x="7561" y="6194"/>
                    <a:pt x="6920" y="5581"/>
                    <a:pt x="6418" y="4855"/>
                  </a:cubicBezTo>
                  <a:cubicBezTo>
                    <a:pt x="6029" y="4260"/>
                    <a:pt x="4391" y="3616"/>
                    <a:pt x="3443" y="3616"/>
                  </a:cubicBezTo>
                  <a:cubicBezTo>
                    <a:pt x="3370" y="3616"/>
                    <a:pt x="3301" y="3620"/>
                    <a:pt x="3237" y="3628"/>
                  </a:cubicBezTo>
                  <a:cubicBezTo>
                    <a:pt x="3237" y="3473"/>
                    <a:pt x="4809" y="3032"/>
                    <a:pt x="5488" y="3032"/>
                  </a:cubicBezTo>
                  <a:cubicBezTo>
                    <a:pt x="5544" y="3032"/>
                    <a:pt x="5594" y="3035"/>
                    <a:pt x="5636" y="3042"/>
                  </a:cubicBezTo>
                  <a:cubicBezTo>
                    <a:pt x="7255" y="3265"/>
                    <a:pt x="9319" y="3042"/>
                    <a:pt x="10268" y="3516"/>
                  </a:cubicBezTo>
                  <a:cubicBezTo>
                    <a:pt x="11384" y="4074"/>
                    <a:pt x="12611" y="6111"/>
                    <a:pt x="13588" y="7645"/>
                  </a:cubicBezTo>
                  <a:cubicBezTo>
                    <a:pt x="14564" y="9180"/>
                    <a:pt x="15178" y="9682"/>
                    <a:pt x="15429" y="10156"/>
                  </a:cubicBezTo>
                  <a:cubicBezTo>
                    <a:pt x="15966" y="11203"/>
                    <a:pt x="16064" y="11889"/>
                    <a:pt x="16170" y="11889"/>
                  </a:cubicBezTo>
                  <a:cubicBezTo>
                    <a:pt x="16174" y="11889"/>
                    <a:pt x="16178" y="11888"/>
                    <a:pt x="16182" y="11886"/>
                  </a:cubicBezTo>
                  <a:cubicBezTo>
                    <a:pt x="16350" y="11774"/>
                    <a:pt x="16126" y="10686"/>
                    <a:pt x="16126" y="10128"/>
                  </a:cubicBezTo>
                  <a:cubicBezTo>
                    <a:pt x="16099" y="9570"/>
                    <a:pt x="14899" y="8482"/>
                    <a:pt x="13895" y="6892"/>
                  </a:cubicBezTo>
                  <a:cubicBezTo>
                    <a:pt x="12862" y="5302"/>
                    <a:pt x="12081" y="3767"/>
                    <a:pt x="10575" y="3014"/>
                  </a:cubicBezTo>
                  <a:cubicBezTo>
                    <a:pt x="9235" y="2316"/>
                    <a:pt x="7840" y="2372"/>
                    <a:pt x="6139" y="2344"/>
                  </a:cubicBezTo>
                  <a:cubicBezTo>
                    <a:pt x="5348" y="2344"/>
                    <a:pt x="3996" y="2926"/>
                    <a:pt x="3470" y="2926"/>
                  </a:cubicBezTo>
                  <a:cubicBezTo>
                    <a:pt x="3365" y="2926"/>
                    <a:pt x="3293" y="2902"/>
                    <a:pt x="3265" y="2846"/>
                  </a:cubicBezTo>
                  <a:cubicBezTo>
                    <a:pt x="4158" y="2372"/>
                    <a:pt x="5078" y="1926"/>
                    <a:pt x="6027" y="1535"/>
                  </a:cubicBezTo>
                  <a:cubicBezTo>
                    <a:pt x="7485" y="1153"/>
                    <a:pt x="9018" y="815"/>
                    <a:pt x="10452" y="815"/>
                  </a:cubicBezTo>
                  <a:close/>
                  <a:moveTo>
                    <a:pt x="10782" y="1"/>
                  </a:moveTo>
                  <a:cubicBezTo>
                    <a:pt x="9110" y="1"/>
                    <a:pt x="7405" y="468"/>
                    <a:pt x="5888" y="866"/>
                  </a:cubicBezTo>
                  <a:cubicBezTo>
                    <a:pt x="4883" y="1173"/>
                    <a:pt x="3907" y="1619"/>
                    <a:pt x="3014" y="2205"/>
                  </a:cubicBezTo>
                  <a:cubicBezTo>
                    <a:pt x="2344" y="2567"/>
                    <a:pt x="1703" y="2986"/>
                    <a:pt x="1089" y="3432"/>
                  </a:cubicBezTo>
                  <a:cubicBezTo>
                    <a:pt x="475" y="3879"/>
                    <a:pt x="1" y="4353"/>
                    <a:pt x="57" y="4939"/>
                  </a:cubicBezTo>
                  <a:cubicBezTo>
                    <a:pt x="162" y="5051"/>
                    <a:pt x="266" y="5096"/>
                    <a:pt x="368" y="5096"/>
                  </a:cubicBezTo>
                  <a:cubicBezTo>
                    <a:pt x="702" y="5096"/>
                    <a:pt x="1027" y="4622"/>
                    <a:pt x="1368" y="4409"/>
                  </a:cubicBezTo>
                  <a:cubicBezTo>
                    <a:pt x="1609" y="4262"/>
                    <a:pt x="1906" y="4214"/>
                    <a:pt x="2222" y="4214"/>
                  </a:cubicBezTo>
                  <a:cubicBezTo>
                    <a:pt x="2747" y="4214"/>
                    <a:pt x="3325" y="4346"/>
                    <a:pt x="3795" y="4381"/>
                  </a:cubicBezTo>
                  <a:cubicBezTo>
                    <a:pt x="4576" y="4437"/>
                    <a:pt x="5106" y="4883"/>
                    <a:pt x="5720" y="5525"/>
                  </a:cubicBezTo>
                  <a:cubicBezTo>
                    <a:pt x="6306" y="6166"/>
                    <a:pt x="6920" y="6976"/>
                    <a:pt x="7896" y="7506"/>
                  </a:cubicBezTo>
                  <a:cubicBezTo>
                    <a:pt x="8482" y="7785"/>
                    <a:pt x="9152" y="7952"/>
                    <a:pt x="9793" y="7980"/>
                  </a:cubicBezTo>
                  <a:cubicBezTo>
                    <a:pt x="10351" y="8008"/>
                    <a:pt x="10881" y="8147"/>
                    <a:pt x="11412" y="8343"/>
                  </a:cubicBezTo>
                  <a:cubicBezTo>
                    <a:pt x="12081" y="8594"/>
                    <a:pt x="12667" y="9040"/>
                    <a:pt x="13141" y="9570"/>
                  </a:cubicBezTo>
                  <a:cubicBezTo>
                    <a:pt x="13448" y="10017"/>
                    <a:pt x="13532" y="10602"/>
                    <a:pt x="13616" y="11272"/>
                  </a:cubicBezTo>
                  <a:cubicBezTo>
                    <a:pt x="13699" y="11969"/>
                    <a:pt x="13783" y="12779"/>
                    <a:pt x="14369" y="13476"/>
                  </a:cubicBezTo>
                  <a:cubicBezTo>
                    <a:pt x="14620" y="13783"/>
                    <a:pt x="14732" y="14480"/>
                    <a:pt x="14704" y="15122"/>
                  </a:cubicBezTo>
                  <a:cubicBezTo>
                    <a:pt x="14620" y="15903"/>
                    <a:pt x="14508" y="16433"/>
                    <a:pt x="14815" y="16963"/>
                  </a:cubicBezTo>
                  <a:cubicBezTo>
                    <a:pt x="14909" y="16991"/>
                    <a:pt x="14995" y="17004"/>
                    <a:pt x="15077" y="17004"/>
                  </a:cubicBezTo>
                  <a:cubicBezTo>
                    <a:pt x="15652" y="17004"/>
                    <a:pt x="15948" y="16371"/>
                    <a:pt x="16266" y="15931"/>
                  </a:cubicBezTo>
                  <a:cubicBezTo>
                    <a:pt x="16712" y="15262"/>
                    <a:pt x="17047" y="14508"/>
                    <a:pt x="17270" y="13727"/>
                  </a:cubicBezTo>
                  <a:cubicBezTo>
                    <a:pt x="17717" y="11830"/>
                    <a:pt x="17549" y="9821"/>
                    <a:pt x="17466" y="7980"/>
                  </a:cubicBezTo>
                  <a:cubicBezTo>
                    <a:pt x="17438" y="6669"/>
                    <a:pt x="17131" y="5357"/>
                    <a:pt x="16573" y="4158"/>
                  </a:cubicBezTo>
                  <a:cubicBezTo>
                    <a:pt x="15931" y="2763"/>
                    <a:pt x="15038" y="1173"/>
                    <a:pt x="13448" y="503"/>
                  </a:cubicBezTo>
                  <a:cubicBezTo>
                    <a:pt x="12593" y="139"/>
                    <a:pt x="11692" y="1"/>
                    <a:pt x="10782" y="1"/>
                  </a:cubicBezTo>
                  <a:close/>
                </a:path>
              </a:pathLst>
            </a:custGeom>
            <a:solidFill>
              <a:srgbClr val="5A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7"/>
            <p:cNvSpPr/>
            <p:nvPr/>
          </p:nvSpPr>
          <p:spPr>
            <a:xfrm>
              <a:off x="3414458" y="1371361"/>
              <a:ext cx="489574" cy="263851"/>
            </a:xfrm>
            <a:custGeom>
              <a:avLst/>
              <a:gdLst/>
              <a:ahLst/>
              <a:cxnLst/>
              <a:rect l="l" t="t" r="r" b="b"/>
              <a:pathLst>
                <a:path w="20618" h="11140" extrusionOk="0">
                  <a:moveTo>
                    <a:pt x="12319" y="1"/>
                  </a:moveTo>
                  <a:cubicBezTo>
                    <a:pt x="11596" y="1"/>
                    <a:pt x="10851" y="67"/>
                    <a:pt x="10072" y="231"/>
                  </a:cubicBezTo>
                  <a:cubicBezTo>
                    <a:pt x="8258" y="287"/>
                    <a:pt x="6445" y="1403"/>
                    <a:pt x="4631" y="2128"/>
                  </a:cubicBezTo>
                  <a:lnTo>
                    <a:pt x="0" y="6229"/>
                  </a:lnTo>
                  <a:lnTo>
                    <a:pt x="0" y="6229"/>
                  </a:lnTo>
                  <a:lnTo>
                    <a:pt x="1479" y="6201"/>
                  </a:lnTo>
                  <a:lnTo>
                    <a:pt x="6361" y="7596"/>
                  </a:lnTo>
                  <a:lnTo>
                    <a:pt x="11746" y="10303"/>
                  </a:lnTo>
                  <a:lnTo>
                    <a:pt x="16656" y="11140"/>
                  </a:lnTo>
                  <a:lnTo>
                    <a:pt x="19474" y="10414"/>
                  </a:lnTo>
                  <a:lnTo>
                    <a:pt x="19585" y="9996"/>
                  </a:lnTo>
                  <a:lnTo>
                    <a:pt x="18971" y="8880"/>
                  </a:lnTo>
                  <a:lnTo>
                    <a:pt x="20617" y="6592"/>
                  </a:lnTo>
                  <a:cubicBezTo>
                    <a:pt x="20506" y="5169"/>
                    <a:pt x="20115" y="3802"/>
                    <a:pt x="19474" y="2547"/>
                  </a:cubicBezTo>
                  <a:cubicBezTo>
                    <a:pt x="18720" y="1403"/>
                    <a:pt x="17186" y="1068"/>
                    <a:pt x="15930" y="426"/>
                  </a:cubicBezTo>
                  <a:cubicBezTo>
                    <a:pt x="14748" y="197"/>
                    <a:pt x="13565" y="1"/>
                    <a:pt x="12319" y="1"/>
                  </a:cubicBezTo>
                  <a:close/>
                </a:path>
              </a:pathLst>
            </a:custGeom>
            <a:solidFill>
              <a:srgbClr val="71C8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7"/>
            <p:cNvSpPr/>
            <p:nvPr/>
          </p:nvSpPr>
          <p:spPr>
            <a:xfrm>
              <a:off x="3411798" y="1370414"/>
              <a:ext cx="492899" cy="266125"/>
            </a:xfrm>
            <a:custGeom>
              <a:avLst/>
              <a:gdLst/>
              <a:ahLst/>
              <a:cxnLst/>
              <a:rect l="l" t="t" r="r" b="b"/>
              <a:pathLst>
                <a:path w="20758" h="11236" extrusionOk="0">
                  <a:moveTo>
                    <a:pt x="12481" y="91"/>
                  </a:moveTo>
                  <a:cubicBezTo>
                    <a:pt x="13773" y="91"/>
                    <a:pt x="14966" y="307"/>
                    <a:pt x="16042" y="522"/>
                  </a:cubicBezTo>
                  <a:cubicBezTo>
                    <a:pt x="16377" y="690"/>
                    <a:pt x="16740" y="857"/>
                    <a:pt x="17075" y="996"/>
                  </a:cubicBezTo>
                  <a:cubicBezTo>
                    <a:pt x="18023" y="1387"/>
                    <a:pt x="19028" y="1805"/>
                    <a:pt x="19558" y="2615"/>
                  </a:cubicBezTo>
                  <a:cubicBezTo>
                    <a:pt x="20199" y="3842"/>
                    <a:pt x="20590" y="5209"/>
                    <a:pt x="20702" y="6604"/>
                  </a:cubicBezTo>
                  <a:lnTo>
                    <a:pt x="19056" y="8892"/>
                  </a:lnTo>
                  <a:lnTo>
                    <a:pt x="19056" y="8920"/>
                  </a:lnTo>
                  <a:lnTo>
                    <a:pt x="19641" y="10036"/>
                  </a:lnTo>
                  <a:lnTo>
                    <a:pt x="19558" y="10398"/>
                  </a:lnTo>
                  <a:lnTo>
                    <a:pt x="16768" y="11124"/>
                  </a:lnTo>
                  <a:lnTo>
                    <a:pt x="11858" y="10287"/>
                  </a:lnTo>
                  <a:lnTo>
                    <a:pt x="6445" y="7581"/>
                  </a:lnTo>
                  <a:lnTo>
                    <a:pt x="1563" y="6186"/>
                  </a:lnTo>
                  <a:lnTo>
                    <a:pt x="252" y="6241"/>
                  </a:lnTo>
                  <a:lnTo>
                    <a:pt x="4799" y="2224"/>
                  </a:lnTo>
                  <a:cubicBezTo>
                    <a:pt x="5301" y="2029"/>
                    <a:pt x="5803" y="1778"/>
                    <a:pt x="6306" y="1554"/>
                  </a:cubicBezTo>
                  <a:cubicBezTo>
                    <a:pt x="7589" y="968"/>
                    <a:pt x="8928" y="355"/>
                    <a:pt x="10239" y="327"/>
                  </a:cubicBezTo>
                  <a:cubicBezTo>
                    <a:pt x="11016" y="158"/>
                    <a:pt x="11764" y="91"/>
                    <a:pt x="12481" y="91"/>
                  </a:cubicBezTo>
                  <a:close/>
                  <a:moveTo>
                    <a:pt x="12398" y="0"/>
                  </a:moveTo>
                  <a:cubicBezTo>
                    <a:pt x="11695" y="0"/>
                    <a:pt x="10963" y="61"/>
                    <a:pt x="10212" y="215"/>
                  </a:cubicBezTo>
                  <a:cubicBezTo>
                    <a:pt x="8872" y="271"/>
                    <a:pt x="7533" y="885"/>
                    <a:pt x="6250" y="1471"/>
                  </a:cubicBezTo>
                  <a:cubicBezTo>
                    <a:pt x="5748" y="1694"/>
                    <a:pt x="5245" y="1945"/>
                    <a:pt x="4715" y="2140"/>
                  </a:cubicBezTo>
                  <a:lnTo>
                    <a:pt x="0" y="6325"/>
                  </a:lnTo>
                  <a:lnTo>
                    <a:pt x="1591" y="6297"/>
                  </a:lnTo>
                  <a:lnTo>
                    <a:pt x="6445" y="7692"/>
                  </a:lnTo>
                  <a:lnTo>
                    <a:pt x="11830" y="10398"/>
                  </a:lnTo>
                  <a:lnTo>
                    <a:pt x="16768" y="11235"/>
                  </a:lnTo>
                  <a:lnTo>
                    <a:pt x="19586" y="10482"/>
                  </a:lnTo>
                  <a:lnTo>
                    <a:pt x="19614" y="10482"/>
                  </a:lnTo>
                  <a:lnTo>
                    <a:pt x="19753" y="10008"/>
                  </a:lnTo>
                  <a:lnTo>
                    <a:pt x="19167" y="8920"/>
                  </a:lnTo>
                  <a:lnTo>
                    <a:pt x="20757" y="6632"/>
                  </a:lnTo>
                  <a:cubicBezTo>
                    <a:pt x="20674" y="5209"/>
                    <a:pt x="20283" y="3814"/>
                    <a:pt x="19614" y="2559"/>
                  </a:cubicBezTo>
                  <a:cubicBezTo>
                    <a:pt x="19056" y="1722"/>
                    <a:pt x="18051" y="1303"/>
                    <a:pt x="17103" y="913"/>
                  </a:cubicBezTo>
                  <a:cubicBezTo>
                    <a:pt x="16740" y="745"/>
                    <a:pt x="16405" y="606"/>
                    <a:pt x="16042" y="438"/>
                  </a:cubicBezTo>
                  <a:cubicBezTo>
                    <a:pt x="14965" y="219"/>
                    <a:pt x="13732" y="0"/>
                    <a:pt x="12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7"/>
            <p:cNvSpPr/>
            <p:nvPr/>
          </p:nvSpPr>
          <p:spPr>
            <a:xfrm>
              <a:off x="3383398" y="1362814"/>
              <a:ext cx="528587" cy="279578"/>
            </a:xfrm>
            <a:custGeom>
              <a:avLst/>
              <a:gdLst/>
              <a:ahLst/>
              <a:cxnLst/>
              <a:rect l="l" t="t" r="r" b="b"/>
              <a:pathLst>
                <a:path w="22261" h="11804" extrusionOk="0">
                  <a:moveTo>
                    <a:pt x="13503" y="757"/>
                  </a:moveTo>
                  <a:cubicBezTo>
                    <a:pt x="13586" y="757"/>
                    <a:pt x="13668" y="758"/>
                    <a:pt x="13751" y="759"/>
                  </a:cubicBezTo>
                  <a:cubicBezTo>
                    <a:pt x="15927" y="815"/>
                    <a:pt x="18299" y="1317"/>
                    <a:pt x="19833" y="2684"/>
                  </a:cubicBezTo>
                  <a:lnTo>
                    <a:pt x="19833" y="2657"/>
                  </a:lnTo>
                  <a:cubicBezTo>
                    <a:pt x="20698" y="3438"/>
                    <a:pt x="21144" y="4805"/>
                    <a:pt x="21340" y="6060"/>
                  </a:cubicBezTo>
                  <a:cubicBezTo>
                    <a:pt x="21451" y="6590"/>
                    <a:pt x="21395" y="7120"/>
                    <a:pt x="21172" y="7595"/>
                  </a:cubicBezTo>
                  <a:cubicBezTo>
                    <a:pt x="20893" y="8069"/>
                    <a:pt x="20531" y="8460"/>
                    <a:pt x="20112" y="8794"/>
                  </a:cubicBezTo>
                  <a:cubicBezTo>
                    <a:pt x="19805" y="8599"/>
                    <a:pt x="19219" y="8208"/>
                    <a:pt x="18326" y="7678"/>
                  </a:cubicBezTo>
                  <a:cubicBezTo>
                    <a:pt x="17127" y="6981"/>
                    <a:pt x="15648" y="6256"/>
                    <a:pt x="14393" y="5977"/>
                  </a:cubicBezTo>
                  <a:cubicBezTo>
                    <a:pt x="12787" y="5632"/>
                    <a:pt x="10446" y="5515"/>
                    <a:pt x="8207" y="5515"/>
                  </a:cubicBezTo>
                  <a:cubicBezTo>
                    <a:pt x="7722" y="5515"/>
                    <a:pt x="7243" y="5520"/>
                    <a:pt x="6776" y="5530"/>
                  </a:cubicBezTo>
                  <a:cubicBezTo>
                    <a:pt x="5688" y="5530"/>
                    <a:pt x="3652" y="5781"/>
                    <a:pt x="2396" y="5949"/>
                  </a:cubicBezTo>
                  <a:cubicBezTo>
                    <a:pt x="3735" y="4916"/>
                    <a:pt x="5326" y="3326"/>
                    <a:pt x="6609" y="2657"/>
                  </a:cubicBezTo>
                  <a:cubicBezTo>
                    <a:pt x="8739" y="1524"/>
                    <a:pt x="11129" y="757"/>
                    <a:pt x="13503" y="757"/>
                  </a:cubicBezTo>
                  <a:close/>
                  <a:moveTo>
                    <a:pt x="2946" y="6251"/>
                  </a:moveTo>
                  <a:cubicBezTo>
                    <a:pt x="3781" y="6251"/>
                    <a:pt x="5570" y="6316"/>
                    <a:pt x="6472" y="6316"/>
                  </a:cubicBezTo>
                  <a:cubicBezTo>
                    <a:pt x="6604" y="6316"/>
                    <a:pt x="6716" y="6314"/>
                    <a:pt x="6804" y="6311"/>
                  </a:cubicBezTo>
                  <a:lnTo>
                    <a:pt x="8813" y="6311"/>
                  </a:lnTo>
                  <a:cubicBezTo>
                    <a:pt x="8944" y="6309"/>
                    <a:pt x="9075" y="6308"/>
                    <a:pt x="9206" y="6308"/>
                  </a:cubicBezTo>
                  <a:cubicBezTo>
                    <a:pt x="10888" y="6308"/>
                    <a:pt x="12571" y="6473"/>
                    <a:pt x="14253" y="6758"/>
                  </a:cubicBezTo>
                  <a:cubicBezTo>
                    <a:pt x="15313" y="7009"/>
                    <a:pt x="16792" y="7706"/>
                    <a:pt x="17936" y="8376"/>
                  </a:cubicBezTo>
                  <a:cubicBezTo>
                    <a:pt x="18633" y="8766"/>
                    <a:pt x="19163" y="9101"/>
                    <a:pt x="19442" y="9297"/>
                  </a:cubicBezTo>
                  <a:cubicBezTo>
                    <a:pt x="19721" y="9492"/>
                    <a:pt x="19973" y="9659"/>
                    <a:pt x="20224" y="9882"/>
                  </a:cubicBezTo>
                  <a:cubicBezTo>
                    <a:pt x="20363" y="10022"/>
                    <a:pt x="20503" y="10106"/>
                    <a:pt x="20447" y="10217"/>
                  </a:cubicBezTo>
                  <a:cubicBezTo>
                    <a:pt x="20391" y="10357"/>
                    <a:pt x="20419" y="10552"/>
                    <a:pt x="20140" y="10608"/>
                  </a:cubicBezTo>
                  <a:cubicBezTo>
                    <a:pt x="19833" y="10691"/>
                    <a:pt x="19387" y="10775"/>
                    <a:pt x="18940" y="10887"/>
                  </a:cubicBezTo>
                  <a:cubicBezTo>
                    <a:pt x="18536" y="10980"/>
                    <a:pt x="18122" y="11019"/>
                    <a:pt x="17703" y="11019"/>
                  </a:cubicBezTo>
                  <a:cubicBezTo>
                    <a:pt x="16618" y="11019"/>
                    <a:pt x="15491" y="10758"/>
                    <a:pt x="14365" y="10496"/>
                  </a:cubicBezTo>
                  <a:cubicBezTo>
                    <a:pt x="12551" y="10106"/>
                    <a:pt x="10877" y="9018"/>
                    <a:pt x="9036" y="8153"/>
                  </a:cubicBezTo>
                  <a:cubicBezTo>
                    <a:pt x="7669" y="7511"/>
                    <a:pt x="4210" y="6646"/>
                    <a:pt x="2647" y="6256"/>
                  </a:cubicBezTo>
                  <a:cubicBezTo>
                    <a:pt x="2723" y="6252"/>
                    <a:pt x="2824" y="6251"/>
                    <a:pt x="2946" y="6251"/>
                  </a:cubicBezTo>
                  <a:close/>
                  <a:moveTo>
                    <a:pt x="13441" y="0"/>
                  </a:moveTo>
                  <a:cubicBezTo>
                    <a:pt x="10915" y="0"/>
                    <a:pt x="8428" y="815"/>
                    <a:pt x="6246" y="1959"/>
                  </a:cubicBezTo>
                  <a:cubicBezTo>
                    <a:pt x="4740" y="2768"/>
                    <a:pt x="3763" y="4219"/>
                    <a:pt x="2564" y="5140"/>
                  </a:cubicBezTo>
                  <a:cubicBezTo>
                    <a:pt x="1978" y="5586"/>
                    <a:pt x="666" y="6423"/>
                    <a:pt x="666" y="6423"/>
                  </a:cubicBezTo>
                  <a:cubicBezTo>
                    <a:pt x="324" y="6811"/>
                    <a:pt x="1" y="7180"/>
                    <a:pt x="519" y="7180"/>
                  </a:cubicBezTo>
                  <a:cubicBezTo>
                    <a:pt x="635" y="7180"/>
                    <a:pt x="792" y="7161"/>
                    <a:pt x="1001" y="7120"/>
                  </a:cubicBezTo>
                  <a:cubicBezTo>
                    <a:pt x="1475" y="6953"/>
                    <a:pt x="1978" y="6814"/>
                    <a:pt x="2480" y="6786"/>
                  </a:cubicBezTo>
                  <a:cubicBezTo>
                    <a:pt x="4600" y="6869"/>
                    <a:pt x="6609" y="8069"/>
                    <a:pt x="8757" y="8878"/>
                  </a:cubicBezTo>
                  <a:cubicBezTo>
                    <a:pt x="10515" y="9548"/>
                    <a:pt x="12161" y="10775"/>
                    <a:pt x="14170" y="11222"/>
                  </a:cubicBezTo>
                  <a:cubicBezTo>
                    <a:pt x="15298" y="11484"/>
                    <a:pt x="16514" y="11804"/>
                    <a:pt x="17732" y="11804"/>
                  </a:cubicBezTo>
                  <a:cubicBezTo>
                    <a:pt x="18201" y="11804"/>
                    <a:pt x="18671" y="11756"/>
                    <a:pt x="19136" y="11640"/>
                  </a:cubicBezTo>
                  <a:cubicBezTo>
                    <a:pt x="19582" y="11584"/>
                    <a:pt x="20000" y="11473"/>
                    <a:pt x="20419" y="11333"/>
                  </a:cubicBezTo>
                  <a:cubicBezTo>
                    <a:pt x="20642" y="11249"/>
                    <a:pt x="20865" y="11138"/>
                    <a:pt x="21033" y="10943"/>
                  </a:cubicBezTo>
                  <a:cubicBezTo>
                    <a:pt x="21200" y="10719"/>
                    <a:pt x="21284" y="10440"/>
                    <a:pt x="21256" y="10161"/>
                  </a:cubicBezTo>
                  <a:cubicBezTo>
                    <a:pt x="21200" y="9827"/>
                    <a:pt x="21033" y="9520"/>
                    <a:pt x="20782" y="9324"/>
                  </a:cubicBezTo>
                  <a:cubicBezTo>
                    <a:pt x="21256" y="8934"/>
                    <a:pt x="21619" y="8460"/>
                    <a:pt x="21925" y="7929"/>
                  </a:cubicBezTo>
                  <a:cubicBezTo>
                    <a:pt x="22177" y="7288"/>
                    <a:pt x="22260" y="6618"/>
                    <a:pt x="22149" y="5949"/>
                  </a:cubicBezTo>
                  <a:cubicBezTo>
                    <a:pt x="21925" y="4609"/>
                    <a:pt x="21479" y="3075"/>
                    <a:pt x="20391" y="2099"/>
                  </a:cubicBezTo>
                  <a:cubicBezTo>
                    <a:pt x="18633" y="508"/>
                    <a:pt x="16067" y="34"/>
                    <a:pt x="13807" y="6"/>
                  </a:cubicBezTo>
                  <a:cubicBezTo>
                    <a:pt x="13685" y="2"/>
                    <a:pt x="13563" y="0"/>
                    <a:pt x="13441" y="0"/>
                  </a:cubicBezTo>
                  <a:close/>
                </a:path>
              </a:pathLst>
            </a:custGeom>
            <a:solidFill>
              <a:srgbClr val="447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7"/>
            <p:cNvSpPr/>
            <p:nvPr/>
          </p:nvSpPr>
          <p:spPr>
            <a:xfrm>
              <a:off x="3160707" y="1823311"/>
              <a:ext cx="761858" cy="346275"/>
            </a:xfrm>
            <a:custGeom>
              <a:avLst/>
              <a:gdLst/>
              <a:ahLst/>
              <a:cxnLst/>
              <a:rect l="l" t="t" r="r" b="b"/>
              <a:pathLst>
                <a:path w="32085" h="14620" extrusionOk="0">
                  <a:moveTo>
                    <a:pt x="1" y="1"/>
                  </a:moveTo>
                  <a:lnTo>
                    <a:pt x="1" y="14620"/>
                  </a:lnTo>
                  <a:lnTo>
                    <a:pt x="32085" y="14620"/>
                  </a:lnTo>
                  <a:lnTo>
                    <a:pt x="32085" y="1"/>
                  </a:lnTo>
                  <a:close/>
                </a:path>
              </a:pathLst>
            </a:custGeom>
            <a:solidFill>
              <a:srgbClr val="FFFFFF"/>
            </a:solidFill>
            <a:ln w="13250" cap="rnd" cmpd="sng">
              <a:solidFill>
                <a:srgbClr val="000000"/>
              </a:solidFill>
              <a:prstDash val="solid"/>
              <a:miter lim="278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7"/>
            <p:cNvSpPr txBox="1"/>
            <p:nvPr/>
          </p:nvSpPr>
          <p:spPr>
            <a:xfrm>
              <a:off x="2315976" y="470397"/>
              <a:ext cx="2219400" cy="32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ATMOSPHERIC NITROGEN (N</a:t>
              </a:r>
              <a:r>
                <a:rPr lang="en" sz="900" baseline="-25000">
                  <a:latin typeface="Kalam"/>
                  <a:ea typeface="Kalam"/>
                  <a:cs typeface="Kalam"/>
                  <a:sym typeface="Kalam"/>
                </a:rPr>
                <a:t>2</a:t>
              </a: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)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709" name="Google Shape;709;p37"/>
            <p:cNvSpPr txBox="1"/>
            <p:nvPr/>
          </p:nvSpPr>
          <p:spPr>
            <a:xfrm>
              <a:off x="3177234" y="1834533"/>
              <a:ext cx="762900" cy="32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PLANTS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710" name="Google Shape;710;p37"/>
            <p:cNvSpPr txBox="1"/>
            <p:nvPr/>
          </p:nvSpPr>
          <p:spPr>
            <a:xfrm>
              <a:off x="6196930" y="1211166"/>
              <a:ext cx="823200" cy="32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LIGHTNING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STRIKE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711" name="Google Shape;711;p37"/>
            <p:cNvSpPr txBox="1"/>
            <p:nvPr/>
          </p:nvSpPr>
          <p:spPr>
            <a:xfrm>
              <a:off x="5452560" y="2285085"/>
              <a:ext cx="1070100" cy="32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DENITRIFYING 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BACTERIA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712" name="Google Shape;712;p37"/>
            <p:cNvSpPr txBox="1"/>
            <p:nvPr/>
          </p:nvSpPr>
          <p:spPr>
            <a:xfrm>
              <a:off x="5332357" y="3982501"/>
              <a:ext cx="1070100" cy="32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NITRIFYING 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BACTERIA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713" name="Google Shape;713;p37"/>
            <p:cNvSpPr txBox="1"/>
            <p:nvPr/>
          </p:nvSpPr>
          <p:spPr>
            <a:xfrm>
              <a:off x="2945995" y="4827936"/>
              <a:ext cx="2219400" cy="35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NITRIFYING BACTERIA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714" name="Google Shape;714;p37"/>
            <p:cNvSpPr txBox="1"/>
            <p:nvPr/>
          </p:nvSpPr>
          <p:spPr>
            <a:xfrm>
              <a:off x="3345915" y="4098235"/>
              <a:ext cx="1450200" cy="32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NITRIFICATION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715" name="Google Shape;715;p37"/>
            <p:cNvSpPr txBox="1"/>
            <p:nvPr/>
          </p:nvSpPr>
          <p:spPr>
            <a:xfrm>
              <a:off x="2029414" y="4430185"/>
              <a:ext cx="1564200" cy="37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AMMONIUM (NH</a:t>
              </a:r>
              <a:r>
                <a:rPr lang="en" sz="900" baseline="-25000">
                  <a:latin typeface="Kalam"/>
                  <a:ea typeface="Kalam"/>
                  <a:cs typeface="Kalam"/>
                  <a:sym typeface="Kalam"/>
                </a:rPr>
                <a:t>4</a:t>
              </a:r>
              <a:r>
                <a:rPr lang="en" sz="900" baseline="30000">
                  <a:latin typeface="Kalam"/>
                  <a:ea typeface="Kalam"/>
                  <a:cs typeface="Kalam"/>
                  <a:sym typeface="Kalam"/>
                </a:rPr>
                <a:t>+</a:t>
              </a: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)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716" name="Google Shape;716;p37"/>
            <p:cNvSpPr txBox="1"/>
            <p:nvPr/>
          </p:nvSpPr>
          <p:spPr>
            <a:xfrm>
              <a:off x="4451995" y="3191932"/>
              <a:ext cx="1272900" cy="37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NITRATES (NO</a:t>
              </a:r>
              <a:r>
                <a:rPr lang="en" sz="900" baseline="-25000">
                  <a:latin typeface="Kalam"/>
                  <a:ea typeface="Kalam"/>
                  <a:cs typeface="Kalam"/>
                  <a:sym typeface="Kalam"/>
                </a:rPr>
                <a:t>3</a:t>
              </a:r>
              <a:r>
                <a:rPr lang="en" sz="900" baseline="30000">
                  <a:latin typeface="Kalam"/>
                  <a:ea typeface="Kalam"/>
                  <a:cs typeface="Kalam"/>
                  <a:sym typeface="Kalam"/>
                </a:rPr>
                <a:t>-</a:t>
              </a: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)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717" name="Google Shape;717;p37"/>
            <p:cNvSpPr txBox="1"/>
            <p:nvPr/>
          </p:nvSpPr>
          <p:spPr>
            <a:xfrm>
              <a:off x="351346" y="4867496"/>
              <a:ext cx="2219400" cy="32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NITROGEN-FIXING BACTERIA IN SOIL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718" name="Google Shape;718;p37"/>
            <p:cNvSpPr txBox="1"/>
            <p:nvPr/>
          </p:nvSpPr>
          <p:spPr>
            <a:xfrm>
              <a:off x="526175" y="3092724"/>
              <a:ext cx="1599000" cy="44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NITROGEN-FIXING BACTERIA IN ROOT NODULES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719" name="Google Shape;719;p37"/>
            <p:cNvSpPr txBox="1"/>
            <p:nvPr/>
          </p:nvSpPr>
          <p:spPr>
            <a:xfrm>
              <a:off x="2515040" y="3658253"/>
              <a:ext cx="1697100" cy="35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SAPROTROPHIC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BACTERIA AND FUNGI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720" name="Google Shape;720;p37"/>
            <p:cNvSpPr txBox="1"/>
            <p:nvPr/>
          </p:nvSpPr>
          <p:spPr>
            <a:xfrm>
              <a:off x="1201680" y="4101691"/>
              <a:ext cx="1450200" cy="32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AMMONIFICATION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721" name="Google Shape;721;p37"/>
            <p:cNvSpPr txBox="1"/>
            <p:nvPr/>
          </p:nvSpPr>
          <p:spPr>
            <a:xfrm>
              <a:off x="4676490" y="4448809"/>
              <a:ext cx="1272900" cy="37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NITRITES (NO</a:t>
              </a:r>
              <a:r>
                <a:rPr lang="en" sz="900" baseline="-25000">
                  <a:latin typeface="Kalam"/>
                  <a:ea typeface="Kalam"/>
                  <a:cs typeface="Kalam"/>
                  <a:sym typeface="Kalam"/>
                </a:rPr>
                <a:t>2</a:t>
              </a:r>
              <a:r>
                <a:rPr lang="en" sz="900" baseline="30000">
                  <a:latin typeface="Kalam"/>
                  <a:ea typeface="Kalam"/>
                  <a:cs typeface="Kalam"/>
                  <a:sym typeface="Kalam"/>
                </a:rPr>
                <a:t>-</a:t>
              </a: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)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722" name="Google Shape;722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The Phosphorus Cycle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28" name="Google Shape;728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Phosphorus is also needed to make a variety of </a:t>
            </a:r>
            <a:r>
              <a:rPr lang="en" sz="1700" b="1">
                <a:solidFill>
                  <a:srgbClr val="CCCCCC"/>
                </a:solidFill>
              </a:rPr>
              <a:t>biological molecules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DNA, ATP and cell membranes all require phosphorus.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Phosphorus is commonly found in </a:t>
            </a:r>
            <a:r>
              <a:rPr lang="en" sz="1700" b="1">
                <a:solidFill>
                  <a:srgbClr val="CCCCCC"/>
                </a:solidFill>
              </a:rPr>
              <a:t>rocks</a:t>
            </a:r>
            <a:r>
              <a:rPr lang="en" sz="1700">
                <a:solidFill>
                  <a:srgbClr val="CCCCCC"/>
                </a:solidFill>
              </a:rPr>
              <a:t> as a </a:t>
            </a:r>
            <a:r>
              <a:rPr lang="en" sz="1700" b="1">
                <a:solidFill>
                  <a:srgbClr val="CCCCCC"/>
                </a:solidFill>
              </a:rPr>
              <a:t>phosphate ion </a:t>
            </a:r>
            <a:r>
              <a:rPr lang="en" sz="1700">
                <a:solidFill>
                  <a:srgbClr val="CCCCCC"/>
                </a:solidFill>
              </a:rPr>
              <a:t>(</a:t>
            </a:r>
            <a:r>
              <a:rPr lang="en" sz="1700" b="1">
                <a:solidFill>
                  <a:srgbClr val="CCCCCC"/>
                </a:solidFill>
              </a:rPr>
              <a:t>PO</a:t>
            </a:r>
            <a:r>
              <a:rPr lang="en" sz="1700" b="1" baseline="-25000">
                <a:solidFill>
                  <a:srgbClr val="CCCCCC"/>
                </a:solidFill>
              </a:rPr>
              <a:t>4</a:t>
            </a:r>
            <a:r>
              <a:rPr lang="en" sz="1700" b="1" baseline="30000">
                <a:solidFill>
                  <a:srgbClr val="CCCCCC"/>
                </a:solidFill>
              </a:rPr>
              <a:t>3-</a:t>
            </a:r>
            <a:r>
              <a:rPr lang="en" sz="1700">
                <a:solidFill>
                  <a:srgbClr val="CCCCCC"/>
                </a:solidFill>
              </a:rPr>
              <a:t>).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The PO</a:t>
            </a:r>
            <a:r>
              <a:rPr lang="en" sz="1300" baseline="-25000">
                <a:solidFill>
                  <a:srgbClr val="CCCCCC"/>
                </a:solidFill>
              </a:rPr>
              <a:t>4</a:t>
            </a:r>
            <a:r>
              <a:rPr lang="en" sz="1300" baseline="30000">
                <a:solidFill>
                  <a:srgbClr val="CCCCCC"/>
                </a:solidFill>
              </a:rPr>
              <a:t>3-</a:t>
            </a:r>
            <a:r>
              <a:rPr lang="en" sz="1300">
                <a:solidFill>
                  <a:srgbClr val="CCCCCC"/>
                </a:solidFill>
              </a:rPr>
              <a:t> ion </a:t>
            </a:r>
            <a:r>
              <a:rPr lang="en" sz="1300" b="1">
                <a:solidFill>
                  <a:srgbClr val="CCCCCC"/>
                </a:solidFill>
              </a:rPr>
              <a:t>dissolves </a:t>
            </a:r>
            <a:r>
              <a:rPr lang="en" sz="1300">
                <a:solidFill>
                  <a:srgbClr val="CCCCCC"/>
                </a:solidFill>
              </a:rPr>
              <a:t>readily in water.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It can then be absorbed by plants to form biological compounds.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The </a:t>
            </a:r>
            <a:r>
              <a:rPr lang="en" sz="1700" b="1">
                <a:solidFill>
                  <a:srgbClr val="CCCCCC"/>
                </a:solidFill>
              </a:rPr>
              <a:t>phosphorus cycle </a:t>
            </a:r>
            <a:r>
              <a:rPr lang="en" sz="1700">
                <a:solidFill>
                  <a:srgbClr val="CCCCCC"/>
                </a:solidFill>
              </a:rPr>
              <a:t>illustrates how phosphorus is moved through an ecosystem.</a:t>
            </a:r>
            <a:endParaRPr sz="17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AutoNum type="arabicPeriod"/>
            </a:pPr>
            <a:r>
              <a:rPr lang="en" sz="1700" b="1">
                <a:solidFill>
                  <a:srgbClr val="CCCCCC"/>
                </a:solidFill>
              </a:rPr>
              <a:t>Rain </a:t>
            </a:r>
            <a:r>
              <a:rPr lang="en" sz="1700">
                <a:solidFill>
                  <a:srgbClr val="CCCCCC"/>
                </a:solidFill>
              </a:rPr>
              <a:t>and </a:t>
            </a:r>
            <a:r>
              <a:rPr lang="en" sz="1700" b="1">
                <a:solidFill>
                  <a:srgbClr val="CCCCCC"/>
                </a:solidFill>
              </a:rPr>
              <a:t>weathering </a:t>
            </a:r>
            <a:r>
              <a:rPr lang="en" sz="1700">
                <a:solidFill>
                  <a:srgbClr val="CCCCCC"/>
                </a:solidFill>
              </a:rPr>
              <a:t>cause rocks to release phosphate</a:t>
            </a:r>
            <a:r>
              <a:rPr lang="en" sz="1700" baseline="30000">
                <a:solidFill>
                  <a:srgbClr val="CCCCCC"/>
                </a:solidFill>
              </a:rPr>
              <a:t> </a:t>
            </a:r>
            <a:r>
              <a:rPr lang="en" sz="1700">
                <a:solidFill>
                  <a:srgbClr val="CCCCCC"/>
                </a:solidFill>
              </a:rPr>
              <a:t>ions into the soil.</a:t>
            </a:r>
            <a:endParaRPr sz="17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AutoNum type="arabicPeriod"/>
            </a:pPr>
            <a:r>
              <a:rPr lang="en" sz="1700">
                <a:solidFill>
                  <a:srgbClr val="CCCCCC"/>
                </a:solidFill>
              </a:rPr>
              <a:t>Plants take up these phosphate ions from the soil through their </a:t>
            </a:r>
            <a:r>
              <a:rPr lang="en" sz="1700" b="1">
                <a:solidFill>
                  <a:srgbClr val="CCCCCC"/>
                </a:solidFill>
              </a:rPr>
              <a:t>root systems</a:t>
            </a:r>
            <a:r>
              <a:rPr lang="en" sz="1700">
                <a:solidFill>
                  <a:srgbClr val="CCCCCC"/>
                </a:solidFill>
              </a:rPr>
              <a:t>. 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The plants may then be consumed by animals which </a:t>
            </a:r>
            <a:r>
              <a:rPr lang="en" sz="1300" b="1">
                <a:solidFill>
                  <a:srgbClr val="CCCCCC"/>
                </a:solidFill>
              </a:rPr>
              <a:t>distributes phosphorus </a:t>
            </a:r>
            <a:r>
              <a:rPr lang="en" sz="1300">
                <a:solidFill>
                  <a:srgbClr val="CCCCCC"/>
                </a:solidFill>
              </a:rPr>
              <a:t>throughout the food chain.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AutoNum type="arabicPeriod"/>
            </a:pPr>
            <a:r>
              <a:rPr lang="en" sz="1700">
                <a:solidFill>
                  <a:srgbClr val="CCCCCC"/>
                </a:solidFill>
              </a:rPr>
              <a:t>Phosphorus in soil can end up in lakes, rivers and oceans. 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Once there, it can be incorporated into sediments over time.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It may also be incorporated into </a:t>
            </a:r>
            <a:r>
              <a:rPr lang="en" sz="1300" b="1">
                <a:solidFill>
                  <a:srgbClr val="CCCCCC"/>
                </a:solidFill>
              </a:rPr>
              <a:t>algae</a:t>
            </a:r>
            <a:r>
              <a:rPr lang="en" sz="1300">
                <a:solidFill>
                  <a:srgbClr val="CCCCCC"/>
                </a:solidFill>
              </a:rPr>
              <a:t>, which is often consumed by birds.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Bird </a:t>
            </a:r>
            <a:r>
              <a:rPr lang="en" sz="1300" b="1">
                <a:solidFill>
                  <a:srgbClr val="CCCCCC"/>
                </a:solidFill>
              </a:rPr>
              <a:t>guano </a:t>
            </a:r>
            <a:r>
              <a:rPr lang="en" sz="1300">
                <a:solidFill>
                  <a:srgbClr val="CCCCCC"/>
                </a:solidFill>
              </a:rPr>
              <a:t>contains a very high concentration of PO</a:t>
            </a:r>
            <a:r>
              <a:rPr lang="en" sz="1300" baseline="-25000">
                <a:solidFill>
                  <a:srgbClr val="CCCCCC"/>
                </a:solidFill>
              </a:rPr>
              <a:t>4</a:t>
            </a:r>
            <a:r>
              <a:rPr lang="en" sz="1300" baseline="30000">
                <a:solidFill>
                  <a:srgbClr val="CCCCCC"/>
                </a:solidFill>
              </a:rPr>
              <a:t>3-</a:t>
            </a:r>
            <a:r>
              <a:rPr lang="en" sz="1300">
                <a:solidFill>
                  <a:srgbClr val="CCCCCC"/>
                </a:solidFill>
              </a:rPr>
              <a:t> and is often used as a </a:t>
            </a:r>
            <a:r>
              <a:rPr lang="en" sz="1300" b="1">
                <a:solidFill>
                  <a:srgbClr val="CCCCCC"/>
                </a:solidFill>
              </a:rPr>
              <a:t>fertiliser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</p:txBody>
      </p:sp>
      <p:sp>
        <p:nvSpPr>
          <p:cNvPr id="729" name="Google Shape;729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4" name="Google Shape;734;p39"/>
          <p:cNvPicPr preferRelativeResize="0"/>
          <p:nvPr/>
        </p:nvPicPr>
        <p:blipFill rotWithShape="1">
          <a:blip r:embed="rId3">
            <a:alphaModFix/>
          </a:blip>
          <a:srcRect l="10537" r="17140"/>
          <a:stretch/>
        </p:blipFill>
        <p:spPr>
          <a:xfrm>
            <a:off x="3350875" y="0"/>
            <a:ext cx="579313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35" name="Google Shape;735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736" name="Google Shape;736;p39"/>
          <p:cNvSpPr txBox="1"/>
          <p:nvPr/>
        </p:nvSpPr>
        <p:spPr>
          <a:xfrm>
            <a:off x="362550" y="2279250"/>
            <a:ext cx="2527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Bird guano contains a very high concentration of PO</a:t>
            </a:r>
            <a:r>
              <a:rPr lang="en" sz="1300" baseline="-25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4</a:t>
            </a:r>
            <a:r>
              <a:rPr lang="en" sz="1300" baseline="30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3-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ions.</a:t>
            </a: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737" name="Google Shape;737;p39"/>
          <p:cNvCxnSpPr/>
          <p:nvPr/>
        </p:nvCxnSpPr>
        <p:spPr>
          <a:xfrm>
            <a:off x="3350875" y="-2700"/>
            <a:ext cx="0" cy="5148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Fertilisers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43" name="Google Shape;743;p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As crops grow, they </a:t>
            </a:r>
            <a:r>
              <a:rPr lang="en" b="1">
                <a:solidFill>
                  <a:srgbClr val="CCCCCC"/>
                </a:solidFill>
              </a:rPr>
              <a:t>deplete </a:t>
            </a:r>
            <a:r>
              <a:rPr lang="en">
                <a:solidFill>
                  <a:srgbClr val="CCCCCC"/>
                </a:solidFill>
              </a:rPr>
              <a:t>the soil of minerals.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Crops take up inorganic ions like NO</a:t>
            </a:r>
            <a:r>
              <a:rPr lang="en" baseline="-25000">
                <a:solidFill>
                  <a:srgbClr val="CCCCCC"/>
                </a:solidFill>
              </a:rPr>
              <a:t>3</a:t>
            </a:r>
            <a:r>
              <a:rPr lang="en" baseline="30000">
                <a:solidFill>
                  <a:srgbClr val="CCCCCC"/>
                </a:solidFill>
              </a:rPr>
              <a:t>-</a:t>
            </a:r>
            <a:r>
              <a:rPr lang="en">
                <a:solidFill>
                  <a:srgbClr val="CCCCCC"/>
                </a:solidFill>
              </a:rPr>
              <a:t> and PO</a:t>
            </a:r>
            <a:r>
              <a:rPr lang="en" baseline="-25000">
                <a:solidFill>
                  <a:srgbClr val="CCCCCC"/>
                </a:solidFill>
              </a:rPr>
              <a:t>4</a:t>
            </a:r>
            <a:r>
              <a:rPr lang="en" baseline="30000">
                <a:solidFill>
                  <a:srgbClr val="CCCCCC"/>
                </a:solidFill>
              </a:rPr>
              <a:t>3-</a:t>
            </a:r>
            <a:r>
              <a:rPr lang="en">
                <a:solidFill>
                  <a:srgbClr val="CCCCCC"/>
                </a:solidFill>
              </a:rPr>
              <a:t> through their </a:t>
            </a:r>
            <a:r>
              <a:rPr lang="en" b="1">
                <a:solidFill>
                  <a:srgbClr val="CCCCCC"/>
                </a:solidFill>
              </a:rPr>
              <a:t>root systems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When the crops are harvested, nutrients are </a:t>
            </a:r>
            <a:r>
              <a:rPr lang="en" b="1">
                <a:solidFill>
                  <a:srgbClr val="CCCCCC"/>
                </a:solidFill>
              </a:rPr>
              <a:t>removed </a:t>
            </a:r>
            <a:r>
              <a:rPr lang="en">
                <a:solidFill>
                  <a:srgbClr val="CCCCCC"/>
                </a:solidFill>
              </a:rPr>
              <a:t>from the field.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Livestock may also remove nutrients from the soil when </a:t>
            </a:r>
            <a:r>
              <a:rPr lang="en" b="1">
                <a:solidFill>
                  <a:srgbClr val="CCCCCC"/>
                </a:solidFill>
              </a:rPr>
              <a:t>grazing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Most livestock animals like sheep and cows are </a:t>
            </a:r>
            <a:r>
              <a:rPr lang="en" b="1">
                <a:solidFill>
                  <a:srgbClr val="CCCCCC"/>
                </a:solidFill>
              </a:rPr>
              <a:t>herbivores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Farmers often use </a:t>
            </a:r>
            <a:r>
              <a:rPr lang="en" b="1">
                <a:solidFill>
                  <a:srgbClr val="CCCCCC"/>
                </a:solidFill>
              </a:rPr>
              <a:t>fertiliser </a:t>
            </a:r>
            <a:r>
              <a:rPr lang="en">
                <a:solidFill>
                  <a:srgbClr val="CCCCCC"/>
                </a:solidFill>
              </a:rPr>
              <a:t>to replace lost minerals.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Inorganic fertiliser is artificially made using </a:t>
            </a:r>
            <a:r>
              <a:rPr lang="en" b="1">
                <a:solidFill>
                  <a:srgbClr val="CCCCCC"/>
                </a:solidFill>
              </a:rPr>
              <a:t>industrial processes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 b="1">
                <a:solidFill>
                  <a:srgbClr val="CCCCCC"/>
                </a:solidFill>
              </a:rPr>
              <a:t>NPK fertilisers </a:t>
            </a:r>
            <a:r>
              <a:rPr lang="en">
                <a:solidFill>
                  <a:srgbClr val="CCCCCC"/>
                </a:solidFill>
              </a:rPr>
              <a:t>(containing nitrogen, potassium and phosphorus) are often delivered as </a:t>
            </a:r>
            <a:r>
              <a:rPr lang="en" b="1">
                <a:solidFill>
                  <a:srgbClr val="CCCCCC"/>
                </a:solidFill>
              </a:rPr>
              <a:t>soluble </a:t>
            </a:r>
            <a:r>
              <a:rPr lang="en">
                <a:solidFill>
                  <a:srgbClr val="CCCCCC"/>
                </a:solidFill>
              </a:rPr>
              <a:t>powders or pellets.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Organic fertiliser consists of </a:t>
            </a:r>
            <a:r>
              <a:rPr lang="en" b="1">
                <a:solidFill>
                  <a:srgbClr val="CCCCCC"/>
                </a:solidFill>
              </a:rPr>
              <a:t>natural matter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Manure and compost are both examples of organic fertiliser.</a:t>
            </a:r>
            <a:endParaRPr/>
          </a:p>
        </p:txBody>
      </p:sp>
      <p:sp>
        <p:nvSpPr>
          <p:cNvPr id="744" name="Google Shape;744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9" name="Google Shape;749;p41"/>
          <p:cNvPicPr preferRelativeResize="0"/>
          <p:nvPr/>
        </p:nvPicPr>
        <p:blipFill rotWithShape="1">
          <a:blip r:embed="rId3">
            <a:alphaModFix/>
          </a:blip>
          <a:srcRect t="8933" b="8503"/>
          <a:stretch/>
        </p:blipFill>
        <p:spPr>
          <a:xfrm>
            <a:off x="0" y="0"/>
            <a:ext cx="9144003" cy="4274876"/>
          </a:xfrm>
          <a:prstGeom prst="rect">
            <a:avLst/>
          </a:prstGeom>
          <a:noFill/>
          <a:ln>
            <a:noFill/>
          </a:ln>
        </p:spPr>
      </p:pic>
      <p:sp>
        <p:nvSpPr>
          <p:cNvPr id="750" name="Google Shape;750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751" name="Google Shape;751;p41"/>
          <p:cNvSpPr txBox="1"/>
          <p:nvPr/>
        </p:nvSpPr>
        <p:spPr>
          <a:xfrm>
            <a:off x="856650" y="4395150"/>
            <a:ext cx="7430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As crops grow, they </a:t>
            </a:r>
            <a:r>
              <a:rPr lang="en" sz="1300" b="1">
                <a:solidFill>
                  <a:srgbClr val="E22835"/>
                </a:solidFill>
                <a:latin typeface="Cambria"/>
                <a:ea typeface="Cambria"/>
                <a:cs typeface="Cambria"/>
                <a:sym typeface="Cambria"/>
              </a:rPr>
              <a:t>deplete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soil of nutrients. When crops are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harvested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these nutrients are permanently removed from the ground and must be replaced with fertilisers.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752" name="Google Shape;752;p41"/>
          <p:cNvCxnSpPr/>
          <p:nvPr/>
        </p:nvCxnSpPr>
        <p:spPr>
          <a:xfrm rot="10800000">
            <a:off x="0" y="4274875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42"/>
          <p:cNvSpPr/>
          <p:nvPr/>
        </p:nvSpPr>
        <p:spPr>
          <a:xfrm>
            <a:off x="0" y="0"/>
            <a:ext cx="48801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58" name="Google Shape;758;p42"/>
          <p:cNvPicPr preferRelativeResize="0"/>
          <p:nvPr/>
        </p:nvPicPr>
        <p:blipFill rotWithShape="1">
          <a:blip r:embed="rId3">
            <a:alphaModFix/>
          </a:blip>
          <a:srcRect l="2009" t="2120" r="2752" b="1919"/>
          <a:stretch/>
        </p:blipFill>
        <p:spPr>
          <a:xfrm>
            <a:off x="382463" y="630938"/>
            <a:ext cx="4115175" cy="3881626"/>
          </a:xfrm>
          <a:prstGeom prst="rect">
            <a:avLst/>
          </a:prstGeom>
          <a:noFill/>
          <a:ln>
            <a:noFill/>
          </a:ln>
        </p:spPr>
      </p:pic>
      <p:sp>
        <p:nvSpPr>
          <p:cNvPr id="759" name="Google Shape;759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760" name="Google Shape;760;p42"/>
          <p:cNvSpPr txBox="1"/>
          <p:nvPr/>
        </p:nvSpPr>
        <p:spPr>
          <a:xfrm>
            <a:off x="5304250" y="2156100"/>
            <a:ext cx="33930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Inorganic fertiliser is often supplied in small pellets. When applied to watered soil, these pellets will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quickly dissolve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761" name="Google Shape;761;p42"/>
          <p:cNvCxnSpPr/>
          <p:nvPr/>
        </p:nvCxnSpPr>
        <p:spPr>
          <a:xfrm>
            <a:off x="4880100" y="-2700"/>
            <a:ext cx="0" cy="5148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Leaching and Eutrophication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67" name="Google Shape;767;p4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3375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50"/>
              <a:buChar char="●"/>
            </a:pPr>
            <a:r>
              <a:rPr lang="en" sz="1650">
                <a:solidFill>
                  <a:srgbClr val="CCCCCC"/>
                </a:solidFill>
              </a:rPr>
              <a:t>The use of inorganic fertilisers may have </a:t>
            </a:r>
            <a:r>
              <a:rPr lang="en" sz="1650" b="1">
                <a:solidFill>
                  <a:srgbClr val="CCCCCC"/>
                </a:solidFill>
              </a:rPr>
              <a:t>environmental consequences</a:t>
            </a:r>
            <a:r>
              <a:rPr lang="en" sz="1650">
                <a:solidFill>
                  <a:srgbClr val="CCCCCC"/>
                </a:solidFill>
              </a:rPr>
              <a:t>.</a:t>
            </a:r>
            <a:endParaRPr sz="1650">
              <a:solidFill>
                <a:srgbClr val="CCCCCC"/>
              </a:solidFill>
            </a:endParaRPr>
          </a:p>
          <a:p>
            <a:pPr marL="457200" lvl="0" indent="-333375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50"/>
              <a:buChar char="●"/>
            </a:pPr>
            <a:r>
              <a:rPr lang="en" sz="1650">
                <a:solidFill>
                  <a:srgbClr val="CCCCCC"/>
                </a:solidFill>
              </a:rPr>
              <a:t>Inorganic fertilisers are highly soluble and may be </a:t>
            </a:r>
            <a:r>
              <a:rPr lang="en" sz="1650" b="1">
                <a:solidFill>
                  <a:srgbClr val="CCCCCC"/>
                </a:solidFill>
              </a:rPr>
              <a:t>leached </a:t>
            </a:r>
            <a:r>
              <a:rPr lang="en" sz="1650">
                <a:solidFill>
                  <a:srgbClr val="CCCCCC"/>
                </a:solidFill>
              </a:rPr>
              <a:t>into nearby waterways.</a:t>
            </a:r>
            <a:endParaRPr sz="1650">
              <a:solidFill>
                <a:srgbClr val="CCCCCC"/>
              </a:solidFill>
            </a:endParaRPr>
          </a:p>
          <a:p>
            <a:pPr marL="914400" lvl="1" indent="-307975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50"/>
              <a:buChar char="○"/>
            </a:pPr>
            <a:r>
              <a:rPr lang="en" sz="1250">
                <a:solidFill>
                  <a:srgbClr val="CCCCCC"/>
                </a:solidFill>
              </a:rPr>
              <a:t>As rainwater moves through the soil, it may carry </a:t>
            </a:r>
            <a:r>
              <a:rPr lang="en" sz="1250" b="1">
                <a:solidFill>
                  <a:srgbClr val="CCCCCC"/>
                </a:solidFill>
              </a:rPr>
              <a:t>dissolved </a:t>
            </a:r>
            <a:r>
              <a:rPr lang="en" sz="1250">
                <a:solidFill>
                  <a:srgbClr val="CCCCCC"/>
                </a:solidFill>
              </a:rPr>
              <a:t>fertiliser into nearby rivers or lakes.</a:t>
            </a:r>
            <a:endParaRPr sz="1250">
              <a:solidFill>
                <a:srgbClr val="CCCCCC"/>
              </a:solidFill>
            </a:endParaRPr>
          </a:p>
          <a:p>
            <a:pPr marL="457200" lvl="0" indent="-333375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50"/>
              <a:buChar char="●"/>
            </a:pPr>
            <a:r>
              <a:rPr lang="en" sz="1650">
                <a:solidFill>
                  <a:srgbClr val="CCCCCC"/>
                </a:solidFill>
              </a:rPr>
              <a:t>The leaching of inorganic fertilisers may lead to </a:t>
            </a:r>
            <a:r>
              <a:rPr lang="en" sz="1650" b="1">
                <a:solidFill>
                  <a:srgbClr val="CCCCCC"/>
                </a:solidFill>
              </a:rPr>
              <a:t>eutrophication</a:t>
            </a:r>
            <a:r>
              <a:rPr lang="en" sz="1650">
                <a:solidFill>
                  <a:srgbClr val="CCCCCC"/>
                </a:solidFill>
              </a:rPr>
              <a:t>.</a:t>
            </a:r>
            <a:endParaRPr sz="1650">
              <a:solidFill>
                <a:srgbClr val="CCCCCC"/>
              </a:solidFill>
            </a:endParaRPr>
          </a:p>
          <a:p>
            <a:pPr marL="914400" lvl="1" indent="-307975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50"/>
              <a:buChar char="○"/>
            </a:pPr>
            <a:r>
              <a:rPr lang="en" sz="1250">
                <a:solidFill>
                  <a:srgbClr val="CCCCCC"/>
                </a:solidFill>
              </a:rPr>
              <a:t>The influx of nutrients into a waterway may encourage the </a:t>
            </a:r>
            <a:r>
              <a:rPr lang="en" sz="1250" b="1">
                <a:solidFill>
                  <a:srgbClr val="CCCCCC"/>
                </a:solidFill>
              </a:rPr>
              <a:t>growth </a:t>
            </a:r>
            <a:r>
              <a:rPr lang="en" sz="1250">
                <a:solidFill>
                  <a:srgbClr val="CCCCCC"/>
                </a:solidFill>
              </a:rPr>
              <a:t>of </a:t>
            </a:r>
            <a:r>
              <a:rPr lang="en" sz="1250" b="1">
                <a:solidFill>
                  <a:srgbClr val="CCCCCC"/>
                </a:solidFill>
              </a:rPr>
              <a:t>algae</a:t>
            </a:r>
            <a:r>
              <a:rPr lang="en" sz="1250">
                <a:solidFill>
                  <a:srgbClr val="CCCCCC"/>
                </a:solidFill>
              </a:rPr>
              <a:t>.</a:t>
            </a:r>
            <a:endParaRPr sz="1250">
              <a:solidFill>
                <a:srgbClr val="CCCCCC"/>
              </a:solidFill>
            </a:endParaRPr>
          </a:p>
          <a:p>
            <a:pPr marL="1371600" lvl="2" indent="-307975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50"/>
              <a:buChar char="■"/>
            </a:pPr>
            <a:r>
              <a:rPr lang="en" sz="1250">
                <a:solidFill>
                  <a:srgbClr val="CCCCCC"/>
                </a:solidFill>
              </a:rPr>
              <a:t>The algae may form a </a:t>
            </a:r>
            <a:r>
              <a:rPr lang="en" sz="1250" b="1">
                <a:solidFill>
                  <a:srgbClr val="CCCCCC"/>
                </a:solidFill>
              </a:rPr>
              <a:t>bloom</a:t>
            </a:r>
            <a:r>
              <a:rPr lang="en" sz="1250">
                <a:solidFill>
                  <a:srgbClr val="CCCCCC"/>
                </a:solidFill>
              </a:rPr>
              <a:t>, covering the entire surface of the waterway.</a:t>
            </a:r>
            <a:endParaRPr sz="1250">
              <a:solidFill>
                <a:srgbClr val="CCCCCC"/>
              </a:solidFill>
            </a:endParaRPr>
          </a:p>
          <a:p>
            <a:pPr marL="914400" lvl="1" indent="-307975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50"/>
              <a:buChar char="○"/>
            </a:pPr>
            <a:r>
              <a:rPr lang="en" sz="1250">
                <a:solidFill>
                  <a:srgbClr val="CCCCCC"/>
                </a:solidFill>
              </a:rPr>
              <a:t>Owing to the lack of </a:t>
            </a:r>
            <a:r>
              <a:rPr lang="en" sz="1250" b="1">
                <a:solidFill>
                  <a:srgbClr val="FFD966"/>
                </a:solidFill>
              </a:rPr>
              <a:t>light</a:t>
            </a:r>
            <a:r>
              <a:rPr lang="en" sz="1250">
                <a:solidFill>
                  <a:srgbClr val="CCCCCC"/>
                </a:solidFill>
              </a:rPr>
              <a:t>, aquatic plants are </a:t>
            </a:r>
            <a:r>
              <a:rPr lang="en" sz="1250" b="1">
                <a:solidFill>
                  <a:srgbClr val="CCCCCC"/>
                </a:solidFill>
              </a:rPr>
              <a:t>unable </a:t>
            </a:r>
            <a:r>
              <a:rPr lang="en" sz="1250">
                <a:solidFill>
                  <a:srgbClr val="CCCCCC"/>
                </a:solidFill>
              </a:rPr>
              <a:t>to </a:t>
            </a:r>
            <a:r>
              <a:rPr lang="en" sz="1250" b="1">
                <a:solidFill>
                  <a:srgbClr val="CCCCCC"/>
                </a:solidFill>
              </a:rPr>
              <a:t>photosynthesise</a:t>
            </a:r>
            <a:r>
              <a:rPr lang="en" sz="1250">
                <a:solidFill>
                  <a:srgbClr val="CCCCCC"/>
                </a:solidFill>
              </a:rPr>
              <a:t>.</a:t>
            </a:r>
            <a:endParaRPr sz="1250">
              <a:solidFill>
                <a:srgbClr val="CCCCCC"/>
              </a:solidFill>
            </a:endParaRPr>
          </a:p>
          <a:p>
            <a:pPr marL="1371600" lvl="2" indent="-307975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50"/>
              <a:buChar char="■"/>
            </a:pPr>
            <a:r>
              <a:rPr lang="en" sz="1250">
                <a:solidFill>
                  <a:srgbClr val="CCCCCC"/>
                </a:solidFill>
              </a:rPr>
              <a:t>This leads to the death of the plants, and a </a:t>
            </a:r>
            <a:r>
              <a:rPr lang="en" sz="1250" b="1">
                <a:solidFill>
                  <a:srgbClr val="CCCCCC"/>
                </a:solidFill>
              </a:rPr>
              <a:t>reduction </a:t>
            </a:r>
            <a:r>
              <a:rPr lang="en" sz="1250">
                <a:solidFill>
                  <a:srgbClr val="CCCCCC"/>
                </a:solidFill>
              </a:rPr>
              <a:t>in the concentration of </a:t>
            </a:r>
            <a:r>
              <a:rPr lang="en" sz="1250" b="1">
                <a:solidFill>
                  <a:srgbClr val="CCCCCC"/>
                </a:solidFill>
              </a:rPr>
              <a:t>oxygen </a:t>
            </a:r>
            <a:r>
              <a:rPr lang="en" sz="1250">
                <a:solidFill>
                  <a:srgbClr val="CCCCCC"/>
                </a:solidFill>
              </a:rPr>
              <a:t>[O</a:t>
            </a:r>
            <a:r>
              <a:rPr lang="en" sz="1250" baseline="-25000">
                <a:solidFill>
                  <a:srgbClr val="CCCCCC"/>
                </a:solidFill>
              </a:rPr>
              <a:t>2</a:t>
            </a:r>
            <a:r>
              <a:rPr lang="en" sz="1250">
                <a:solidFill>
                  <a:srgbClr val="CCCCCC"/>
                </a:solidFill>
              </a:rPr>
              <a:t>]</a:t>
            </a:r>
            <a:r>
              <a:rPr lang="en" sz="1250" b="1">
                <a:solidFill>
                  <a:srgbClr val="CCCCCC"/>
                </a:solidFill>
              </a:rPr>
              <a:t> </a:t>
            </a:r>
            <a:r>
              <a:rPr lang="en" sz="1250">
                <a:solidFill>
                  <a:srgbClr val="CCCCCC"/>
                </a:solidFill>
              </a:rPr>
              <a:t>dissolved in the water.</a:t>
            </a:r>
            <a:endParaRPr sz="1250">
              <a:solidFill>
                <a:srgbClr val="CCCCCC"/>
              </a:solidFill>
            </a:endParaRPr>
          </a:p>
          <a:p>
            <a:pPr marL="914400" lvl="1" indent="-307975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50"/>
              <a:buChar char="○"/>
            </a:pPr>
            <a:r>
              <a:rPr lang="en" sz="1250">
                <a:solidFill>
                  <a:srgbClr val="CCCCCC"/>
                </a:solidFill>
              </a:rPr>
              <a:t>Bacteria </a:t>
            </a:r>
            <a:r>
              <a:rPr lang="en" sz="1250" b="1">
                <a:solidFill>
                  <a:srgbClr val="CCCCCC"/>
                </a:solidFill>
              </a:rPr>
              <a:t>decompose </a:t>
            </a:r>
            <a:r>
              <a:rPr lang="en" sz="1250">
                <a:solidFill>
                  <a:srgbClr val="CCCCCC"/>
                </a:solidFill>
              </a:rPr>
              <a:t>the dead plants, further reducing the [O</a:t>
            </a:r>
            <a:r>
              <a:rPr lang="en" sz="1250" baseline="-25000">
                <a:solidFill>
                  <a:srgbClr val="CCCCCC"/>
                </a:solidFill>
              </a:rPr>
              <a:t>2</a:t>
            </a:r>
            <a:r>
              <a:rPr lang="en" sz="1250">
                <a:solidFill>
                  <a:srgbClr val="CCCCCC"/>
                </a:solidFill>
              </a:rPr>
              <a:t>] as they respire.</a:t>
            </a:r>
            <a:endParaRPr sz="1250">
              <a:solidFill>
                <a:srgbClr val="CCCCCC"/>
              </a:solidFill>
            </a:endParaRPr>
          </a:p>
          <a:p>
            <a:pPr marL="1371600" lvl="2" indent="-307975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50"/>
              <a:buChar char="■"/>
            </a:pPr>
            <a:r>
              <a:rPr lang="en" sz="1250">
                <a:solidFill>
                  <a:srgbClr val="CCCCCC"/>
                </a:solidFill>
              </a:rPr>
              <a:t>This may lead to the </a:t>
            </a:r>
            <a:r>
              <a:rPr lang="en" sz="1250" b="1">
                <a:solidFill>
                  <a:srgbClr val="CCCCCC"/>
                </a:solidFill>
              </a:rPr>
              <a:t>collapse </a:t>
            </a:r>
            <a:r>
              <a:rPr lang="en" sz="1250">
                <a:solidFill>
                  <a:srgbClr val="CCCCCC"/>
                </a:solidFill>
              </a:rPr>
              <a:t>of the ecosystem, as fish and invertebrates now find it difficult to respire.</a:t>
            </a:r>
            <a:endParaRPr sz="1250">
              <a:solidFill>
                <a:srgbClr val="CCCCCC"/>
              </a:solidFill>
            </a:endParaRPr>
          </a:p>
          <a:p>
            <a:pPr marL="914400" lvl="1" indent="-307975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50"/>
              <a:buChar char="○"/>
            </a:pPr>
            <a:r>
              <a:rPr lang="en" sz="1250" u="sng">
                <a:solidFill>
                  <a:schemeClr val="hlink"/>
                </a:solidFill>
                <a:hlinkClick r:id="rId3"/>
              </a:rPr>
              <a:t>Eutrophication video</a:t>
            </a:r>
            <a:r>
              <a:rPr lang="en" sz="1250">
                <a:solidFill>
                  <a:srgbClr val="CCCCCC"/>
                </a:solidFill>
              </a:rPr>
              <a:t>.</a:t>
            </a:r>
            <a:endParaRPr sz="1250">
              <a:solidFill>
                <a:srgbClr val="CCCCCC"/>
              </a:solidFill>
            </a:endParaRPr>
          </a:p>
          <a:p>
            <a:pPr marL="457200" lvl="0" indent="-333375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50"/>
              <a:buChar char="●"/>
            </a:pPr>
            <a:r>
              <a:rPr lang="en" sz="1650">
                <a:solidFill>
                  <a:srgbClr val="CCCCCC"/>
                </a:solidFill>
              </a:rPr>
              <a:t>Organic fertilisers are </a:t>
            </a:r>
            <a:r>
              <a:rPr lang="en" sz="1650" b="1">
                <a:solidFill>
                  <a:srgbClr val="CCCCCC"/>
                </a:solidFill>
              </a:rPr>
              <a:t>far less soluble</a:t>
            </a:r>
            <a:r>
              <a:rPr lang="en" sz="1650">
                <a:solidFill>
                  <a:srgbClr val="CCCCCC"/>
                </a:solidFill>
              </a:rPr>
              <a:t>, so are unlikely to be leached from the soil.</a:t>
            </a:r>
            <a:endParaRPr sz="1650">
              <a:solidFill>
                <a:srgbClr val="CCCCCC"/>
              </a:solidFill>
            </a:endParaRPr>
          </a:p>
        </p:txBody>
      </p:sp>
      <p:sp>
        <p:nvSpPr>
          <p:cNvPr id="768" name="Google Shape;768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Saprobionts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7" name="Google Shape;107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Char char="●"/>
            </a:pPr>
            <a:r>
              <a:rPr lang="en">
                <a:solidFill>
                  <a:srgbClr val="4A86E8"/>
                </a:solidFill>
              </a:rPr>
              <a:t>Specification Point 3.5.4 - Nutrient cycles.</a:t>
            </a:r>
            <a:endParaRPr>
              <a:solidFill>
                <a:srgbClr val="4A86E8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In ecosystems, </a:t>
            </a:r>
            <a:r>
              <a:rPr lang="en" b="1">
                <a:solidFill>
                  <a:srgbClr val="CCCCCC"/>
                </a:solidFill>
              </a:rPr>
              <a:t>nutrients </a:t>
            </a:r>
            <a:r>
              <a:rPr lang="en">
                <a:solidFill>
                  <a:srgbClr val="CCCCCC"/>
                </a:solidFill>
              </a:rPr>
              <a:t>are cycled through food webs.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 b="1">
                <a:solidFill>
                  <a:srgbClr val="CCCCCC"/>
                </a:solidFill>
              </a:rPr>
              <a:t>Nitrogen </a:t>
            </a:r>
            <a:r>
              <a:rPr lang="en">
                <a:solidFill>
                  <a:srgbClr val="CCCCCC"/>
                </a:solidFill>
              </a:rPr>
              <a:t>(</a:t>
            </a:r>
            <a:r>
              <a:rPr lang="en" b="1">
                <a:solidFill>
                  <a:srgbClr val="CCCCCC"/>
                </a:solidFill>
              </a:rPr>
              <a:t>N</a:t>
            </a:r>
            <a:r>
              <a:rPr lang="en">
                <a:solidFill>
                  <a:srgbClr val="CCCCCC"/>
                </a:solidFill>
              </a:rPr>
              <a:t>)</a:t>
            </a:r>
            <a:r>
              <a:rPr lang="en" b="1">
                <a:solidFill>
                  <a:srgbClr val="CCCCCC"/>
                </a:solidFill>
              </a:rPr>
              <a:t> </a:t>
            </a:r>
            <a:r>
              <a:rPr lang="en">
                <a:solidFill>
                  <a:srgbClr val="CCCCCC"/>
                </a:solidFill>
              </a:rPr>
              <a:t>and </a:t>
            </a:r>
            <a:r>
              <a:rPr lang="en" b="1">
                <a:solidFill>
                  <a:srgbClr val="CCCCCC"/>
                </a:solidFill>
              </a:rPr>
              <a:t>phosphorus </a:t>
            </a:r>
            <a:r>
              <a:rPr lang="en">
                <a:solidFill>
                  <a:srgbClr val="CCCCCC"/>
                </a:solidFill>
              </a:rPr>
              <a:t>(</a:t>
            </a:r>
            <a:r>
              <a:rPr lang="en" b="1">
                <a:solidFill>
                  <a:srgbClr val="CCCCCC"/>
                </a:solidFill>
              </a:rPr>
              <a:t>P</a:t>
            </a:r>
            <a:r>
              <a:rPr lang="en">
                <a:solidFill>
                  <a:srgbClr val="CCCCCC"/>
                </a:solidFill>
              </a:rPr>
              <a:t>)</a:t>
            </a:r>
            <a:r>
              <a:rPr lang="en" b="1">
                <a:solidFill>
                  <a:srgbClr val="CCCCCC"/>
                </a:solidFill>
              </a:rPr>
              <a:t> </a:t>
            </a:r>
            <a:r>
              <a:rPr lang="en">
                <a:solidFill>
                  <a:srgbClr val="CCCCCC"/>
                </a:solidFill>
              </a:rPr>
              <a:t>are examples of nutrients that are regularly recycled.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Nutrient cycles are often driven by </a:t>
            </a:r>
            <a:r>
              <a:rPr lang="en" b="1">
                <a:solidFill>
                  <a:srgbClr val="CCCCCC"/>
                </a:solidFill>
              </a:rPr>
              <a:t>saprobionts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Saprobionts are either </a:t>
            </a:r>
            <a:r>
              <a:rPr lang="en" b="1">
                <a:solidFill>
                  <a:srgbClr val="CCCCCC"/>
                </a:solidFill>
              </a:rPr>
              <a:t>bacteria </a:t>
            </a:r>
            <a:r>
              <a:rPr lang="en">
                <a:solidFill>
                  <a:srgbClr val="CCCCCC"/>
                </a:solidFill>
              </a:rPr>
              <a:t>or </a:t>
            </a:r>
            <a:r>
              <a:rPr lang="en" b="1">
                <a:solidFill>
                  <a:srgbClr val="CCCCCC"/>
                </a:solidFill>
              </a:rPr>
              <a:t>fungi </a:t>
            </a:r>
            <a:r>
              <a:rPr lang="en">
                <a:solidFill>
                  <a:srgbClr val="CCCCCC"/>
                </a:solidFill>
              </a:rPr>
              <a:t>that feed on dead or decaying matter through the process of </a:t>
            </a:r>
            <a:r>
              <a:rPr lang="en" b="1">
                <a:solidFill>
                  <a:srgbClr val="CCCCCC"/>
                </a:solidFill>
              </a:rPr>
              <a:t>saprotrophic nutrition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During saprotrophic nutrition, </a:t>
            </a:r>
            <a:r>
              <a:rPr lang="en" b="1">
                <a:solidFill>
                  <a:srgbClr val="CCCCCC"/>
                </a:solidFill>
              </a:rPr>
              <a:t>extracellular enzymes </a:t>
            </a:r>
            <a:r>
              <a:rPr lang="en">
                <a:solidFill>
                  <a:srgbClr val="CCCCCC"/>
                </a:solidFill>
              </a:rPr>
              <a:t>are secreted by the saprobiont.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These enzymes break down </a:t>
            </a:r>
            <a:r>
              <a:rPr lang="en" b="1">
                <a:solidFill>
                  <a:srgbClr val="CCCCCC"/>
                </a:solidFill>
              </a:rPr>
              <a:t>organic compounds </a:t>
            </a:r>
            <a:r>
              <a:rPr lang="en">
                <a:solidFill>
                  <a:srgbClr val="CCCCCC"/>
                </a:solidFill>
              </a:rPr>
              <a:t>into </a:t>
            </a:r>
            <a:r>
              <a:rPr lang="en" b="1">
                <a:solidFill>
                  <a:srgbClr val="CCCCCC"/>
                </a:solidFill>
              </a:rPr>
              <a:t>inorganic ions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For example, </a:t>
            </a:r>
            <a:r>
              <a:rPr lang="en" i="1">
                <a:solidFill>
                  <a:srgbClr val="CCCCCC"/>
                </a:solidFill>
              </a:rPr>
              <a:t>Aleuria aurantia </a:t>
            </a:r>
            <a:r>
              <a:rPr lang="en">
                <a:solidFill>
                  <a:srgbClr val="CCCCCC"/>
                </a:solidFill>
              </a:rPr>
              <a:t>(nicknamed the </a:t>
            </a:r>
            <a:r>
              <a:rPr lang="en" b="1">
                <a:solidFill>
                  <a:srgbClr val="FF8900"/>
                </a:solidFill>
              </a:rPr>
              <a:t>orange-peel fungus</a:t>
            </a:r>
            <a:r>
              <a:rPr lang="en">
                <a:solidFill>
                  <a:srgbClr val="CCCCCC"/>
                </a:solidFill>
              </a:rPr>
              <a:t>) breaks down organic matter from nearby </a:t>
            </a:r>
            <a:r>
              <a:rPr lang="en" b="1">
                <a:solidFill>
                  <a:srgbClr val="CCCCCC"/>
                </a:solidFill>
              </a:rPr>
              <a:t>decaying plants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108" name="Google Shape;108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3" name="Google Shape;773;p44"/>
          <p:cNvPicPr preferRelativeResize="0"/>
          <p:nvPr/>
        </p:nvPicPr>
        <p:blipFill rotWithShape="1">
          <a:blip r:embed="rId3">
            <a:alphaModFix/>
          </a:blip>
          <a:srcRect l="5467" r="12437"/>
          <a:stretch/>
        </p:blipFill>
        <p:spPr>
          <a:xfrm>
            <a:off x="3864575" y="0"/>
            <a:ext cx="527943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74" name="Google Shape;774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sp>
        <p:nvSpPr>
          <p:cNvPr id="775" name="Google Shape;775;p44"/>
          <p:cNvSpPr txBox="1"/>
          <p:nvPr/>
        </p:nvSpPr>
        <p:spPr>
          <a:xfrm>
            <a:off x="589800" y="2048400"/>
            <a:ext cx="25980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Eutrophication encourages the growth of </a:t>
            </a:r>
            <a:r>
              <a:rPr lang="en" b="1">
                <a:solidFill>
                  <a:srgbClr val="04F5B0"/>
                </a:solidFill>
                <a:latin typeface="Cambria"/>
                <a:ea typeface="Cambria"/>
                <a:cs typeface="Cambria"/>
                <a:sym typeface="Cambria"/>
              </a:rPr>
              <a:t>blue-green algae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which covers the surface of the waterway in an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algal bloom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776" name="Google Shape;776;p44"/>
          <p:cNvCxnSpPr/>
          <p:nvPr/>
        </p:nvCxnSpPr>
        <p:spPr>
          <a:xfrm>
            <a:off x="3864575" y="-2700"/>
            <a:ext cx="0" cy="5148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1" name="Google Shape;781;p45"/>
          <p:cNvGrpSpPr/>
          <p:nvPr/>
        </p:nvGrpSpPr>
        <p:grpSpPr>
          <a:xfrm>
            <a:off x="0" y="1735547"/>
            <a:ext cx="9135044" cy="3407947"/>
            <a:chOff x="0" y="2500100"/>
            <a:chExt cx="7430489" cy="2779275"/>
          </a:xfrm>
        </p:grpSpPr>
        <p:sp>
          <p:nvSpPr>
            <p:cNvPr id="782" name="Google Shape;782;p45"/>
            <p:cNvSpPr/>
            <p:nvPr/>
          </p:nvSpPr>
          <p:spPr>
            <a:xfrm>
              <a:off x="0" y="2500100"/>
              <a:ext cx="7430489" cy="2779275"/>
            </a:xfrm>
            <a:custGeom>
              <a:avLst/>
              <a:gdLst/>
              <a:ahLst/>
              <a:cxnLst/>
              <a:rect l="l" t="t" r="r" b="b"/>
              <a:pathLst>
                <a:path w="316899" h="111171" extrusionOk="0">
                  <a:moveTo>
                    <a:pt x="131454" y="1"/>
                  </a:moveTo>
                  <a:lnTo>
                    <a:pt x="23233" y="72077"/>
                  </a:lnTo>
                  <a:lnTo>
                    <a:pt x="0" y="72920"/>
                  </a:lnTo>
                  <a:lnTo>
                    <a:pt x="0" y="111170"/>
                  </a:lnTo>
                  <a:lnTo>
                    <a:pt x="316898" y="111170"/>
                  </a:lnTo>
                  <a:lnTo>
                    <a:pt x="316898" y="1"/>
                  </a:lnTo>
                  <a:lnTo>
                    <a:pt x="314220" y="1"/>
                  </a:lnTo>
                  <a:lnTo>
                    <a:pt x="314220" y="108341"/>
                  </a:lnTo>
                  <a:lnTo>
                    <a:pt x="51974" y="108341"/>
                  </a:lnTo>
                  <a:cubicBezTo>
                    <a:pt x="73221" y="105272"/>
                    <a:pt x="93715" y="99975"/>
                    <a:pt x="112494" y="92722"/>
                  </a:cubicBezTo>
                  <a:cubicBezTo>
                    <a:pt x="119025" y="90194"/>
                    <a:pt x="125856" y="86944"/>
                    <a:pt x="127602" y="82099"/>
                  </a:cubicBezTo>
                  <a:cubicBezTo>
                    <a:pt x="129919" y="75659"/>
                    <a:pt x="122486" y="69610"/>
                    <a:pt x="120349" y="63169"/>
                  </a:cubicBezTo>
                  <a:cubicBezTo>
                    <a:pt x="117580" y="54683"/>
                    <a:pt x="124532" y="45835"/>
                    <a:pt x="134704" y="40388"/>
                  </a:cubicBezTo>
                  <a:cubicBezTo>
                    <a:pt x="144876" y="34940"/>
                    <a:pt x="157787" y="32292"/>
                    <a:pt x="170487" y="30216"/>
                  </a:cubicBezTo>
                  <a:cubicBezTo>
                    <a:pt x="185715" y="27748"/>
                    <a:pt x="201184" y="25912"/>
                    <a:pt x="216743" y="24738"/>
                  </a:cubicBezTo>
                  <a:cubicBezTo>
                    <a:pt x="218488" y="24618"/>
                    <a:pt x="220204" y="24498"/>
                    <a:pt x="221979" y="24407"/>
                  </a:cubicBezTo>
                  <a:cubicBezTo>
                    <a:pt x="232272" y="23595"/>
                    <a:pt x="251592" y="23595"/>
                    <a:pt x="249305" y="17576"/>
                  </a:cubicBezTo>
                  <a:cubicBezTo>
                    <a:pt x="247620" y="12700"/>
                    <a:pt x="232272" y="11948"/>
                    <a:pt x="221167" y="10353"/>
                  </a:cubicBezTo>
                  <a:cubicBezTo>
                    <a:pt x="219241" y="10112"/>
                    <a:pt x="217284" y="9902"/>
                    <a:pt x="215328" y="9691"/>
                  </a:cubicBezTo>
                  <a:cubicBezTo>
                    <a:pt x="207504" y="8848"/>
                    <a:pt x="199589" y="8186"/>
                    <a:pt x="191854" y="7163"/>
                  </a:cubicBezTo>
                  <a:cubicBezTo>
                    <a:pt x="188845" y="6772"/>
                    <a:pt x="185023" y="5598"/>
                    <a:pt x="185534" y="3582"/>
                  </a:cubicBezTo>
                  <a:cubicBezTo>
                    <a:pt x="185775" y="2679"/>
                    <a:pt x="186919" y="1987"/>
                    <a:pt x="188092" y="1505"/>
                  </a:cubicBezTo>
                  <a:cubicBezTo>
                    <a:pt x="189988" y="753"/>
                    <a:pt x="191945" y="241"/>
                    <a:pt x="193961" y="1"/>
                  </a:cubicBezTo>
                  <a:close/>
                </a:path>
              </a:pathLst>
            </a:custGeom>
            <a:solidFill>
              <a:srgbClr val="03A58A"/>
            </a:solidFill>
            <a:ln w="9525" cap="flat" cmpd="sng">
              <a:solidFill>
                <a:srgbClr val="03A5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5"/>
            <p:cNvSpPr/>
            <p:nvPr/>
          </p:nvSpPr>
          <p:spPr>
            <a:xfrm>
              <a:off x="588400" y="2500100"/>
              <a:ext cx="6842024" cy="2779243"/>
            </a:xfrm>
            <a:custGeom>
              <a:avLst/>
              <a:gdLst/>
              <a:ahLst/>
              <a:cxnLst/>
              <a:rect l="l" t="t" r="r" b="b"/>
              <a:pathLst>
                <a:path w="262247" h="108342" extrusionOk="0">
                  <a:moveTo>
                    <a:pt x="141988" y="1"/>
                  </a:moveTo>
                  <a:cubicBezTo>
                    <a:pt x="139972" y="271"/>
                    <a:pt x="137985" y="783"/>
                    <a:pt x="136119" y="1505"/>
                  </a:cubicBezTo>
                  <a:cubicBezTo>
                    <a:pt x="134946" y="1987"/>
                    <a:pt x="133802" y="2679"/>
                    <a:pt x="133561" y="3582"/>
                  </a:cubicBezTo>
                  <a:cubicBezTo>
                    <a:pt x="133050" y="5598"/>
                    <a:pt x="136842" y="6772"/>
                    <a:pt x="139881" y="7163"/>
                  </a:cubicBezTo>
                  <a:cubicBezTo>
                    <a:pt x="147616" y="8186"/>
                    <a:pt x="155531" y="8848"/>
                    <a:pt x="163355" y="9691"/>
                  </a:cubicBezTo>
                  <a:cubicBezTo>
                    <a:pt x="165311" y="9902"/>
                    <a:pt x="167268" y="10112"/>
                    <a:pt x="169194" y="10353"/>
                  </a:cubicBezTo>
                  <a:cubicBezTo>
                    <a:pt x="180299" y="11948"/>
                    <a:pt x="195647" y="12700"/>
                    <a:pt x="197332" y="17576"/>
                  </a:cubicBezTo>
                  <a:cubicBezTo>
                    <a:pt x="199589" y="23595"/>
                    <a:pt x="180299" y="23595"/>
                    <a:pt x="170006" y="24407"/>
                  </a:cubicBezTo>
                  <a:cubicBezTo>
                    <a:pt x="168261" y="24498"/>
                    <a:pt x="166515" y="24618"/>
                    <a:pt x="164800" y="24768"/>
                  </a:cubicBezTo>
                  <a:cubicBezTo>
                    <a:pt x="149211" y="25912"/>
                    <a:pt x="133742" y="27778"/>
                    <a:pt x="118514" y="30246"/>
                  </a:cubicBezTo>
                  <a:cubicBezTo>
                    <a:pt x="105814" y="32292"/>
                    <a:pt x="92903" y="34940"/>
                    <a:pt x="82731" y="40388"/>
                  </a:cubicBezTo>
                  <a:cubicBezTo>
                    <a:pt x="72559" y="45835"/>
                    <a:pt x="65637" y="54713"/>
                    <a:pt x="68406" y="63169"/>
                  </a:cubicBezTo>
                  <a:cubicBezTo>
                    <a:pt x="70513" y="69640"/>
                    <a:pt x="77946" y="75689"/>
                    <a:pt x="75659" y="82099"/>
                  </a:cubicBezTo>
                  <a:cubicBezTo>
                    <a:pt x="73914" y="86974"/>
                    <a:pt x="67052" y="90194"/>
                    <a:pt x="60551" y="92722"/>
                  </a:cubicBezTo>
                  <a:cubicBezTo>
                    <a:pt x="41772" y="100005"/>
                    <a:pt x="21248" y="105302"/>
                    <a:pt x="1" y="108341"/>
                  </a:cubicBezTo>
                  <a:lnTo>
                    <a:pt x="262247" y="108341"/>
                  </a:lnTo>
                  <a:lnTo>
                    <a:pt x="262247" y="1"/>
                  </a:lnTo>
                  <a:close/>
                </a:path>
              </a:pathLst>
            </a:custGeom>
            <a:solidFill>
              <a:srgbClr val="19B7D9"/>
            </a:solidFill>
            <a:ln w="19050" cap="flat" cmpd="sng">
              <a:solidFill>
                <a:srgbClr val="90D0E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5"/>
            <p:cNvSpPr/>
            <p:nvPr/>
          </p:nvSpPr>
          <p:spPr>
            <a:xfrm>
              <a:off x="4451375" y="2520075"/>
              <a:ext cx="1029275" cy="212900"/>
            </a:xfrm>
            <a:custGeom>
              <a:avLst/>
              <a:gdLst/>
              <a:ahLst/>
              <a:cxnLst/>
              <a:rect l="l" t="t" r="r" b="b"/>
              <a:pathLst>
                <a:path w="41171" h="8516" extrusionOk="0">
                  <a:moveTo>
                    <a:pt x="2095" y="2988"/>
                  </a:moveTo>
                  <a:lnTo>
                    <a:pt x="2095" y="2988"/>
                  </a:lnTo>
                  <a:cubicBezTo>
                    <a:pt x="2072" y="3042"/>
                    <a:pt x="2063" y="3083"/>
                    <a:pt x="2066" y="3083"/>
                  </a:cubicBezTo>
                  <a:cubicBezTo>
                    <a:pt x="2068" y="3083"/>
                    <a:pt x="2078" y="3056"/>
                    <a:pt x="2095" y="2988"/>
                  </a:cubicBezTo>
                  <a:close/>
                  <a:moveTo>
                    <a:pt x="2028" y="3357"/>
                  </a:moveTo>
                  <a:cubicBezTo>
                    <a:pt x="2036" y="3368"/>
                    <a:pt x="2044" y="3379"/>
                    <a:pt x="2051" y="3388"/>
                  </a:cubicBezTo>
                  <a:lnTo>
                    <a:pt x="2051" y="3388"/>
                  </a:lnTo>
                  <a:cubicBezTo>
                    <a:pt x="2049" y="3387"/>
                    <a:pt x="2048" y="3386"/>
                    <a:pt x="2047" y="3385"/>
                  </a:cubicBezTo>
                  <a:lnTo>
                    <a:pt x="2047" y="3385"/>
                  </a:lnTo>
                  <a:cubicBezTo>
                    <a:pt x="2038" y="3376"/>
                    <a:pt x="2032" y="3367"/>
                    <a:pt x="2028" y="3357"/>
                  </a:cubicBezTo>
                  <a:close/>
                  <a:moveTo>
                    <a:pt x="2082" y="3456"/>
                  </a:moveTo>
                  <a:lnTo>
                    <a:pt x="2082" y="3456"/>
                  </a:lnTo>
                  <a:cubicBezTo>
                    <a:pt x="2095" y="3483"/>
                    <a:pt x="2103" y="3503"/>
                    <a:pt x="2102" y="3503"/>
                  </a:cubicBezTo>
                  <a:cubicBezTo>
                    <a:pt x="2102" y="3503"/>
                    <a:pt x="2096" y="3490"/>
                    <a:pt x="2082" y="3456"/>
                  </a:cubicBezTo>
                  <a:close/>
                  <a:moveTo>
                    <a:pt x="2586" y="1"/>
                  </a:moveTo>
                  <a:cubicBezTo>
                    <a:pt x="2375" y="1"/>
                    <a:pt x="2156" y="76"/>
                    <a:pt x="1957" y="255"/>
                  </a:cubicBezTo>
                  <a:lnTo>
                    <a:pt x="1957" y="225"/>
                  </a:lnTo>
                  <a:cubicBezTo>
                    <a:pt x="1205" y="887"/>
                    <a:pt x="362" y="1760"/>
                    <a:pt x="181" y="2783"/>
                  </a:cubicBezTo>
                  <a:cubicBezTo>
                    <a:pt x="1" y="3836"/>
                    <a:pt x="512" y="4679"/>
                    <a:pt x="1385" y="5220"/>
                  </a:cubicBezTo>
                  <a:cubicBezTo>
                    <a:pt x="2288" y="5762"/>
                    <a:pt x="3311" y="6093"/>
                    <a:pt x="4334" y="6214"/>
                  </a:cubicBezTo>
                  <a:cubicBezTo>
                    <a:pt x="5839" y="6454"/>
                    <a:pt x="7344" y="6635"/>
                    <a:pt x="8849" y="6695"/>
                  </a:cubicBezTo>
                  <a:cubicBezTo>
                    <a:pt x="10837" y="6806"/>
                    <a:pt x="12842" y="6842"/>
                    <a:pt x="14847" y="6842"/>
                  </a:cubicBezTo>
                  <a:cubicBezTo>
                    <a:pt x="16634" y="6842"/>
                    <a:pt x="18421" y="6814"/>
                    <a:pt x="20194" y="6785"/>
                  </a:cubicBezTo>
                  <a:cubicBezTo>
                    <a:pt x="21976" y="6771"/>
                    <a:pt x="23757" y="6751"/>
                    <a:pt x="25539" y="6751"/>
                  </a:cubicBezTo>
                  <a:cubicBezTo>
                    <a:pt x="27610" y="6751"/>
                    <a:pt x="29680" y="6779"/>
                    <a:pt x="31751" y="6876"/>
                  </a:cubicBezTo>
                  <a:cubicBezTo>
                    <a:pt x="32563" y="6906"/>
                    <a:pt x="33376" y="6966"/>
                    <a:pt x="34219" y="7056"/>
                  </a:cubicBezTo>
                  <a:cubicBezTo>
                    <a:pt x="34580" y="7086"/>
                    <a:pt x="34971" y="7116"/>
                    <a:pt x="35332" y="7147"/>
                  </a:cubicBezTo>
                  <a:lnTo>
                    <a:pt x="35603" y="7177"/>
                  </a:lnTo>
                  <a:cubicBezTo>
                    <a:pt x="35643" y="7177"/>
                    <a:pt x="35777" y="7203"/>
                    <a:pt x="35781" y="7203"/>
                  </a:cubicBezTo>
                  <a:cubicBezTo>
                    <a:pt x="35784" y="7203"/>
                    <a:pt x="35753" y="7197"/>
                    <a:pt x="35663" y="7177"/>
                  </a:cubicBezTo>
                  <a:lnTo>
                    <a:pt x="35663" y="7177"/>
                  </a:lnTo>
                  <a:lnTo>
                    <a:pt x="36175" y="7267"/>
                  </a:lnTo>
                  <a:cubicBezTo>
                    <a:pt x="36777" y="7357"/>
                    <a:pt x="37379" y="7478"/>
                    <a:pt x="37950" y="7628"/>
                  </a:cubicBezTo>
                  <a:cubicBezTo>
                    <a:pt x="38221" y="7718"/>
                    <a:pt x="38462" y="7779"/>
                    <a:pt x="38703" y="7869"/>
                  </a:cubicBezTo>
                  <a:lnTo>
                    <a:pt x="38883" y="7929"/>
                  </a:lnTo>
                  <a:cubicBezTo>
                    <a:pt x="38927" y="7951"/>
                    <a:pt x="38941" y="7959"/>
                    <a:pt x="38938" y="7959"/>
                  </a:cubicBezTo>
                  <a:cubicBezTo>
                    <a:pt x="38932" y="7959"/>
                    <a:pt x="38831" y="7914"/>
                    <a:pt x="38826" y="7914"/>
                  </a:cubicBezTo>
                  <a:lnTo>
                    <a:pt x="38826" y="7914"/>
                  </a:lnTo>
                  <a:cubicBezTo>
                    <a:pt x="38825" y="7914"/>
                    <a:pt x="38832" y="7918"/>
                    <a:pt x="38853" y="7929"/>
                  </a:cubicBezTo>
                  <a:cubicBezTo>
                    <a:pt x="38943" y="8019"/>
                    <a:pt x="39034" y="8019"/>
                    <a:pt x="39154" y="8079"/>
                  </a:cubicBezTo>
                  <a:cubicBezTo>
                    <a:pt x="39305" y="8170"/>
                    <a:pt x="39485" y="8290"/>
                    <a:pt x="39636" y="8380"/>
                  </a:cubicBezTo>
                  <a:cubicBezTo>
                    <a:pt x="39788" y="8472"/>
                    <a:pt x="39954" y="8515"/>
                    <a:pt x="40118" y="8515"/>
                  </a:cubicBezTo>
                  <a:cubicBezTo>
                    <a:pt x="40439" y="8515"/>
                    <a:pt x="40750" y="8348"/>
                    <a:pt x="40930" y="8049"/>
                  </a:cubicBezTo>
                  <a:cubicBezTo>
                    <a:pt x="41170" y="7598"/>
                    <a:pt x="41020" y="7026"/>
                    <a:pt x="40569" y="6755"/>
                  </a:cubicBezTo>
                  <a:cubicBezTo>
                    <a:pt x="39726" y="6214"/>
                    <a:pt x="38763" y="5822"/>
                    <a:pt x="37770" y="5672"/>
                  </a:cubicBezTo>
                  <a:cubicBezTo>
                    <a:pt x="36355" y="5371"/>
                    <a:pt x="34941" y="5190"/>
                    <a:pt x="33496" y="5130"/>
                  </a:cubicBezTo>
                  <a:cubicBezTo>
                    <a:pt x="31006" y="4945"/>
                    <a:pt x="28488" y="4900"/>
                    <a:pt x="25981" y="4900"/>
                  </a:cubicBezTo>
                  <a:cubicBezTo>
                    <a:pt x="24821" y="4900"/>
                    <a:pt x="23663" y="4910"/>
                    <a:pt x="22512" y="4920"/>
                  </a:cubicBezTo>
                  <a:cubicBezTo>
                    <a:pt x="20189" y="4938"/>
                    <a:pt x="17867" y="4967"/>
                    <a:pt x="15545" y="4967"/>
                  </a:cubicBezTo>
                  <a:cubicBezTo>
                    <a:pt x="14045" y="4967"/>
                    <a:pt x="12545" y="4955"/>
                    <a:pt x="11046" y="4920"/>
                  </a:cubicBezTo>
                  <a:cubicBezTo>
                    <a:pt x="9481" y="4859"/>
                    <a:pt x="7886" y="4799"/>
                    <a:pt x="6321" y="4619"/>
                  </a:cubicBezTo>
                  <a:cubicBezTo>
                    <a:pt x="6140" y="4619"/>
                    <a:pt x="5990" y="4588"/>
                    <a:pt x="5809" y="4558"/>
                  </a:cubicBezTo>
                  <a:lnTo>
                    <a:pt x="5749" y="4558"/>
                  </a:lnTo>
                  <a:lnTo>
                    <a:pt x="5508" y="4528"/>
                  </a:lnTo>
                  <a:cubicBezTo>
                    <a:pt x="5177" y="4498"/>
                    <a:pt x="4876" y="4438"/>
                    <a:pt x="4575" y="4378"/>
                  </a:cubicBezTo>
                  <a:cubicBezTo>
                    <a:pt x="4064" y="4288"/>
                    <a:pt x="3552" y="4167"/>
                    <a:pt x="3070" y="3987"/>
                  </a:cubicBezTo>
                  <a:cubicBezTo>
                    <a:pt x="2980" y="3956"/>
                    <a:pt x="2860" y="3926"/>
                    <a:pt x="2770" y="3896"/>
                  </a:cubicBezTo>
                  <a:lnTo>
                    <a:pt x="2770" y="3896"/>
                  </a:lnTo>
                  <a:cubicBezTo>
                    <a:pt x="2849" y="3914"/>
                    <a:pt x="2884" y="3921"/>
                    <a:pt x="2891" y="3921"/>
                  </a:cubicBezTo>
                  <a:cubicBezTo>
                    <a:pt x="2907" y="3921"/>
                    <a:pt x="2756" y="3879"/>
                    <a:pt x="2649" y="3836"/>
                  </a:cubicBezTo>
                  <a:cubicBezTo>
                    <a:pt x="2536" y="3746"/>
                    <a:pt x="2423" y="3672"/>
                    <a:pt x="2310" y="3603"/>
                  </a:cubicBezTo>
                  <a:lnTo>
                    <a:pt x="2310" y="3603"/>
                  </a:lnTo>
                  <a:cubicBezTo>
                    <a:pt x="2309" y="3604"/>
                    <a:pt x="2307" y="3605"/>
                    <a:pt x="2304" y="3605"/>
                  </a:cubicBezTo>
                  <a:cubicBezTo>
                    <a:pt x="2289" y="3605"/>
                    <a:pt x="2249" y="3586"/>
                    <a:pt x="2198" y="3535"/>
                  </a:cubicBezTo>
                  <a:lnTo>
                    <a:pt x="2198" y="3535"/>
                  </a:lnTo>
                  <a:cubicBezTo>
                    <a:pt x="2235" y="3558"/>
                    <a:pt x="2273" y="3580"/>
                    <a:pt x="2310" y="3603"/>
                  </a:cubicBezTo>
                  <a:lnTo>
                    <a:pt x="2310" y="3603"/>
                  </a:lnTo>
                  <a:cubicBezTo>
                    <a:pt x="2319" y="3596"/>
                    <a:pt x="2289" y="3566"/>
                    <a:pt x="2198" y="3535"/>
                  </a:cubicBezTo>
                  <a:lnTo>
                    <a:pt x="2198" y="3535"/>
                  </a:lnTo>
                  <a:cubicBezTo>
                    <a:pt x="2198" y="3535"/>
                    <a:pt x="2198" y="3535"/>
                    <a:pt x="2198" y="3535"/>
                  </a:cubicBezTo>
                  <a:cubicBezTo>
                    <a:pt x="2153" y="3490"/>
                    <a:pt x="2107" y="3445"/>
                    <a:pt x="2062" y="3400"/>
                  </a:cubicBezTo>
                  <a:lnTo>
                    <a:pt x="2062" y="3400"/>
                  </a:lnTo>
                  <a:cubicBezTo>
                    <a:pt x="2055" y="3385"/>
                    <a:pt x="2047" y="3370"/>
                    <a:pt x="2047" y="3355"/>
                  </a:cubicBezTo>
                  <a:cubicBezTo>
                    <a:pt x="2047" y="3355"/>
                    <a:pt x="2035" y="3329"/>
                    <a:pt x="2018" y="3303"/>
                  </a:cubicBezTo>
                  <a:lnTo>
                    <a:pt x="2018" y="3303"/>
                  </a:lnTo>
                  <a:cubicBezTo>
                    <a:pt x="2017" y="3292"/>
                    <a:pt x="2017" y="3279"/>
                    <a:pt x="2017" y="3264"/>
                  </a:cubicBezTo>
                  <a:cubicBezTo>
                    <a:pt x="2017" y="3236"/>
                    <a:pt x="2017" y="3207"/>
                    <a:pt x="2017" y="3174"/>
                  </a:cubicBezTo>
                  <a:cubicBezTo>
                    <a:pt x="2047" y="3144"/>
                    <a:pt x="2077" y="3024"/>
                    <a:pt x="2107" y="2933"/>
                  </a:cubicBezTo>
                  <a:lnTo>
                    <a:pt x="2107" y="2933"/>
                  </a:lnTo>
                  <a:cubicBezTo>
                    <a:pt x="2103" y="2954"/>
                    <a:pt x="2099" y="2972"/>
                    <a:pt x="2095" y="2988"/>
                  </a:cubicBezTo>
                  <a:lnTo>
                    <a:pt x="2095" y="2988"/>
                  </a:lnTo>
                  <a:cubicBezTo>
                    <a:pt x="2106" y="2962"/>
                    <a:pt x="2120" y="2933"/>
                    <a:pt x="2138" y="2903"/>
                  </a:cubicBezTo>
                  <a:cubicBezTo>
                    <a:pt x="2228" y="2753"/>
                    <a:pt x="2258" y="2723"/>
                    <a:pt x="2318" y="2632"/>
                  </a:cubicBezTo>
                  <a:cubicBezTo>
                    <a:pt x="2378" y="2542"/>
                    <a:pt x="2378" y="2542"/>
                    <a:pt x="2378" y="2512"/>
                  </a:cubicBezTo>
                  <a:cubicBezTo>
                    <a:pt x="2499" y="2392"/>
                    <a:pt x="2559" y="2301"/>
                    <a:pt x="2679" y="2181"/>
                  </a:cubicBezTo>
                  <a:cubicBezTo>
                    <a:pt x="2860" y="1970"/>
                    <a:pt x="3070" y="1790"/>
                    <a:pt x="3281" y="1579"/>
                  </a:cubicBezTo>
                  <a:cubicBezTo>
                    <a:pt x="3985" y="945"/>
                    <a:pt x="3335" y="1"/>
                    <a:pt x="2586" y="1"/>
                  </a:cubicBezTo>
                  <a:close/>
                </a:path>
              </a:pathLst>
            </a:custGeom>
            <a:solidFill>
              <a:srgbClr val="55BF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5"/>
            <p:cNvSpPr/>
            <p:nvPr/>
          </p:nvSpPr>
          <p:spPr>
            <a:xfrm>
              <a:off x="5009950" y="2855750"/>
              <a:ext cx="1196725" cy="402900"/>
            </a:xfrm>
            <a:custGeom>
              <a:avLst/>
              <a:gdLst/>
              <a:ahLst/>
              <a:cxnLst/>
              <a:rect l="l" t="t" r="r" b="b"/>
              <a:pathLst>
                <a:path w="47869" h="16116" extrusionOk="0">
                  <a:moveTo>
                    <a:pt x="45689" y="6045"/>
                  </a:moveTo>
                  <a:lnTo>
                    <a:pt x="45689" y="6045"/>
                  </a:lnTo>
                  <a:cubicBezTo>
                    <a:pt x="45692" y="6055"/>
                    <a:pt x="45697" y="6069"/>
                    <a:pt x="45702" y="6088"/>
                  </a:cubicBezTo>
                  <a:cubicBezTo>
                    <a:pt x="45702" y="6111"/>
                    <a:pt x="45702" y="6130"/>
                    <a:pt x="45700" y="6147"/>
                  </a:cubicBezTo>
                  <a:lnTo>
                    <a:pt x="45700" y="6147"/>
                  </a:lnTo>
                  <a:cubicBezTo>
                    <a:pt x="45696" y="6119"/>
                    <a:pt x="45690" y="6086"/>
                    <a:pt x="45686" y="6062"/>
                  </a:cubicBezTo>
                  <a:lnTo>
                    <a:pt x="45686" y="6062"/>
                  </a:lnTo>
                  <a:cubicBezTo>
                    <a:pt x="45689" y="6059"/>
                    <a:pt x="45690" y="6053"/>
                    <a:pt x="45689" y="6045"/>
                  </a:cubicBezTo>
                  <a:close/>
                  <a:moveTo>
                    <a:pt x="45694" y="6184"/>
                  </a:moveTo>
                  <a:lnTo>
                    <a:pt x="45694" y="6184"/>
                  </a:lnTo>
                  <a:cubicBezTo>
                    <a:pt x="45694" y="6185"/>
                    <a:pt x="45695" y="6187"/>
                    <a:pt x="45695" y="6188"/>
                  </a:cubicBezTo>
                  <a:lnTo>
                    <a:pt x="45695" y="6188"/>
                  </a:lnTo>
                  <a:cubicBezTo>
                    <a:pt x="45691" y="6203"/>
                    <a:pt x="45684" y="6228"/>
                    <a:pt x="45672" y="6269"/>
                  </a:cubicBezTo>
                  <a:cubicBezTo>
                    <a:pt x="45672" y="6271"/>
                    <a:pt x="45672" y="6273"/>
                    <a:pt x="45671" y="6275"/>
                  </a:cubicBezTo>
                  <a:lnTo>
                    <a:pt x="45671" y="6275"/>
                  </a:lnTo>
                  <a:cubicBezTo>
                    <a:pt x="45668" y="6276"/>
                    <a:pt x="45662" y="6280"/>
                    <a:pt x="45653" y="6288"/>
                  </a:cubicBezTo>
                  <a:lnTo>
                    <a:pt x="45653" y="6288"/>
                  </a:lnTo>
                  <a:cubicBezTo>
                    <a:pt x="45657" y="6278"/>
                    <a:pt x="45664" y="6262"/>
                    <a:pt x="45672" y="6239"/>
                  </a:cubicBezTo>
                  <a:cubicBezTo>
                    <a:pt x="45683" y="6218"/>
                    <a:pt x="45689" y="6200"/>
                    <a:pt x="45694" y="6184"/>
                  </a:cubicBezTo>
                  <a:close/>
                  <a:moveTo>
                    <a:pt x="44353" y="7157"/>
                  </a:moveTo>
                  <a:cubicBezTo>
                    <a:pt x="44354" y="7157"/>
                    <a:pt x="44344" y="7161"/>
                    <a:pt x="44318" y="7172"/>
                  </a:cubicBezTo>
                  <a:lnTo>
                    <a:pt x="44273" y="7187"/>
                  </a:lnTo>
                  <a:cubicBezTo>
                    <a:pt x="44312" y="7172"/>
                    <a:pt x="44351" y="7157"/>
                    <a:pt x="44353" y="7157"/>
                  </a:cubicBezTo>
                  <a:close/>
                  <a:moveTo>
                    <a:pt x="38768" y="1"/>
                  </a:moveTo>
                  <a:cubicBezTo>
                    <a:pt x="38372" y="1"/>
                    <a:pt x="38002" y="279"/>
                    <a:pt x="37877" y="701"/>
                  </a:cubicBezTo>
                  <a:cubicBezTo>
                    <a:pt x="37757" y="1183"/>
                    <a:pt x="38028" y="1695"/>
                    <a:pt x="38540" y="1845"/>
                  </a:cubicBezTo>
                  <a:cubicBezTo>
                    <a:pt x="39713" y="2327"/>
                    <a:pt x="40736" y="2748"/>
                    <a:pt x="41940" y="3350"/>
                  </a:cubicBezTo>
                  <a:cubicBezTo>
                    <a:pt x="42783" y="3741"/>
                    <a:pt x="43595" y="4223"/>
                    <a:pt x="44378" y="4734"/>
                  </a:cubicBezTo>
                  <a:cubicBezTo>
                    <a:pt x="44498" y="4824"/>
                    <a:pt x="44649" y="4945"/>
                    <a:pt x="44769" y="5035"/>
                  </a:cubicBezTo>
                  <a:cubicBezTo>
                    <a:pt x="44699" y="4979"/>
                    <a:pt x="44675" y="4956"/>
                    <a:pt x="44678" y="4956"/>
                  </a:cubicBezTo>
                  <a:lnTo>
                    <a:pt x="44678" y="4956"/>
                  </a:lnTo>
                  <a:cubicBezTo>
                    <a:pt x="44681" y="4956"/>
                    <a:pt x="44721" y="4987"/>
                    <a:pt x="44769" y="5035"/>
                  </a:cubicBezTo>
                  <a:lnTo>
                    <a:pt x="44980" y="5186"/>
                  </a:lnTo>
                  <a:cubicBezTo>
                    <a:pt x="45160" y="5366"/>
                    <a:pt x="45341" y="5577"/>
                    <a:pt x="45522" y="5787"/>
                  </a:cubicBezTo>
                  <a:cubicBezTo>
                    <a:pt x="45445" y="5702"/>
                    <a:pt x="45417" y="5670"/>
                    <a:pt x="45417" y="5670"/>
                  </a:cubicBezTo>
                  <a:lnTo>
                    <a:pt x="45417" y="5670"/>
                  </a:lnTo>
                  <a:cubicBezTo>
                    <a:pt x="45415" y="5670"/>
                    <a:pt x="45541" y="5816"/>
                    <a:pt x="45582" y="5878"/>
                  </a:cubicBezTo>
                  <a:cubicBezTo>
                    <a:pt x="45612" y="5908"/>
                    <a:pt x="45642" y="5968"/>
                    <a:pt x="45642" y="6028"/>
                  </a:cubicBezTo>
                  <a:cubicBezTo>
                    <a:pt x="45646" y="6034"/>
                    <a:pt x="45650" y="6038"/>
                    <a:pt x="45654" y="6042"/>
                  </a:cubicBezTo>
                  <a:lnTo>
                    <a:pt x="45654" y="6042"/>
                  </a:lnTo>
                  <a:cubicBezTo>
                    <a:pt x="45663" y="6088"/>
                    <a:pt x="45677" y="6134"/>
                    <a:pt x="45693" y="6180"/>
                  </a:cubicBezTo>
                  <a:lnTo>
                    <a:pt x="45693" y="6180"/>
                  </a:lnTo>
                  <a:cubicBezTo>
                    <a:pt x="45694" y="6176"/>
                    <a:pt x="45696" y="6173"/>
                    <a:pt x="45697" y="6172"/>
                  </a:cubicBezTo>
                  <a:lnTo>
                    <a:pt x="45697" y="6172"/>
                  </a:lnTo>
                  <a:cubicBezTo>
                    <a:pt x="45696" y="6176"/>
                    <a:pt x="45695" y="6180"/>
                    <a:pt x="45694" y="6184"/>
                  </a:cubicBezTo>
                  <a:lnTo>
                    <a:pt x="45694" y="6184"/>
                  </a:lnTo>
                  <a:cubicBezTo>
                    <a:pt x="45693" y="6183"/>
                    <a:pt x="45693" y="6181"/>
                    <a:pt x="45693" y="6180"/>
                  </a:cubicBezTo>
                  <a:lnTo>
                    <a:pt x="45693" y="6180"/>
                  </a:lnTo>
                  <a:cubicBezTo>
                    <a:pt x="45682" y="6203"/>
                    <a:pt x="45660" y="6262"/>
                    <a:pt x="45651" y="6291"/>
                  </a:cubicBezTo>
                  <a:lnTo>
                    <a:pt x="45651" y="6291"/>
                  </a:lnTo>
                  <a:cubicBezTo>
                    <a:pt x="45652" y="6290"/>
                    <a:pt x="45652" y="6289"/>
                    <a:pt x="45653" y="6288"/>
                  </a:cubicBezTo>
                  <a:lnTo>
                    <a:pt x="45653" y="6288"/>
                  </a:lnTo>
                  <a:cubicBezTo>
                    <a:pt x="45648" y="6300"/>
                    <a:pt x="45646" y="6306"/>
                    <a:pt x="45646" y="6306"/>
                  </a:cubicBezTo>
                  <a:cubicBezTo>
                    <a:pt x="45646" y="6306"/>
                    <a:pt x="45648" y="6300"/>
                    <a:pt x="45651" y="6291"/>
                  </a:cubicBezTo>
                  <a:lnTo>
                    <a:pt x="45651" y="6291"/>
                  </a:lnTo>
                  <a:cubicBezTo>
                    <a:pt x="45648" y="6293"/>
                    <a:pt x="45645" y="6296"/>
                    <a:pt x="45642" y="6299"/>
                  </a:cubicBezTo>
                  <a:cubicBezTo>
                    <a:pt x="45522" y="6419"/>
                    <a:pt x="45522" y="6450"/>
                    <a:pt x="45431" y="6510"/>
                  </a:cubicBezTo>
                  <a:cubicBezTo>
                    <a:pt x="45398" y="6543"/>
                    <a:pt x="45383" y="6558"/>
                    <a:pt x="45371" y="6570"/>
                  </a:cubicBezTo>
                  <a:lnTo>
                    <a:pt x="45371" y="6570"/>
                  </a:lnTo>
                  <a:cubicBezTo>
                    <a:pt x="45221" y="6660"/>
                    <a:pt x="45191" y="6720"/>
                    <a:pt x="45070" y="6781"/>
                  </a:cubicBezTo>
                  <a:cubicBezTo>
                    <a:pt x="44829" y="6931"/>
                    <a:pt x="44589" y="7051"/>
                    <a:pt x="44348" y="7142"/>
                  </a:cubicBezTo>
                  <a:lnTo>
                    <a:pt x="44227" y="7202"/>
                  </a:lnTo>
                  <a:lnTo>
                    <a:pt x="44227" y="7202"/>
                  </a:lnTo>
                  <a:lnTo>
                    <a:pt x="44137" y="7232"/>
                  </a:lnTo>
                  <a:lnTo>
                    <a:pt x="43626" y="7413"/>
                  </a:lnTo>
                  <a:cubicBezTo>
                    <a:pt x="43295" y="7533"/>
                    <a:pt x="42933" y="7653"/>
                    <a:pt x="42602" y="7744"/>
                  </a:cubicBezTo>
                  <a:cubicBezTo>
                    <a:pt x="41790" y="7984"/>
                    <a:pt x="40977" y="8165"/>
                    <a:pt x="40165" y="8315"/>
                  </a:cubicBezTo>
                  <a:cubicBezTo>
                    <a:pt x="39172" y="8526"/>
                    <a:pt x="38209" y="8707"/>
                    <a:pt x="37215" y="8827"/>
                  </a:cubicBezTo>
                  <a:cubicBezTo>
                    <a:pt x="36674" y="8917"/>
                    <a:pt x="36132" y="8978"/>
                    <a:pt x="35590" y="9068"/>
                  </a:cubicBezTo>
                  <a:lnTo>
                    <a:pt x="35410" y="9098"/>
                  </a:lnTo>
                  <a:lnTo>
                    <a:pt x="34958" y="9128"/>
                  </a:lnTo>
                  <a:lnTo>
                    <a:pt x="34116" y="9248"/>
                  </a:lnTo>
                  <a:cubicBezTo>
                    <a:pt x="31678" y="9549"/>
                    <a:pt x="29240" y="9790"/>
                    <a:pt x="26803" y="10031"/>
                  </a:cubicBezTo>
                  <a:cubicBezTo>
                    <a:pt x="21897" y="10512"/>
                    <a:pt x="16962" y="10934"/>
                    <a:pt x="12056" y="11566"/>
                  </a:cubicBezTo>
                  <a:cubicBezTo>
                    <a:pt x="9980" y="11837"/>
                    <a:pt x="7933" y="12137"/>
                    <a:pt x="5857" y="12559"/>
                  </a:cubicBezTo>
                  <a:cubicBezTo>
                    <a:pt x="4352" y="12830"/>
                    <a:pt x="2877" y="13311"/>
                    <a:pt x="1493" y="13943"/>
                  </a:cubicBezTo>
                  <a:cubicBezTo>
                    <a:pt x="1252" y="14064"/>
                    <a:pt x="1041" y="14184"/>
                    <a:pt x="831" y="14334"/>
                  </a:cubicBezTo>
                  <a:cubicBezTo>
                    <a:pt x="0" y="14888"/>
                    <a:pt x="517" y="16115"/>
                    <a:pt x="1306" y="16115"/>
                  </a:cubicBezTo>
                  <a:cubicBezTo>
                    <a:pt x="1461" y="16115"/>
                    <a:pt x="1626" y="16068"/>
                    <a:pt x="1794" y="15960"/>
                  </a:cubicBezTo>
                  <a:cubicBezTo>
                    <a:pt x="2004" y="15809"/>
                    <a:pt x="2245" y="15659"/>
                    <a:pt x="2486" y="15538"/>
                  </a:cubicBezTo>
                  <a:lnTo>
                    <a:pt x="2877" y="15358"/>
                  </a:lnTo>
                  <a:lnTo>
                    <a:pt x="2877" y="15358"/>
                  </a:lnTo>
                  <a:cubicBezTo>
                    <a:pt x="2755" y="15413"/>
                    <a:pt x="2711" y="15432"/>
                    <a:pt x="2708" y="15432"/>
                  </a:cubicBezTo>
                  <a:cubicBezTo>
                    <a:pt x="2703" y="15432"/>
                    <a:pt x="2820" y="15377"/>
                    <a:pt x="2877" y="15358"/>
                  </a:cubicBezTo>
                  <a:lnTo>
                    <a:pt x="2877" y="15358"/>
                  </a:lnTo>
                  <a:lnTo>
                    <a:pt x="2877" y="15358"/>
                  </a:lnTo>
                  <a:lnTo>
                    <a:pt x="3148" y="15267"/>
                  </a:lnTo>
                  <a:cubicBezTo>
                    <a:pt x="3840" y="14996"/>
                    <a:pt x="4563" y="14786"/>
                    <a:pt x="5315" y="14635"/>
                  </a:cubicBezTo>
                  <a:cubicBezTo>
                    <a:pt x="7241" y="14154"/>
                    <a:pt x="9167" y="13823"/>
                    <a:pt x="11153" y="13552"/>
                  </a:cubicBezTo>
                  <a:lnTo>
                    <a:pt x="11575" y="13492"/>
                  </a:lnTo>
                  <a:cubicBezTo>
                    <a:pt x="11626" y="13485"/>
                    <a:pt x="11645" y="13483"/>
                    <a:pt x="11648" y="13483"/>
                  </a:cubicBezTo>
                  <a:lnTo>
                    <a:pt x="11648" y="13483"/>
                  </a:lnTo>
                  <a:cubicBezTo>
                    <a:pt x="11653" y="13483"/>
                    <a:pt x="11526" y="13500"/>
                    <a:pt x="11532" y="13500"/>
                  </a:cubicBezTo>
                  <a:cubicBezTo>
                    <a:pt x="11534" y="13500"/>
                    <a:pt x="11554" y="13498"/>
                    <a:pt x="11605" y="13492"/>
                  </a:cubicBezTo>
                  <a:lnTo>
                    <a:pt x="11845" y="13462"/>
                  </a:lnTo>
                  <a:lnTo>
                    <a:pt x="12718" y="13371"/>
                  </a:lnTo>
                  <a:lnTo>
                    <a:pt x="14464" y="13161"/>
                  </a:lnTo>
                  <a:cubicBezTo>
                    <a:pt x="15698" y="13010"/>
                    <a:pt x="16932" y="12890"/>
                    <a:pt x="18165" y="12769"/>
                  </a:cubicBezTo>
                  <a:cubicBezTo>
                    <a:pt x="20723" y="12499"/>
                    <a:pt x="23312" y="12258"/>
                    <a:pt x="25870" y="12017"/>
                  </a:cubicBezTo>
                  <a:cubicBezTo>
                    <a:pt x="30625" y="11566"/>
                    <a:pt x="35380" y="11144"/>
                    <a:pt x="40044" y="10272"/>
                  </a:cubicBezTo>
                  <a:cubicBezTo>
                    <a:pt x="41639" y="10001"/>
                    <a:pt x="43204" y="9579"/>
                    <a:pt x="44739" y="9038"/>
                  </a:cubicBezTo>
                  <a:cubicBezTo>
                    <a:pt x="45792" y="8586"/>
                    <a:pt x="47056" y="7984"/>
                    <a:pt x="47448" y="6811"/>
                  </a:cubicBezTo>
                  <a:cubicBezTo>
                    <a:pt x="47869" y="5607"/>
                    <a:pt x="47086" y="4554"/>
                    <a:pt x="46244" y="3831"/>
                  </a:cubicBezTo>
                  <a:cubicBezTo>
                    <a:pt x="44739" y="2537"/>
                    <a:pt x="42903" y="1695"/>
                    <a:pt x="41098" y="912"/>
                  </a:cubicBezTo>
                  <a:cubicBezTo>
                    <a:pt x="40436" y="611"/>
                    <a:pt x="39743" y="310"/>
                    <a:pt x="39021" y="39"/>
                  </a:cubicBezTo>
                  <a:cubicBezTo>
                    <a:pt x="38937" y="13"/>
                    <a:pt x="38852" y="1"/>
                    <a:pt x="38768" y="1"/>
                  </a:cubicBezTo>
                  <a:close/>
                </a:path>
              </a:pathLst>
            </a:custGeom>
            <a:solidFill>
              <a:srgbClr val="55BF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5"/>
            <p:cNvSpPr/>
            <p:nvPr/>
          </p:nvSpPr>
          <p:spPr>
            <a:xfrm>
              <a:off x="5962150" y="2891250"/>
              <a:ext cx="387475" cy="289050"/>
            </a:xfrm>
            <a:custGeom>
              <a:avLst/>
              <a:gdLst/>
              <a:ahLst/>
              <a:cxnLst/>
              <a:rect l="l" t="t" r="r" b="b"/>
              <a:pathLst>
                <a:path w="15499" h="11562" extrusionOk="0">
                  <a:moveTo>
                    <a:pt x="12941" y="4999"/>
                  </a:moveTo>
                  <a:cubicBezTo>
                    <a:pt x="12952" y="5065"/>
                    <a:pt x="12955" y="5087"/>
                    <a:pt x="12954" y="5087"/>
                  </a:cubicBezTo>
                  <a:cubicBezTo>
                    <a:pt x="12953" y="5087"/>
                    <a:pt x="12941" y="5019"/>
                    <a:pt x="12941" y="4999"/>
                  </a:cubicBezTo>
                  <a:close/>
                  <a:moveTo>
                    <a:pt x="10555" y="1"/>
                  </a:moveTo>
                  <a:cubicBezTo>
                    <a:pt x="9726" y="1"/>
                    <a:pt x="9187" y="1212"/>
                    <a:pt x="10082" y="1749"/>
                  </a:cubicBezTo>
                  <a:cubicBezTo>
                    <a:pt x="11161" y="2499"/>
                    <a:pt x="12240" y="3338"/>
                    <a:pt x="12784" y="4504"/>
                  </a:cubicBezTo>
                  <a:lnTo>
                    <a:pt x="12784" y="4504"/>
                  </a:lnTo>
                  <a:cubicBezTo>
                    <a:pt x="12784" y="4510"/>
                    <a:pt x="12786" y="4524"/>
                    <a:pt x="12790" y="4548"/>
                  </a:cubicBezTo>
                  <a:lnTo>
                    <a:pt x="12851" y="4729"/>
                  </a:lnTo>
                  <a:cubicBezTo>
                    <a:pt x="12881" y="4819"/>
                    <a:pt x="12911" y="4909"/>
                    <a:pt x="12941" y="4999"/>
                  </a:cubicBezTo>
                  <a:lnTo>
                    <a:pt x="12941" y="5150"/>
                  </a:lnTo>
                  <a:lnTo>
                    <a:pt x="12941" y="5331"/>
                  </a:lnTo>
                  <a:cubicBezTo>
                    <a:pt x="12941" y="5331"/>
                    <a:pt x="12938" y="5352"/>
                    <a:pt x="12935" y="5378"/>
                  </a:cubicBezTo>
                  <a:lnTo>
                    <a:pt x="12935" y="5378"/>
                  </a:lnTo>
                  <a:cubicBezTo>
                    <a:pt x="12925" y="5397"/>
                    <a:pt x="12903" y="5557"/>
                    <a:pt x="12881" y="5601"/>
                  </a:cubicBezTo>
                  <a:cubicBezTo>
                    <a:pt x="12851" y="5692"/>
                    <a:pt x="12821" y="5782"/>
                    <a:pt x="12790" y="5872"/>
                  </a:cubicBezTo>
                  <a:cubicBezTo>
                    <a:pt x="12813" y="5828"/>
                    <a:pt x="12822" y="5811"/>
                    <a:pt x="12823" y="5811"/>
                  </a:cubicBezTo>
                  <a:lnTo>
                    <a:pt x="12823" y="5811"/>
                  </a:lnTo>
                  <a:cubicBezTo>
                    <a:pt x="12827" y="5811"/>
                    <a:pt x="12753" y="5970"/>
                    <a:pt x="12730" y="5993"/>
                  </a:cubicBezTo>
                  <a:cubicBezTo>
                    <a:pt x="12678" y="6071"/>
                    <a:pt x="12626" y="6149"/>
                    <a:pt x="12574" y="6227"/>
                  </a:cubicBezTo>
                  <a:lnTo>
                    <a:pt x="12574" y="6227"/>
                  </a:lnTo>
                  <a:cubicBezTo>
                    <a:pt x="12563" y="6235"/>
                    <a:pt x="12452" y="6368"/>
                    <a:pt x="12429" y="6414"/>
                  </a:cubicBezTo>
                  <a:cubicBezTo>
                    <a:pt x="12399" y="6444"/>
                    <a:pt x="12279" y="6595"/>
                    <a:pt x="12189" y="6655"/>
                  </a:cubicBezTo>
                  <a:cubicBezTo>
                    <a:pt x="12038" y="6805"/>
                    <a:pt x="11857" y="6926"/>
                    <a:pt x="11707" y="7046"/>
                  </a:cubicBezTo>
                  <a:cubicBezTo>
                    <a:pt x="11256" y="7347"/>
                    <a:pt x="10744" y="7618"/>
                    <a:pt x="10232" y="7858"/>
                  </a:cubicBezTo>
                  <a:cubicBezTo>
                    <a:pt x="8998" y="8400"/>
                    <a:pt x="7735" y="8791"/>
                    <a:pt x="6410" y="9032"/>
                  </a:cubicBezTo>
                  <a:cubicBezTo>
                    <a:pt x="4695" y="9393"/>
                    <a:pt x="2949" y="9604"/>
                    <a:pt x="1204" y="9694"/>
                  </a:cubicBezTo>
                  <a:cubicBezTo>
                    <a:pt x="19" y="9753"/>
                    <a:pt x="0" y="11562"/>
                    <a:pt x="1148" y="11562"/>
                  </a:cubicBezTo>
                  <a:cubicBezTo>
                    <a:pt x="1166" y="11562"/>
                    <a:pt x="1185" y="11561"/>
                    <a:pt x="1204" y="11560"/>
                  </a:cubicBezTo>
                  <a:cubicBezTo>
                    <a:pt x="4575" y="11410"/>
                    <a:pt x="8066" y="10898"/>
                    <a:pt x="11135" y="9514"/>
                  </a:cubicBezTo>
                  <a:cubicBezTo>
                    <a:pt x="13212" y="8551"/>
                    <a:pt x="15499" y="6655"/>
                    <a:pt x="14626" y="4097"/>
                  </a:cubicBezTo>
                  <a:cubicBezTo>
                    <a:pt x="14024" y="2381"/>
                    <a:pt x="12459" y="1147"/>
                    <a:pt x="11015" y="124"/>
                  </a:cubicBezTo>
                  <a:cubicBezTo>
                    <a:pt x="10857" y="38"/>
                    <a:pt x="10702" y="1"/>
                    <a:pt x="10555" y="1"/>
                  </a:cubicBezTo>
                  <a:close/>
                </a:path>
              </a:pathLst>
            </a:custGeom>
            <a:solidFill>
              <a:srgbClr val="55BF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5"/>
            <p:cNvSpPr/>
            <p:nvPr/>
          </p:nvSpPr>
          <p:spPr>
            <a:xfrm>
              <a:off x="2557675" y="3494300"/>
              <a:ext cx="1208750" cy="1436200"/>
            </a:xfrm>
            <a:custGeom>
              <a:avLst/>
              <a:gdLst/>
              <a:ahLst/>
              <a:cxnLst/>
              <a:rect l="l" t="t" r="r" b="b"/>
              <a:pathLst>
                <a:path w="48350" h="57448" extrusionOk="0">
                  <a:moveTo>
                    <a:pt x="24310" y="33011"/>
                  </a:moveTo>
                  <a:cubicBezTo>
                    <a:pt x="24311" y="33011"/>
                    <a:pt x="24329" y="33031"/>
                    <a:pt x="24371" y="33084"/>
                  </a:cubicBezTo>
                  <a:lnTo>
                    <a:pt x="24371" y="33084"/>
                  </a:lnTo>
                  <a:cubicBezTo>
                    <a:pt x="24334" y="33044"/>
                    <a:pt x="24308" y="33011"/>
                    <a:pt x="24310" y="33011"/>
                  </a:cubicBezTo>
                  <a:close/>
                  <a:moveTo>
                    <a:pt x="25578" y="35097"/>
                  </a:moveTo>
                  <a:cubicBezTo>
                    <a:pt x="25577" y="35097"/>
                    <a:pt x="25580" y="35107"/>
                    <a:pt x="25586" y="35122"/>
                  </a:cubicBezTo>
                  <a:lnTo>
                    <a:pt x="25586" y="35122"/>
                  </a:lnTo>
                  <a:cubicBezTo>
                    <a:pt x="25584" y="35115"/>
                    <a:pt x="25583" y="35109"/>
                    <a:pt x="25582" y="35103"/>
                  </a:cubicBezTo>
                  <a:lnTo>
                    <a:pt x="25582" y="35103"/>
                  </a:lnTo>
                  <a:cubicBezTo>
                    <a:pt x="25580" y="35099"/>
                    <a:pt x="25579" y="35097"/>
                    <a:pt x="25578" y="35097"/>
                  </a:cubicBezTo>
                  <a:close/>
                  <a:moveTo>
                    <a:pt x="26024" y="36574"/>
                  </a:moveTo>
                  <a:cubicBezTo>
                    <a:pt x="26024" y="36574"/>
                    <a:pt x="26026" y="36593"/>
                    <a:pt x="26032" y="36643"/>
                  </a:cubicBezTo>
                  <a:lnTo>
                    <a:pt x="26032" y="36647"/>
                  </a:lnTo>
                  <a:lnTo>
                    <a:pt x="26032" y="36647"/>
                  </a:lnTo>
                  <a:cubicBezTo>
                    <a:pt x="26028" y="36610"/>
                    <a:pt x="26023" y="36574"/>
                    <a:pt x="26024" y="36574"/>
                  </a:cubicBezTo>
                  <a:close/>
                  <a:moveTo>
                    <a:pt x="47097" y="0"/>
                  </a:moveTo>
                  <a:cubicBezTo>
                    <a:pt x="47004" y="0"/>
                    <a:pt x="46903" y="15"/>
                    <a:pt x="46798" y="48"/>
                  </a:cubicBezTo>
                  <a:cubicBezTo>
                    <a:pt x="40237" y="2094"/>
                    <a:pt x="33706" y="4321"/>
                    <a:pt x="27417" y="7060"/>
                  </a:cubicBezTo>
                  <a:cubicBezTo>
                    <a:pt x="23775" y="8685"/>
                    <a:pt x="20073" y="10461"/>
                    <a:pt x="16914" y="12958"/>
                  </a:cubicBezTo>
                  <a:cubicBezTo>
                    <a:pt x="15258" y="14253"/>
                    <a:pt x="13543" y="15998"/>
                    <a:pt x="13122" y="18165"/>
                  </a:cubicBezTo>
                  <a:cubicBezTo>
                    <a:pt x="12791" y="19940"/>
                    <a:pt x="13362" y="21656"/>
                    <a:pt x="14355" y="23100"/>
                  </a:cubicBezTo>
                  <a:cubicBezTo>
                    <a:pt x="15439" y="24695"/>
                    <a:pt x="16883" y="26020"/>
                    <a:pt x="18328" y="27284"/>
                  </a:cubicBezTo>
                  <a:cubicBezTo>
                    <a:pt x="19833" y="28638"/>
                    <a:pt x="21398" y="29932"/>
                    <a:pt x="22842" y="31376"/>
                  </a:cubicBezTo>
                  <a:cubicBezTo>
                    <a:pt x="23173" y="31738"/>
                    <a:pt x="23504" y="32069"/>
                    <a:pt x="23835" y="32430"/>
                  </a:cubicBezTo>
                  <a:cubicBezTo>
                    <a:pt x="23986" y="32610"/>
                    <a:pt x="24136" y="32821"/>
                    <a:pt x="24287" y="33002"/>
                  </a:cubicBezTo>
                  <a:lnTo>
                    <a:pt x="24377" y="33092"/>
                  </a:lnTo>
                  <a:lnTo>
                    <a:pt x="24377" y="33092"/>
                  </a:lnTo>
                  <a:lnTo>
                    <a:pt x="24558" y="33363"/>
                  </a:lnTo>
                  <a:cubicBezTo>
                    <a:pt x="24828" y="33724"/>
                    <a:pt x="25069" y="34115"/>
                    <a:pt x="25280" y="34506"/>
                  </a:cubicBezTo>
                  <a:cubicBezTo>
                    <a:pt x="25370" y="34687"/>
                    <a:pt x="25491" y="34867"/>
                    <a:pt x="25581" y="35078"/>
                  </a:cubicBezTo>
                  <a:cubicBezTo>
                    <a:pt x="25581" y="35086"/>
                    <a:pt x="25581" y="35095"/>
                    <a:pt x="25582" y="35103"/>
                  </a:cubicBezTo>
                  <a:lnTo>
                    <a:pt x="25582" y="35103"/>
                  </a:lnTo>
                  <a:cubicBezTo>
                    <a:pt x="25587" y="35112"/>
                    <a:pt x="25597" y="35133"/>
                    <a:pt x="25611" y="35168"/>
                  </a:cubicBezTo>
                  <a:lnTo>
                    <a:pt x="25624" y="35201"/>
                  </a:lnTo>
                  <a:lnTo>
                    <a:pt x="25624" y="35201"/>
                  </a:lnTo>
                  <a:cubicBezTo>
                    <a:pt x="25607" y="35171"/>
                    <a:pt x="25594" y="35142"/>
                    <a:pt x="25586" y="35122"/>
                  </a:cubicBezTo>
                  <a:lnTo>
                    <a:pt x="25586" y="35122"/>
                  </a:lnTo>
                  <a:cubicBezTo>
                    <a:pt x="25594" y="35159"/>
                    <a:pt x="25611" y="35193"/>
                    <a:pt x="25630" y="35216"/>
                  </a:cubicBezTo>
                  <a:lnTo>
                    <a:pt x="25630" y="35216"/>
                  </a:lnTo>
                  <a:lnTo>
                    <a:pt x="25731" y="35469"/>
                  </a:lnTo>
                  <a:cubicBezTo>
                    <a:pt x="25852" y="35861"/>
                    <a:pt x="25942" y="36282"/>
                    <a:pt x="26032" y="36673"/>
                  </a:cubicBezTo>
                  <a:lnTo>
                    <a:pt x="26032" y="36763"/>
                  </a:lnTo>
                  <a:cubicBezTo>
                    <a:pt x="26032" y="36884"/>
                    <a:pt x="26032" y="36974"/>
                    <a:pt x="26032" y="37094"/>
                  </a:cubicBezTo>
                  <a:cubicBezTo>
                    <a:pt x="26062" y="37305"/>
                    <a:pt x="26062" y="37516"/>
                    <a:pt x="26032" y="37726"/>
                  </a:cubicBezTo>
                  <a:cubicBezTo>
                    <a:pt x="26032" y="37847"/>
                    <a:pt x="26002" y="37937"/>
                    <a:pt x="26002" y="38057"/>
                  </a:cubicBezTo>
                  <a:cubicBezTo>
                    <a:pt x="26002" y="38088"/>
                    <a:pt x="26002" y="38119"/>
                    <a:pt x="26002" y="38148"/>
                  </a:cubicBezTo>
                  <a:cubicBezTo>
                    <a:pt x="25972" y="38328"/>
                    <a:pt x="25882" y="38599"/>
                    <a:pt x="25822" y="38840"/>
                  </a:cubicBezTo>
                  <a:cubicBezTo>
                    <a:pt x="25761" y="39051"/>
                    <a:pt x="25671" y="39291"/>
                    <a:pt x="25581" y="39502"/>
                  </a:cubicBezTo>
                  <a:lnTo>
                    <a:pt x="25521" y="39683"/>
                  </a:lnTo>
                  <a:cubicBezTo>
                    <a:pt x="25460" y="39803"/>
                    <a:pt x="25400" y="39893"/>
                    <a:pt x="25340" y="40014"/>
                  </a:cubicBezTo>
                  <a:cubicBezTo>
                    <a:pt x="25069" y="40525"/>
                    <a:pt x="24738" y="41007"/>
                    <a:pt x="24407" y="41458"/>
                  </a:cubicBezTo>
                  <a:cubicBezTo>
                    <a:pt x="24359" y="41523"/>
                    <a:pt x="24345" y="41544"/>
                    <a:pt x="24348" y="41544"/>
                  </a:cubicBezTo>
                  <a:cubicBezTo>
                    <a:pt x="24353" y="41544"/>
                    <a:pt x="24420" y="41466"/>
                    <a:pt x="24421" y="41466"/>
                  </a:cubicBezTo>
                  <a:lnTo>
                    <a:pt x="24421" y="41466"/>
                  </a:lnTo>
                  <a:cubicBezTo>
                    <a:pt x="24421" y="41466"/>
                    <a:pt x="24409" y="41479"/>
                    <a:pt x="24377" y="41518"/>
                  </a:cubicBezTo>
                  <a:lnTo>
                    <a:pt x="24227" y="41669"/>
                  </a:lnTo>
                  <a:cubicBezTo>
                    <a:pt x="24136" y="41819"/>
                    <a:pt x="24016" y="41940"/>
                    <a:pt x="23926" y="42060"/>
                  </a:cubicBezTo>
                  <a:cubicBezTo>
                    <a:pt x="23685" y="42331"/>
                    <a:pt x="23444" y="42572"/>
                    <a:pt x="23203" y="42812"/>
                  </a:cubicBezTo>
                  <a:cubicBezTo>
                    <a:pt x="22662" y="43384"/>
                    <a:pt x="22090" y="43896"/>
                    <a:pt x="21488" y="44407"/>
                  </a:cubicBezTo>
                  <a:lnTo>
                    <a:pt x="20976" y="44799"/>
                  </a:lnTo>
                  <a:lnTo>
                    <a:pt x="20736" y="45009"/>
                  </a:lnTo>
                  <a:lnTo>
                    <a:pt x="20736" y="45009"/>
                  </a:lnTo>
                  <a:lnTo>
                    <a:pt x="20736" y="45009"/>
                  </a:lnTo>
                  <a:cubicBezTo>
                    <a:pt x="20717" y="45028"/>
                    <a:pt x="20637" y="45083"/>
                    <a:pt x="20635" y="45083"/>
                  </a:cubicBezTo>
                  <a:cubicBezTo>
                    <a:pt x="20633" y="45083"/>
                    <a:pt x="20658" y="45065"/>
                    <a:pt x="20736" y="45009"/>
                  </a:cubicBezTo>
                  <a:lnTo>
                    <a:pt x="20736" y="45009"/>
                  </a:lnTo>
                  <a:lnTo>
                    <a:pt x="20585" y="45100"/>
                  </a:lnTo>
                  <a:cubicBezTo>
                    <a:pt x="20194" y="45401"/>
                    <a:pt x="19833" y="45671"/>
                    <a:pt x="19441" y="45972"/>
                  </a:cubicBezTo>
                  <a:cubicBezTo>
                    <a:pt x="15108" y="49012"/>
                    <a:pt x="10293" y="51359"/>
                    <a:pt x="5477" y="53556"/>
                  </a:cubicBezTo>
                  <a:cubicBezTo>
                    <a:pt x="3913" y="54248"/>
                    <a:pt x="2348" y="54941"/>
                    <a:pt x="783" y="55603"/>
                  </a:cubicBezTo>
                  <a:cubicBezTo>
                    <a:pt x="271" y="55753"/>
                    <a:pt x="0" y="56265"/>
                    <a:pt x="121" y="56746"/>
                  </a:cubicBezTo>
                  <a:cubicBezTo>
                    <a:pt x="220" y="57168"/>
                    <a:pt x="586" y="57447"/>
                    <a:pt x="998" y="57447"/>
                  </a:cubicBezTo>
                  <a:cubicBezTo>
                    <a:pt x="1085" y="57447"/>
                    <a:pt x="1175" y="57435"/>
                    <a:pt x="1264" y="57408"/>
                  </a:cubicBezTo>
                  <a:cubicBezTo>
                    <a:pt x="6862" y="55061"/>
                    <a:pt x="12459" y="52563"/>
                    <a:pt x="17636" y="49373"/>
                  </a:cubicBezTo>
                  <a:cubicBezTo>
                    <a:pt x="20585" y="47567"/>
                    <a:pt x="23625" y="45491"/>
                    <a:pt x="25791" y="42722"/>
                  </a:cubicBezTo>
                  <a:cubicBezTo>
                    <a:pt x="27116" y="41007"/>
                    <a:pt x="28139" y="38930"/>
                    <a:pt x="27898" y="36703"/>
                  </a:cubicBezTo>
                  <a:cubicBezTo>
                    <a:pt x="27718" y="34717"/>
                    <a:pt x="26724" y="32971"/>
                    <a:pt x="25460" y="31467"/>
                  </a:cubicBezTo>
                  <a:cubicBezTo>
                    <a:pt x="24166" y="29962"/>
                    <a:pt x="22752" y="28578"/>
                    <a:pt x="21217" y="27314"/>
                  </a:cubicBezTo>
                  <a:cubicBezTo>
                    <a:pt x="19682" y="26080"/>
                    <a:pt x="18268" y="24725"/>
                    <a:pt x="16914" y="23311"/>
                  </a:cubicBezTo>
                  <a:cubicBezTo>
                    <a:pt x="16763" y="23130"/>
                    <a:pt x="16613" y="22980"/>
                    <a:pt x="16462" y="22799"/>
                  </a:cubicBezTo>
                  <a:lnTo>
                    <a:pt x="16251" y="22559"/>
                  </a:lnTo>
                  <a:cubicBezTo>
                    <a:pt x="16230" y="22531"/>
                    <a:pt x="16222" y="22521"/>
                    <a:pt x="16222" y="22521"/>
                  </a:cubicBezTo>
                  <a:lnTo>
                    <a:pt x="16222" y="22521"/>
                  </a:lnTo>
                  <a:cubicBezTo>
                    <a:pt x="16225" y="22521"/>
                    <a:pt x="16328" y="22641"/>
                    <a:pt x="16340" y="22641"/>
                  </a:cubicBezTo>
                  <a:cubicBezTo>
                    <a:pt x="16344" y="22641"/>
                    <a:pt x="16337" y="22627"/>
                    <a:pt x="16312" y="22589"/>
                  </a:cubicBezTo>
                  <a:lnTo>
                    <a:pt x="16191" y="22468"/>
                  </a:lnTo>
                  <a:cubicBezTo>
                    <a:pt x="15950" y="22137"/>
                    <a:pt x="15740" y="21776"/>
                    <a:pt x="15529" y="21415"/>
                  </a:cubicBezTo>
                  <a:cubicBezTo>
                    <a:pt x="15439" y="21265"/>
                    <a:pt x="15349" y="21084"/>
                    <a:pt x="15258" y="20903"/>
                  </a:cubicBezTo>
                  <a:cubicBezTo>
                    <a:pt x="15228" y="20827"/>
                    <a:pt x="15216" y="20801"/>
                    <a:pt x="15215" y="20801"/>
                  </a:cubicBezTo>
                  <a:lnTo>
                    <a:pt x="15215" y="20801"/>
                  </a:lnTo>
                  <a:cubicBezTo>
                    <a:pt x="15213" y="20801"/>
                    <a:pt x="15255" y="20913"/>
                    <a:pt x="15255" y="20913"/>
                  </a:cubicBezTo>
                  <a:cubicBezTo>
                    <a:pt x="15254" y="20913"/>
                    <a:pt x="15248" y="20895"/>
                    <a:pt x="15228" y="20843"/>
                  </a:cubicBezTo>
                  <a:cubicBezTo>
                    <a:pt x="15198" y="20753"/>
                    <a:pt x="15168" y="20663"/>
                    <a:pt x="15138" y="20572"/>
                  </a:cubicBezTo>
                  <a:cubicBezTo>
                    <a:pt x="15078" y="20392"/>
                    <a:pt x="15048" y="20241"/>
                    <a:pt x="14987" y="20061"/>
                  </a:cubicBezTo>
                  <a:cubicBezTo>
                    <a:pt x="14987" y="19971"/>
                    <a:pt x="14957" y="19850"/>
                    <a:pt x="14927" y="19760"/>
                  </a:cubicBezTo>
                  <a:cubicBezTo>
                    <a:pt x="14927" y="19759"/>
                    <a:pt x="14927" y="19759"/>
                    <a:pt x="14927" y="19759"/>
                  </a:cubicBezTo>
                  <a:lnTo>
                    <a:pt x="14927" y="19759"/>
                  </a:lnTo>
                  <a:cubicBezTo>
                    <a:pt x="14927" y="19750"/>
                    <a:pt x="14927" y="19741"/>
                    <a:pt x="14927" y="19730"/>
                  </a:cubicBezTo>
                  <a:cubicBezTo>
                    <a:pt x="14927" y="19549"/>
                    <a:pt x="14927" y="19339"/>
                    <a:pt x="14927" y="19188"/>
                  </a:cubicBezTo>
                  <a:lnTo>
                    <a:pt x="14927" y="18887"/>
                  </a:lnTo>
                  <a:lnTo>
                    <a:pt x="14927" y="18857"/>
                  </a:lnTo>
                  <a:cubicBezTo>
                    <a:pt x="15018" y="18466"/>
                    <a:pt x="15108" y="18075"/>
                    <a:pt x="15228" y="17713"/>
                  </a:cubicBezTo>
                  <a:lnTo>
                    <a:pt x="15228" y="17713"/>
                  </a:lnTo>
                  <a:cubicBezTo>
                    <a:pt x="15189" y="17839"/>
                    <a:pt x="15176" y="17884"/>
                    <a:pt x="15177" y="17884"/>
                  </a:cubicBezTo>
                  <a:cubicBezTo>
                    <a:pt x="15179" y="17884"/>
                    <a:pt x="15248" y="17684"/>
                    <a:pt x="15288" y="17623"/>
                  </a:cubicBezTo>
                  <a:cubicBezTo>
                    <a:pt x="15349" y="17533"/>
                    <a:pt x="15379" y="17412"/>
                    <a:pt x="15439" y="17322"/>
                  </a:cubicBezTo>
                  <a:cubicBezTo>
                    <a:pt x="15559" y="17112"/>
                    <a:pt x="15680" y="16931"/>
                    <a:pt x="15830" y="16720"/>
                  </a:cubicBezTo>
                  <a:cubicBezTo>
                    <a:pt x="15879" y="16647"/>
                    <a:pt x="15947" y="16575"/>
                    <a:pt x="16003" y="16486"/>
                  </a:cubicBezTo>
                  <a:lnTo>
                    <a:pt x="16003" y="16486"/>
                  </a:lnTo>
                  <a:cubicBezTo>
                    <a:pt x="16013" y="16477"/>
                    <a:pt x="16025" y="16465"/>
                    <a:pt x="16041" y="16449"/>
                  </a:cubicBezTo>
                  <a:lnTo>
                    <a:pt x="16161" y="16299"/>
                  </a:lnTo>
                  <a:cubicBezTo>
                    <a:pt x="16342" y="16058"/>
                    <a:pt x="16552" y="15878"/>
                    <a:pt x="16733" y="15667"/>
                  </a:cubicBezTo>
                  <a:cubicBezTo>
                    <a:pt x="17184" y="15216"/>
                    <a:pt x="17666" y="14764"/>
                    <a:pt x="18147" y="14373"/>
                  </a:cubicBezTo>
                  <a:cubicBezTo>
                    <a:pt x="18238" y="14313"/>
                    <a:pt x="18298" y="14253"/>
                    <a:pt x="18388" y="14192"/>
                  </a:cubicBezTo>
                  <a:cubicBezTo>
                    <a:pt x="18397" y="14183"/>
                    <a:pt x="18400" y="14180"/>
                    <a:pt x="18397" y="14180"/>
                  </a:cubicBezTo>
                  <a:cubicBezTo>
                    <a:pt x="18396" y="14180"/>
                    <a:pt x="18393" y="14181"/>
                    <a:pt x="18388" y="14184"/>
                  </a:cubicBezTo>
                  <a:lnTo>
                    <a:pt x="18388" y="14184"/>
                  </a:lnTo>
                  <a:cubicBezTo>
                    <a:pt x="18397" y="14177"/>
                    <a:pt x="18407" y="14170"/>
                    <a:pt x="18418" y="14162"/>
                  </a:cubicBezTo>
                  <a:lnTo>
                    <a:pt x="18870" y="13831"/>
                  </a:lnTo>
                  <a:cubicBezTo>
                    <a:pt x="19201" y="13590"/>
                    <a:pt x="19532" y="13380"/>
                    <a:pt x="19863" y="13139"/>
                  </a:cubicBezTo>
                  <a:cubicBezTo>
                    <a:pt x="21488" y="12086"/>
                    <a:pt x="23203" y="11123"/>
                    <a:pt x="24979" y="10280"/>
                  </a:cubicBezTo>
                  <a:cubicBezTo>
                    <a:pt x="30306" y="7632"/>
                    <a:pt x="35903" y="5615"/>
                    <a:pt x="41651" y="3689"/>
                  </a:cubicBezTo>
                  <a:cubicBezTo>
                    <a:pt x="43517" y="3057"/>
                    <a:pt x="45413" y="2455"/>
                    <a:pt x="47309" y="1854"/>
                  </a:cubicBezTo>
                  <a:cubicBezTo>
                    <a:pt x="48350" y="1525"/>
                    <a:pt x="48045" y="0"/>
                    <a:pt x="47097" y="0"/>
                  </a:cubicBezTo>
                  <a:close/>
                </a:path>
              </a:pathLst>
            </a:custGeom>
            <a:solidFill>
              <a:srgbClr val="55BF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5"/>
            <p:cNvSpPr/>
            <p:nvPr/>
          </p:nvSpPr>
          <p:spPr>
            <a:xfrm>
              <a:off x="5105200" y="3589900"/>
              <a:ext cx="1157600" cy="154875"/>
            </a:xfrm>
            <a:custGeom>
              <a:avLst/>
              <a:gdLst/>
              <a:ahLst/>
              <a:cxnLst/>
              <a:rect l="l" t="t" r="r" b="b"/>
              <a:pathLst>
                <a:path w="46304" h="6195" extrusionOk="0">
                  <a:moveTo>
                    <a:pt x="19140" y="0"/>
                  </a:moveTo>
                  <a:cubicBezTo>
                    <a:pt x="19000" y="0"/>
                    <a:pt x="18860" y="5"/>
                    <a:pt x="18719" y="16"/>
                  </a:cubicBezTo>
                  <a:cubicBezTo>
                    <a:pt x="16717" y="236"/>
                    <a:pt x="14119" y="1775"/>
                    <a:pt x="11949" y="1775"/>
                  </a:cubicBezTo>
                  <a:cubicBezTo>
                    <a:pt x="11152" y="1775"/>
                    <a:pt x="10412" y="1567"/>
                    <a:pt x="9781" y="1009"/>
                  </a:cubicBezTo>
                  <a:cubicBezTo>
                    <a:pt x="9444" y="692"/>
                    <a:pt x="9003" y="524"/>
                    <a:pt x="8551" y="524"/>
                  </a:cubicBezTo>
                  <a:cubicBezTo>
                    <a:pt x="8359" y="524"/>
                    <a:pt x="8164" y="555"/>
                    <a:pt x="7975" y="618"/>
                  </a:cubicBezTo>
                  <a:cubicBezTo>
                    <a:pt x="5899" y="1400"/>
                    <a:pt x="4033" y="1731"/>
                    <a:pt x="1896" y="2243"/>
                  </a:cubicBezTo>
                  <a:cubicBezTo>
                    <a:pt x="391" y="2544"/>
                    <a:pt x="0" y="4500"/>
                    <a:pt x="1234" y="5373"/>
                  </a:cubicBezTo>
                  <a:lnTo>
                    <a:pt x="1264" y="5373"/>
                  </a:lnTo>
                  <a:cubicBezTo>
                    <a:pt x="1965" y="5817"/>
                    <a:pt x="2811" y="5898"/>
                    <a:pt x="3647" y="5898"/>
                  </a:cubicBezTo>
                  <a:cubicBezTo>
                    <a:pt x="3888" y="5898"/>
                    <a:pt x="4128" y="5891"/>
                    <a:pt x="4364" y="5884"/>
                  </a:cubicBezTo>
                  <a:cubicBezTo>
                    <a:pt x="5934" y="5855"/>
                    <a:pt x="7504" y="5843"/>
                    <a:pt x="9075" y="5843"/>
                  </a:cubicBezTo>
                  <a:cubicBezTo>
                    <a:pt x="17456" y="5843"/>
                    <a:pt x="25847" y="6194"/>
                    <a:pt x="34231" y="6194"/>
                  </a:cubicBezTo>
                  <a:cubicBezTo>
                    <a:pt x="37167" y="6194"/>
                    <a:pt x="40102" y="6151"/>
                    <a:pt x="43036" y="6035"/>
                  </a:cubicBezTo>
                  <a:cubicBezTo>
                    <a:pt x="46303" y="5725"/>
                    <a:pt x="43718" y="511"/>
                    <a:pt x="40733" y="511"/>
                  </a:cubicBezTo>
                  <a:cubicBezTo>
                    <a:pt x="40529" y="511"/>
                    <a:pt x="40323" y="536"/>
                    <a:pt x="40117" y="588"/>
                  </a:cubicBezTo>
                  <a:cubicBezTo>
                    <a:pt x="38629" y="822"/>
                    <a:pt x="37142" y="1872"/>
                    <a:pt x="35733" y="1872"/>
                  </a:cubicBezTo>
                  <a:cubicBezTo>
                    <a:pt x="35517" y="1872"/>
                    <a:pt x="35303" y="1847"/>
                    <a:pt x="35091" y="1791"/>
                  </a:cubicBezTo>
                  <a:cubicBezTo>
                    <a:pt x="34880" y="1701"/>
                    <a:pt x="34639" y="1581"/>
                    <a:pt x="34489" y="1400"/>
                  </a:cubicBezTo>
                  <a:cubicBezTo>
                    <a:pt x="33560" y="609"/>
                    <a:pt x="32560" y="346"/>
                    <a:pt x="31513" y="346"/>
                  </a:cubicBezTo>
                  <a:cubicBezTo>
                    <a:pt x="29812" y="346"/>
                    <a:pt x="27985" y="1038"/>
                    <a:pt x="26122" y="1280"/>
                  </a:cubicBezTo>
                  <a:lnTo>
                    <a:pt x="25912" y="1280"/>
                  </a:lnTo>
                  <a:cubicBezTo>
                    <a:pt x="25887" y="1280"/>
                    <a:pt x="25863" y="1280"/>
                    <a:pt x="25838" y="1280"/>
                  </a:cubicBezTo>
                  <a:cubicBezTo>
                    <a:pt x="23568" y="1280"/>
                    <a:pt x="21400" y="0"/>
                    <a:pt x="19140" y="0"/>
                  </a:cubicBezTo>
                  <a:close/>
                </a:path>
              </a:pathLst>
            </a:custGeom>
            <a:solidFill>
              <a:srgbClr val="ADD3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5"/>
            <p:cNvSpPr/>
            <p:nvPr/>
          </p:nvSpPr>
          <p:spPr>
            <a:xfrm>
              <a:off x="4848300" y="3446350"/>
              <a:ext cx="854300" cy="112500"/>
            </a:xfrm>
            <a:custGeom>
              <a:avLst/>
              <a:gdLst/>
              <a:ahLst/>
              <a:cxnLst/>
              <a:rect l="l" t="t" r="r" b="b"/>
              <a:pathLst>
                <a:path w="34172" h="4500" extrusionOk="0">
                  <a:moveTo>
                    <a:pt x="20066" y="0"/>
                  </a:moveTo>
                  <a:cubicBezTo>
                    <a:pt x="18392" y="0"/>
                    <a:pt x="16788" y="913"/>
                    <a:pt x="15107" y="913"/>
                  </a:cubicBezTo>
                  <a:cubicBezTo>
                    <a:pt x="15082" y="913"/>
                    <a:pt x="15057" y="913"/>
                    <a:pt x="15031" y="913"/>
                  </a:cubicBezTo>
                  <a:lnTo>
                    <a:pt x="14881" y="913"/>
                  </a:lnTo>
                  <a:cubicBezTo>
                    <a:pt x="13492" y="762"/>
                    <a:pt x="12138" y="249"/>
                    <a:pt x="10886" y="249"/>
                  </a:cubicBezTo>
                  <a:cubicBezTo>
                    <a:pt x="10129" y="249"/>
                    <a:pt x="9410" y="436"/>
                    <a:pt x="8741" y="1003"/>
                  </a:cubicBezTo>
                  <a:cubicBezTo>
                    <a:pt x="8591" y="1153"/>
                    <a:pt x="8410" y="1244"/>
                    <a:pt x="8230" y="1304"/>
                  </a:cubicBezTo>
                  <a:cubicBezTo>
                    <a:pt x="8087" y="1337"/>
                    <a:pt x="7943" y="1351"/>
                    <a:pt x="7798" y="1351"/>
                  </a:cubicBezTo>
                  <a:cubicBezTo>
                    <a:pt x="6755" y="1351"/>
                    <a:pt x="5668" y="590"/>
                    <a:pt x="4558" y="431"/>
                  </a:cubicBezTo>
                  <a:cubicBezTo>
                    <a:pt x="4403" y="392"/>
                    <a:pt x="4248" y="373"/>
                    <a:pt x="4095" y="373"/>
                  </a:cubicBezTo>
                  <a:cubicBezTo>
                    <a:pt x="1895" y="373"/>
                    <a:pt x="0" y="4148"/>
                    <a:pt x="2391" y="4373"/>
                  </a:cubicBezTo>
                  <a:cubicBezTo>
                    <a:pt x="4633" y="4466"/>
                    <a:pt x="6876" y="4499"/>
                    <a:pt x="9120" y="4499"/>
                  </a:cubicBezTo>
                  <a:cubicBezTo>
                    <a:pt x="15209" y="4499"/>
                    <a:pt x="21302" y="4251"/>
                    <a:pt x="27375" y="4251"/>
                  </a:cubicBezTo>
                  <a:cubicBezTo>
                    <a:pt x="28558" y="4251"/>
                    <a:pt x="29740" y="4261"/>
                    <a:pt x="30921" y="4283"/>
                  </a:cubicBezTo>
                  <a:cubicBezTo>
                    <a:pt x="31086" y="4289"/>
                    <a:pt x="31254" y="4294"/>
                    <a:pt x="31422" y="4294"/>
                  </a:cubicBezTo>
                  <a:cubicBezTo>
                    <a:pt x="32051" y="4294"/>
                    <a:pt x="32686" y="4224"/>
                    <a:pt x="33208" y="3892"/>
                  </a:cubicBezTo>
                  <a:cubicBezTo>
                    <a:pt x="34171" y="3290"/>
                    <a:pt x="33901" y="1845"/>
                    <a:pt x="32787" y="1605"/>
                  </a:cubicBezTo>
                  <a:cubicBezTo>
                    <a:pt x="31252" y="1334"/>
                    <a:pt x="29748" y="943"/>
                    <a:pt x="28273" y="461"/>
                  </a:cubicBezTo>
                  <a:cubicBezTo>
                    <a:pt x="28116" y="398"/>
                    <a:pt x="27956" y="368"/>
                    <a:pt x="27799" y="368"/>
                  </a:cubicBezTo>
                  <a:cubicBezTo>
                    <a:pt x="27502" y="368"/>
                    <a:pt x="27215" y="475"/>
                    <a:pt x="26979" y="672"/>
                  </a:cubicBezTo>
                  <a:cubicBezTo>
                    <a:pt x="26504" y="1113"/>
                    <a:pt x="25940" y="1275"/>
                    <a:pt x="25330" y="1275"/>
                  </a:cubicBezTo>
                  <a:cubicBezTo>
                    <a:pt x="23732" y="1275"/>
                    <a:pt x="21817" y="162"/>
                    <a:pt x="20358" y="10"/>
                  </a:cubicBezTo>
                  <a:cubicBezTo>
                    <a:pt x="20260" y="3"/>
                    <a:pt x="20163" y="0"/>
                    <a:pt x="20066" y="0"/>
                  </a:cubicBezTo>
                  <a:close/>
                </a:path>
              </a:pathLst>
            </a:custGeom>
            <a:solidFill>
              <a:srgbClr val="ADD3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5"/>
            <p:cNvSpPr/>
            <p:nvPr/>
          </p:nvSpPr>
          <p:spPr>
            <a:xfrm>
              <a:off x="5860575" y="3397475"/>
              <a:ext cx="542775" cy="72100"/>
            </a:xfrm>
            <a:custGeom>
              <a:avLst/>
              <a:gdLst/>
              <a:ahLst/>
              <a:cxnLst/>
              <a:rect l="l" t="t" r="r" b="b"/>
              <a:pathLst>
                <a:path w="21711" h="2884" extrusionOk="0">
                  <a:moveTo>
                    <a:pt x="8963" y="0"/>
                  </a:moveTo>
                  <a:cubicBezTo>
                    <a:pt x="8894" y="0"/>
                    <a:pt x="8826" y="3"/>
                    <a:pt x="8758" y="9"/>
                  </a:cubicBezTo>
                  <a:cubicBezTo>
                    <a:pt x="7813" y="96"/>
                    <a:pt x="6594" y="827"/>
                    <a:pt x="5584" y="827"/>
                  </a:cubicBezTo>
                  <a:cubicBezTo>
                    <a:pt x="5211" y="827"/>
                    <a:pt x="4867" y="728"/>
                    <a:pt x="4575" y="460"/>
                  </a:cubicBezTo>
                  <a:cubicBezTo>
                    <a:pt x="4417" y="322"/>
                    <a:pt x="4220" y="248"/>
                    <a:pt x="4026" y="248"/>
                  </a:cubicBezTo>
                  <a:cubicBezTo>
                    <a:pt x="3925" y="248"/>
                    <a:pt x="3825" y="268"/>
                    <a:pt x="3732" y="309"/>
                  </a:cubicBezTo>
                  <a:cubicBezTo>
                    <a:pt x="2799" y="610"/>
                    <a:pt x="1836" y="851"/>
                    <a:pt x="873" y="1032"/>
                  </a:cubicBezTo>
                  <a:cubicBezTo>
                    <a:pt x="181" y="1182"/>
                    <a:pt x="0" y="2085"/>
                    <a:pt x="572" y="2506"/>
                  </a:cubicBezTo>
                  <a:cubicBezTo>
                    <a:pt x="917" y="2690"/>
                    <a:pt x="1297" y="2769"/>
                    <a:pt x="1672" y="2769"/>
                  </a:cubicBezTo>
                  <a:cubicBezTo>
                    <a:pt x="1788" y="2769"/>
                    <a:pt x="1903" y="2761"/>
                    <a:pt x="2017" y="2747"/>
                  </a:cubicBezTo>
                  <a:cubicBezTo>
                    <a:pt x="2802" y="2732"/>
                    <a:pt x="3588" y="2725"/>
                    <a:pt x="4373" y="2725"/>
                  </a:cubicBezTo>
                  <a:cubicBezTo>
                    <a:pt x="8246" y="2725"/>
                    <a:pt x="12120" y="2883"/>
                    <a:pt x="15993" y="2883"/>
                  </a:cubicBezTo>
                  <a:cubicBezTo>
                    <a:pt x="17383" y="2883"/>
                    <a:pt x="18774" y="2863"/>
                    <a:pt x="20164" y="2807"/>
                  </a:cubicBezTo>
                  <a:cubicBezTo>
                    <a:pt x="21710" y="2667"/>
                    <a:pt x="20499" y="242"/>
                    <a:pt x="19106" y="242"/>
                  </a:cubicBezTo>
                  <a:cubicBezTo>
                    <a:pt x="19008" y="242"/>
                    <a:pt x="18909" y="254"/>
                    <a:pt x="18810" y="279"/>
                  </a:cubicBezTo>
                  <a:cubicBezTo>
                    <a:pt x="18112" y="383"/>
                    <a:pt x="17436" y="864"/>
                    <a:pt x="16782" y="864"/>
                  </a:cubicBezTo>
                  <a:cubicBezTo>
                    <a:pt x="16675" y="864"/>
                    <a:pt x="16568" y="851"/>
                    <a:pt x="16462" y="821"/>
                  </a:cubicBezTo>
                  <a:cubicBezTo>
                    <a:pt x="16342" y="791"/>
                    <a:pt x="16252" y="731"/>
                    <a:pt x="16161" y="671"/>
                  </a:cubicBezTo>
                  <a:cubicBezTo>
                    <a:pt x="15723" y="290"/>
                    <a:pt x="15254" y="166"/>
                    <a:pt x="14762" y="166"/>
                  </a:cubicBezTo>
                  <a:cubicBezTo>
                    <a:pt x="13971" y="166"/>
                    <a:pt x="13121" y="488"/>
                    <a:pt x="12249" y="580"/>
                  </a:cubicBezTo>
                  <a:lnTo>
                    <a:pt x="12129" y="580"/>
                  </a:lnTo>
                  <a:cubicBezTo>
                    <a:pt x="12104" y="581"/>
                    <a:pt x="12080" y="581"/>
                    <a:pt x="12055" y="581"/>
                  </a:cubicBezTo>
                  <a:cubicBezTo>
                    <a:pt x="11008" y="581"/>
                    <a:pt x="9984" y="0"/>
                    <a:pt x="8963" y="0"/>
                  </a:cubicBezTo>
                  <a:close/>
                </a:path>
              </a:pathLst>
            </a:custGeom>
            <a:solidFill>
              <a:srgbClr val="ADD3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45"/>
            <p:cNvSpPr/>
            <p:nvPr/>
          </p:nvSpPr>
          <p:spPr>
            <a:xfrm>
              <a:off x="4472450" y="3672300"/>
              <a:ext cx="2339900" cy="198650"/>
            </a:xfrm>
            <a:custGeom>
              <a:avLst/>
              <a:gdLst/>
              <a:ahLst/>
              <a:cxnLst/>
              <a:rect l="l" t="t" r="r" b="b"/>
              <a:pathLst>
                <a:path w="93596" h="7946" fill="none" extrusionOk="0">
                  <a:moveTo>
                    <a:pt x="21759" y="752"/>
                  </a:moveTo>
                  <a:cubicBezTo>
                    <a:pt x="0" y="7945"/>
                    <a:pt x="93595" y="6892"/>
                    <a:pt x="74666" y="0"/>
                  </a:cubicBezTo>
                </a:path>
              </a:pathLst>
            </a:custGeom>
            <a:noFill/>
            <a:ln w="47400" cap="rnd" cmpd="sng">
              <a:solidFill>
                <a:srgbClr val="55BFD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45"/>
            <p:cNvSpPr/>
            <p:nvPr/>
          </p:nvSpPr>
          <p:spPr>
            <a:xfrm>
              <a:off x="5969675" y="3397675"/>
              <a:ext cx="758400" cy="161025"/>
            </a:xfrm>
            <a:custGeom>
              <a:avLst/>
              <a:gdLst/>
              <a:ahLst/>
              <a:cxnLst/>
              <a:rect l="l" t="t" r="r" b="b"/>
              <a:pathLst>
                <a:path w="30336" h="6441" fill="none" extrusionOk="0">
                  <a:moveTo>
                    <a:pt x="20404" y="1"/>
                  </a:moveTo>
                  <a:cubicBezTo>
                    <a:pt x="30336" y="6441"/>
                    <a:pt x="5417" y="4605"/>
                    <a:pt x="0" y="4906"/>
                  </a:cubicBezTo>
                </a:path>
              </a:pathLst>
            </a:custGeom>
            <a:noFill/>
            <a:ln w="28600" cap="rnd" cmpd="sng">
              <a:solidFill>
                <a:srgbClr val="55BFD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45"/>
            <p:cNvSpPr/>
            <p:nvPr/>
          </p:nvSpPr>
          <p:spPr>
            <a:xfrm>
              <a:off x="4495775" y="4644925"/>
              <a:ext cx="416675" cy="162275"/>
            </a:xfrm>
            <a:custGeom>
              <a:avLst/>
              <a:gdLst/>
              <a:ahLst/>
              <a:cxnLst/>
              <a:rect l="l" t="t" r="r" b="b"/>
              <a:pathLst>
                <a:path w="16667" h="6491" extrusionOk="0">
                  <a:moveTo>
                    <a:pt x="15958" y="1"/>
                  </a:moveTo>
                  <a:cubicBezTo>
                    <a:pt x="15894" y="1"/>
                    <a:pt x="15827" y="31"/>
                    <a:pt x="15770" y="98"/>
                  </a:cubicBezTo>
                  <a:lnTo>
                    <a:pt x="13272" y="2987"/>
                  </a:lnTo>
                  <a:lnTo>
                    <a:pt x="16221" y="4973"/>
                  </a:lnTo>
                  <a:cubicBezTo>
                    <a:pt x="16266" y="5005"/>
                    <a:pt x="16311" y="5019"/>
                    <a:pt x="16355" y="5019"/>
                  </a:cubicBezTo>
                  <a:cubicBezTo>
                    <a:pt x="16521" y="5019"/>
                    <a:pt x="16667" y="4814"/>
                    <a:pt x="16643" y="4552"/>
                  </a:cubicBezTo>
                  <a:lnTo>
                    <a:pt x="16252" y="369"/>
                  </a:lnTo>
                  <a:cubicBezTo>
                    <a:pt x="16231" y="143"/>
                    <a:pt x="16098" y="1"/>
                    <a:pt x="15958" y="1"/>
                  </a:cubicBezTo>
                  <a:close/>
                  <a:moveTo>
                    <a:pt x="5775" y="258"/>
                  </a:moveTo>
                  <a:cubicBezTo>
                    <a:pt x="2607" y="258"/>
                    <a:pt x="762" y="2012"/>
                    <a:pt x="151" y="2716"/>
                  </a:cubicBezTo>
                  <a:cubicBezTo>
                    <a:pt x="31" y="2897"/>
                    <a:pt x="0" y="3107"/>
                    <a:pt x="121" y="3318"/>
                  </a:cubicBezTo>
                  <a:cubicBezTo>
                    <a:pt x="1581" y="5689"/>
                    <a:pt x="3474" y="6490"/>
                    <a:pt x="5366" y="6490"/>
                  </a:cubicBezTo>
                  <a:cubicBezTo>
                    <a:pt x="9165" y="6490"/>
                    <a:pt x="12961" y="3258"/>
                    <a:pt x="13242" y="3017"/>
                  </a:cubicBezTo>
                  <a:lnTo>
                    <a:pt x="13272" y="2987"/>
                  </a:lnTo>
                  <a:cubicBezTo>
                    <a:pt x="10243" y="940"/>
                    <a:pt x="7751" y="258"/>
                    <a:pt x="5775" y="258"/>
                  </a:cubicBezTo>
                  <a:close/>
                </a:path>
              </a:pathLst>
            </a:custGeom>
            <a:solidFill>
              <a:srgbClr val="0E8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45"/>
            <p:cNvSpPr/>
            <p:nvPr/>
          </p:nvSpPr>
          <p:spPr>
            <a:xfrm>
              <a:off x="4568100" y="4710900"/>
              <a:ext cx="64625" cy="74450"/>
            </a:xfrm>
            <a:custGeom>
              <a:avLst/>
              <a:gdLst/>
              <a:ahLst/>
              <a:cxnLst/>
              <a:rect l="l" t="t" r="r" b="b"/>
              <a:pathLst>
                <a:path w="2585" h="2978" extrusionOk="0">
                  <a:moveTo>
                    <a:pt x="543" y="0"/>
                  </a:moveTo>
                  <a:cubicBezTo>
                    <a:pt x="261" y="0"/>
                    <a:pt x="0" y="310"/>
                    <a:pt x="177" y="619"/>
                  </a:cubicBezTo>
                  <a:lnTo>
                    <a:pt x="1802" y="2816"/>
                  </a:lnTo>
                  <a:cubicBezTo>
                    <a:pt x="1862" y="2906"/>
                    <a:pt x="1953" y="2936"/>
                    <a:pt x="2043" y="2966"/>
                  </a:cubicBezTo>
                  <a:cubicBezTo>
                    <a:pt x="2075" y="2974"/>
                    <a:pt x="2105" y="2978"/>
                    <a:pt x="2134" y="2978"/>
                  </a:cubicBezTo>
                  <a:cubicBezTo>
                    <a:pt x="2212" y="2978"/>
                    <a:pt x="2278" y="2950"/>
                    <a:pt x="2344" y="2906"/>
                  </a:cubicBezTo>
                  <a:cubicBezTo>
                    <a:pt x="2524" y="2786"/>
                    <a:pt x="2585" y="2515"/>
                    <a:pt x="2434" y="2364"/>
                  </a:cubicBezTo>
                  <a:lnTo>
                    <a:pt x="839" y="137"/>
                  </a:lnTo>
                  <a:cubicBezTo>
                    <a:pt x="751" y="41"/>
                    <a:pt x="646" y="0"/>
                    <a:pt x="543" y="0"/>
                  </a:cubicBezTo>
                  <a:close/>
                </a:path>
              </a:pathLst>
            </a:custGeom>
            <a:solidFill>
              <a:srgbClr val="CDCD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45"/>
            <p:cNvSpPr/>
            <p:nvPr/>
          </p:nvSpPr>
          <p:spPr>
            <a:xfrm>
              <a:off x="4561975" y="4717325"/>
              <a:ext cx="81400" cy="60525"/>
            </a:xfrm>
            <a:custGeom>
              <a:avLst/>
              <a:gdLst/>
              <a:ahLst/>
              <a:cxnLst/>
              <a:rect l="l" t="t" r="r" b="b"/>
              <a:pathLst>
                <a:path w="3256" h="2421" extrusionOk="0">
                  <a:moveTo>
                    <a:pt x="2679" y="1"/>
                  </a:moveTo>
                  <a:cubicBezTo>
                    <a:pt x="2602" y="1"/>
                    <a:pt x="2519" y="28"/>
                    <a:pt x="2438" y="91"/>
                  </a:cubicBezTo>
                  <a:lnTo>
                    <a:pt x="211" y="1686"/>
                  </a:lnTo>
                  <a:cubicBezTo>
                    <a:pt x="31" y="1806"/>
                    <a:pt x="1" y="2077"/>
                    <a:pt x="121" y="2258"/>
                  </a:cubicBezTo>
                  <a:cubicBezTo>
                    <a:pt x="181" y="2348"/>
                    <a:pt x="302" y="2408"/>
                    <a:pt x="392" y="2408"/>
                  </a:cubicBezTo>
                  <a:cubicBezTo>
                    <a:pt x="424" y="2416"/>
                    <a:pt x="454" y="2420"/>
                    <a:pt x="483" y="2420"/>
                  </a:cubicBezTo>
                  <a:cubicBezTo>
                    <a:pt x="561" y="2420"/>
                    <a:pt x="627" y="2392"/>
                    <a:pt x="693" y="2348"/>
                  </a:cubicBezTo>
                  <a:lnTo>
                    <a:pt x="2890" y="753"/>
                  </a:lnTo>
                  <a:cubicBezTo>
                    <a:pt x="3255" y="485"/>
                    <a:pt x="3010" y="1"/>
                    <a:pt x="2679" y="1"/>
                  </a:cubicBezTo>
                  <a:close/>
                </a:path>
              </a:pathLst>
            </a:custGeom>
            <a:solidFill>
              <a:srgbClr val="CDCD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45"/>
            <p:cNvSpPr/>
            <p:nvPr/>
          </p:nvSpPr>
          <p:spPr>
            <a:xfrm>
              <a:off x="2244300" y="3923925"/>
              <a:ext cx="1175" cy="3100"/>
            </a:xfrm>
            <a:custGeom>
              <a:avLst/>
              <a:gdLst/>
              <a:ahLst/>
              <a:cxnLst/>
              <a:rect l="l" t="t" r="r" b="b"/>
              <a:pathLst>
                <a:path w="47" h="124" extrusionOk="0">
                  <a:moveTo>
                    <a:pt x="1" y="0"/>
                  </a:moveTo>
                  <a:cubicBezTo>
                    <a:pt x="1" y="0"/>
                    <a:pt x="5" y="13"/>
                    <a:pt x="16" y="47"/>
                  </a:cubicBezTo>
                  <a:cubicBezTo>
                    <a:pt x="37" y="103"/>
                    <a:pt x="45" y="123"/>
                    <a:pt x="45" y="123"/>
                  </a:cubicBezTo>
                  <a:cubicBezTo>
                    <a:pt x="47" y="123"/>
                    <a:pt x="3" y="0"/>
                    <a:pt x="1" y="0"/>
                  </a:cubicBezTo>
                  <a:close/>
                </a:path>
              </a:pathLst>
            </a:custGeom>
            <a:solidFill>
              <a:srgbClr val="55BF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45"/>
            <p:cNvSpPr/>
            <p:nvPr/>
          </p:nvSpPr>
          <p:spPr>
            <a:xfrm>
              <a:off x="3520375" y="4922600"/>
              <a:ext cx="1850" cy="4025"/>
            </a:xfrm>
            <a:custGeom>
              <a:avLst/>
              <a:gdLst/>
              <a:ahLst/>
              <a:cxnLst/>
              <a:rect l="l" t="t" r="r" b="b"/>
              <a:pathLst>
                <a:path w="74" h="161" extrusionOk="0">
                  <a:moveTo>
                    <a:pt x="69" y="0"/>
                  </a:moveTo>
                  <a:cubicBezTo>
                    <a:pt x="66" y="0"/>
                    <a:pt x="59" y="11"/>
                    <a:pt x="44" y="36"/>
                  </a:cubicBezTo>
                  <a:lnTo>
                    <a:pt x="44" y="66"/>
                  </a:lnTo>
                  <a:cubicBezTo>
                    <a:pt x="44" y="66"/>
                    <a:pt x="44" y="69"/>
                    <a:pt x="43" y="75"/>
                  </a:cubicBezTo>
                  <a:lnTo>
                    <a:pt x="43" y="75"/>
                  </a:lnTo>
                  <a:cubicBezTo>
                    <a:pt x="59" y="37"/>
                    <a:pt x="73" y="0"/>
                    <a:pt x="69" y="0"/>
                  </a:cubicBezTo>
                  <a:close/>
                  <a:moveTo>
                    <a:pt x="43" y="75"/>
                  </a:moveTo>
                  <a:cubicBezTo>
                    <a:pt x="37" y="87"/>
                    <a:pt x="32" y="99"/>
                    <a:pt x="27" y="110"/>
                  </a:cubicBezTo>
                  <a:lnTo>
                    <a:pt x="27" y="110"/>
                  </a:lnTo>
                  <a:cubicBezTo>
                    <a:pt x="37" y="96"/>
                    <a:pt x="41" y="83"/>
                    <a:pt x="43" y="75"/>
                  </a:cubicBezTo>
                  <a:close/>
                  <a:moveTo>
                    <a:pt x="27" y="110"/>
                  </a:moveTo>
                  <a:lnTo>
                    <a:pt x="27" y="110"/>
                  </a:lnTo>
                  <a:cubicBezTo>
                    <a:pt x="23" y="116"/>
                    <a:pt x="19" y="121"/>
                    <a:pt x="14" y="126"/>
                  </a:cubicBezTo>
                  <a:cubicBezTo>
                    <a:pt x="4" y="151"/>
                    <a:pt x="0" y="161"/>
                    <a:pt x="1" y="161"/>
                  </a:cubicBezTo>
                  <a:cubicBezTo>
                    <a:pt x="3" y="161"/>
                    <a:pt x="14" y="139"/>
                    <a:pt x="27" y="110"/>
                  </a:cubicBezTo>
                  <a:close/>
                </a:path>
              </a:pathLst>
            </a:custGeom>
            <a:solidFill>
              <a:srgbClr val="55BF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45"/>
            <p:cNvSpPr/>
            <p:nvPr/>
          </p:nvSpPr>
          <p:spPr>
            <a:xfrm>
              <a:off x="2266900" y="3962075"/>
              <a:ext cx="3150" cy="3850"/>
            </a:xfrm>
            <a:custGeom>
              <a:avLst/>
              <a:gdLst/>
              <a:ahLst/>
              <a:cxnLst/>
              <a:rect l="l" t="t" r="r" b="b"/>
              <a:pathLst>
                <a:path w="126" h="154" extrusionOk="0">
                  <a:moveTo>
                    <a:pt x="15" y="1"/>
                  </a:moveTo>
                  <a:cubicBezTo>
                    <a:pt x="0" y="1"/>
                    <a:pt x="113" y="153"/>
                    <a:pt x="123" y="153"/>
                  </a:cubicBezTo>
                  <a:cubicBezTo>
                    <a:pt x="126" y="153"/>
                    <a:pt x="121" y="143"/>
                    <a:pt x="105" y="116"/>
                  </a:cubicBezTo>
                  <a:lnTo>
                    <a:pt x="75" y="86"/>
                  </a:lnTo>
                  <a:lnTo>
                    <a:pt x="45" y="26"/>
                  </a:lnTo>
                  <a:cubicBezTo>
                    <a:pt x="27" y="8"/>
                    <a:pt x="18" y="1"/>
                    <a:pt x="15" y="1"/>
                  </a:cubicBezTo>
                  <a:close/>
                </a:path>
              </a:pathLst>
            </a:custGeom>
            <a:solidFill>
              <a:srgbClr val="55BF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45"/>
            <p:cNvSpPr/>
            <p:nvPr/>
          </p:nvSpPr>
          <p:spPr>
            <a:xfrm>
              <a:off x="2347875" y="4040000"/>
              <a:ext cx="2625" cy="2000"/>
            </a:xfrm>
            <a:custGeom>
              <a:avLst/>
              <a:gdLst/>
              <a:ahLst/>
              <a:cxnLst/>
              <a:rect l="l" t="t" r="r" b="b"/>
              <a:pathLst>
                <a:path w="105" h="80" extrusionOk="0">
                  <a:moveTo>
                    <a:pt x="11" y="1"/>
                  </a:moveTo>
                  <a:cubicBezTo>
                    <a:pt x="0" y="1"/>
                    <a:pt x="56" y="43"/>
                    <a:pt x="86" y="66"/>
                  </a:cubicBezTo>
                  <a:lnTo>
                    <a:pt x="86" y="66"/>
                  </a:lnTo>
                  <a:lnTo>
                    <a:pt x="86" y="38"/>
                  </a:lnTo>
                  <a:cubicBezTo>
                    <a:pt x="38" y="11"/>
                    <a:pt x="16" y="1"/>
                    <a:pt x="11" y="1"/>
                  </a:cubicBezTo>
                  <a:close/>
                  <a:moveTo>
                    <a:pt x="86" y="66"/>
                  </a:moveTo>
                  <a:lnTo>
                    <a:pt x="86" y="69"/>
                  </a:lnTo>
                  <a:cubicBezTo>
                    <a:pt x="98" y="76"/>
                    <a:pt x="103" y="80"/>
                    <a:pt x="103" y="80"/>
                  </a:cubicBezTo>
                  <a:cubicBezTo>
                    <a:pt x="104" y="80"/>
                    <a:pt x="97" y="74"/>
                    <a:pt x="86" y="66"/>
                  </a:cubicBezTo>
                  <a:close/>
                </a:path>
              </a:pathLst>
            </a:custGeom>
            <a:solidFill>
              <a:srgbClr val="55BF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45"/>
            <p:cNvSpPr/>
            <p:nvPr/>
          </p:nvSpPr>
          <p:spPr>
            <a:xfrm>
              <a:off x="3240825" y="5128125"/>
              <a:ext cx="775" cy="775"/>
            </a:xfrm>
            <a:custGeom>
              <a:avLst/>
              <a:gdLst/>
              <a:ahLst/>
              <a:cxnLst/>
              <a:rect l="l" t="t" r="r" b="b"/>
              <a:pathLst>
                <a:path w="31" h="31" extrusionOk="0">
                  <a:moveTo>
                    <a:pt x="30" y="0"/>
                  </a:moveTo>
                  <a:lnTo>
                    <a:pt x="0" y="30"/>
                  </a:lnTo>
                  <a:close/>
                </a:path>
              </a:pathLst>
            </a:custGeom>
            <a:solidFill>
              <a:srgbClr val="55BF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45"/>
            <p:cNvSpPr/>
            <p:nvPr/>
          </p:nvSpPr>
          <p:spPr>
            <a:xfrm>
              <a:off x="3439450" y="5019025"/>
              <a:ext cx="775" cy="775"/>
            </a:xfrm>
            <a:custGeom>
              <a:avLst/>
              <a:gdLst/>
              <a:ahLst/>
              <a:cxnLst/>
              <a:rect l="l" t="t" r="r" b="b"/>
              <a:pathLst>
                <a:path w="31" h="31" extrusionOk="0">
                  <a:moveTo>
                    <a:pt x="30" y="1"/>
                  </a:moveTo>
                  <a:lnTo>
                    <a:pt x="0" y="31"/>
                  </a:lnTo>
                  <a:lnTo>
                    <a:pt x="30" y="1"/>
                  </a:lnTo>
                  <a:close/>
                </a:path>
              </a:pathLst>
            </a:custGeom>
            <a:solidFill>
              <a:srgbClr val="55BF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5"/>
            <p:cNvSpPr/>
            <p:nvPr/>
          </p:nvSpPr>
          <p:spPr>
            <a:xfrm>
              <a:off x="3529725" y="4891250"/>
              <a:ext cx="850" cy="3525"/>
            </a:xfrm>
            <a:custGeom>
              <a:avLst/>
              <a:gdLst/>
              <a:ahLst/>
              <a:cxnLst/>
              <a:rect l="l" t="t" r="r" b="b"/>
              <a:pathLst>
                <a:path w="34" h="141" extrusionOk="0">
                  <a:moveTo>
                    <a:pt x="25" y="1"/>
                  </a:moveTo>
                  <a:lnTo>
                    <a:pt x="25" y="1"/>
                  </a:lnTo>
                  <a:cubicBezTo>
                    <a:pt x="22" y="1"/>
                    <a:pt x="15" y="23"/>
                    <a:pt x="1" y="86"/>
                  </a:cubicBezTo>
                  <a:cubicBezTo>
                    <a:pt x="1" y="126"/>
                    <a:pt x="3" y="141"/>
                    <a:pt x="6" y="141"/>
                  </a:cubicBezTo>
                  <a:cubicBezTo>
                    <a:pt x="15" y="141"/>
                    <a:pt x="34" y="1"/>
                    <a:pt x="25" y="1"/>
                  </a:cubicBezTo>
                  <a:close/>
                </a:path>
              </a:pathLst>
            </a:custGeom>
            <a:solidFill>
              <a:srgbClr val="55BF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45"/>
            <p:cNvSpPr/>
            <p:nvPr/>
          </p:nvSpPr>
          <p:spPr>
            <a:xfrm>
              <a:off x="3518700" y="4822825"/>
              <a:ext cx="1300" cy="3050"/>
            </a:xfrm>
            <a:custGeom>
              <a:avLst/>
              <a:gdLst/>
              <a:ahLst/>
              <a:cxnLst/>
              <a:rect l="l" t="t" r="r" b="b"/>
              <a:pathLst>
                <a:path w="52" h="122" extrusionOk="0">
                  <a:moveTo>
                    <a:pt x="6" y="0"/>
                  </a:moveTo>
                  <a:cubicBezTo>
                    <a:pt x="0" y="0"/>
                    <a:pt x="46" y="122"/>
                    <a:pt x="50" y="122"/>
                  </a:cubicBezTo>
                  <a:cubicBezTo>
                    <a:pt x="51" y="122"/>
                    <a:pt x="45" y="97"/>
                    <a:pt x="20" y="24"/>
                  </a:cubicBezTo>
                  <a:cubicBezTo>
                    <a:pt x="12" y="7"/>
                    <a:pt x="8" y="0"/>
                    <a:pt x="6" y="0"/>
                  </a:cubicBezTo>
                  <a:close/>
                </a:path>
              </a:pathLst>
            </a:custGeom>
            <a:solidFill>
              <a:srgbClr val="55BF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45"/>
            <p:cNvSpPr/>
            <p:nvPr/>
          </p:nvSpPr>
          <p:spPr>
            <a:xfrm>
              <a:off x="3498125" y="4962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55BF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45"/>
            <p:cNvSpPr/>
            <p:nvPr/>
          </p:nvSpPr>
          <p:spPr>
            <a:xfrm>
              <a:off x="2423000" y="3724200"/>
              <a:ext cx="2275" cy="775"/>
            </a:xfrm>
            <a:custGeom>
              <a:avLst/>
              <a:gdLst/>
              <a:ahLst/>
              <a:cxnLst/>
              <a:rect l="l" t="t" r="r" b="b"/>
              <a:pathLst>
                <a:path w="91" h="31" extrusionOk="0">
                  <a:moveTo>
                    <a:pt x="91" y="1"/>
                  </a:moveTo>
                  <a:lnTo>
                    <a:pt x="0" y="31"/>
                  </a:lnTo>
                  <a:lnTo>
                    <a:pt x="30" y="31"/>
                  </a:lnTo>
                  <a:lnTo>
                    <a:pt x="91" y="1"/>
                  </a:lnTo>
                  <a:close/>
                </a:path>
              </a:pathLst>
            </a:custGeom>
            <a:solidFill>
              <a:srgbClr val="55BF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45"/>
            <p:cNvSpPr/>
            <p:nvPr/>
          </p:nvSpPr>
          <p:spPr>
            <a:xfrm>
              <a:off x="2257250" y="3830625"/>
              <a:ext cx="1900" cy="1975"/>
            </a:xfrm>
            <a:custGeom>
              <a:avLst/>
              <a:gdLst/>
              <a:ahLst/>
              <a:cxnLst/>
              <a:rect l="l" t="t" r="r" b="b"/>
              <a:pathLst>
                <a:path w="76" h="79" extrusionOk="0">
                  <a:moveTo>
                    <a:pt x="74" y="0"/>
                  </a:moveTo>
                  <a:cubicBezTo>
                    <a:pt x="70" y="0"/>
                    <a:pt x="0" y="79"/>
                    <a:pt x="5" y="79"/>
                  </a:cubicBezTo>
                  <a:cubicBezTo>
                    <a:pt x="7" y="79"/>
                    <a:pt x="16" y="70"/>
                    <a:pt x="40" y="47"/>
                  </a:cubicBezTo>
                  <a:cubicBezTo>
                    <a:pt x="67" y="13"/>
                    <a:pt x="76" y="0"/>
                    <a:pt x="74" y="0"/>
                  </a:cubicBezTo>
                  <a:close/>
                </a:path>
              </a:pathLst>
            </a:custGeom>
            <a:solidFill>
              <a:srgbClr val="55BF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45"/>
            <p:cNvSpPr/>
            <p:nvPr/>
          </p:nvSpPr>
          <p:spPr>
            <a:xfrm>
              <a:off x="2237125" y="3897075"/>
              <a:ext cx="800" cy="3550"/>
            </a:xfrm>
            <a:custGeom>
              <a:avLst/>
              <a:gdLst/>
              <a:ahLst/>
              <a:cxnLst/>
              <a:rect l="l" t="t" r="r" b="b"/>
              <a:pathLst>
                <a:path w="32" h="142" extrusionOk="0">
                  <a:moveTo>
                    <a:pt x="6" y="1"/>
                  </a:moveTo>
                  <a:cubicBezTo>
                    <a:pt x="0" y="1"/>
                    <a:pt x="23" y="142"/>
                    <a:pt x="30" y="142"/>
                  </a:cubicBezTo>
                  <a:cubicBezTo>
                    <a:pt x="31" y="142"/>
                    <a:pt x="32" y="137"/>
                    <a:pt x="32" y="128"/>
                  </a:cubicBezTo>
                  <a:lnTo>
                    <a:pt x="32" y="98"/>
                  </a:lnTo>
                  <a:cubicBezTo>
                    <a:pt x="16" y="26"/>
                    <a:pt x="8" y="1"/>
                    <a:pt x="6" y="1"/>
                  </a:cubicBezTo>
                  <a:close/>
                </a:path>
              </a:pathLst>
            </a:custGeom>
            <a:solidFill>
              <a:srgbClr val="55BF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45"/>
            <p:cNvSpPr/>
            <p:nvPr/>
          </p:nvSpPr>
          <p:spPr>
            <a:xfrm>
              <a:off x="2237150" y="3876925"/>
              <a:ext cx="775" cy="3050"/>
            </a:xfrm>
            <a:custGeom>
              <a:avLst/>
              <a:gdLst/>
              <a:ahLst/>
              <a:cxnLst/>
              <a:rect l="l" t="t" r="r" b="b"/>
              <a:pathLst>
                <a:path w="31" h="122" extrusionOk="0">
                  <a:moveTo>
                    <a:pt x="1" y="1"/>
                  </a:moveTo>
                  <a:lnTo>
                    <a:pt x="1" y="121"/>
                  </a:lnTo>
                  <a:cubicBezTo>
                    <a:pt x="31" y="91"/>
                    <a:pt x="31" y="31"/>
                    <a:pt x="1" y="1"/>
                  </a:cubicBezTo>
                  <a:close/>
                </a:path>
              </a:pathLst>
            </a:custGeom>
            <a:solidFill>
              <a:srgbClr val="55BF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5"/>
            <p:cNvSpPr/>
            <p:nvPr/>
          </p:nvSpPr>
          <p:spPr>
            <a:xfrm>
              <a:off x="2242475" y="3855550"/>
              <a:ext cx="1400" cy="3300"/>
            </a:xfrm>
            <a:custGeom>
              <a:avLst/>
              <a:gdLst/>
              <a:ahLst/>
              <a:cxnLst/>
              <a:rect l="l" t="t" r="r" b="b"/>
              <a:pathLst>
                <a:path w="56" h="132" extrusionOk="0">
                  <a:moveTo>
                    <a:pt x="55" y="1"/>
                  </a:moveTo>
                  <a:lnTo>
                    <a:pt x="55" y="1"/>
                  </a:lnTo>
                  <a:cubicBezTo>
                    <a:pt x="53" y="1"/>
                    <a:pt x="1" y="131"/>
                    <a:pt x="3" y="131"/>
                  </a:cubicBezTo>
                  <a:cubicBezTo>
                    <a:pt x="3" y="131"/>
                    <a:pt x="11" y="116"/>
                    <a:pt x="29" y="73"/>
                  </a:cubicBezTo>
                  <a:cubicBezTo>
                    <a:pt x="49" y="20"/>
                    <a:pt x="55" y="1"/>
                    <a:pt x="55" y="1"/>
                  </a:cubicBezTo>
                  <a:close/>
                </a:path>
              </a:pathLst>
            </a:custGeom>
            <a:solidFill>
              <a:srgbClr val="55BF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5"/>
            <p:cNvSpPr/>
            <p:nvPr/>
          </p:nvSpPr>
          <p:spPr>
            <a:xfrm>
              <a:off x="3486775" y="4770550"/>
              <a:ext cx="2450" cy="3425"/>
            </a:xfrm>
            <a:custGeom>
              <a:avLst/>
              <a:gdLst/>
              <a:ahLst/>
              <a:cxnLst/>
              <a:rect l="l" t="t" r="r" b="b"/>
              <a:pathLst>
                <a:path w="98" h="137" extrusionOk="0">
                  <a:moveTo>
                    <a:pt x="2" y="1"/>
                  </a:moveTo>
                  <a:cubicBezTo>
                    <a:pt x="1" y="1"/>
                    <a:pt x="15" y="22"/>
                    <a:pt x="33" y="47"/>
                  </a:cubicBezTo>
                  <a:lnTo>
                    <a:pt x="33" y="47"/>
                  </a:lnTo>
                  <a:lnTo>
                    <a:pt x="33" y="38"/>
                  </a:lnTo>
                  <a:cubicBezTo>
                    <a:pt x="12" y="12"/>
                    <a:pt x="3" y="1"/>
                    <a:pt x="2" y="1"/>
                  </a:cubicBezTo>
                  <a:close/>
                  <a:moveTo>
                    <a:pt x="33" y="47"/>
                  </a:moveTo>
                  <a:lnTo>
                    <a:pt x="33" y="69"/>
                  </a:lnTo>
                  <a:lnTo>
                    <a:pt x="63" y="99"/>
                  </a:lnTo>
                  <a:cubicBezTo>
                    <a:pt x="85" y="126"/>
                    <a:pt x="94" y="136"/>
                    <a:pt x="95" y="136"/>
                  </a:cubicBezTo>
                  <a:cubicBezTo>
                    <a:pt x="97" y="136"/>
                    <a:pt x="61" y="87"/>
                    <a:pt x="33" y="47"/>
                  </a:cubicBezTo>
                  <a:close/>
                </a:path>
              </a:pathLst>
            </a:custGeom>
            <a:solidFill>
              <a:srgbClr val="054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5"/>
            <p:cNvSpPr/>
            <p:nvPr/>
          </p:nvSpPr>
          <p:spPr>
            <a:xfrm>
              <a:off x="3383775" y="4672950"/>
              <a:ext cx="5275" cy="3775"/>
            </a:xfrm>
            <a:custGeom>
              <a:avLst/>
              <a:gdLst/>
              <a:ahLst/>
              <a:cxnLst/>
              <a:rect l="l" t="t" r="r" b="b"/>
              <a:pathLst>
                <a:path w="211" h="151" extrusionOk="0">
                  <a:moveTo>
                    <a:pt x="91" y="90"/>
                  </a:moveTo>
                  <a:cubicBezTo>
                    <a:pt x="0" y="0"/>
                    <a:pt x="30" y="30"/>
                    <a:pt x="91" y="90"/>
                  </a:cubicBezTo>
                  <a:cubicBezTo>
                    <a:pt x="151" y="120"/>
                    <a:pt x="211" y="151"/>
                    <a:pt x="91" y="90"/>
                  </a:cubicBezTo>
                  <a:close/>
                </a:path>
              </a:pathLst>
            </a:custGeom>
            <a:solidFill>
              <a:srgbClr val="054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5"/>
            <p:cNvSpPr/>
            <p:nvPr/>
          </p:nvSpPr>
          <p:spPr>
            <a:xfrm>
              <a:off x="4241625" y="4793900"/>
              <a:ext cx="339200" cy="162250"/>
            </a:xfrm>
            <a:custGeom>
              <a:avLst/>
              <a:gdLst/>
              <a:ahLst/>
              <a:cxnLst/>
              <a:rect l="l" t="t" r="r" b="b"/>
              <a:pathLst>
                <a:path w="13568" h="6490" extrusionOk="0">
                  <a:moveTo>
                    <a:pt x="556" y="0"/>
                  </a:moveTo>
                  <a:cubicBezTo>
                    <a:pt x="435" y="0"/>
                    <a:pt x="316" y="142"/>
                    <a:pt x="295" y="368"/>
                  </a:cubicBezTo>
                  <a:lnTo>
                    <a:pt x="24" y="4552"/>
                  </a:lnTo>
                  <a:cubicBezTo>
                    <a:pt x="1" y="4813"/>
                    <a:pt x="109" y="5019"/>
                    <a:pt x="244" y="5019"/>
                  </a:cubicBezTo>
                  <a:cubicBezTo>
                    <a:pt x="280" y="5019"/>
                    <a:pt x="318" y="5004"/>
                    <a:pt x="356" y="4973"/>
                  </a:cubicBezTo>
                  <a:lnTo>
                    <a:pt x="2747" y="3000"/>
                  </a:lnTo>
                  <a:lnTo>
                    <a:pt x="2733" y="2987"/>
                  </a:lnTo>
                  <a:lnTo>
                    <a:pt x="717" y="98"/>
                  </a:lnTo>
                  <a:cubicBezTo>
                    <a:pt x="669" y="31"/>
                    <a:pt x="612" y="0"/>
                    <a:pt x="556" y="0"/>
                  </a:cubicBezTo>
                  <a:close/>
                  <a:moveTo>
                    <a:pt x="8862" y="257"/>
                  </a:moveTo>
                  <a:cubicBezTo>
                    <a:pt x="7253" y="257"/>
                    <a:pt x="5226" y="940"/>
                    <a:pt x="2763" y="2987"/>
                  </a:cubicBezTo>
                  <a:lnTo>
                    <a:pt x="2747" y="3000"/>
                  </a:lnTo>
                  <a:lnTo>
                    <a:pt x="2763" y="3017"/>
                  </a:lnTo>
                  <a:cubicBezTo>
                    <a:pt x="3004" y="3258"/>
                    <a:pt x="6102" y="6490"/>
                    <a:pt x="9201" y="6490"/>
                  </a:cubicBezTo>
                  <a:cubicBezTo>
                    <a:pt x="10743" y="6490"/>
                    <a:pt x="12286" y="5689"/>
                    <a:pt x="13477" y="3318"/>
                  </a:cubicBezTo>
                  <a:cubicBezTo>
                    <a:pt x="13567" y="3107"/>
                    <a:pt x="13537" y="2896"/>
                    <a:pt x="13447" y="2716"/>
                  </a:cubicBezTo>
                  <a:cubicBezTo>
                    <a:pt x="12946" y="2012"/>
                    <a:pt x="11442" y="257"/>
                    <a:pt x="8862" y="257"/>
                  </a:cubicBezTo>
                  <a:close/>
                </a:path>
              </a:pathLst>
            </a:custGeom>
            <a:solidFill>
              <a:srgbClr val="0E8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5"/>
            <p:cNvSpPr/>
            <p:nvPr/>
          </p:nvSpPr>
          <p:spPr>
            <a:xfrm>
              <a:off x="4477575" y="4871400"/>
              <a:ext cx="65625" cy="36125"/>
            </a:xfrm>
            <a:custGeom>
              <a:avLst/>
              <a:gdLst/>
              <a:ahLst/>
              <a:cxnLst/>
              <a:rect l="l" t="t" r="r" b="b"/>
              <a:pathLst>
                <a:path w="2625" h="1445" extrusionOk="0">
                  <a:moveTo>
                    <a:pt x="434" y="1"/>
                  </a:moveTo>
                  <a:cubicBezTo>
                    <a:pt x="154" y="1"/>
                    <a:pt x="1" y="424"/>
                    <a:pt x="337" y="579"/>
                  </a:cubicBezTo>
                  <a:lnTo>
                    <a:pt x="2173" y="1422"/>
                  </a:lnTo>
                  <a:cubicBezTo>
                    <a:pt x="2203" y="1437"/>
                    <a:pt x="2241" y="1444"/>
                    <a:pt x="2282" y="1444"/>
                  </a:cubicBezTo>
                  <a:cubicBezTo>
                    <a:pt x="2323" y="1444"/>
                    <a:pt x="2369" y="1437"/>
                    <a:pt x="2414" y="1422"/>
                  </a:cubicBezTo>
                  <a:cubicBezTo>
                    <a:pt x="2474" y="1391"/>
                    <a:pt x="2534" y="1331"/>
                    <a:pt x="2564" y="1271"/>
                  </a:cubicBezTo>
                  <a:cubicBezTo>
                    <a:pt x="2624" y="1121"/>
                    <a:pt x="2564" y="940"/>
                    <a:pt x="2414" y="880"/>
                  </a:cubicBezTo>
                  <a:lnTo>
                    <a:pt x="578" y="37"/>
                  </a:lnTo>
                  <a:cubicBezTo>
                    <a:pt x="528" y="12"/>
                    <a:pt x="479" y="1"/>
                    <a:pt x="434" y="1"/>
                  </a:cubicBezTo>
                  <a:close/>
                </a:path>
              </a:pathLst>
            </a:custGeom>
            <a:solidFill>
              <a:srgbClr val="CDCD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5"/>
            <p:cNvSpPr/>
            <p:nvPr/>
          </p:nvSpPr>
          <p:spPr>
            <a:xfrm>
              <a:off x="4492775" y="4858950"/>
              <a:ext cx="38375" cy="61350"/>
            </a:xfrm>
            <a:custGeom>
              <a:avLst/>
              <a:gdLst/>
              <a:ahLst/>
              <a:cxnLst/>
              <a:rect l="l" t="t" r="r" b="b"/>
              <a:pathLst>
                <a:path w="1535" h="2454" extrusionOk="0">
                  <a:moveTo>
                    <a:pt x="1204" y="0"/>
                  </a:moveTo>
                  <a:cubicBezTo>
                    <a:pt x="1088" y="0"/>
                    <a:pt x="978" y="62"/>
                    <a:pt x="933" y="174"/>
                  </a:cubicBezTo>
                  <a:lnTo>
                    <a:pt x="60" y="2010"/>
                  </a:lnTo>
                  <a:cubicBezTo>
                    <a:pt x="0" y="2160"/>
                    <a:pt x="60" y="2341"/>
                    <a:pt x="211" y="2431"/>
                  </a:cubicBezTo>
                  <a:cubicBezTo>
                    <a:pt x="241" y="2446"/>
                    <a:pt x="278" y="2454"/>
                    <a:pt x="320" y="2454"/>
                  </a:cubicBezTo>
                  <a:cubicBezTo>
                    <a:pt x="361" y="2454"/>
                    <a:pt x="406" y="2446"/>
                    <a:pt x="451" y="2431"/>
                  </a:cubicBezTo>
                  <a:cubicBezTo>
                    <a:pt x="512" y="2371"/>
                    <a:pt x="572" y="2341"/>
                    <a:pt x="602" y="2251"/>
                  </a:cubicBezTo>
                  <a:lnTo>
                    <a:pt x="1475" y="415"/>
                  </a:lnTo>
                  <a:cubicBezTo>
                    <a:pt x="1535" y="264"/>
                    <a:pt x="1475" y="84"/>
                    <a:pt x="1324" y="24"/>
                  </a:cubicBezTo>
                  <a:cubicBezTo>
                    <a:pt x="1285" y="8"/>
                    <a:pt x="1244" y="0"/>
                    <a:pt x="1204" y="0"/>
                  </a:cubicBezTo>
                  <a:close/>
                </a:path>
              </a:pathLst>
            </a:custGeom>
            <a:solidFill>
              <a:srgbClr val="CDCD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5"/>
            <p:cNvSpPr/>
            <p:nvPr/>
          </p:nvSpPr>
          <p:spPr>
            <a:xfrm>
              <a:off x="4425050" y="4639825"/>
              <a:ext cx="39900" cy="40650"/>
            </a:xfrm>
            <a:custGeom>
              <a:avLst/>
              <a:gdLst/>
              <a:ahLst/>
              <a:cxnLst/>
              <a:rect l="l" t="t" r="r" b="b"/>
              <a:pathLst>
                <a:path w="1596" h="1626" fill="none" extrusionOk="0">
                  <a:moveTo>
                    <a:pt x="1596" y="813"/>
                  </a:moveTo>
                  <a:cubicBezTo>
                    <a:pt x="1596" y="1265"/>
                    <a:pt x="1234" y="1626"/>
                    <a:pt x="813" y="1626"/>
                  </a:cubicBezTo>
                  <a:cubicBezTo>
                    <a:pt x="362" y="1626"/>
                    <a:pt x="0" y="1265"/>
                    <a:pt x="0" y="813"/>
                  </a:cubicBezTo>
                  <a:cubicBezTo>
                    <a:pt x="0" y="362"/>
                    <a:pt x="362" y="1"/>
                    <a:pt x="813" y="1"/>
                  </a:cubicBezTo>
                  <a:cubicBezTo>
                    <a:pt x="1234" y="1"/>
                    <a:pt x="1596" y="362"/>
                    <a:pt x="1596" y="813"/>
                  </a:cubicBezTo>
                  <a:close/>
                </a:path>
              </a:pathLst>
            </a:custGeom>
            <a:noFill/>
            <a:ln w="9775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45"/>
            <p:cNvSpPr/>
            <p:nvPr/>
          </p:nvSpPr>
          <p:spPr>
            <a:xfrm>
              <a:off x="4356575" y="4733125"/>
              <a:ext cx="34650" cy="34625"/>
            </a:xfrm>
            <a:custGeom>
              <a:avLst/>
              <a:gdLst/>
              <a:ahLst/>
              <a:cxnLst/>
              <a:rect l="l" t="t" r="r" b="b"/>
              <a:pathLst>
                <a:path w="1386" h="1385" fill="none" extrusionOk="0">
                  <a:moveTo>
                    <a:pt x="1385" y="693"/>
                  </a:moveTo>
                  <a:cubicBezTo>
                    <a:pt x="1385" y="1084"/>
                    <a:pt x="1054" y="1385"/>
                    <a:pt x="693" y="1385"/>
                  </a:cubicBezTo>
                  <a:cubicBezTo>
                    <a:pt x="302" y="1385"/>
                    <a:pt x="1" y="1084"/>
                    <a:pt x="1" y="693"/>
                  </a:cubicBezTo>
                  <a:cubicBezTo>
                    <a:pt x="1" y="302"/>
                    <a:pt x="302" y="1"/>
                    <a:pt x="693" y="1"/>
                  </a:cubicBezTo>
                  <a:cubicBezTo>
                    <a:pt x="1054" y="1"/>
                    <a:pt x="1385" y="302"/>
                    <a:pt x="1385" y="693"/>
                  </a:cubicBezTo>
                  <a:close/>
                </a:path>
              </a:pathLst>
            </a:custGeom>
            <a:noFill/>
            <a:ln w="9775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5"/>
            <p:cNvSpPr/>
            <p:nvPr/>
          </p:nvSpPr>
          <p:spPr>
            <a:xfrm>
              <a:off x="4464925" y="4562350"/>
              <a:ext cx="57200" cy="57200"/>
            </a:xfrm>
            <a:custGeom>
              <a:avLst/>
              <a:gdLst/>
              <a:ahLst/>
              <a:cxnLst/>
              <a:rect l="l" t="t" r="r" b="b"/>
              <a:pathLst>
                <a:path w="2288" h="2288" fill="none" extrusionOk="0">
                  <a:moveTo>
                    <a:pt x="2288" y="1144"/>
                  </a:moveTo>
                  <a:cubicBezTo>
                    <a:pt x="2288" y="1776"/>
                    <a:pt x="1776" y="2287"/>
                    <a:pt x="1144" y="2287"/>
                  </a:cubicBezTo>
                  <a:cubicBezTo>
                    <a:pt x="512" y="2287"/>
                    <a:pt x="1" y="1776"/>
                    <a:pt x="1" y="1144"/>
                  </a:cubicBezTo>
                  <a:cubicBezTo>
                    <a:pt x="1" y="512"/>
                    <a:pt x="512" y="0"/>
                    <a:pt x="1144" y="0"/>
                  </a:cubicBezTo>
                  <a:cubicBezTo>
                    <a:pt x="1776" y="0"/>
                    <a:pt x="2288" y="512"/>
                    <a:pt x="2288" y="1144"/>
                  </a:cubicBezTo>
                  <a:close/>
                </a:path>
              </a:pathLst>
            </a:custGeom>
            <a:noFill/>
            <a:ln w="9775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5"/>
            <p:cNvSpPr/>
            <p:nvPr/>
          </p:nvSpPr>
          <p:spPr>
            <a:xfrm>
              <a:off x="4410750" y="4756450"/>
              <a:ext cx="57200" cy="57200"/>
            </a:xfrm>
            <a:custGeom>
              <a:avLst/>
              <a:gdLst/>
              <a:ahLst/>
              <a:cxnLst/>
              <a:rect l="l" t="t" r="r" b="b"/>
              <a:pathLst>
                <a:path w="2288" h="2288" fill="none" extrusionOk="0">
                  <a:moveTo>
                    <a:pt x="2288" y="1144"/>
                  </a:moveTo>
                  <a:cubicBezTo>
                    <a:pt x="2288" y="1776"/>
                    <a:pt x="1776" y="2288"/>
                    <a:pt x="1144" y="2288"/>
                  </a:cubicBezTo>
                  <a:cubicBezTo>
                    <a:pt x="512" y="2288"/>
                    <a:pt x="1" y="1776"/>
                    <a:pt x="1" y="1144"/>
                  </a:cubicBezTo>
                  <a:cubicBezTo>
                    <a:pt x="1" y="512"/>
                    <a:pt x="512" y="1"/>
                    <a:pt x="1144" y="1"/>
                  </a:cubicBezTo>
                  <a:cubicBezTo>
                    <a:pt x="1776" y="1"/>
                    <a:pt x="2288" y="512"/>
                    <a:pt x="2288" y="1144"/>
                  </a:cubicBezTo>
                  <a:close/>
                </a:path>
              </a:pathLst>
            </a:custGeom>
            <a:noFill/>
            <a:ln w="9775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9" name="Google Shape;819;p4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21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820" name="Google Shape;820;p45"/>
          <p:cNvGrpSpPr/>
          <p:nvPr/>
        </p:nvGrpSpPr>
        <p:grpSpPr>
          <a:xfrm>
            <a:off x="6699675" y="438350"/>
            <a:ext cx="925733" cy="925733"/>
            <a:chOff x="1210200" y="257700"/>
            <a:chExt cx="5183275" cy="5183275"/>
          </a:xfrm>
        </p:grpSpPr>
        <p:sp>
          <p:nvSpPr>
            <p:cNvPr id="821" name="Google Shape;821;p45"/>
            <p:cNvSpPr/>
            <p:nvPr/>
          </p:nvSpPr>
          <p:spPr>
            <a:xfrm>
              <a:off x="2427675" y="1475175"/>
              <a:ext cx="2748325" cy="2748325"/>
            </a:xfrm>
            <a:custGeom>
              <a:avLst/>
              <a:gdLst/>
              <a:ahLst/>
              <a:cxnLst/>
              <a:rect l="l" t="t" r="r" b="b"/>
              <a:pathLst>
                <a:path w="109933" h="109933" extrusionOk="0">
                  <a:moveTo>
                    <a:pt x="54967" y="1"/>
                  </a:moveTo>
                  <a:cubicBezTo>
                    <a:pt x="24677" y="1"/>
                    <a:pt x="1" y="24677"/>
                    <a:pt x="1" y="54967"/>
                  </a:cubicBezTo>
                  <a:cubicBezTo>
                    <a:pt x="1" y="85257"/>
                    <a:pt x="24677" y="109933"/>
                    <a:pt x="54967" y="109933"/>
                  </a:cubicBezTo>
                  <a:cubicBezTo>
                    <a:pt x="85257" y="109933"/>
                    <a:pt x="109933" y="85257"/>
                    <a:pt x="109933" y="54967"/>
                  </a:cubicBezTo>
                  <a:cubicBezTo>
                    <a:pt x="109933" y="24677"/>
                    <a:pt x="85257" y="1"/>
                    <a:pt x="5496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5"/>
            <p:cNvSpPr/>
            <p:nvPr/>
          </p:nvSpPr>
          <p:spPr>
            <a:xfrm>
              <a:off x="3419925" y="257700"/>
              <a:ext cx="767075" cy="969425"/>
            </a:xfrm>
            <a:custGeom>
              <a:avLst/>
              <a:gdLst/>
              <a:ahLst/>
              <a:cxnLst/>
              <a:rect l="l" t="t" r="r" b="b"/>
              <a:pathLst>
                <a:path w="30683" h="38777" extrusionOk="0">
                  <a:moveTo>
                    <a:pt x="15277" y="0"/>
                  </a:moveTo>
                  <a:cubicBezTo>
                    <a:pt x="13840" y="0"/>
                    <a:pt x="12665" y="914"/>
                    <a:pt x="12143" y="2220"/>
                  </a:cubicBezTo>
                  <a:lnTo>
                    <a:pt x="262" y="34207"/>
                  </a:lnTo>
                  <a:cubicBezTo>
                    <a:pt x="1" y="35252"/>
                    <a:pt x="132" y="36427"/>
                    <a:pt x="654" y="37341"/>
                  </a:cubicBezTo>
                  <a:cubicBezTo>
                    <a:pt x="1307" y="38255"/>
                    <a:pt x="2351" y="38777"/>
                    <a:pt x="3526" y="38777"/>
                  </a:cubicBezTo>
                  <a:lnTo>
                    <a:pt x="27158" y="38777"/>
                  </a:lnTo>
                  <a:cubicBezTo>
                    <a:pt x="28202" y="38777"/>
                    <a:pt x="29247" y="38255"/>
                    <a:pt x="29899" y="37341"/>
                  </a:cubicBezTo>
                  <a:cubicBezTo>
                    <a:pt x="30422" y="36427"/>
                    <a:pt x="30683" y="35252"/>
                    <a:pt x="30291" y="34207"/>
                  </a:cubicBezTo>
                  <a:lnTo>
                    <a:pt x="18410" y="2220"/>
                  </a:lnTo>
                  <a:cubicBezTo>
                    <a:pt x="17888" y="914"/>
                    <a:pt x="16713" y="0"/>
                    <a:pt x="1527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5"/>
            <p:cNvSpPr/>
            <p:nvPr/>
          </p:nvSpPr>
          <p:spPr>
            <a:xfrm>
              <a:off x="4712500" y="992100"/>
              <a:ext cx="953100" cy="943325"/>
            </a:xfrm>
            <a:custGeom>
              <a:avLst/>
              <a:gdLst/>
              <a:ahLst/>
              <a:cxnLst/>
              <a:rect l="l" t="t" r="r" b="b"/>
              <a:pathLst>
                <a:path w="38124" h="37733" extrusionOk="0">
                  <a:moveTo>
                    <a:pt x="34429" y="1"/>
                  </a:moveTo>
                  <a:cubicBezTo>
                    <a:pt x="33989" y="1"/>
                    <a:pt x="33554" y="88"/>
                    <a:pt x="33162" y="262"/>
                  </a:cubicBezTo>
                  <a:lnTo>
                    <a:pt x="2089" y="14623"/>
                  </a:lnTo>
                  <a:cubicBezTo>
                    <a:pt x="1045" y="15146"/>
                    <a:pt x="392" y="16060"/>
                    <a:pt x="261" y="17104"/>
                  </a:cubicBezTo>
                  <a:cubicBezTo>
                    <a:pt x="0" y="18148"/>
                    <a:pt x="392" y="19193"/>
                    <a:pt x="1175" y="19976"/>
                  </a:cubicBezTo>
                  <a:lnTo>
                    <a:pt x="17887" y="36688"/>
                  </a:lnTo>
                  <a:cubicBezTo>
                    <a:pt x="18540" y="37341"/>
                    <a:pt x="19323" y="37733"/>
                    <a:pt x="20237" y="37733"/>
                  </a:cubicBezTo>
                  <a:lnTo>
                    <a:pt x="20759" y="37733"/>
                  </a:lnTo>
                  <a:cubicBezTo>
                    <a:pt x="21934" y="37471"/>
                    <a:pt x="22718" y="36819"/>
                    <a:pt x="23240" y="35774"/>
                  </a:cubicBezTo>
                  <a:lnTo>
                    <a:pt x="37602" y="4701"/>
                  </a:lnTo>
                  <a:cubicBezTo>
                    <a:pt x="38124" y="3526"/>
                    <a:pt x="37863" y="1959"/>
                    <a:pt x="36818" y="1045"/>
                  </a:cubicBezTo>
                  <a:cubicBezTo>
                    <a:pt x="36209" y="349"/>
                    <a:pt x="35309" y="1"/>
                    <a:pt x="34429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5"/>
            <p:cNvSpPr/>
            <p:nvPr/>
          </p:nvSpPr>
          <p:spPr>
            <a:xfrm>
              <a:off x="5424050" y="2471725"/>
              <a:ext cx="969425" cy="756250"/>
            </a:xfrm>
            <a:custGeom>
              <a:avLst/>
              <a:gdLst/>
              <a:ahLst/>
              <a:cxnLst/>
              <a:rect l="l" t="t" r="r" b="b"/>
              <a:pathLst>
                <a:path w="38777" h="30250" extrusionOk="0">
                  <a:moveTo>
                    <a:pt x="3360" y="0"/>
                  </a:moveTo>
                  <a:cubicBezTo>
                    <a:pt x="2681" y="0"/>
                    <a:pt x="2008" y="204"/>
                    <a:pt x="1436" y="612"/>
                  </a:cubicBezTo>
                  <a:cubicBezTo>
                    <a:pt x="523" y="1135"/>
                    <a:pt x="0" y="2179"/>
                    <a:pt x="0" y="3224"/>
                  </a:cubicBezTo>
                  <a:lnTo>
                    <a:pt x="131" y="26855"/>
                  </a:lnTo>
                  <a:cubicBezTo>
                    <a:pt x="131" y="28030"/>
                    <a:pt x="653" y="29075"/>
                    <a:pt x="1567" y="29727"/>
                  </a:cubicBezTo>
                  <a:cubicBezTo>
                    <a:pt x="2089" y="29989"/>
                    <a:pt x="2742" y="30250"/>
                    <a:pt x="3395" y="30250"/>
                  </a:cubicBezTo>
                  <a:cubicBezTo>
                    <a:pt x="3787" y="30250"/>
                    <a:pt x="4178" y="30119"/>
                    <a:pt x="4570" y="29989"/>
                  </a:cubicBezTo>
                  <a:lnTo>
                    <a:pt x="36688" y="18238"/>
                  </a:lnTo>
                  <a:cubicBezTo>
                    <a:pt x="37993" y="17716"/>
                    <a:pt x="38777" y="16541"/>
                    <a:pt x="38777" y="15105"/>
                  </a:cubicBezTo>
                  <a:cubicBezTo>
                    <a:pt x="38777" y="13668"/>
                    <a:pt x="37863" y="12493"/>
                    <a:pt x="36557" y="11971"/>
                  </a:cubicBezTo>
                  <a:lnTo>
                    <a:pt x="4570" y="221"/>
                  </a:lnTo>
                  <a:cubicBezTo>
                    <a:pt x="4178" y="74"/>
                    <a:pt x="3768" y="0"/>
                    <a:pt x="336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5"/>
            <p:cNvSpPr/>
            <p:nvPr/>
          </p:nvSpPr>
          <p:spPr>
            <a:xfrm>
              <a:off x="4712500" y="3764500"/>
              <a:ext cx="953100" cy="942075"/>
            </a:xfrm>
            <a:custGeom>
              <a:avLst/>
              <a:gdLst/>
              <a:ahLst/>
              <a:cxnLst/>
              <a:rect l="l" t="t" r="r" b="b"/>
              <a:pathLst>
                <a:path w="38124" h="37683" extrusionOk="0">
                  <a:moveTo>
                    <a:pt x="20108" y="1"/>
                  </a:moveTo>
                  <a:cubicBezTo>
                    <a:pt x="19290" y="1"/>
                    <a:pt x="18507" y="375"/>
                    <a:pt x="17887" y="995"/>
                  </a:cubicBezTo>
                  <a:lnTo>
                    <a:pt x="1175" y="17707"/>
                  </a:lnTo>
                  <a:cubicBezTo>
                    <a:pt x="392" y="18490"/>
                    <a:pt x="0" y="19535"/>
                    <a:pt x="261" y="20579"/>
                  </a:cubicBezTo>
                  <a:cubicBezTo>
                    <a:pt x="392" y="21754"/>
                    <a:pt x="1045" y="22668"/>
                    <a:pt x="2089" y="23060"/>
                  </a:cubicBezTo>
                  <a:lnTo>
                    <a:pt x="33162" y="37422"/>
                  </a:lnTo>
                  <a:cubicBezTo>
                    <a:pt x="33554" y="37552"/>
                    <a:pt x="34076" y="37683"/>
                    <a:pt x="34468" y="37683"/>
                  </a:cubicBezTo>
                  <a:cubicBezTo>
                    <a:pt x="35382" y="37683"/>
                    <a:pt x="36296" y="37291"/>
                    <a:pt x="36818" y="36638"/>
                  </a:cubicBezTo>
                  <a:cubicBezTo>
                    <a:pt x="37863" y="35724"/>
                    <a:pt x="38124" y="34158"/>
                    <a:pt x="37602" y="32982"/>
                  </a:cubicBezTo>
                  <a:lnTo>
                    <a:pt x="23240" y="1909"/>
                  </a:lnTo>
                  <a:cubicBezTo>
                    <a:pt x="22848" y="865"/>
                    <a:pt x="21934" y="212"/>
                    <a:pt x="20759" y="81"/>
                  </a:cubicBezTo>
                  <a:cubicBezTo>
                    <a:pt x="20541" y="27"/>
                    <a:pt x="20323" y="1"/>
                    <a:pt x="2010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5"/>
            <p:cNvSpPr/>
            <p:nvPr/>
          </p:nvSpPr>
          <p:spPr>
            <a:xfrm>
              <a:off x="3419925" y="4471550"/>
              <a:ext cx="763825" cy="969425"/>
            </a:xfrm>
            <a:custGeom>
              <a:avLst/>
              <a:gdLst/>
              <a:ahLst/>
              <a:cxnLst/>
              <a:rect l="l" t="t" r="r" b="b"/>
              <a:pathLst>
                <a:path w="30553" h="38777" extrusionOk="0">
                  <a:moveTo>
                    <a:pt x="3396" y="0"/>
                  </a:moveTo>
                  <a:cubicBezTo>
                    <a:pt x="2351" y="0"/>
                    <a:pt x="1307" y="653"/>
                    <a:pt x="654" y="1436"/>
                  </a:cubicBezTo>
                  <a:cubicBezTo>
                    <a:pt x="132" y="2350"/>
                    <a:pt x="1" y="3525"/>
                    <a:pt x="262" y="4570"/>
                  </a:cubicBezTo>
                  <a:lnTo>
                    <a:pt x="12143" y="36557"/>
                  </a:lnTo>
                  <a:cubicBezTo>
                    <a:pt x="12665" y="37863"/>
                    <a:pt x="13840" y="38777"/>
                    <a:pt x="15277" y="38777"/>
                  </a:cubicBezTo>
                  <a:cubicBezTo>
                    <a:pt x="16713" y="38777"/>
                    <a:pt x="17888" y="37863"/>
                    <a:pt x="18410" y="36557"/>
                  </a:cubicBezTo>
                  <a:lnTo>
                    <a:pt x="30291" y="4570"/>
                  </a:lnTo>
                  <a:cubicBezTo>
                    <a:pt x="30552" y="3525"/>
                    <a:pt x="30422" y="2350"/>
                    <a:pt x="29899" y="1436"/>
                  </a:cubicBezTo>
                  <a:cubicBezTo>
                    <a:pt x="29247" y="523"/>
                    <a:pt x="28202" y="0"/>
                    <a:pt x="2702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5"/>
            <p:cNvSpPr/>
            <p:nvPr/>
          </p:nvSpPr>
          <p:spPr>
            <a:xfrm>
              <a:off x="1938075" y="3764500"/>
              <a:ext cx="953125" cy="942075"/>
            </a:xfrm>
            <a:custGeom>
              <a:avLst/>
              <a:gdLst/>
              <a:ahLst/>
              <a:cxnLst/>
              <a:rect l="l" t="t" r="r" b="b"/>
              <a:pathLst>
                <a:path w="38125" h="37683" extrusionOk="0">
                  <a:moveTo>
                    <a:pt x="18017" y="1"/>
                  </a:moveTo>
                  <a:cubicBezTo>
                    <a:pt x="17801" y="1"/>
                    <a:pt x="17583" y="27"/>
                    <a:pt x="17365" y="81"/>
                  </a:cubicBezTo>
                  <a:cubicBezTo>
                    <a:pt x="16190" y="212"/>
                    <a:pt x="15407" y="865"/>
                    <a:pt x="14884" y="1909"/>
                  </a:cubicBezTo>
                  <a:lnTo>
                    <a:pt x="653" y="32982"/>
                  </a:lnTo>
                  <a:cubicBezTo>
                    <a:pt x="0" y="34158"/>
                    <a:pt x="262" y="35724"/>
                    <a:pt x="1306" y="36638"/>
                  </a:cubicBezTo>
                  <a:cubicBezTo>
                    <a:pt x="1959" y="37291"/>
                    <a:pt x="2742" y="37683"/>
                    <a:pt x="3656" y="37683"/>
                  </a:cubicBezTo>
                  <a:cubicBezTo>
                    <a:pt x="4048" y="37683"/>
                    <a:pt x="4570" y="37552"/>
                    <a:pt x="5092" y="37422"/>
                  </a:cubicBezTo>
                  <a:lnTo>
                    <a:pt x="36035" y="23060"/>
                  </a:lnTo>
                  <a:cubicBezTo>
                    <a:pt x="37080" y="22538"/>
                    <a:pt x="37732" y="21624"/>
                    <a:pt x="37994" y="20579"/>
                  </a:cubicBezTo>
                  <a:cubicBezTo>
                    <a:pt x="38124" y="19535"/>
                    <a:pt x="37732" y="18490"/>
                    <a:pt x="37080" y="17707"/>
                  </a:cubicBezTo>
                  <a:lnTo>
                    <a:pt x="20237" y="995"/>
                  </a:lnTo>
                  <a:cubicBezTo>
                    <a:pt x="19617" y="375"/>
                    <a:pt x="18834" y="1"/>
                    <a:pt x="1801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5"/>
            <p:cNvSpPr/>
            <p:nvPr/>
          </p:nvSpPr>
          <p:spPr>
            <a:xfrm>
              <a:off x="1210200" y="2469250"/>
              <a:ext cx="969425" cy="758725"/>
            </a:xfrm>
            <a:custGeom>
              <a:avLst/>
              <a:gdLst/>
              <a:ahLst/>
              <a:cxnLst/>
              <a:rect l="l" t="t" r="r" b="b"/>
              <a:pathLst>
                <a:path w="38777" h="30349" extrusionOk="0">
                  <a:moveTo>
                    <a:pt x="35281" y="1"/>
                  </a:moveTo>
                  <a:cubicBezTo>
                    <a:pt x="34918" y="1"/>
                    <a:pt x="34555" y="59"/>
                    <a:pt x="34207" y="189"/>
                  </a:cubicBezTo>
                  <a:lnTo>
                    <a:pt x="2220" y="12070"/>
                  </a:lnTo>
                  <a:cubicBezTo>
                    <a:pt x="914" y="12592"/>
                    <a:pt x="0" y="13767"/>
                    <a:pt x="0" y="15204"/>
                  </a:cubicBezTo>
                  <a:cubicBezTo>
                    <a:pt x="0" y="16640"/>
                    <a:pt x="914" y="17815"/>
                    <a:pt x="2220" y="18337"/>
                  </a:cubicBezTo>
                  <a:lnTo>
                    <a:pt x="34207" y="30218"/>
                  </a:lnTo>
                  <a:cubicBezTo>
                    <a:pt x="34599" y="30349"/>
                    <a:pt x="34991" y="30349"/>
                    <a:pt x="35382" y="30349"/>
                  </a:cubicBezTo>
                  <a:cubicBezTo>
                    <a:pt x="36035" y="30349"/>
                    <a:pt x="36688" y="30218"/>
                    <a:pt x="37341" y="29826"/>
                  </a:cubicBezTo>
                  <a:cubicBezTo>
                    <a:pt x="38255" y="29174"/>
                    <a:pt x="38777" y="28129"/>
                    <a:pt x="38777" y="26954"/>
                  </a:cubicBezTo>
                  <a:lnTo>
                    <a:pt x="38777" y="3323"/>
                  </a:lnTo>
                  <a:cubicBezTo>
                    <a:pt x="38777" y="2278"/>
                    <a:pt x="38255" y="1234"/>
                    <a:pt x="37341" y="581"/>
                  </a:cubicBezTo>
                  <a:cubicBezTo>
                    <a:pt x="36731" y="233"/>
                    <a:pt x="36006" y="1"/>
                    <a:pt x="3528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5"/>
            <p:cNvSpPr/>
            <p:nvPr/>
          </p:nvSpPr>
          <p:spPr>
            <a:xfrm>
              <a:off x="1938075" y="993000"/>
              <a:ext cx="953125" cy="942425"/>
            </a:xfrm>
            <a:custGeom>
              <a:avLst/>
              <a:gdLst/>
              <a:ahLst/>
              <a:cxnLst/>
              <a:rect l="l" t="t" r="r" b="b"/>
              <a:pathLst>
                <a:path w="38125" h="37697" extrusionOk="0">
                  <a:moveTo>
                    <a:pt x="3562" y="0"/>
                  </a:moveTo>
                  <a:cubicBezTo>
                    <a:pt x="2725" y="0"/>
                    <a:pt x="1885" y="348"/>
                    <a:pt x="1306" y="1009"/>
                  </a:cubicBezTo>
                  <a:cubicBezTo>
                    <a:pt x="262" y="1923"/>
                    <a:pt x="0" y="3490"/>
                    <a:pt x="523" y="4795"/>
                  </a:cubicBezTo>
                  <a:lnTo>
                    <a:pt x="14884" y="35738"/>
                  </a:lnTo>
                  <a:cubicBezTo>
                    <a:pt x="15407" y="36783"/>
                    <a:pt x="16321" y="37435"/>
                    <a:pt x="17365" y="37566"/>
                  </a:cubicBezTo>
                  <a:cubicBezTo>
                    <a:pt x="17496" y="37697"/>
                    <a:pt x="17757" y="37697"/>
                    <a:pt x="17887" y="37697"/>
                  </a:cubicBezTo>
                  <a:cubicBezTo>
                    <a:pt x="18801" y="37697"/>
                    <a:pt x="19715" y="37305"/>
                    <a:pt x="20368" y="36652"/>
                  </a:cubicBezTo>
                  <a:lnTo>
                    <a:pt x="37080" y="19940"/>
                  </a:lnTo>
                  <a:cubicBezTo>
                    <a:pt x="37732" y="19157"/>
                    <a:pt x="38124" y="18112"/>
                    <a:pt x="37994" y="17068"/>
                  </a:cubicBezTo>
                  <a:cubicBezTo>
                    <a:pt x="37732" y="16024"/>
                    <a:pt x="37080" y="15110"/>
                    <a:pt x="36035" y="14587"/>
                  </a:cubicBezTo>
                  <a:lnTo>
                    <a:pt x="4962" y="356"/>
                  </a:lnTo>
                  <a:cubicBezTo>
                    <a:pt x="4531" y="117"/>
                    <a:pt x="4047" y="0"/>
                    <a:pt x="356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0" name="Google Shape;830;p45"/>
          <p:cNvSpPr txBox="1"/>
          <p:nvPr/>
        </p:nvSpPr>
        <p:spPr>
          <a:xfrm>
            <a:off x="1268600" y="3655425"/>
            <a:ext cx="14532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latin typeface="Kalam"/>
                <a:ea typeface="Kalam"/>
                <a:cs typeface="Kalam"/>
                <a:sym typeface="Kalam"/>
              </a:rPr>
              <a:t>1.</a:t>
            </a:r>
            <a:r>
              <a:rPr lang="en" sz="900">
                <a:latin typeface="Kalam"/>
                <a:ea typeface="Kalam"/>
                <a:cs typeface="Kalam"/>
                <a:sym typeface="Kalam"/>
              </a:rPr>
              <a:t> DISSOLVED FERTILIZER ENTERS NEARBY WATER SOURCE</a:t>
            </a:r>
            <a:endParaRPr sz="900">
              <a:latin typeface="Kalam"/>
              <a:ea typeface="Kalam"/>
              <a:cs typeface="Kalam"/>
              <a:sym typeface="Kalam"/>
            </a:endParaRPr>
          </a:p>
        </p:txBody>
      </p:sp>
      <p:cxnSp>
        <p:nvCxnSpPr>
          <p:cNvPr id="831" name="Google Shape;831;p45"/>
          <p:cNvCxnSpPr>
            <a:stCxn id="830" idx="3"/>
          </p:cNvCxnSpPr>
          <p:nvPr/>
        </p:nvCxnSpPr>
        <p:spPr>
          <a:xfrm rot="10800000" flipH="1">
            <a:off x="2721800" y="3951975"/>
            <a:ext cx="1587600" cy="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32" name="Google Shape;832;p45"/>
          <p:cNvSpPr txBox="1"/>
          <p:nvPr/>
        </p:nvSpPr>
        <p:spPr>
          <a:xfrm>
            <a:off x="4510500" y="2800650"/>
            <a:ext cx="14532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latin typeface="Kalam"/>
                <a:ea typeface="Kalam"/>
                <a:cs typeface="Kalam"/>
                <a:sym typeface="Kalam"/>
              </a:rPr>
              <a:t>2.</a:t>
            </a:r>
            <a:r>
              <a:rPr lang="en" sz="900">
                <a:latin typeface="Kalam"/>
                <a:ea typeface="Kalam"/>
                <a:cs typeface="Kalam"/>
                <a:sym typeface="Kalam"/>
              </a:rPr>
              <a:t> ALGAL BLOOM GROWS DUE TO INFLUX OF NUTRIENTS</a:t>
            </a:r>
            <a:endParaRPr sz="900">
              <a:latin typeface="Kalam"/>
              <a:ea typeface="Kalam"/>
              <a:cs typeface="Kalam"/>
              <a:sym typeface="Kalam"/>
            </a:endParaRPr>
          </a:p>
        </p:txBody>
      </p:sp>
      <p:cxnSp>
        <p:nvCxnSpPr>
          <p:cNvPr id="833" name="Google Shape;833;p45"/>
          <p:cNvCxnSpPr/>
          <p:nvPr/>
        </p:nvCxnSpPr>
        <p:spPr>
          <a:xfrm flipH="1">
            <a:off x="6935888" y="1528550"/>
            <a:ext cx="2400" cy="1178100"/>
          </a:xfrm>
          <a:prstGeom prst="straightConnector1">
            <a:avLst/>
          </a:prstGeom>
          <a:noFill/>
          <a:ln w="9525" cap="flat" cmpd="sng">
            <a:solidFill>
              <a:srgbClr val="FFD9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34" name="Google Shape;834;p45"/>
          <p:cNvCxnSpPr/>
          <p:nvPr/>
        </p:nvCxnSpPr>
        <p:spPr>
          <a:xfrm flipH="1">
            <a:off x="7161338" y="1528550"/>
            <a:ext cx="2400" cy="1178100"/>
          </a:xfrm>
          <a:prstGeom prst="straightConnector1">
            <a:avLst/>
          </a:prstGeom>
          <a:noFill/>
          <a:ln w="9525" cap="flat" cmpd="sng">
            <a:solidFill>
              <a:srgbClr val="FFD9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35" name="Google Shape;835;p45"/>
          <p:cNvCxnSpPr/>
          <p:nvPr/>
        </p:nvCxnSpPr>
        <p:spPr>
          <a:xfrm flipH="1">
            <a:off x="7386788" y="1528550"/>
            <a:ext cx="2400" cy="1178100"/>
          </a:xfrm>
          <a:prstGeom prst="straightConnector1">
            <a:avLst/>
          </a:prstGeom>
          <a:noFill/>
          <a:ln w="9525" cap="flat" cmpd="sng">
            <a:solidFill>
              <a:srgbClr val="FFD9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36" name="Google Shape;836;p45"/>
          <p:cNvSpPr txBox="1"/>
          <p:nvPr/>
        </p:nvSpPr>
        <p:spPr>
          <a:xfrm>
            <a:off x="5208750" y="601050"/>
            <a:ext cx="14532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3.</a:t>
            </a:r>
            <a:r>
              <a:rPr lang="en"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SUNLIGHT IS BLOCKED BY THE ALGAL BLOOM</a:t>
            </a:r>
            <a:endParaRPr sz="9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837" name="Google Shape;837;p45"/>
          <p:cNvSpPr txBox="1"/>
          <p:nvPr/>
        </p:nvSpPr>
        <p:spPr>
          <a:xfrm>
            <a:off x="6410625" y="3467425"/>
            <a:ext cx="14532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latin typeface="Kalam"/>
                <a:ea typeface="Kalam"/>
                <a:cs typeface="Kalam"/>
                <a:sym typeface="Kalam"/>
              </a:rPr>
              <a:t>4.</a:t>
            </a:r>
            <a:r>
              <a:rPr lang="en" sz="900">
                <a:latin typeface="Kalam"/>
                <a:ea typeface="Kalam"/>
                <a:cs typeface="Kalam"/>
                <a:sym typeface="Kalam"/>
              </a:rPr>
              <a:t> AQUATIC PLANTS DIE BECAUSE THEY CANNOT PHOTOSYNTHESISE</a:t>
            </a:r>
            <a:endParaRPr sz="9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838" name="Google Shape;838;p45"/>
          <p:cNvSpPr txBox="1"/>
          <p:nvPr/>
        </p:nvSpPr>
        <p:spPr>
          <a:xfrm>
            <a:off x="6435938" y="4158000"/>
            <a:ext cx="1453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latin typeface="Kalam"/>
                <a:ea typeface="Kalam"/>
                <a:cs typeface="Kalam"/>
                <a:sym typeface="Kalam"/>
              </a:rPr>
              <a:t>5.</a:t>
            </a:r>
            <a:r>
              <a:rPr lang="en" sz="900">
                <a:latin typeface="Kalam"/>
                <a:ea typeface="Kalam"/>
                <a:cs typeface="Kalam"/>
                <a:sym typeface="Kalam"/>
              </a:rPr>
              <a:t> FISH AND OTHER ORGANISMS DIE BECAUSE OF THE LACK OF OXYGEN</a:t>
            </a:r>
            <a:endParaRPr sz="9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839" name="Google Shape;839;p45"/>
          <p:cNvSpPr txBox="1"/>
          <p:nvPr/>
        </p:nvSpPr>
        <p:spPr>
          <a:xfrm>
            <a:off x="219050" y="1201338"/>
            <a:ext cx="2879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Eutrophication can lead to the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collapse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of aquatic ecosystems.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7"/>
          <p:cNvPicPr preferRelativeResize="0"/>
          <p:nvPr/>
        </p:nvPicPr>
        <p:blipFill rotWithShape="1">
          <a:blip r:embed="rId3">
            <a:alphaModFix/>
          </a:blip>
          <a:srcRect t="5269" r="3910" b="4656"/>
          <a:stretch/>
        </p:blipFill>
        <p:spPr>
          <a:xfrm>
            <a:off x="0" y="0"/>
            <a:ext cx="48308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115" name="Google Shape;115;p27"/>
          <p:cNvSpPr txBox="1"/>
          <p:nvPr/>
        </p:nvSpPr>
        <p:spPr>
          <a:xfrm>
            <a:off x="5482050" y="1999950"/>
            <a:ext cx="2990400" cy="11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 i="1">
                <a:solidFill>
                  <a:srgbClr val="FF8900"/>
                </a:solidFill>
                <a:latin typeface="Cambria"/>
                <a:ea typeface="Cambria"/>
                <a:cs typeface="Cambria"/>
                <a:sym typeface="Cambria"/>
              </a:rPr>
              <a:t>Aleuria aurantia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is a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saprotrophic fungus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- it secretes extracellular enzymes and then absorbs the digested products.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16" name="Google Shape;116;p27"/>
          <p:cNvCxnSpPr/>
          <p:nvPr/>
        </p:nvCxnSpPr>
        <p:spPr>
          <a:xfrm>
            <a:off x="4830800" y="-2700"/>
            <a:ext cx="0" cy="5148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Symbiosis and Mycorrhizae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2" name="Google Shape;122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A </a:t>
            </a:r>
            <a:r>
              <a:rPr lang="en" b="1">
                <a:solidFill>
                  <a:srgbClr val="CCCCCC"/>
                </a:solidFill>
              </a:rPr>
              <a:t>symbiotic </a:t>
            </a:r>
            <a:r>
              <a:rPr lang="en">
                <a:solidFill>
                  <a:srgbClr val="CCCCCC"/>
                </a:solidFill>
              </a:rPr>
              <a:t>relationship is a close </a:t>
            </a:r>
            <a:r>
              <a:rPr lang="en" b="1">
                <a:solidFill>
                  <a:srgbClr val="CCCCCC"/>
                </a:solidFill>
              </a:rPr>
              <a:t>biological interaction</a:t>
            </a:r>
            <a:r>
              <a:rPr lang="en">
                <a:solidFill>
                  <a:srgbClr val="CCCCCC"/>
                </a:solidFill>
              </a:rPr>
              <a:t> between two species.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In many situations, each species </a:t>
            </a:r>
            <a:r>
              <a:rPr lang="en" b="1">
                <a:solidFill>
                  <a:srgbClr val="CCCCCC"/>
                </a:solidFill>
              </a:rPr>
              <a:t>benefits </a:t>
            </a:r>
            <a:r>
              <a:rPr lang="en">
                <a:solidFill>
                  <a:srgbClr val="CCCCCC"/>
                </a:solidFill>
              </a:rPr>
              <a:t>from the presence of the other.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A symbiotic relationship between a plant and a fungus is called a </a:t>
            </a:r>
            <a:r>
              <a:rPr lang="en" b="1">
                <a:solidFill>
                  <a:srgbClr val="CCCCCC"/>
                </a:solidFill>
              </a:rPr>
              <a:t>mycorrhiza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Fungi have long branching filaments called </a:t>
            </a:r>
            <a:r>
              <a:rPr lang="en" b="1">
                <a:solidFill>
                  <a:srgbClr val="CCCCCC"/>
                </a:solidFill>
              </a:rPr>
              <a:t>hyphae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Hyphae increase the </a:t>
            </a:r>
            <a:r>
              <a:rPr lang="en" b="1">
                <a:solidFill>
                  <a:srgbClr val="CCCCCC"/>
                </a:solidFill>
              </a:rPr>
              <a:t>surface area </a:t>
            </a:r>
            <a:r>
              <a:rPr lang="en">
                <a:solidFill>
                  <a:srgbClr val="CCCCCC"/>
                </a:solidFill>
              </a:rPr>
              <a:t>of the plant’s root system.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helps the plant to absorb </a:t>
            </a:r>
            <a:r>
              <a:rPr lang="en" b="1">
                <a:solidFill>
                  <a:srgbClr val="CCCCCC"/>
                </a:solidFill>
              </a:rPr>
              <a:t>inorganic ions </a:t>
            </a:r>
            <a:r>
              <a:rPr lang="en">
                <a:solidFill>
                  <a:srgbClr val="CCCCCC"/>
                </a:solidFill>
              </a:rPr>
              <a:t>that may be quite scarce in the soil.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They may also improve the rate of </a:t>
            </a:r>
            <a:r>
              <a:rPr lang="en" b="1">
                <a:solidFill>
                  <a:srgbClr val="4A86E8"/>
                </a:solidFill>
              </a:rPr>
              <a:t>water uptake</a:t>
            </a:r>
            <a:r>
              <a:rPr lang="en" b="1">
                <a:solidFill>
                  <a:srgbClr val="049EFF"/>
                </a:solidFill>
              </a:rPr>
              <a:t> </a:t>
            </a:r>
            <a:r>
              <a:rPr lang="en">
                <a:solidFill>
                  <a:srgbClr val="CCCCCC"/>
                </a:solidFill>
              </a:rPr>
              <a:t>by the plant.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In return, the plant supplies </a:t>
            </a:r>
            <a:r>
              <a:rPr lang="en" b="1">
                <a:solidFill>
                  <a:srgbClr val="CCCCCC"/>
                </a:solidFill>
              </a:rPr>
              <a:t>sugars </a:t>
            </a:r>
            <a:r>
              <a:rPr lang="en">
                <a:solidFill>
                  <a:srgbClr val="CCCCCC"/>
                </a:solidFill>
              </a:rPr>
              <a:t>and other organic molecules to the fungus.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plant makes these organic molecules through </a:t>
            </a:r>
            <a:r>
              <a:rPr lang="en" b="1">
                <a:solidFill>
                  <a:srgbClr val="CCCCCC"/>
                </a:solidFill>
              </a:rPr>
              <a:t>photosynthesis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Farmers will often plant certain species of fungus in with crop plants to </a:t>
            </a:r>
            <a:r>
              <a:rPr lang="en" b="1">
                <a:solidFill>
                  <a:srgbClr val="CCCCCC"/>
                </a:solidFill>
              </a:rPr>
              <a:t>increase yields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123" name="Google Shape;123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grpSp>
        <p:nvGrpSpPr>
          <p:cNvPr id="129" name="Google Shape;129;p29"/>
          <p:cNvGrpSpPr/>
          <p:nvPr/>
        </p:nvGrpSpPr>
        <p:grpSpPr>
          <a:xfrm>
            <a:off x="1026300" y="232475"/>
            <a:ext cx="7091400" cy="4430755"/>
            <a:chOff x="1026300" y="232475"/>
            <a:chExt cx="7091400" cy="4430755"/>
          </a:xfrm>
        </p:grpSpPr>
        <p:sp>
          <p:nvSpPr>
            <p:cNvPr id="130" name="Google Shape;130;p29"/>
            <p:cNvSpPr txBox="1"/>
            <p:nvPr/>
          </p:nvSpPr>
          <p:spPr>
            <a:xfrm>
              <a:off x="1026300" y="232475"/>
              <a:ext cx="70914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Cambria"/>
                  <a:ea typeface="Cambria"/>
                  <a:cs typeface="Cambria"/>
                  <a:sym typeface="Cambria"/>
                </a:rPr>
                <a:t>The formation of a symbiotic </a:t>
              </a:r>
              <a:r>
                <a:rPr lang="en" b="1">
                  <a:latin typeface="Cambria"/>
                  <a:ea typeface="Cambria"/>
                  <a:cs typeface="Cambria"/>
                  <a:sym typeface="Cambria"/>
                </a:rPr>
                <a:t>mycorrhiza </a:t>
              </a:r>
              <a:r>
                <a:rPr lang="en">
                  <a:latin typeface="Cambria"/>
                  <a:ea typeface="Cambria"/>
                  <a:cs typeface="Cambria"/>
                  <a:sym typeface="Cambria"/>
                </a:rPr>
                <a:t>between fungus and plant.</a:t>
              </a:r>
              <a:endParaRPr>
                <a:latin typeface="Cambria"/>
                <a:ea typeface="Cambria"/>
                <a:cs typeface="Cambria"/>
                <a:sym typeface="Cambria"/>
              </a:endParaRPr>
            </a:p>
          </p:txBody>
        </p:sp>
        <p:grpSp>
          <p:nvGrpSpPr>
            <p:cNvPr id="131" name="Google Shape;131;p29"/>
            <p:cNvGrpSpPr/>
            <p:nvPr/>
          </p:nvGrpSpPr>
          <p:grpSpPr>
            <a:xfrm>
              <a:off x="2901550" y="1028086"/>
              <a:ext cx="3631565" cy="3635143"/>
              <a:chOff x="1543700" y="468300"/>
              <a:chExt cx="4778375" cy="4817950"/>
            </a:xfrm>
          </p:grpSpPr>
          <p:sp>
            <p:nvSpPr>
              <p:cNvPr id="132" name="Google Shape;132;p29"/>
              <p:cNvSpPr/>
              <p:nvPr/>
            </p:nvSpPr>
            <p:spPr>
              <a:xfrm>
                <a:off x="1543700" y="468300"/>
                <a:ext cx="661250" cy="419050"/>
              </a:xfrm>
              <a:custGeom>
                <a:avLst/>
                <a:gdLst/>
                <a:ahLst/>
                <a:cxnLst/>
                <a:rect l="l" t="t" r="r" b="b"/>
                <a:pathLst>
                  <a:path w="26450" h="16762" extrusionOk="0">
                    <a:moveTo>
                      <a:pt x="1" y="2782"/>
                    </a:moveTo>
                    <a:lnTo>
                      <a:pt x="1" y="2782"/>
                    </a:lnTo>
                    <a:cubicBezTo>
                      <a:pt x="1" y="1248"/>
                      <a:pt x="1248" y="1"/>
                      <a:pt x="2782" y="1"/>
                    </a:cubicBezTo>
                    <a:lnTo>
                      <a:pt x="23668" y="1"/>
                    </a:lnTo>
                    <a:cubicBezTo>
                      <a:pt x="24411" y="1"/>
                      <a:pt x="25106" y="289"/>
                      <a:pt x="25634" y="816"/>
                    </a:cubicBezTo>
                    <a:cubicBezTo>
                      <a:pt x="26161" y="1344"/>
                      <a:pt x="26449" y="2063"/>
                      <a:pt x="26449" y="2782"/>
                    </a:cubicBezTo>
                    <a:lnTo>
                      <a:pt x="26449" y="13956"/>
                    </a:lnTo>
                    <a:cubicBezTo>
                      <a:pt x="26449" y="15515"/>
                      <a:pt x="25202" y="16762"/>
                      <a:pt x="23668" y="16762"/>
                    </a:cubicBezTo>
                    <a:lnTo>
                      <a:pt x="2782" y="16762"/>
                    </a:lnTo>
                    <a:cubicBezTo>
                      <a:pt x="1248" y="16762"/>
                      <a:pt x="1" y="15515"/>
                      <a:pt x="1" y="13956"/>
                    </a:cubicBezTo>
                    <a:close/>
                  </a:path>
                </a:pathLst>
              </a:custGeom>
              <a:solidFill>
                <a:srgbClr val="4B2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9"/>
              <p:cNvSpPr/>
              <p:nvPr/>
            </p:nvSpPr>
            <p:spPr>
              <a:xfrm>
                <a:off x="1543700" y="468300"/>
                <a:ext cx="661250" cy="419050"/>
              </a:xfrm>
              <a:custGeom>
                <a:avLst/>
                <a:gdLst/>
                <a:ahLst/>
                <a:cxnLst/>
                <a:rect l="l" t="t" r="r" b="b"/>
                <a:pathLst>
                  <a:path w="26450" h="16762" fill="none" extrusionOk="0">
                    <a:moveTo>
                      <a:pt x="1" y="2782"/>
                    </a:moveTo>
                    <a:lnTo>
                      <a:pt x="1" y="2782"/>
                    </a:lnTo>
                    <a:cubicBezTo>
                      <a:pt x="1" y="1248"/>
                      <a:pt x="1248" y="1"/>
                      <a:pt x="2782" y="1"/>
                    </a:cubicBezTo>
                    <a:lnTo>
                      <a:pt x="23668" y="1"/>
                    </a:lnTo>
                    <a:cubicBezTo>
                      <a:pt x="24411" y="1"/>
                      <a:pt x="25106" y="289"/>
                      <a:pt x="25634" y="816"/>
                    </a:cubicBezTo>
                    <a:cubicBezTo>
                      <a:pt x="26161" y="1344"/>
                      <a:pt x="26449" y="2063"/>
                      <a:pt x="26449" y="2782"/>
                    </a:cubicBezTo>
                    <a:lnTo>
                      <a:pt x="26449" y="13956"/>
                    </a:lnTo>
                    <a:cubicBezTo>
                      <a:pt x="26449" y="15515"/>
                      <a:pt x="25202" y="16762"/>
                      <a:pt x="23668" y="16762"/>
                    </a:cubicBezTo>
                    <a:lnTo>
                      <a:pt x="2782" y="16762"/>
                    </a:lnTo>
                    <a:cubicBezTo>
                      <a:pt x="1248" y="16762"/>
                      <a:pt x="1" y="15515"/>
                      <a:pt x="1" y="13956"/>
                    </a:cubicBezTo>
                    <a:close/>
                  </a:path>
                </a:pathLst>
              </a:custGeom>
              <a:noFill/>
              <a:ln w="7800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9"/>
              <p:cNvSpPr/>
              <p:nvPr/>
            </p:nvSpPr>
            <p:spPr>
              <a:xfrm>
                <a:off x="2204925" y="468300"/>
                <a:ext cx="1036500" cy="419050"/>
              </a:xfrm>
              <a:custGeom>
                <a:avLst/>
                <a:gdLst/>
                <a:ahLst/>
                <a:cxnLst/>
                <a:rect l="l" t="t" r="r" b="b"/>
                <a:pathLst>
                  <a:path w="41460" h="16762" extrusionOk="0">
                    <a:moveTo>
                      <a:pt x="0" y="2782"/>
                    </a:moveTo>
                    <a:lnTo>
                      <a:pt x="0" y="2782"/>
                    </a:lnTo>
                    <a:cubicBezTo>
                      <a:pt x="0" y="1248"/>
                      <a:pt x="1247" y="1"/>
                      <a:pt x="2806" y="1"/>
                    </a:cubicBezTo>
                    <a:lnTo>
                      <a:pt x="38678" y="1"/>
                    </a:lnTo>
                    <a:cubicBezTo>
                      <a:pt x="39397" y="1"/>
                      <a:pt x="40116" y="289"/>
                      <a:pt x="40644" y="816"/>
                    </a:cubicBezTo>
                    <a:cubicBezTo>
                      <a:pt x="41172" y="1344"/>
                      <a:pt x="41459" y="2063"/>
                      <a:pt x="41459" y="2782"/>
                    </a:cubicBezTo>
                    <a:lnTo>
                      <a:pt x="41459" y="13956"/>
                    </a:lnTo>
                    <a:cubicBezTo>
                      <a:pt x="41459" y="15515"/>
                      <a:pt x="40212" y="16762"/>
                      <a:pt x="38678" y="16762"/>
                    </a:cubicBezTo>
                    <a:lnTo>
                      <a:pt x="2806" y="16762"/>
                    </a:lnTo>
                    <a:lnTo>
                      <a:pt x="2806" y="16762"/>
                    </a:lnTo>
                    <a:cubicBezTo>
                      <a:pt x="1247" y="16762"/>
                      <a:pt x="0" y="15515"/>
                      <a:pt x="0" y="13956"/>
                    </a:cubicBezTo>
                    <a:close/>
                  </a:path>
                </a:pathLst>
              </a:custGeom>
              <a:solidFill>
                <a:srgbClr val="4B2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9"/>
              <p:cNvSpPr/>
              <p:nvPr/>
            </p:nvSpPr>
            <p:spPr>
              <a:xfrm>
                <a:off x="2204925" y="468300"/>
                <a:ext cx="1036500" cy="419050"/>
              </a:xfrm>
              <a:custGeom>
                <a:avLst/>
                <a:gdLst/>
                <a:ahLst/>
                <a:cxnLst/>
                <a:rect l="l" t="t" r="r" b="b"/>
                <a:pathLst>
                  <a:path w="41460" h="16762" fill="none" extrusionOk="0">
                    <a:moveTo>
                      <a:pt x="0" y="2782"/>
                    </a:moveTo>
                    <a:lnTo>
                      <a:pt x="0" y="2782"/>
                    </a:lnTo>
                    <a:cubicBezTo>
                      <a:pt x="0" y="1248"/>
                      <a:pt x="1247" y="1"/>
                      <a:pt x="2806" y="1"/>
                    </a:cubicBezTo>
                    <a:lnTo>
                      <a:pt x="38678" y="1"/>
                    </a:lnTo>
                    <a:cubicBezTo>
                      <a:pt x="39397" y="1"/>
                      <a:pt x="40116" y="289"/>
                      <a:pt x="40644" y="816"/>
                    </a:cubicBezTo>
                    <a:cubicBezTo>
                      <a:pt x="41172" y="1344"/>
                      <a:pt x="41459" y="2063"/>
                      <a:pt x="41459" y="2782"/>
                    </a:cubicBezTo>
                    <a:lnTo>
                      <a:pt x="41459" y="13956"/>
                    </a:lnTo>
                    <a:cubicBezTo>
                      <a:pt x="41459" y="15515"/>
                      <a:pt x="40212" y="16762"/>
                      <a:pt x="38678" y="16762"/>
                    </a:cubicBezTo>
                    <a:lnTo>
                      <a:pt x="2806" y="16762"/>
                    </a:lnTo>
                    <a:lnTo>
                      <a:pt x="2806" y="16762"/>
                    </a:lnTo>
                    <a:cubicBezTo>
                      <a:pt x="1247" y="16762"/>
                      <a:pt x="0" y="15515"/>
                      <a:pt x="0" y="13956"/>
                    </a:cubicBezTo>
                    <a:close/>
                  </a:path>
                </a:pathLst>
              </a:custGeom>
              <a:noFill/>
              <a:ln w="7800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9"/>
              <p:cNvSpPr/>
              <p:nvPr/>
            </p:nvSpPr>
            <p:spPr>
              <a:xfrm>
                <a:off x="3241400" y="468300"/>
                <a:ext cx="363900" cy="419050"/>
              </a:xfrm>
              <a:custGeom>
                <a:avLst/>
                <a:gdLst/>
                <a:ahLst/>
                <a:cxnLst/>
                <a:rect l="l" t="t" r="r" b="b"/>
                <a:pathLst>
                  <a:path w="14556" h="16762" extrusionOk="0">
                    <a:moveTo>
                      <a:pt x="0" y="2423"/>
                    </a:moveTo>
                    <a:lnTo>
                      <a:pt x="0" y="2423"/>
                    </a:lnTo>
                    <a:cubicBezTo>
                      <a:pt x="0" y="1080"/>
                      <a:pt x="1079" y="1"/>
                      <a:pt x="2422" y="1"/>
                    </a:cubicBezTo>
                    <a:lnTo>
                      <a:pt x="12133" y="1"/>
                    </a:lnTo>
                    <a:lnTo>
                      <a:pt x="12133" y="1"/>
                    </a:lnTo>
                    <a:cubicBezTo>
                      <a:pt x="12781" y="1"/>
                      <a:pt x="13380" y="265"/>
                      <a:pt x="13836" y="720"/>
                    </a:cubicBezTo>
                    <a:cubicBezTo>
                      <a:pt x="14292" y="1176"/>
                      <a:pt x="14555" y="1775"/>
                      <a:pt x="14555" y="2423"/>
                    </a:cubicBezTo>
                    <a:lnTo>
                      <a:pt x="14555" y="14340"/>
                    </a:lnTo>
                    <a:cubicBezTo>
                      <a:pt x="14555" y="15683"/>
                      <a:pt x="13476" y="16762"/>
                      <a:pt x="12133" y="16762"/>
                    </a:cubicBezTo>
                    <a:lnTo>
                      <a:pt x="2422" y="16762"/>
                    </a:lnTo>
                    <a:cubicBezTo>
                      <a:pt x="1079" y="16762"/>
                      <a:pt x="0" y="15683"/>
                      <a:pt x="0" y="14340"/>
                    </a:cubicBezTo>
                    <a:close/>
                  </a:path>
                </a:pathLst>
              </a:custGeom>
              <a:solidFill>
                <a:srgbClr val="4B2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9"/>
              <p:cNvSpPr/>
              <p:nvPr/>
            </p:nvSpPr>
            <p:spPr>
              <a:xfrm>
                <a:off x="3241400" y="468300"/>
                <a:ext cx="363900" cy="419050"/>
              </a:xfrm>
              <a:custGeom>
                <a:avLst/>
                <a:gdLst/>
                <a:ahLst/>
                <a:cxnLst/>
                <a:rect l="l" t="t" r="r" b="b"/>
                <a:pathLst>
                  <a:path w="14556" h="16762" fill="none" extrusionOk="0">
                    <a:moveTo>
                      <a:pt x="0" y="2423"/>
                    </a:moveTo>
                    <a:lnTo>
                      <a:pt x="0" y="2423"/>
                    </a:lnTo>
                    <a:cubicBezTo>
                      <a:pt x="0" y="1080"/>
                      <a:pt x="1079" y="1"/>
                      <a:pt x="2422" y="1"/>
                    </a:cubicBezTo>
                    <a:lnTo>
                      <a:pt x="12133" y="1"/>
                    </a:lnTo>
                    <a:lnTo>
                      <a:pt x="12133" y="1"/>
                    </a:lnTo>
                    <a:cubicBezTo>
                      <a:pt x="12781" y="1"/>
                      <a:pt x="13380" y="265"/>
                      <a:pt x="13836" y="720"/>
                    </a:cubicBezTo>
                    <a:cubicBezTo>
                      <a:pt x="14292" y="1176"/>
                      <a:pt x="14555" y="1775"/>
                      <a:pt x="14555" y="2423"/>
                    </a:cubicBezTo>
                    <a:lnTo>
                      <a:pt x="14555" y="14340"/>
                    </a:lnTo>
                    <a:cubicBezTo>
                      <a:pt x="14555" y="15683"/>
                      <a:pt x="13476" y="16762"/>
                      <a:pt x="12133" y="16762"/>
                    </a:cubicBezTo>
                    <a:lnTo>
                      <a:pt x="2422" y="16762"/>
                    </a:lnTo>
                    <a:cubicBezTo>
                      <a:pt x="1079" y="16762"/>
                      <a:pt x="0" y="15683"/>
                      <a:pt x="0" y="14340"/>
                    </a:cubicBezTo>
                    <a:close/>
                  </a:path>
                </a:pathLst>
              </a:custGeom>
              <a:noFill/>
              <a:ln w="7800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9"/>
              <p:cNvSpPr/>
              <p:nvPr/>
            </p:nvSpPr>
            <p:spPr>
              <a:xfrm>
                <a:off x="3605275" y="468300"/>
                <a:ext cx="661825" cy="419050"/>
              </a:xfrm>
              <a:custGeom>
                <a:avLst/>
                <a:gdLst/>
                <a:ahLst/>
                <a:cxnLst/>
                <a:rect l="l" t="t" r="r" b="b"/>
                <a:pathLst>
                  <a:path w="26473" h="16762" extrusionOk="0">
                    <a:moveTo>
                      <a:pt x="0" y="2782"/>
                    </a:moveTo>
                    <a:lnTo>
                      <a:pt x="0" y="2782"/>
                    </a:lnTo>
                    <a:cubicBezTo>
                      <a:pt x="0" y="1248"/>
                      <a:pt x="1247" y="1"/>
                      <a:pt x="2806" y="1"/>
                    </a:cubicBezTo>
                    <a:lnTo>
                      <a:pt x="23667" y="1"/>
                    </a:lnTo>
                    <a:cubicBezTo>
                      <a:pt x="24411" y="1"/>
                      <a:pt x="25130" y="289"/>
                      <a:pt x="25657" y="816"/>
                    </a:cubicBezTo>
                    <a:cubicBezTo>
                      <a:pt x="26161" y="1344"/>
                      <a:pt x="26473" y="2063"/>
                      <a:pt x="26473" y="2782"/>
                    </a:cubicBezTo>
                    <a:lnTo>
                      <a:pt x="26473" y="13956"/>
                    </a:lnTo>
                    <a:cubicBezTo>
                      <a:pt x="26473" y="15515"/>
                      <a:pt x="25202" y="16762"/>
                      <a:pt x="23667" y="16762"/>
                    </a:cubicBezTo>
                    <a:lnTo>
                      <a:pt x="2806" y="16762"/>
                    </a:lnTo>
                    <a:cubicBezTo>
                      <a:pt x="1247" y="16762"/>
                      <a:pt x="0" y="15515"/>
                      <a:pt x="0" y="13956"/>
                    </a:cubicBezTo>
                    <a:close/>
                  </a:path>
                </a:pathLst>
              </a:custGeom>
              <a:solidFill>
                <a:srgbClr val="4B2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9"/>
              <p:cNvSpPr/>
              <p:nvPr/>
            </p:nvSpPr>
            <p:spPr>
              <a:xfrm>
                <a:off x="3605275" y="468300"/>
                <a:ext cx="661825" cy="419050"/>
              </a:xfrm>
              <a:custGeom>
                <a:avLst/>
                <a:gdLst/>
                <a:ahLst/>
                <a:cxnLst/>
                <a:rect l="l" t="t" r="r" b="b"/>
                <a:pathLst>
                  <a:path w="26473" h="16762" fill="none" extrusionOk="0">
                    <a:moveTo>
                      <a:pt x="0" y="2782"/>
                    </a:moveTo>
                    <a:lnTo>
                      <a:pt x="0" y="2782"/>
                    </a:lnTo>
                    <a:cubicBezTo>
                      <a:pt x="0" y="1248"/>
                      <a:pt x="1247" y="1"/>
                      <a:pt x="2806" y="1"/>
                    </a:cubicBezTo>
                    <a:lnTo>
                      <a:pt x="23667" y="1"/>
                    </a:lnTo>
                    <a:cubicBezTo>
                      <a:pt x="24411" y="1"/>
                      <a:pt x="25130" y="289"/>
                      <a:pt x="25657" y="816"/>
                    </a:cubicBezTo>
                    <a:cubicBezTo>
                      <a:pt x="26161" y="1344"/>
                      <a:pt x="26473" y="2063"/>
                      <a:pt x="26473" y="2782"/>
                    </a:cubicBezTo>
                    <a:lnTo>
                      <a:pt x="26473" y="13956"/>
                    </a:lnTo>
                    <a:cubicBezTo>
                      <a:pt x="26473" y="15515"/>
                      <a:pt x="25202" y="16762"/>
                      <a:pt x="23667" y="16762"/>
                    </a:cubicBezTo>
                    <a:lnTo>
                      <a:pt x="2806" y="16762"/>
                    </a:lnTo>
                    <a:cubicBezTo>
                      <a:pt x="1247" y="16762"/>
                      <a:pt x="0" y="15515"/>
                      <a:pt x="0" y="13956"/>
                    </a:cubicBezTo>
                    <a:close/>
                  </a:path>
                </a:pathLst>
              </a:custGeom>
              <a:noFill/>
              <a:ln w="7800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29"/>
              <p:cNvSpPr/>
              <p:nvPr/>
            </p:nvSpPr>
            <p:spPr>
              <a:xfrm>
                <a:off x="4277875" y="479100"/>
                <a:ext cx="661825" cy="419050"/>
              </a:xfrm>
              <a:custGeom>
                <a:avLst/>
                <a:gdLst/>
                <a:ahLst/>
                <a:cxnLst/>
                <a:rect l="l" t="t" r="r" b="b"/>
                <a:pathLst>
                  <a:path w="26473" h="16762" extrusionOk="0">
                    <a:moveTo>
                      <a:pt x="0" y="2806"/>
                    </a:moveTo>
                    <a:lnTo>
                      <a:pt x="0" y="2806"/>
                    </a:lnTo>
                    <a:cubicBezTo>
                      <a:pt x="0" y="1271"/>
                      <a:pt x="1247" y="0"/>
                      <a:pt x="2806" y="0"/>
                    </a:cubicBezTo>
                    <a:lnTo>
                      <a:pt x="23667" y="0"/>
                    </a:lnTo>
                    <a:cubicBezTo>
                      <a:pt x="24411" y="0"/>
                      <a:pt x="25130" y="312"/>
                      <a:pt x="25633" y="840"/>
                    </a:cubicBezTo>
                    <a:cubicBezTo>
                      <a:pt x="26161" y="1343"/>
                      <a:pt x="26473" y="2063"/>
                      <a:pt x="26473" y="2806"/>
                    </a:cubicBezTo>
                    <a:lnTo>
                      <a:pt x="26473" y="13980"/>
                    </a:lnTo>
                    <a:cubicBezTo>
                      <a:pt x="26473" y="15515"/>
                      <a:pt x="25202" y="16762"/>
                      <a:pt x="23667" y="16762"/>
                    </a:cubicBezTo>
                    <a:lnTo>
                      <a:pt x="2806" y="16762"/>
                    </a:lnTo>
                    <a:cubicBezTo>
                      <a:pt x="1247" y="16762"/>
                      <a:pt x="0" y="15515"/>
                      <a:pt x="0" y="13980"/>
                    </a:cubicBezTo>
                    <a:close/>
                  </a:path>
                </a:pathLst>
              </a:custGeom>
              <a:solidFill>
                <a:srgbClr val="4B2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29"/>
              <p:cNvSpPr/>
              <p:nvPr/>
            </p:nvSpPr>
            <p:spPr>
              <a:xfrm>
                <a:off x="4277875" y="479100"/>
                <a:ext cx="661825" cy="419050"/>
              </a:xfrm>
              <a:custGeom>
                <a:avLst/>
                <a:gdLst/>
                <a:ahLst/>
                <a:cxnLst/>
                <a:rect l="l" t="t" r="r" b="b"/>
                <a:pathLst>
                  <a:path w="26473" h="16762" fill="none" extrusionOk="0">
                    <a:moveTo>
                      <a:pt x="0" y="2806"/>
                    </a:moveTo>
                    <a:lnTo>
                      <a:pt x="0" y="2806"/>
                    </a:lnTo>
                    <a:cubicBezTo>
                      <a:pt x="0" y="1271"/>
                      <a:pt x="1247" y="0"/>
                      <a:pt x="2806" y="0"/>
                    </a:cubicBezTo>
                    <a:lnTo>
                      <a:pt x="23667" y="0"/>
                    </a:lnTo>
                    <a:cubicBezTo>
                      <a:pt x="24411" y="0"/>
                      <a:pt x="25130" y="312"/>
                      <a:pt x="25633" y="840"/>
                    </a:cubicBezTo>
                    <a:cubicBezTo>
                      <a:pt x="26161" y="1343"/>
                      <a:pt x="26473" y="2063"/>
                      <a:pt x="26473" y="2806"/>
                    </a:cubicBezTo>
                    <a:lnTo>
                      <a:pt x="26473" y="13980"/>
                    </a:lnTo>
                    <a:cubicBezTo>
                      <a:pt x="26473" y="15515"/>
                      <a:pt x="25202" y="16762"/>
                      <a:pt x="23667" y="16762"/>
                    </a:cubicBezTo>
                    <a:lnTo>
                      <a:pt x="2806" y="16762"/>
                    </a:lnTo>
                    <a:cubicBezTo>
                      <a:pt x="1247" y="16762"/>
                      <a:pt x="0" y="15515"/>
                      <a:pt x="0" y="13980"/>
                    </a:cubicBezTo>
                    <a:close/>
                  </a:path>
                </a:pathLst>
              </a:custGeom>
              <a:noFill/>
              <a:ln w="7800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29"/>
              <p:cNvSpPr/>
              <p:nvPr/>
            </p:nvSpPr>
            <p:spPr>
              <a:xfrm>
                <a:off x="4950475" y="501275"/>
                <a:ext cx="815900" cy="419050"/>
              </a:xfrm>
              <a:custGeom>
                <a:avLst/>
                <a:gdLst/>
                <a:ahLst/>
                <a:cxnLst/>
                <a:rect l="l" t="t" r="r" b="b"/>
                <a:pathLst>
                  <a:path w="32636" h="16762" extrusionOk="0">
                    <a:moveTo>
                      <a:pt x="0" y="2806"/>
                    </a:moveTo>
                    <a:lnTo>
                      <a:pt x="0" y="2806"/>
                    </a:lnTo>
                    <a:cubicBezTo>
                      <a:pt x="0" y="1248"/>
                      <a:pt x="1247" y="1"/>
                      <a:pt x="2782" y="1"/>
                    </a:cubicBezTo>
                    <a:lnTo>
                      <a:pt x="29854" y="1"/>
                    </a:lnTo>
                    <a:cubicBezTo>
                      <a:pt x="30573" y="1"/>
                      <a:pt x="31292" y="288"/>
                      <a:pt x="31820" y="816"/>
                    </a:cubicBezTo>
                    <a:cubicBezTo>
                      <a:pt x="32348" y="1343"/>
                      <a:pt x="32635" y="2063"/>
                      <a:pt x="32635" y="2806"/>
                    </a:cubicBezTo>
                    <a:lnTo>
                      <a:pt x="32635" y="13980"/>
                    </a:lnTo>
                    <a:cubicBezTo>
                      <a:pt x="32635" y="15515"/>
                      <a:pt x="31388" y="16762"/>
                      <a:pt x="29854" y="16762"/>
                    </a:cubicBezTo>
                    <a:lnTo>
                      <a:pt x="2782" y="16762"/>
                    </a:lnTo>
                    <a:cubicBezTo>
                      <a:pt x="1247" y="16762"/>
                      <a:pt x="0" y="15515"/>
                      <a:pt x="0" y="13980"/>
                    </a:cubicBezTo>
                    <a:close/>
                  </a:path>
                </a:pathLst>
              </a:custGeom>
              <a:solidFill>
                <a:srgbClr val="4B2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29"/>
              <p:cNvSpPr/>
              <p:nvPr/>
            </p:nvSpPr>
            <p:spPr>
              <a:xfrm>
                <a:off x="4950475" y="501275"/>
                <a:ext cx="815900" cy="419050"/>
              </a:xfrm>
              <a:custGeom>
                <a:avLst/>
                <a:gdLst/>
                <a:ahLst/>
                <a:cxnLst/>
                <a:rect l="l" t="t" r="r" b="b"/>
                <a:pathLst>
                  <a:path w="32636" h="16762" fill="none" extrusionOk="0">
                    <a:moveTo>
                      <a:pt x="0" y="2806"/>
                    </a:moveTo>
                    <a:lnTo>
                      <a:pt x="0" y="2806"/>
                    </a:lnTo>
                    <a:cubicBezTo>
                      <a:pt x="0" y="1248"/>
                      <a:pt x="1247" y="1"/>
                      <a:pt x="2782" y="1"/>
                    </a:cubicBezTo>
                    <a:lnTo>
                      <a:pt x="29854" y="1"/>
                    </a:lnTo>
                    <a:cubicBezTo>
                      <a:pt x="30573" y="1"/>
                      <a:pt x="31292" y="288"/>
                      <a:pt x="31820" y="816"/>
                    </a:cubicBezTo>
                    <a:cubicBezTo>
                      <a:pt x="32348" y="1343"/>
                      <a:pt x="32635" y="2063"/>
                      <a:pt x="32635" y="2806"/>
                    </a:cubicBezTo>
                    <a:lnTo>
                      <a:pt x="32635" y="13980"/>
                    </a:lnTo>
                    <a:cubicBezTo>
                      <a:pt x="32635" y="15515"/>
                      <a:pt x="31388" y="16762"/>
                      <a:pt x="29854" y="16762"/>
                    </a:cubicBezTo>
                    <a:lnTo>
                      <a:pt x="2782" y="16762"/>
                    </a:lnTo>
                    <a:cubicBezTo>
                      <a:pt x="1247" y="16762"/>
                      <a:pt x="0" y="15515"/>
                      <a:pt x="0" y="13980"/>
                    </a:cubicBezTo>
                    <a:close/>
                  </a:path>
                </a:pathLst>
              </a:custGeom>
              <a:noFill/>
              <a:ln w="7800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29"/>
              <p:cNvSpPr/>
              <p:nvPr/>
            </p:nvSpPr>
            <p:spPr>
              <a:xfrm>
                <a:off x="1543700" y="887325"/>
                <a:ext cx="661250" cy="419075"/>
              </a:xfrm>
              <a:custGeom>
                <a:avLst/>
                <a:gdLst/>
                <a:ahLst/>
                <a:cxnLst/>
                <a:rect l="l" t="t" r="r" b="b"/>
                <a:pathLst>
                  <a:path w="26450" h="16763" extrusionOk="0">
                    <a:moveTo>
                      <a:pt x="1" y="2782"/>
                    </a:moveTo>
                    <a:lnTo>
                      <a:pt x="1" y="2782"/>
                    </a:lnTo>
                    <a:cubicBezTo>
                      <a:pt x="1" y="1248"/>
                      <a:pt x="1248" y="1"/>
                      <a:pt x="2782" y="1"/>
                    </a:cubicBezTo>
                    <a:lnTo>
                      <a:pt x="23668" y="1"/>
                    </a:lnTo>
                    <a:cubicBezTo>
                      <a:pt x="24411" y="1"/>
                      <a:pt x="25106" y="289"/>
                      <a:pt x="25634" y="816"/>
                    </a:cubicBezTo>
                    <a:cubicBezTo>
                      <a:pt x="26161" y="1344"/>
                      <a:pt x="26449" y="2039"/>
                      <a:pt x="26449" y="2782"/>
                    </a:cubicBezTo>
                    <a:lnTo>
                      <a:pt x="26449" y="13957"/>
                    </a:lnTo>
                    <a:cubicBezTo>
                      <a:pt x="26449" y="15515"/>
                      <a:pt x="25202" y="16762"/>
                      <a:pt x="23668" y="16762"/>
                    </a:cubicBezTo>
                    <a:lnTo>
                      <a:pt x="2782" y="16762"/>
                    </a:lnTo>
                    <a:cubicBezTo>
                      <a:pt x="1248" y="16762"/>
                      <a:pt x="1" y="15515"/>
                      <a:pt x="1" y="13957"/>
                    </a:cubicBezTo>
                    <a:close/>
                  </a:path>
                </a:pathLst>
              </a:custGeom>
              <a:solidFill>
                <a:srgbClr val="4B2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29"/>
              <p:cNvSpPr/>
              <p:nvPr/>
            </p:nvSpPr>
            <p:spPr>
              <a:xfrm>
                <a:off x="1543700" y="887325"/>
                <a:ext cx="661250" cy="419075"/>
              </a:xfrm>
              <a:custGeom>
                <a:avLst/>
                <a:gdLst/>
                <a:ahLst/>
                <a:cxnLst/>
                <a:rect l="l" t="t" r="r" b="b"/>
                <a:pathLst>
                  <a:path w="26450" h="16763" fill="none" extrusionOk="0">
                    <a:moveTo>
                      <a:pt x="1" y="2782"/>
                    </a:moveTo>
                    <a:lnTo>
                      <a:pt x="1" y="2782"/>
                    </a:lnTo>
                    <a:cubicBezTo>
                      <a:pt x="1" y="1248"/>
                      <a:pt x="1248" y="1"/>
                      <a:pt x="2782" y="1"/>
                    </a:cubicBezTo>
                    <a:lnTo>
                      <a:pt x="23668" y="1"/>
                    </a:lnTo>
                    <a:cubicBezTo>
                      <a:pt x="24411" y="1"/>
                      <a:pt x="25106" y="289"/>
                      <a:pt x="25634" y="816"/>
                    </a:cubicBezTo>
                    <a:cubicBezTo>
                      <a:pt x="26161" y="1344"/>
                      <a:pt x="26449" y="2039"/>
                      <a:pt x="26449" y="2782"/>
                    </a:cubicBezTo>
                    <a:lnTo>
                      <a:pt x="26449" y="13957"/>
                    </a:lnTo>
                    <a:cubicBezTo>
                      <a:pt x="26449" y="15515"/>
                      <a:pt x="25202" y="16762"/>
                      <a:pt x="23668" y="16762"/>
                    </a:cubicBezTo>
                    <a:lnTo>
                      <a:pt x="2782" y="16762"/>
                    </a:lnTo>
                    <a:cubicBezTo>
                      <a:pt x="1248" y="16762"/>
                      <a:pt x="1" y="15515"/>
                      <a:pt x="1" y="13957"/>
                    </a:cubicBezTo>
                    <a:close/>
                  </a:path>
                </a:pathLst>
              </a:custGeom>
              <a:noFill/>
              <a:ln w="7800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9"/>
              <p:cNvSpPr/>
              <p:nvPr/>
            </p:nvSpPr>
            <p:spPr>
              <a:xfrm>
                <a:off x="3241400" y="887325"/>
                <a:ext cx="1036500" cy="419075"/>
              </a:xfrm>
              <a:custGeom>
                <a:avLst/>
                <a:gdLst/>
                <a:ahLst/>
                <a:cxnLst/>
                <a:rect l="l" t="t" r="r" b="b"/>
                <a:pathLst>
                  <a:path w="41460" h="16763" extrusionOk="0">
                    <a:moveTo>
                      <a:pt x="0" y="2782"/>
                    </a:moveTo>
                    <a:lnTo>
                      <a:pt x="0" y="2782"/>
                    </a:lnTo>
                    <a:cubicBezTo>
                      <a:pt x="0" y="1248"/>
                      <a:pt x="1247" y="1"/>
                      <a:pt x="2806" y="1"/>
                    </a:cubicBezTo>
                    <a:lnTo>
                      <a:pt x="38654" y="1"/>
                    </a:lnTo>
                    <a:cubicBezTo>
                      <a:pt x="39397" y="1"/>
                      <a:pt x="40117" y="289"/>
                      <a:pt x="40644" y="816"/>
                    </a:cubicBezTo>
                    <a:cubicBezTo>
                      <a:pt x="41172" y="1344"/>
                      <a:pt x="41459" y="2039"/>
                      <a:pt x="41459" y="2782"/>
                    </a:cubicBezTo>
                    <a:lnTo>
                      <a:pt x="41459" y="13957"/>
                    </a:lnTo>
                    <a:cubicBezTo>
                      <a:pt x="41459" y="15515"/>
                      <a:pt x="40212" y="16762"/>
                      <a:pt x="38654" y="16762"/>
                    </a:cubicBezTo>
                    <a:lnTo>
                      <a:pt x="2806" y="16762"/>
                    </a:lnTo>
                    <a:lnTo>
                      <a:pt x="2806" y="16762"/>
                    </a:lnTo>
                    <a:cubicBezTo>
                      <a:pt x="1247" y="16762"/>
                      <a:pt x="0" y="15515"/>
                      <a:pt x="0" y="13957"/>
                    </a:cubicBezTo>
                    <a:close/>
                  </a:path>
                </a:pathLst>
              </a:custGeom>
              <a:solidFill>
                <a:srgbClr val="4B2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29"/>
              <p:cNvSpPr/>
              <p:nvPr/>
            </p:nvSpPr>
            <p:spPr>
              <a:xfrm>
                <a:off x="3241400" y="887325"/>
                <a:ext cx="1036500" cy="419075"/>
              </a:xfrm>
              <a:custGeom>
                <a:avLst/>
                <a:gdLst/>
                <a:ahLst/>
                <a:cxnLst/>
                <a:rect l="l" t="t" r="r" b="b"/>
                <a:pathLst>
                  <a:path w="41460" h="16763" fill="none" extrusionOk="0">
                    <a:moveTo>
                      <a:pt x="0" y="2782"/>
                    </a:moveTo>
                    <a:lnTo>
                      <a:pt x="0" y="2782"/>
                    </a:lnTo>
                    <a:cubicBezTo>
                      <a:pt x="0" y="1248"/>
                      <a:pt x="1247" y="1"/>
                      <a:pt x="2806" y="1"/>
                    </a:cubicBezTo>
                    <a:lnTo>
                      <a:pt x="38654" y="1"/>
                    </a:lnTo>
                    <a:cubicBezTo>
                      <a:pt x="39397" y="1"/>
                      <a:pt x="40117" y="289"/>
                      <a:pt x="40644" y="816"/>
                    </a:cubicBezTo>
                    <a:cubicBezTo>
                      <a:pt x="41172" y="1344"/>
                      <a:pt x="41459" y="2039"/>
                      <a:pt x="41459" y="2782"/>
                    </a:cubicBezTo>
                    <a:lnTo>
                      <a:pt x="41459" y="13957"/>
                    </a:lnTo>
                    <a:cubicBezTo>
                      <a:pt x="41459" y="15515"/>
                      <a:pt x="40212" y="16762"/>
                      <a:pt x="38654" y="16762"/>
                    </a:cubicBezTo>
                    <a:lnTo>
                      <a:pt x="2806" y="16762"/>
                    </a:lnTo>
                    <a:lnTo>
                      <a:pt x="2806" y="16762"/>
                    </a:lnTo>
                    <a:cubicBezTo>
                      <a:pt x="1247" y="16762"/>
                      <a:pt x="0" y="15515"/>
                      <a:pt x="0" y="13957"/>
                    </a:cubicBezTo>
                    <a:close/>
                  </a:path>
                </a:pathLst>
              </a:custGeom>
              <a:noFill/>
              <a:ln w="7800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29"/>
              <p:cNvSpPr/>
              <p:nvPr/>
            </p:nvSpPr>
            <p:spPr>
              <a:xfrm>
                <a:off x="2204925" y="887325"/>
                <a:ext cx="363900" cy="419075"/>
              </a:xfrm>
              <a:custGeom>
                <a:avLst/>
                <a:gdLst/>
                <a:ahLst/>
                <a:cxnLst/>
                <a:rect l="l" t="t" r="r" b="b"/>
                <a:pathLst>
                  <a:path w="14556" h="16763" extrusionOk="0">
                    <a:moveTo>
                      <a:pt x="0" y="2423"/>
                    </a:moveTo>
                    <a:lnTo>
                      <a:pt x="0" y="2423"/>
                    </a:lnTo>
                    <a:cubicBezTo>
                      <a:pt x="0" y="1080"/>
                      <a:pt x="1079" y="1"/>
                      <a:pt x="2422" y="1"/>
                    </a:cubicBezTo>
                    <a:lnTo>
                      <a:pt x="12133" y="1"/>
                    </a:lnTo>
                    <a:lnTo>
                      <a:pt x="12133" y="1"/>
                    </a:lnTo>
                    <a:cubicBezTo>
                      <a:pt x="12781" y="1"/>
                      <a:pt x="13380" y="265"/>
                      <a:pt x="13836" y="696"/>
                    </a:cubicBezTo>
                    <a:cubicBezTo>
                      <a:pt x="14291" y="1152"/>
                      <a:pt x="14555" y="1775"/>
                      <a:pt x="14555" y="2423"/>
                    </a:cubicBezTo>
                    <a:lnTo>
                      <a:pt x="14555" y="14316"/>
                    </a:lnTo>
                    <a:cubicBezTo>
                      <a:pt x="14555" y="15659"/>
                      <a:pt x="13476" y="16762"/>
                      <a:pt x="12133" y="16762"/>
                    </a:cubicBezTo>
                    <a:lnTo>
                      <a:pt x="2422" y="16762"/>
                    </a:lnTo>
                    <a:cubicBezTo>
                      <a:pt x="1079" y="16762"/>
                      <a:pt x="0" y="15659"/>
                      <a:pt x="0" y="14316"/>
                    </a:cubicBezTo>
                    <a:close/>
                  </a:path>
                </a:pathLst>
              </a:custGeom>
              <a:solidFill>
                <a:srgbClr val="4B2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29"/>
              <p:cNvSpPr/>
              <p:nvPr/>
            </p:nvSpPr>
            <p:spPr>
              <a:xfrm>
                <a:off x="2204925" y="887325"/>
                <a:ext cx="363900" cy="419075"/>
              </a:xfrm>
              <a:custGeom>
                <a:avLst/>
                <a:gdLst/>
                <a:ahLst/>
                <a:cxnLst/>
                <a:rect l="l" t="t" r="r" b="b"/>
                <a:pathLst>
                  <a:path w="14556" h="16763" fill="none" extrusionOk="0">
                    <a:moveTo>
                      <a:pt x="0" y="2423"/>
                    </a:moveTo>
                    <a:lnTo>
                      <a:pt x="0" y="2423"/>
                    </a:lnTo>
                    <a:cubicBezTo>
                      <a:pt x="0" y="1080"/>
                      <a:pt x="1079" y="1"/>
                      <a:pt x="2422" y="1"/>
                    </a:cubicBezTo>
                    <a:lnTo>
                      <a:pt x="12133" y="1"/>
                    </a:lnTo>
                    <a:lnTo>
                      <a:pt x="12133" y="1"/>
                    </a:lnTo>
                    <a:cubicBezTo>
                      <a:pt x="12781" y="1"/>
                      <a:pt x="13380" y="265"/>
                      <a:pt x="13836" y="696"/>
                    </a:cubicBezTo>
                    <a:cubicBezTo>
                      <a:pt x="14291" y="1152"/>
                      <a:pt x="14555" y="1775"/>
                      <a:pt x="14555" y="2423"/>
                    </a:cubicBezTo>
                    <a:lnTo>
                      <a:pt x="14555" y="14316"/>
                    </a:lnTo>
                    <a:cubicBezTo>
                      <a:pt x="14555" y="15659"/>
                      <a:pt x="13476" y="16762"/>
                      <a:pt x="12133" y="16762"/>
                    </a:cubicBezTo>
                    <a:lnTo>
                      <a:pt x="2422" y="16762"/>
                    </a:lnTo>
                    <a:cubicBezTo>
                      <a:pt x="1079" y="16762"/>
                      <a:pt x="0" y="15659"/>
                      <a:pt x="0" y="14316"/>
                    </a:cubicBezTo>
                    <a:close/>
                  </a:path>
                </a:pathLst>
              </a:custGeom>
              <a:noFill/>
              <a:ln w="7800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29"/>
              <p:cNvSpPr/>
              <p:nvPr/>
            </p:nvSpPr>
            <p:spPr>
              <a:xfrm>
                <a:off x="2568800" y="898125"/>
                <a:ext cx="661825" cy="419050"/>
              </a:xfrm>
              <a:custGeom>
                <a:avLst/>
                <a:gdLst/>
                <a:ahLst/>
                <a:cxnLst/>
                <a:rect l="l" t="t" r="r" b="b"/>
                <a:pathLst>
                  <a:path w="26473" h="16762" extrusionOk="0">
                    <a:moveTo>
                      <a:pt x="0" y="2806"/>
                    </a:moveTo>
                    <a:lnTo>
                      <a:pt x="0" y="2806"/>
                    </a:lnTo>
                    <a:cubicBezTo>
                      <a:pt x="0" y="1247"/>
                      <a:pt x="1247" y="1"/>
                      <a:pt x="2806" y="1"/>
                    </a:cubicBezTo>
                    <a:lnTo>
                      <a:pt x="23667" y="1"/>
                    </a:lnTo>
                    <a:cubicBezTo>
                      <a:pt x="24410" y="1"/>
                      <a:pt x="25130" y="288"/>
                      <a:pt x="25633" y="816"/>
                    </a:cubicBezTo>
                    <a:cubicBezTo>
                      <a:pt x="26161" y="1343"/>
                      <a:pt x="26473" y="2063"/>
                      <a:pt x="26473" y="2806"/>
                    </a:cubicBezTo>
                    <a:lnTo>
                      <a:pt x="26473" y="13980"/>
                    </a:lnTo>
                    <a:cubicBezTo>
                      <a:pt x="26473" y="15515"/>
                      <a:pt x="25202" y="16762"/>
                      <a:pt x="23667" y="16762"/>
                    </a:cubicBezTo>
                    <a:lnTo>
                      <a:pt x="2806" y="16762"/>
                    </a:lnTo>
                    <a:cubicBezTo>
                      <a:pt x="1247" y="16762"/>
                      <a:pt x="0" y="15515"/>
                      <a:pt x="0" y="13980"/>
                    </a:cubicBezTo>
                    <a:close/>
                  </a:path>
                </a:pathLst>
              </a:custGeom>
              <a:solidFill>
                <a:srgbClr val="4B2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29"/>
              <p:cNvSpPr/>
              <p:nvPr/>
            </p:nvSpPr>
            <p:spPr>
              <a:xfrm>
                <a:off x="2568800" y="898125"/>
                <a:ext cx="661825" cy="419050"/>
              </a:xfrm>
              <a:custGeom>
                <a:avLst/>
                <a:gdLst/>
                <a:ahLst/>
                <a:cxnLst/>
                <a:rect l="l" t="t" r="r" b="b"/>
                <a:pathLst>
                  <a:path w="26473" h="16762" fill="none" extrusionOk="0">
                    <a:moveTo>
                      <a:pt x="0" y="2806"/>
                    </a:moveTo>
                    <a:lnTo>
                      <a:pt x="0" y="2806"/>
                    </a:lnTo>
                    <a:cubicBezTo>
                      <a:pt x="0" y="1247"/>
                      <a:pt x="1247" y="1"/>
                      <a:pt x="2806" y="1"/>
                    </a:cubicBezTo>
                    <a:lnTo>
                      <a:pt x="23667" y="1"/>
                    </a:lnTo>
                    <a:cubicBezTo>
                      <a:pt x="24410" y="1"/>
                      <a:pt x="25130" y="288"/>
                      <a:pt x="25633" y="816"/>
                    </a:cubicBezTo>
                    <a:cubicBezTo>
                      <a:pt x="26161" y="1343"/>
                      <a:pt x="26473" y="2063"/>
                      <a:pt x="26473" y="2806"/>
                    </a:cubicBezTo>
                    <a:lnTo>
                      <a:pt x="26473" y="13980"/>
                    </a:lnTo>
                    <a:cubicBezTo>
                      <a:pt x="26473" y="15515"/>
                      <a:pt x="25202" y="16762"/>
                      <a:pt x="23667" y="16762"/>
                    </a:cubicBezTo>
                    <a:lnTo>
                      <a:pt x="2806" y="16762"/>
                    </a:lnTo>
                    <a:cubicBezTo>
                      <a:pt x="1247" y="16762"/>
                      <a:pt x="0" y="15515"/>
                      <a:pt x="0" y="13980"/>
                    </a:cubicBezTo>
                    <a:close/>
                  </a:path>
                </a:pathLst>
              </a:custGeom>
              <a:noFill/>
              <a:ln w="7800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29"/>
              <p:cNvSpPr/>
              <p:nvPr/>
            </p:nvSpPr>
            <p:spPr>
              <a:xfrm>
                <a:off x="4277875" y="898125"/>
                <a:ext cx="661825" cy="419050"/>
              </a:xfrm>
              <a:custGeom>
                <a:avLst/>
                <a:gdLst/>
                <a:ahLst/>
                <a:cxnLst/>
                <a:rect l="l" t="t" r="r" b="b"/>
                <a:pathLst>
                  <a:path w="26473" h="16762" extrusionOk="0">
                    <a:moveTo>
                      <a:pt x="0" y="2806"/>
                    </a:moveTo>
                    <a:lnTo>
                      <a:pt x="0" y="2806"/>
                    </a:lnTo>
                    <a:cubicBezTo>
                      <a:pt x="0" y="1247"/>
                      <a:pt x="1247" y="1"/>
                      <a:pt x="2806" y="1"/>
                    </a:cubicBezTo>
                    <a:lnTo>
                      <a:pt x="23667" y="1"/>
                    </a:lnTo>
                    <a:cubicBezTo>
                      <a:pt x="24411" y="1"/>
                      <a:pt x="25130" y="288"/>
                      <a:pt x="25633" y="816"/>
                    </a:cubicBezTo>
                    <a:cubicBezTo>
                      <a:pt x="26161" y="1343"/>
                      <a:pt x="26473" y="2063"/>
                      <a:pt x="26473" y="2806"/>
                    </a:cubicBezTo>
                    <a:lnTo>
                      <a:pt x="26473" y="13980"/>
                    </a:lnTo>
                    <a:cubicBezTo>
                      <a:pt x="26473" y="15515"/>
                      <a:pt x="25202" y="16762"/>
                      <a:pt x="23667" y="16762"/>
                    </a:cubicBezTo>
                    <a:lnTo>
                      <a:pt x="2806" y="16762"/>
                    </a:lnTo>
                    <a:cubicBezTo>
                      <a:pt x="1247" y="16762"/>
                      <a:pt x="0" y="15515"/>
                      <a:pt x="0" y="13980"/>
                    </a:cubicBezTo>
                    <a:close/>
                  </a:path>
                </a:pathLst>
              </a:custGeom>
              <a:solidFill>
                <a:srgbClr val="4B2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29"/>
              <p:cNvSpPr/>
              <p:nvPr/>
            </p:nvSpPr>
            <p:spPr>
              <a:xfrm>
                <a:off x="4277875" y="898125"/>
                <a:ext cx="661825" cy="419050"/>
              </a:xfrm>
              <a:custGeom>
                <a:avLst/>
                <a:gdLst/>
                <a:ahLst/>
                <a:cxnLst/>
                <a:rect l="l" t="t" r="r" b="b"/>
                <a:pathLst>
                  <a:path w="26473" h="16762" fill="none" extrusionOk="0">
                    <a:moveTo>
                      <a:pt x="0" y="2806"/>
                    </a:moveTo>
                    <a:lnTo>
                      <a:pt x="0" y="2806"/>
                    </a:lnTo>
                    <a:cubicBezTo>
                      <a:pt x="0" y="1247"/>
                      <a:pt x="1247" y="1"/>
                      <a:pt x="2806" y="1"/>
                    </a:cubicBezTo>
                    <a:lnTo>
                      <a:pt x="23667" y="1"/>
                    </a:lnTo>
                    <a:cubicBezTo>
                      <a:pt x="24411" y="1"/>
                      <a:pt x="25130" y="288"/>
                      <a:pt x="25633" y="816"/>
                    </a:cubicBezTo>
                    <a:cubicBezTo>
                      <a:pt x="26161" y="1343"/>
                      <a:pt x="26473" y="2063"/>
                      <a:pt x="26473" y="2806"/>
                    </a:cubicBezTo>
                    <a:lnTo>
                      <a:pt x="26473" y="13980"/>
                    </a:lnTo>
                    <a:cubicBezTo>
                      <a:pt x="26473" y="15515"/>
                      <a:pt x="25202" y="16762"/>
                      <a:pt x="23667" y="16762"/>
                    </a:cubicBezTo>
                    <a:lnTo>
                      <a:pt x="2806" y="16762"/>
                    </a:lnTo>
                    <a:cubicBezTo>
                      <a:pt x="1247" y="16762"/>
                      <a:pt x="0" y="15515"/>
                      <a:pt x="0" y="13980"/>
                    </a:cubicBezTo>
                    <a:close/>
                  </a:path>
                </a:pathLst>
              </a:custGeom>
              <a:noFill/>
              <a:ln w="7800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29"/>
              <p:cNvSpPr/>
              <p:nvPr/>
            </p:nvSpPr>
            <p:spPr>
              <a:xfrm>
                <a:off x="4950475" y="920300"/>
                <a:ext cx="815900" cy="419050"/>
              </a:xfrm>
              <a:custGeom>
                <a:avLst/>
                <a:gdLst/>
                <a:ahLst/>
                <a:cxnLst/>
                <a:rect l="l" t="t" r="r" b="b"/>
                <a:pathLst>
                  <a:path w="32636" h="16762" extrusionOk="0">
                    <a:moveTo>
                      <a:pt x="0" y="2782"/>
                    </a:moveTo>
                    <a:lnTo>
                      <a:pt x="0" y="2782"/>
                    </a:lnTo>
                    <a:cubicBezTo>
                      <a:pt x="0" y="1248"/>
                      <a:pt x="1247" y="1"/>
                      <a:pt x="2782" y="1"/>
                    </a:cubicBezTo>
                    <a:lnTo>
                      <a:pt x="29854" y="1"/>
                    </a:lnTo>
                    <a:cubicBezTo>
                      <a:pt x="30573" y="1"/>
                      <a:pt x="31292" y="289"/>
                      <a:pt x="31820" y="816"/>
                    </a:cubicBezTo>
                    <a:cubicBezTo>
                      <a:pt x="32348" y="1344"/>
                      <a:pt x="32635" y="2063"/>
                      <a:pt x="32635" y="2782"/>
                    </a:cubicBezTo>
                    <a:lnTo>
                      <a:pt x="32635" y="13956"/>
                    </a:lnTo>
                    <a:cubicBezTo>
                      <a:pt x="32635" y="15515"/>
                      <a:pt x="31388" y="16762"/>
                      <a:pt x="29854" y="16762"/>
                    </a:cubicBezTo>
                    <a:lnTo>
                      <a:pt x="2782" y="16762"/>
                    </a:lnTo>
                    <a:cubicBezTo>
                      <a:pt x="1247" y="16762"/>
                      <a:pt x="0" y="15515"/>
                      <a:pt x="0" y="13956"/>
                    </a:cubicBezTo>
                    <a:close/>
                  </a:path>
                </a:pathLst>
              </a:custGeom>
              <a:solidFill>
                <a:srgbClr val="4B2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29"/>
              <p:cNvSpPr/>
              <p:nvPr/>
            </p:nvSpPr>
            <p:spPr>
              <a:xfrm>
                <a:off x="4950475" y="920300"/>
                <a:ext cx="815900" cy="419050"/>
              </a:xfrm>
              <a:custGeom>
                <a:avLst/>
                <a:gdLst/>
                <a:ahLst/>
                <a:cxnLst/>
                <a:rect l="l" t="t" r="r" b="b"/>
                <a:pathLst>
                  <a:path w="32636" h="16762" fill="none" extrusionOk="0">
                    <a:moveTo>
                      <a:pt x="0" y="2782"/>
                    </a:moveTo>
                    <a:lnTo>
                      <a:pt x="0" y="2782"/>
                    </a:lnTo>
                    <a:cubicBezTo>
                      <a:pt x="0" y="1248"/>
                      <a:pt x="1247" y="1"/>
                      <a:pt x="2782" y="1"/>
                    </a:cubicBezTo>
                    <a:lnTo>
                      <a:pt x="29854" y="1"/>
                    </a:lnTo>
                    <a:cubicBezTo>
                      <a:pt x="30573" y="1"/>
                      <a:pt x="31292" y="289"/>
                      <a:pt x="31820" y="816"/>
                    </a:cubicBezTo>
                    <a:cubicBezTo>
                      <a:pt x="32348" y="1344"/>
                      <a:pt x="32635" y="2063"/>
                      <a:pt x="32635" y="2782"/>
                    </a:cubicBezTo>
                    <a:lnTo>
                      <a:pt x="32635" y="13956"/>
                    </a:lnTo>
                    <a:cubicBezTo>
                      <a:pt x="32635" y="15515"/>
                      <a:pt x="31388" y="16762"/>
                      <a:pt x="29854" y="16762"/>
                    </a:cubicBezTo>
                    <a:lnTo>
                      <a:pt x="2782" y="16762"/>
                    </a:lnTo>
                    <a:cubicBezTo>
                      <a:pt x="1247" y="16762"/>
                      <a:pt x="0" y="15515"/>
                      <a:pt x="0" y="13956"/>
                    </a:cubicBezTo>
                    <a:close/>
                  </a:path>
                </a:pathLst>
              </a:custGeom>
              <a:noFill/>
              <a:ln w="7800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29"/>
              <p:cNvSpPr/>
              <p:nvPr/>
            </p:nvSpPr>
            <p:spPr>
              <a:xfrm>
                <a:off x="1543700" y="1317150"/>
                <a:ext cx="661250" cy="419050"/>
              </a:xfrm>
              <a:custGeom>
                <a:avLst/>
                <a:gdLst/>
                <a:ahLst/>
                <a:cxnLst/>
                <a:rect l="l" t="t" r="r" b="b"/>
                <a:pathLst>
                  <a:path w="26450" h="16762" extrusionOk="0">
                    <a:moveTo>
                      <a:pt x="1" y="2806"/>
                    </a:moveTo>
                    <a:lnTo>
                      <a:pt x="1" y="2806"/>
                    </a:lnTo>
                    <a:cubicBezTo>
                      <a:pt x="1" y="1248"/>
                      <a:pt x="1248" y="1"/>
                      <a:pt x="2782" y="1"/>
                    </a:cubicBezTo>
                    <a:lnTo>
                      <a:pt x="23668" y="1"/>
                    </a:lnTo>
                    <a:cubicBezTo>
                      <a:pt x="24411" y="1"/>
                      <a:pt x="25106" y="288"/>
                      <a:pt x="25634" y="816"/>
                    </a:cubicBezTo>
                    <a:cubicBezTo>
                      <a:pt x="26161" y="1343"/>
                      <a:pt x="26449" y="2063"/>
                      <a:pt x="26449" y="2806"/>
                    </a:cubicBezTo>
                    <a:lnTo>
                      <a:pt x="26449" y="13956"/>
                    </a:lnTo>
                    <a:cubicBezTo>
                      <a:pt x="26449" y="15515"/>
                      <a:pt x="25202" y="16762"/>
                      <a:pt x="23668" y="16762"/>
                    </a:cubicBezTo>
                    <a:lnTo>
                      <a:pt x="2782" y="16762"/>
                    </a:lnTo>
                    <a:cubicBezTo>
                      <a:pt x="1248" y="16762"/>
                      <a:pt x="1" y="15515"/>
                      <a:pt x="1" y="13956"/>
                    </a:cubicBezTo>
                    <a:close/>
                  </a:path>
                </a:pathLst>
              </a:custGeom>
              <a:solidFill>
                <a:srgbClr val="4B2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29"/>
              <p:cNvSpPr/>
              <p:nvPr/>
            </p:nvSpPr>
            <p:spPr>
              <a:xfrm>
                <a:off x="1543700" y="1317150"/>
                <a:ext cx="661250" cy="419050"/>
              </a:xfrm>
              <a:custGeom>
                <a:avLst/>
                <a:gdLst/>
                <a:ahLst/>
                <a:cxnLst/>
                <a:rect l="l" t="t" r="r" b="b"/>
                <a:pathLst>
                  <a:path w="26450" h="16762" fill="none" extrusionOk="0">
                    <a:moveTo>
                      <a:pt x="1" y="2806"/>
                    </a:moveTo>
                    <a:lnTo>
                      <a:pt x="1" y="2806"/>
                    </a:lnTo>
                    <a:cubicBezTo>
                      <a:pt x="1" y="1248"/>
                      <a:pt x="1248" y="1"/>
                      <a:pt x="2782" y="1"/>
                    </a:cubicBezTo>
                    <a:lnTo>
                      <a:pt x="23668" y="1"/>
                    </a:lnTo>
                    <a:cubicBezTo>
                      <a:pt x="24411" y="1"/>
                      <a:pt x="25106" y="288"/>
                      <a:pt x="25634" y="816"/>
                    </a:cubicBezTo>
                    <a:cubicBezTo>
                      <a:pt x="26161" y="1343"/>
                      <a:pt x="26449" y="2063"/>
                      <a:pt x="26449" y="2806"/>
                    </a:cubicBezTo>
                    <a:lnTo>
                      <a:pt x="26449" y="13956"/>
                    </a:lnTo>
                    <a:cubicBezTo>
                      <a:pt x="26449" y="15515"/>
                      <a:pt x="25202" y="16762"/>
                      <a:pt x="23668" y="16762"/>
                    </a:cubicBezTo>
                    <a:lnTo>
                      <a:pt x="2782" y="16762"/>
                    </a:lnTo>
                    <a:cubicBezTo>
                      <a:pt x="1248" y="16762"/>
                      <a:pt x="1" y="15515"/>
                      <a:pt x="1" y="13956"/>
                    </a:cubicBezTo>
                    <a:close/>
                  </a:path>
                </a:pathLst>
              </a:custGeom>
              <a:noFill/>
              <a:ln w="7800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29"/>
              <p:cNvSpPr/>
              <p:nvPr/>
            </p:nvSpPr>
            <p:spPr>
              <a:xfrm>
                <a:off x="4729875" y="1317150"/>
                <a:ext cx="1036500" cy="419050"/>
              </a:xfrm>
              <a:custGeom>
                <a:avLst/>
                <a:gdLst/>
                <a:ahLst/>
                <a:cxnLst/>
                <a:rect l="l" t="t" r="r" b="b"/>
                <a:pathLst>
                  <a:path w="41460" h="16762" extrusionOk="0">
                    <a:moveTo>
                      <a:pt x="0" y="2806"/>
                    </a:moveTo>
                    <a:lnTo>
                      <a:pt x="0" y="2806"/>
                    </a:lnTo>
                    <a:cubicBezTo>
                      <a:pt x="0" y="1248"/>
                      <a:pt x="1247" y="1"/>
                      <a:pt x="2806" y="1"/>
                    </a:cubicBezTo>
                    <a:lnTo>
                      <a:pt x="38678" y="1"/>
                    </a:lnTo>
                    <a:cubicBezTo>
                      <a:pt x="39397" y="1"/>
                      <a:pt x="40116" y="288"/>
                      <a:pt x="40644" y="816"/>
                    </a:cubicBezTo>
                    <a:cubicBezTo>
                      <a:pt x="41172" y="1343"/>
                      <a:pt x="41459" y="2063"/>
                      <a:pt x="41459" y="2806"/>
                    </a:cubicBezTo>
                    <a:lnTo>
                      <a:pt x="41459" y="13956"/>
                    </a:lnTo>
                    <a:cubicBezTo>
                      <a:pt x="41459" y="15515"/>
                      <a:pt x="40212" y="16762"/>
                      <a:pt x="38678" y="16762"/>
                    </a:cubicBezTo>
                    <a:lnTo>
                      <a:pt x="2806" y="16762"/>
                    </a:lnTo>
                    <a:lnTo>
                      <a:pt x="2806" y="16762"/>
                    </a:lnTo>
                    <a:cubicBezTo>
                      <a:pt x="1247" y="16762"/>
                      <a:pt x="0" y="15515"/>
                      <a:pt x="0" y="13956"/>
                    </a:cubicBezTo>
                    <a:close/>
                  </a:path>
                </a:pathLst>
              </a:custGeom>
              <a:solidFill>
                <a:srgbClr val="4B2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29"/>
              <p:cNvSpPr/>
              <p:nvPr/>
            </p:nvSpPr>
            <p:spPr>
              <a:xfrm>
                <a:off x="4729875" y="1317150"/>
                <a:ext cx="1036500" cy="419050"/>
              </a:xfrm>
              <a:custGeom>
                <a:avLst/>
                <a:gdLst/>
                <a:ahLst/>
                <a:cxnLst/>
                <a:rect l="l" t="t" r="r" b="b"/>
                <a:pathLst>
                  <a:path w="41460" h="16762" fill="none" extrusionOk="0">
                    <a:moveTo>
                      <a:pt x="0" y="2806"/>
                    </a:moveTo>
                    <a:lnTo>
                      <a:pt x="0" y="2806"/>
                    </a:lnTo>
                    <a:cubicBezTo>
                      <a:pt x="0" y="1248"/>
                      <a:pt x="1247" y="1"/>
                      <a:pt x="2806" y="1"/>
                    </a:cubicBezTo>
                    <a:lnTo>
                      <a:pt x="38678" y="1"/>
                    </a:lnTo>
                    <a:cubicBezTo>
                      <a:pt x="39397" y="1"/>
                      <a:pt x="40116" y="288"/>
                      <a:pt x="40644" y="816"/>
                    </a:cubicBezTo>
                    <a:cubicBezTo>
                      <a:pt x="41172" y="1343"/>
                      <a:pt x="41459" y="2063"/>
                      <a:pt x="41459" y="2806"/>
                    </a:cubicBezTo>
                    <a:lnTo>
                      <a:pt x="41459" y="13956"/>
                    </a:lnTo>
                    <a:cubicBezTo>
                      <a:pt x="41459" y="15515"/>
                      <a:pt x="40212" y="16762"/>
                      <a:pt x="38678" y="16762"/>
                    </a:cubicBezTo>
                    <a:lnTo>
                      <a:pt x="2806" y="16762"/>
                    </a:lnTo>
                    <a:lnTo>
                      <a:pt x="2806" y="16762"/>
                    </a:lnTo>
                    <a:cubicBezTo>
                      <a:pt x="1247" y="16762"/>
                      <a:pt x="0" y="15515"/>
                      <a:pt x="0" y="13956"/>
                    </a:cubicBezTo>
                    <a:close/>
                  </a:path>
                </a:pathLst>
              </a:custGeom>
              <a:noFill/>
              <a:ln w="7800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29"/>
              <p:cNvSpPr/>
              <p:nvPr/>
            </p:nvSpPr>
            <p:spPr>
              <a:xfrm>
                <a:off x="4366000" y="1317150"/>
                <a:ext cx="363900" cy="419050"/>
              </a:xfrm>
              <a:custGeom>
                <a:avLst/>
                <a:gdLst/>
                <a:ahLst/>
                <a:cxnLst/>
                <a:rect l="l" t="t" r="r" b="b"/>
                <a:pathLst>
                  <a:path w="14556" h="16762" extrusionOk="0">
                    <a:moveTo>
                      <a:pt x="0" y="2423"/>
                    </a:moveTo>
                    <a:lnTo>
                      <a:pt x="0" y="2423"/>
                    </a:lnTo>
                    <a:cubicBezTo>
                      <a:pt x="0" y="1080"/>
                      <a:pt x="1079" y="1"/>
                      <a:pt x="2422" y="1"/>
                    </a:cubicBezTo>
                    <a:lnTo>
                      <a:pt x="12133" y="1"/>
                    </a:lnTo>
                    <a:lnTo>
                      <a:pt x="12133" y="1"/>
                    </a:lnTo>
                    <a:cubicBezTo>
                      <a:pt x="12781" y="1"/>
                      <a:pt x="13404" y="264"/>
                      <a:pt x="13860" y="720"/>
                    </a:cubicBezTo>
                    <a:cubicBezTo>
                      <a:pt x="14315" y="1176"/>
                      <a:pt x="14555" y="1775"/>
                      <a:pt x="14555" y="2423"/>
                    </a:cubicBezTo>
                    <a:lnTo>
                      <a:pt x="14555" y="14340"/>
                    </a:lnTo>
                    <a:cubicBezTo>
                      <a:pt x="14555" y="15683"/>
                      <a:pt x="13476" y="16762"/>
                      <a:pt x="12133" y="16762"/>
                    </a:cubicBezTo>
                    <a:lnTo>
                      <a:pt x="2422" y="16762"/>
                    </a:lnTo>
                    <a:cubicBezTo>
                      <a:pt x="1079" y="16762"/>
                      <a:pt x="0" y="15683"/>
                      <a:pt x="0" y="14340"/>
                    </a:cubicBezTo>
                    <a:close/>
                  </a:path>
                </a:pathLst>
              </a:custGeom>
              <a:solidFill>
                <a:srgbClr val="4B2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29"/>
              <p:cNvSpPr/>
              <p:nvPr/>
            </p:nvSpPr>
            <p:spPr>
              <a:xfrm>
                <a:off x="4366000" y="1317150"/>
                <a:ext cx="363900" cy="419050"/>
              </a:xfrm>
              <a:custGeom>
                <a:avLst/>
                <a:gdLst/>
                <a:ahLst/>
                <a:cxnLst/>
                <a:rect l="l" t="t" r="r" b="b"/>
                <a:pathLst>
                  <a:path w="14556" h="16762" fill="none" extrusionOk="0">
                    <a:moveTo>
                      <a:pt x="0" y="2423"/>
                    </a:moveTo>
                    <a:lnTo>
                      <a:pt x="0" y="2423"/>
                    </a:lnTo>
                    <a:cubicBezTo>
                      <a:pt x="0" y="1080"/>
                      <a:pt x="1079" y="1"/>
                      <a:pt x="2422" y="1"/>
                    </a:cubicBezTo>
                    <a:lnTo>
                      <a:pt x="12133" y="1"/>
                    </a:lnTo>
                    <a:lnTo>
                      <a:pt x="12133" y="1"/>
                    </a:lnTo>
                    <a:cubicBezTo>
                      <a:pt x="12781" y="1"/>
                      <a:pt x="13404" y="264"/>
                      <a:pt x="13860" y="720"/>
                    </a:cubicBezTo>
                    <a:cubicBezTo>
                      <a:pt x="14315" y="1176"/>
                      <a:pt x="14555" y="1775"/>
                      <a:pt x="14555" y="2423"/>
                    </a:cubicBezTo>
                    <a:lnTo>
                      <a:pt x="14555" y="14340"/>
                    </a:lnTo>
                    <a:cubicBezTo>
                      <a:pt x="14555" y="15683"/>
                      <a:pt x="13476" y="16762"/>
                      <a:pt x="12133" y="16762"/>
                    </a:cubicBezTo>
                    <a:lnTo>
                      <a:pt x="2422" y="16762"/>
                    </a:lnTo>
                    <a:cubicBezTo>
                      <a:pt x="1079" y="16762"/>
                      <a:pt x="0" y="15683"/>
                      <a:pt x="0" y="14340"/>
                    </a:cubicBezTo>
                    <a:close/>
                  </a:path>
                </a:pathLst>
              </a:custGeom>
              <a:noFill/>
              <a:ln w="7800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29"/>
              <p:cNvSpPr/>
              <p:nvPr/>
            </p:nvSpPr>
            <p:spPr>
              <a:xfrm>
                <a:off x="3704775" y="1317150"/>
                <a:ext cx="661250" cy="419050"/>
              </a:xfrm>
              <a:custGeom>
                <a:avLst/>
                <a:gdLst/>
                <a:ahLst/>
                <a:cxnLst/>
                <a:rect l="l" t="t" r="r" b="b"/>
                <a:pathLst>
                  <a:path w="26450" h="16762" extrusionOk="0">
                    <a:moveTo>
                      <a:pt x="1" y="2806"/>
                    </a:moveTo>
                    <a:lnTo>
                      <a:pt x="1" y="2806"/>
                    </a:lnTo>
                    <a:cubicBezTo>
                      <a:pt x="1" y="1248"/>
                      <a:pt x="1248" y="1"/>
                      <a:pt x="2782" y="1"/>
                    </a:cubicBezTo>
                    <a:lnTo>
                      <a:pt x="23668" y="1"/>
                    </a:lnTo>
                    <a:cubicBezTo>
                      <a:pt x="24411" y="1"/>
                      <a:pt x="25106" y="288"/>
                      <a:pt x="25634" y="816"/>
                    </a:cubicBezTo>
                    <a:cubicBezTo>
                      <a:pt x="26161" y="1343"/>
                      <a:pt x="26449" y="2063"/>
                      <a:pt x="26449" y="2806"/>
                    </a:cubicBezTo>
                    <a:lnTo>
                      <a:pt x="26449" y="13956"/>
                    </a:lnTo>
                    <a:cubicBezTo>
                      <a:pt x="26449" y="15515"/>
                      <a:pt x="25202" y="16762"/>
                      <a:pt x="23668" y="16762"/>
                    </a:cubicBezTo>
                    <a:lnTo>
                      <a:pt x="2782" y="16762"/>
                    </a:lnTo>
                    <a:cubicBezTo>
                      <a:pt x="1248" y="16762"/>
                      <a:pt x="1" y="15515"/>
                      <a:pt x="1" y="13956"/>
                    </a:cubicBezTo>
                    <a:close/>
                  </a:path>
                </a:pathLst>
              </a:custGeom>
              <a:solidFill>
                <a:srgbClr val="4B2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29"/>
              <p:cNvSpPr/>
              <p:nvPr/>
            </p:nvSpPr>
            <p:spPr>
              <a:xfrm>
                <a:off x="3704775" y="1317150"/>
                <a:ext cx="661250" cy="419050"/>
              </a:xfrm>
              <a:custGeom>
                <a:avLst/>
                <a:gdLst/>
                <a:ahLst/>
                <a:cxnLst/>
                <a:rect l="l" t="t" r="r" b="b"/>
                <a:pathLst>
                  <a:path w="26450" h="16762" fill="none" extrusionOk="0">
                    <a:moveTo>
                      <a:pt x="1" y="2806"/>
                    </a:moveTo>
                    <a:lnTo>
                      <a:pt x="1" y="2806"/>
                    </a:lnTo>
                    <a:cubicBezTo>
                      <a:pt x="1" y="1248"/>
                      <a:pt x="1248" y="1"/>
                      <a:pt x="2782" y="1"/>
                    </a:cubicBezTo>
                    <a:lnTo>
                      <a:pt x="23668" y="1"/>
                    </a:lnTo>
                    <a:cubicBezTo>
                      <a:pt x="24411" y="1"/>
                      <a:pt x="25106" y="288"/>
                      <a:pt x="25634" y="816"/>
                    </a:cubicBezTo>
                    <a:cubicBezTo>
                      <a:pt x="26161" y="1343"/>
                      <a:pt x="26449" y="2063"/>
                      <a:pt x="26449" y="2806"/>
                    </a:cubicBezTo>
                    <a:lnTo>
                      <a:pt x="26449" y="13956"/>
                    </a:lnTo>
                    <a:cubicBezTo>
                      <a:pt x="26449" y="15515"/>
                      <a:pt x="25202" y="16762"/>
                      <a:pt x="23668" y="16762"/>
                    </a:cubicBezTo>
                    <a:lnTo>
                      <a:pt x="2782" y="16762"/>
                    </a:lnTo>
                    <a:cubicBezTo>
                      <a:pt x="1248" y="16762"/>
                      <a:pt x="1" y="15515"/>
                      <a:pt x="1" y="13956"/>
                    </a:cubicBezTo>
                    <a:close/>
                  </a:path>
                </a:pathLst>
              </a:custGeom>
              <a:noFill/>
              <a:ln w="7800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29"/>
              <p:cNvSpPr/>
              <p:nvPr/>
            </p:nvSpPr>
            <p:spPr>
              <a:xfrm>
                <a:off x="2204925" y="1306375"/>
                <a:ext cx="661825" cy="418450"/>
              </a:xfrm>
              <a:custGeom>
                <a:avLst/>
                <a:gdLst/>
                <a:ahLst/>
                <a:cxnLst/>
                <a:rect l="l" t="t" r="r" b="b"/>
                <a:pathLst>
                  <a:path w="26473" h="16738" extrusionOk="0">
                    <a:moveTo>
                      <a:pt x="0" y="2782"/>
                    </a:moveTo>
                    <a:lnTo>
                      <a:pt x="0" y="2782"/>
                    </a:lnTo>
                    <a:cubicBezTo>
                      <a:pt x="0" y="1247"/>
                      <a:pt x="1247" y="0"/>
                      <a:pt x="2782" y="0"/>
                    </a:cubicBezTo>
                    <a:lnTo>
                      <a:pt x="23667" y="0"/>
                    </a:lnTo>
                    <a:cubicBezTo>
                      <a:pt x="24410" y="0"/>
                      <a:pt x="25130" y="288"/>
                      <a:pt x="25633" y="815"/>
                    </a:cubicBezTo>
                    <a:cubicBezTo>
                      <a:pt x="26161" y="1343"/>
                      <a:pt x="26473" y="2038"/>
                      <a:pt x="26473" y="2782"/>
                    </a:cubicBezTo>
                    <a:lnTo>
                      <a:pt x="26473" y="13956"/>
                    </a:lnTo>
                    <a:cubicBezTo>
                      <a:pt x="26473" y="15490"/>
                      <a:pt x="25202" y="16737"/>
                      <a:pt x="23667" y="16737"/>
                    </a:cubicBezTo>
                    <a:lnTo>
                      <a:pt x="2782" y="16737"/>
                    </a:lnTo>
                    <a:cubicBezTo>
                      <a:pt x="1247" y="16737"/>
                      <a:pt x="0" y="15490"/>
                      <a:pt x="0" y="13956"/>
                    </a:cubicBezTo>
                    <a:close/>
                  </a:path>
                </a:pathLst>
              </a:custGeom>
              <a:solidFill>
                <a:srgbClr val="4B2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29"/>
              <p:cNvSpPr/>
              <p:nvPr/>
            </p:nvSpPr>
            <p:spPr>
              <a:xfrm>
                <a:off x="2204925" y="1306375"/>
                <a:ext cx="661825" cy="418450"/>
              </a:xfrm>
              <a:custGeom>
                <a:avLst/>
                <a:gdLst/>
                <a:ahLst/>
                <a:cxnLst/>
                <a:rect l="l" t="t" r="r" b="b"/>
                <a:pathLst>
                  <a:path w="26473" h="16738" fill="none" extrusionOk="0">
                    <a:moveTo>
                      <a:pt x="0" y="2782"/>
                    </a:moveTo>
                    <a:lnTo>
                      <a:pt x="0" y="2782"/>
                    </a:lnTo>
                    <a:cubicBezTo>
                      <a:pt x="0" y="1247"/>
                      <a:pt x="1247" y="0"/>
                      <a:pt x="2782" y="0"/>
                    </a:cubicBezTo>
                    <a:lnTo>
                      <a:pt x="23667" y="0"/>
                    </a:lnTo>
                    <a:cubicBezTo>
                      <a:pt x="24410" y="0"/>
                      <a:pt x="25130" y="288"/>
                      <a:pt x="25633" y="815"/>
                    </a:cubicBezTo>
                    <a:cubicBezTo>
                      <a:pt x="26161" y="1343"/>
                      <a:pt x="26473" y="2038"/>
                      <a:pt x="26473" y="2782"/>
                    </a:cubicBezTo>
                    <a:lnTo>
                      <a:pt x="26473" y="13956"/>
                    </a:lnTo>
                    <a:cubicBezTo>
                      <a:pt x="26473" y="15490"/>
                      <a:pt x="25202" y="16737"/>
                      <a:pt x="23667" y="16737"/>
                    </a:cubicBezTo>
                    <a:lnTo>
                      <a:pt x="2782" y="16737"/>
                    </a:lnTo>
                    <a:cubicBezTo>
                      <a:pt x="1247" y="16737"/>
                      <a:pt x="0" y="15490"/>
                      <a:pt x="0" y="13956"/>
                    </a:cubicBezTo>
                    <a:close/>
                  </a:path>
                </a:pathLst>
              </a:custGeom>
              <a:noFill/>
              <a:ln w="7800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9"/>
              <p:cNvSpPr/>
              <p:nvPr/>
            </p:nvSpPr>
            <p:spPr>
              <a:xfrm>
                <a:off x="2877525" y="1317150"/>
                <a:ext cx="815900" cy="419050"/>
              </a:xfrm>
              <a:custGeom>
                <a:avLst/>
                <a:gdLst/>
                <a:ahLst/>
                <a:cxnLst/>
                <a:rect l="l" t="t" r="r" b="b"/>
                <a:pathLst>
                  <a:path w="32636" h="16762" extrusionOk="0">
                    <a:moveTo>
                      <a:pt x="0" y="2806"/>
                    </a:moveTo>
                    <a:lnTo>
                      <a:pt x="0" y="2806"/>
                    </a:lnTo>
                    <a:cubicBezTo>
                      <a:pt x="0" y="1248"/>
                      <a:pt x="1247" y="1"/>
                      <a:pt x="2806" y="1"/>
                    </a:cubicBezTo>
                    <a:lnTo>
                      <a:pt x="29854" y="1"/>
                    </a:lnTo>
                    <a:cubicBezTo>
                      <a:pt x="30573" y="1"/>
                      <a:pt x="31292" y="288"/>
                      <a:pt x="31820" y="816"/>
                    </a:cubicBezTo>
                    <a:cubicBezTo>
                      <a:pt x="32347" y="1343"/>
                      <a:pt x="32635" y="2063"/>
                      <a:pt x="32635" y="2806"/>
                    </a:cubicBezTo>
                    <a:lnTo>
                      <a:pt x="32635" y="13956"/>
                    </a:lnTo>
                    <a:cubicBezTo>
                      <a:pt x="32635" y="15515"/>
                      <a:pt x="31388" y="16762"/>
                      <a:pt x="29854" y="16762"/>
                    </a:cubicBezTo>
                    <a:lnTo>
                      <a:pt x="2806" y="16762"/>
                    </a:lnTo>
                    <a:cubicBezTo>
                      <a:pt x="1247" y="16762"/>
                      <a:pt x="0" y="15515"/>
                      <a:pt x="0" y="13956"/>
                    </a:cubicBezTo>
                    <a:close/>
                  </a:path>
                </a:pathLst>
              </a:custGeom>
              <a:solidFill>
                <a:srgbClr val="4B2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29"/>
              <p:cNvSpPr/>
              <p:nvPr/>
            </p:nvSpPr>
            <p:spPr>
              <a:xfrm>
                <a:off x="2877525" y="1317150"/>
                <a:ext cx="815900" cy="419050"/>
              </a:xfrm>
              <a:custGeom>
                <a:avLst/>
                <a:gdLst/>
                <a:ahLst/>
                <a:cxnLst/>
                <a:rect l="l" t="t" r="r" b="b"/>
                <a:pathLst>
                  <a:path w="32636" h="16762" fill="none" extrusionOk="0">
                    <a:moveTo>
                      <a:pt x="0" y="2806"/>
                    </a:moveTo>
                    <a:lnTo>
                      <a:pt x="0" y="2806"/>
                    </a:lnTo>
                    <a:cubicBezTo>
                      <a:pt x="0" y="1248"/>
                      <a:pt x="1247" y="1"/>
                      <a:pt x="2806" y="1"/>
                    </a:cubicBezTo>
                    <a:lnTo>
                      <a:pt x="29854" y="1"/>
                    </a:lnTo>
                    <a:cubicBezTo>
                      <a:pt x="30573" y="1"/>
                      <a:pt x="31292" y="288"/>
                      <a:pt x="31820" y="816"/>
                    </a:cubicBezTo>
                    <a:cubicBezTo>
                      <a:pt x="32347" y="1343"/>
                      <a:pt x="32635" y="2063"/>
                      <a:pt x="32635" y="2806"/>
                    </a:cubicBezTo>
                    <a:lnTo>
                      <a:pt x="32635" y="13956"/>
                    </a:lnTo>
                    <a:cubicBezTo>
                      <a:pt x="32635" y="15515"/>
                      <a:pt x="31388" y="16762"/>
                      <a:pt x="29854" y="16762"/>
                    </a:cubicBezTo>
                    <a:lnTo>
                      <a:pt x="2806" y="16762"/>
                    </a:lnTo>
                    <a:cubicBezTo>
                      <a:pt x="1247" y="16762"/>
                      <a:pt x="0" y="15515"/>
                      <a:pt x="0" y="13956"/>
                    </a:cubicBezTo>
                    <a:close/>
                  </a:path>
                </a:pathLst>
              </a:custGeom>
              <a:noFill/>
              <a:ln w="7800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29"/>
              <p:cNvSpPr/>
              <p:nvPr/>
            </p:nvSpPr>
            <p:spPr>
              <a:xfrm>
                <a:off x="4110625" y="2500500"/>
                <a:ext cx="283575" cy="2519000"/>
              </a:xfrm>
              <a:custGeom>
                <a:avLst/>
                <a:gdLst/>
                <a:ahLst/>
                <a:cxnLst/>
                <a:rect l="l" t="t" r="r" b="b"/>
                <a:pathLst>
                  <a:path w="11343" h="100760" fill="none" extrusionOk="0">
                    <a:moveTo>
                      <a:pt x="5036" y="1"/>
                    </a:moveTo>
                    <a:cubicBezTo>
                      <a:pt x="5108" y="984"/>
                      <a:pt x="5036" y="3861"/>
                      <a:pt x="5515" y="5899"/>
                    </a:cubicBezTo>
                    <a:cubicBezTo>
                      <a:pt x="5971" y="7962"/>
                      <a:pt x="7074" y="9832"/>
                      <a:pt x="7865" y="12326"/>
                    </a:cubicBezTo>
                    <a:cubicBezTo>
                      <a:pt x="8657" y="14844"/>
                      <a:pt x="9760" y="18225"/>
                      <a:pt x="10239" y="20910"/>
                    </a:cubicBezTo>
                    <a:cubicBezTo>
                      <a:pt x="10695" y="23596"/>
                      <a:pt x="11342" y="25562"/>
                      <a:pt x="10695" y="28415"/>
                    </a:cubicBezTo>
                    <a:cubicBezTo>
                      <a:pt x="10071" y="31269"/>
                      <a:pt x="7554" y="35106"/>
                      <a:pt x="6451" y="38055"/>
                    </a:cubicBezTo>
                    <a:cubicBezTo>
                      <a:pt x="5348" y="41004"/>
                      <a:pt x="4868" y="42707"/>
                      <a:pt x="4101" y="46088"/>
                    </a:cubicBezTo>
                    <a:cubicBezTo>
                      <a:pt x="3309" y="49493"/>
                      <a:pt x="2350" y="54145"/>
                      <a:pt x="1727" y="58413"/>
                    </a:cubicBezTo>
                    <a:cubicBezTo>
                      <a:pt x="1103" y="62705"/>
                      <a:pt x="0" y="68148"/>
                      <a:pt x="312" y="71817"/>
                    </a:cubicBezTo>
                    <a:cubicBezTo>
                      <a:pt x="624" y="75486"/>
                      <a:pt x="2902" y="76996"/>
                      <a:pt x="3621" y="80401"/>
                    </a:cubicBezTo>
                    <a:cubicBezTo>
                      <a:pt x="4316" y="83782"/>
                      <a:pt x="4316" y="88794"/>
                      <a:pt x="4556" y="92175"/>
                    </a:cubicBezTo>
                    <a:cubicBezTo>
                      <a:pt x="4796" y="95580"/>
                      <a:pt x="4964" y="99321"/>
                      <a:pt x="5036" y="100759"/>
                    </a:cubicBezTo>
                  </a:path>
                </a:pathLst>
              </a:custGeom>
              <a:noFill/>
              <a:ln w="179850" cap="flat" cmpd="sng">
                <a:solidFill>
                  <a:srgbClr val="783F0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9"/>
              <p:cNvSpPr/>
              <p:nvPr/>
            </p:nvSpPr>
            <p:spPr>
              <a:xfrm>
                <a:off x="3222800" y="955675"/>
                <a:ext cx="432850" cy="294975"/>
              </a:xfrm>
              <a:custGeom>
                <a:avLst/>
                <a:gdLst/>
                <a:ahLst/>
                <a:cxnLst/>
                <a:rect l="l" t="t" r="r" b="b"/>
                <a:pathLst>
                  <a:path w="17314" h="11799" extrusionOk="0">
                    <a:moveTo>
                      <a:pt x="1679" y="3933"/>
                    </a:moveTo>
                    <a:lnTo>
                      <a:pt x="1679" y="3933"/>
                    </a:lnTo>
                    <a:cubicBezTo>
                      <a:pt x="1536" y="2998"/>
                      <a:pt x="1991" y="2063"/>
                      <a:pt x="2830" y="1535"/>
                    </a:cubicBezTo>
                    <a:cubicBezTo>
                      <a:pt x="3670" y="1032"/>
                      <a:pt x="4773" y="984"/>
                      <a:pt x="5636" y="1463"/>
                    </a:cubicBezTo>
                    <a:lnTo>
                      <a:pt x="5636" y="1463"/>
                    </a:lnTo>
                    <a:cubicBezTo>
                      <a:pt x="5948" y="936"/>
                      <a:pt x="6523" y="552"/>
                      <a:pt x="7171" y="456"/>
                    </a:cubicBezTo>
                    <a:cubicBezTo>
                      <a:pt x="7842" y="360"/>
                      <a:pt x="8489" y="576"/>
                      <a:pt x="8969" y="1008"/>
                    </a:cubicBezTo>
                    <a:lnTo>
                      <a:pt x="8969" y="1008"/>
                    </a:lnTo>
                    <a:cubicBezTo>
                      <a:pt x="9233" y="504"/>
                      <a:pt x="9760" y="168"/>
                      <a:pt x="10336" y="120"/>
                    </a:cubicBezTo>
                    <a:cubicBezTo>
                      <a:pt x="10935" y="72"/>
                      <a:pt x="11511" y="312"/>
                      <a:pt x="11870" y="744"/>
                    </a:cubicBezTo>
                    <a:lnTo>
                      <a:pt x="11870" y="744"/>
                    </a:lnTo>
                    <a:cubicBezTo>
                      <a:pt x="12350" y="216"/>
                      <a:pt x="13117" y="1"/>
                      <a:pt x="13837" y="168"/>
                    </a:cubicBezTo>
                    <a:cubicBezTo>
                      <a:pt x="14532" y="360"/>
                      <a:pt x="15083" y="888"/>
                      <a:pt x="15203" y="1559"/>
                    </a:cubicBezTo>
                    <a:lnTo>
                      <a:pt x="15203" y="1559"/>
                    </a:lnTo>
                    <a:cubicBezTo>
                      <a:pt x="15803" y="1727"/>
                      <a:pt x="16282" y="2087"/>
                      <a:pt x="16546" y="2614"/>
                    </a:cubicBezTo>
                    <a:cubicBezTo>
                      <a:pt x="16810" y="3118"/>
                      <a:pt x="16834" y="3693"/>
                      <a:pt x="16594" y="4221"/>
                    </a:cubicBezTo>
                    <a:lnTo>
                      <a:pt x="16594" y="4221"/>
                    </a:lnTo>
                    <a:cubicBezTo>
                      <a:pt x="17170" y="4916"/>
                      <a:pt x="17314" y="5851"/>
                      <a:pt x="16954" y="6643"/>
                    </a:cubicBezTo>
                    <a:cubicBezTo>
                      <a:pt x="16594" y="7458"/>
                      <a:pt x="15779" y="8033"/>
                      <a:pt x="14844" y="8177"/>
                    </a:cubicBezTo>
                    <a:cubicBezTo>
                      <a:pt x="14844" y="8921"/>
                      <a:pt x="14388" y="9640"/>
                      <a:pt x="13669" y="10000"/>
                    </a:cubicBezTo>
                    <a:cubicBezTo>
                      <a:pt x="12949" y="10359"/>
                      <a:pt x="12062" y="10335"/>
                      <a:pt x="11367" y="9928"/>
                    </a:cubicBezTo>
                    <a:cubicBezTo>
                      <a:pt x="11079" y="10839"/>
                      <a:pt x="10240" y="11510"/>
                      <a:pt x="9209" y="11654"/>
                    </a:cubicBezTo>
                    <a:cubicBezTo>
                      <a:pt x="8202" y="11798"/>
                      <a:pt x="7195" y="11390"/>
                      <a:pt x="6619" y="10599"/>
                    </a:cubicBezTo>
                    <a:cubicBezTo>
                      <a:pt x="5924" y="10983"/>
                      <a:pt x="5084" y="11103"/>
                      <a:pt x="4293" y="10911"/>
                    </a:cubicBezTo>
                    <a:cubicBezTo>
                      <a:pt x="3502" y="10719"/>
                      <a:pt x="2830" y="10239"/>
                      <a:pt x="2423" y="9568"/>
                    </a:cubicBezTo>
                    <a:lnTo>
                      <a:pt x="2423" y="9568"/>
                    </a:lnTo>
                    <a:cubicBezTo>
                      <a:pt x="1703" y="9664"/>
                      <a:pt x="1008" y="9304"/>
                      <a:pt x="696" y="8705"/>
                    </a:cubicBezTo>
                    <a:cubicBezTo>
                      <a:pt x="361" y="8129"/>
                      <a:pt x="481" y="7410"/>
                      <a:pt x="960" y="6930"/>
                    </a:cubicBezTo>
                    <a:lnTo>
                      <a:pt x="960" y="6930"/>
                    </a:lnTo>
                    <a:cubicBezTo>
                      <a:pt x="337" y="6571"/>
                      <a:pt x="1" y="5875"/>
                      <a:pt x="169" y="5204"/>
                    </a:cubicBezTo>
                    <a:cubicBezTo>
                      <a:pt x="313" y="4533"/>
                      <a:pt x="912" y="4029"/>
                      <a:pt x="1655" y="3957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9"/>
              <p:cNvSpPr/>
              <p:nvPr/>
            </p:nvSpPr>
            <p:spPr>
              <a:xfrm>
                <a:off x="3246800" y="974250"/>
                <a:ext cx="390875" cy="246425"/>
              </a:xfrm>
              <a:custGeom>
                <a:avLst/>
                <a:gdLst/>
                <a:ahLst/>
                <a:cxnLst/>
                <a:rect l="l" t="t" r="r" b="b"/>
                <a:pathLst>
                  <a:path w="15635" h="9857" extrusionOk="0">
                    <a:moveTo>
                      <a:pt x="0" y="6187"/>
                    </a:moveTo>
                    <a:lnTo>
                      <a:pt x="0" y="6187"/>
                    </a:lnTo>
                    <a:cubicBezTo>
                      <a:pt x="312" y="6331"/>
                      <a:pt x="648" y="6403"/>
                      <a:pt x="1007" y="6379"/>
                    </a:cubicBezTo>
                    <a:moveTo>
                      <a:pt x="1463" y="8825"/>
                    </a:moveTo>
                    <a:cubicBezTo>
                      <a:pt x="1607" y="8825"/>
                      <a:pt x="1751" y="8777"/>
                      <a:pt x="1894" y="8729"/>
                    </a:cubicBezTo>
                    <a:moveTo>
                      <a:pt x="5659" y="9856"/>
                    </a:moveTo>
                    <a:cubicBezTo>
                      <a:pt x="5563" y="9712"/>
                      <a:pt x="5467" y="9544"/>
                      <a:pt x="5395" y="9377"/>
                    </a:cubicBezTo>
                    <a:moveTo>
                      <a:pt x="10407" y="9185"/>
                    </a:moveTo>
                    <a:lnTo>
                      <a:pt x="10407" y="9185"/>
                    </a:lnTo>
                    <a:cubicBezTo>
                      <a:pt x="10455" y="9017"/>
                      <a:pt x="10503" y="8849"/>
                      <a:pt x="10527" y="8681"/>
                    </a:cubicBezTo>
                    <a:moveTo>
                      <a:pt x="13884" y="7434"/>
                    </a:moveTo>
                    <a:cubicBezTo>
                      <a:pt x="13908" y="6619"/>
                      <a:pt x="13404" y="5876"/>
                      <a:pt x="12613" y="5516"/>
                    </a:cubicBezTo>
                    <a:moveTo>
                      <a:pt x="15634" y="3478"/>
                    </a:moveTo>
                    <a:cubicBezTo>
                      <a:pt x="15490" y="3742"/>
                      <a:pt x="15298" y="4005"/>
                      <a:pt x="15059" y="4197"/>
                    </a:cubicBezTo>
                    <a:moveTo>
                      <a:pt x="14243" y="816"/>
                    </a:moveTo>
                    <a:lnTo>
                      <a:pt x="14243" y="816"/>
                    </a:lnTo>
                    <a:cubicBezTo>
                      <a:pt x="14267" y="936"/>
                      <a:pt x="14291" y="1056"/>
                      <a:pt x="14291" y="1176"/>
                    </a:cubicBezTo>
                    <a:moveTo>
                      <a:pt x="10910" y="1"/>
                    </a:moveTo>
                    <a:lnTo>
                      <a:pt x="10910" y="1"/>
                    </a:lnTo>
                    <a:cubicBezTo>
                      <a:pt x="10790" y="121"/>
                      <a:pt x="10695" y="265"/>
                      <a:pt x="10623" y="432"/>
                    </a:cubicBezTo>
                    <a:moveTo>
                      <a:pt x="8009" y="265"/>
                    </a:moveTo>
                    <a:lnTo>
                      <a:pt x="8009" y="265"/>
                    </a:lnTo>
                    <a:cubicBezTo>
                      <a:pt x="7937" y="361"/>
                      <a:pt x="7889" y="504"/>
                      <a:pt x="7865" y="624"/>
                    </a:cubicBezTo>
                    <a:moveTo>
                      <a:pt x="4676" y="720"/>
                    </a:moveTo>
                    <a:lnTo>
                      <a:pt x="4676" y="720"/>
                    </a:lnTo>
                    <a:cubicBezTo>
                      <a:pt x="4868" y="840"/>
                      <a:pt x="5036" y="960"/>
                      <a:pt x="5203" y="1080"/>
                    </a:cubicBezTo>
                    <a:moveTo>
                      <a:pt x="719" y="3190"/>
                    </a:moveTo>
                    <a:lnTo>
                      <a:pt x="719" y="3190"/>
                    </a:lnTo>
                    <a:cubicBezTo>
                      <a:pt x="719" y="3310"/>
                      <a:pt x="767" y="3430"/>
                      <a:pt x="791" y="3574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9"/>
              <p:cNvSpPr/>
              <p:nvPr/>
            </p:nvSpPr>
            <p:spPr>
              <a:xfrm>
                <a:off x="3222800" y="955675"/>
                <a:ext cx="432850" cy="294975"/>
              </a:xfrm>
              <a:custGeom>
                <a:avLst/>
                <a:gdLst/>
                <a:ahLst/>
                <a:cxnLst/>
                <a:rect l="l" t="t" r="r" b="b"/>
                <a:pathLst>
                  <a:path w="17314" h="11799" fill="none" extrusionOk="0">
                    <a:moveTo>
                      <a:pt x="1679" y="3933"/>
                    </a:moveTo>
                    <a:lnTo>
                      <a:pt x="1679" y="3933"/>
                    </a:lnTo>
                    <a:cubicBezTo>
                      <a:pt x="1536" y="2998"/>
                      <a:pt x="1991" y="2063"/>
                      <a:pt x="2830" y="1535"/>
                    </a:cubicBezTo>
                    <a:cubicBezTo>
                      <a:pt x="3670" y="1032"/>
                      <a:pt x="4773" y="984"/>
                      <a:pt x="5636" y="1463"/>
                    </a:cubicBezTo>
                    <a:lnTo>
                      <a:pt x="5636" y="1463"/>
                    </a:lnTo>
                    <a:cubicBezTo>
                      <a:pt x="5948" y="936"/>
                      <a:pt x="6523" y="552"/>
                      <a:pt x="7171" y="456"/>
                    </a:cubicBezTo>
                    <a:cubicBezTo>
                      <a:pt x="7842" y="360"/>
                      <a:pt x="8489" y="576"/>
                      <a:pt x="8969" y="1008"/>
                    </a:cubicBezTo>
                    <a:lnTo>
                      <a:pt x="8969" y="1008"/>
                    </a:lnTo>
                    <a:cubicBezTo>
                      <a:pt x="9233" y="504"/>
                      <a:pt x="9760" y="168"/>
                      <a:pt x="10336" y="120"/>
                    </a:cubicBezTo>
                    <a:cubicBezTo>
                      <a:pt x="10935" y="72"/>
                      <a:pt x="11511" y="312"/>
                      <a:pt x="11870" y="744"/>
                    </a:cubicBezTo>
                    <a:lnTo>
                      <a:pt x="11870" y="744"/>
                    </a:lnTo>
                    <a:cubicBezTo>
                      <a:pt x="12350" y="216"/>
                      <a:pt x="13117" y="1"/>
                      <a:pt x="13837" y="168"/>
                    </a:cubicBezTo>
                    <a:cubicBezTo>
                      <a:pt x="14532" y="360"/>
                      <a:pt x="15083" y="888"/>
                      <a:pt x="15203" y="1559"/>
                    </a:cubicBezTo>
                    <a:lnTo>
                      <a:pt x="15203" y="1559"/>
                    </a:lnTo>
                    <a:cubicBezTo>
                      <a:pt x="15803" y="1727"/>
                      <a:pt x="16282" y="2087"/>
                      <a:pt x="16546" y="2614"/>
                    </a:cubicBezTo>
                    <a:cubicBezTo>
                      <a:pt x="16810" y="3118"/>
                      <a:pt x="16834" y="3693"/>
                      <a:pt x="16594" y="4221"/>
                    </a:cubicBezTo>
                    <a:lnTo>
                      <a:pt x="16594" y="4221"/>
                    </a:lnTo>
                    <a:cubicBezTo>
                      <a:pt x="17170" y="4916"/>
                      <a:pt x="17314" y="5851"/>
                      <a:pt x="16954" y="6643"/>
                    </a:cubicBezTo>
                    <a:cubicBezTo>
                      <a:pt x="16594" y="7458"/>
                      <a:pt x="15779" y="8033"/>
                      <a:pt x="14844" y="8177"/>
                    </a:cubicBezTo>
                    <a:cubicBezTo>
                      <a:pt x="14844" y="8921"/>
                      <a:pt x="14388" y="9640"/>
                      <a:pt x="13669" y="10000"/>
                    </a:cubicBezTo>
                    <a:cubicBezTo>
                      <a:pt x="12949" y="10359"/>
                      <a:pt x="12062" y="10335"/>
                      <a:pt x="11367" y="9928"/>
                    </a:cubicBezTo>
                    <a:cubicBezTo>
                      <a:pt x="11079" y="10839"/>
                      <a:pt x="10240" y="11510"/>
                      <a:pt x="9209" y="11654"/>
                    </a:cubicBezTo>
                    <a:cubicBezTo>
                      <a:pt x="8202" y="11798"/>
                      <a:pt x="7195" y="11390"/>
                      <a:pt x="6619" y="10599"/>
                    </a:cubicBezTo>
                    <a:cubicBezTo>
                      <a:pt x="5924" y="10983"/>
                      <a:pt x="5084" y="11103"/>
                      <a:pt x="4293" y="10911"/>
                    </a:cubicBezTo>
                    <a:cubicBezTo>
                      <a:pt x="3502" y="10719"/>
                      <a:pt x="2830" y="10239"/>
                      <a:pt x="2423" y="9568"/>
                    </a:cubicBezTo>
                    <a:lnTo>
                      <a:pt x="2423" y="9568"/>
                    </a:lnTo>
                    <a:cubicBezTo>
                      <a:pt x="1703" y="9664"/>
                      <a:pt x="1008" y="9304"/>
                      <a:pt x="696" y="8705"/>
                    </a:cubicBezTo>
                    <a:cubicBezTo>
                      <a:pt x="361" y="8129"/>
                      <a:pt x="481" y="7410"/>
                      <a:pt x="960" y="6930"/>
                    </a:cubicBezTo>
                    <a:lnTo>
                      <a:pt x="960" y="6930"/>
                    </a:lnTo>
                    <a:cubicBezTo>
                      <a:pt x="337" y="6571"/>
                      <a:pt x="1" y="5875"/>
                      <a:pt x="169" y="5204"/>
                    </a:cubicBezTo>
                    <a:cubicBezTo>
                      <a:pt x="313" y="4533"/>
                      <a:pt x="912" y="4029"/>
                      <a:pt x="1655" y="3957"/>
                    </a:cubicBezTo>
                    <a:close/>
                  </a:path>
                </a:pathLst>
              </a:custGeom>
              <a:noFill/>
              <a:ln w="7800" cap="flat" cmpd="sng">
                <a:solidFill>
                  <a:srgbClr val="B45F0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29"/>
              <p:cNvSpPr/>
              <p:nvPr/>
            </p:nvSpPr>
            <p:spPr>
              <a:xfrm>
                <a:off x="3246800" y="974250"/>
                <a:ext cx="390875" cy="246425"/>
              </a:xfrm>
              <a:custGeom>
                <a:avLst/>
                <a:gdLst/>
                <a:ahLst/>
                <a:cxnLst/>
                <a:rect l="l" t="t" r="r" b="b"/>
                <a:pathLst>
                  <a:path w="15635" h="9857" fill="none" extrusionOk="0">
                    <a:moveTo>
                      <a:pt x="0" y="6187"/>
                    </a:moveTo>
                    <a:lnTo>
                      <a:pt x="0" y="6187"/>
                    </a:lnTo>
                    <a:cubicBezTo>
                      <a:pt x="312" y="6331"/>
                      <a:pt x="648" y="6403"/>
                      <a:pt x="1007" y="6379"/>
                    </a:cubicBezTo>
                    <a:moveTo>
                      <a:pt x="1463" y="8825"/>
                    </a:moveTo>
                    <a:cubicBezTo>
                      <a:pt x="1607" y="8825"/>
                      <a:pt x="1751" y="8777"/>
                      <a:pt x="1894" y="8729"/>
                    </a:cubicBezTo>
                    <a:moveTo>
                      <a:pt x="5659" y="9856"/>
                    </a:moveTo>
                    <a:cubicBezTo>
                      <a:pt x="5563" y="9712"/>
                      <a:pt x="5467" y="9544"/>
                      <a:pt x="5395" y="9377"/>
                    </a:cubicBezTo>
                    <a:moveTo>
                      <a:pt x="10407" y="9185"/>
                    </a:moveTo>
                    <a:lnTo>
                      <a:pt x="10407" y="9185"/>
                    </a:lnTo>
                    <a:cubicBezTo>
                      <a:pt x="10455" y="9017"/>
                      <a:pt x="10503" y="8849"/>
                      <a:pt x="10527" y="8681"/>
                    </a:cubicBezTo>
                    <a:moveTo>
                      <a:pt x="13884" y="7434"/>
                    </a:moveTo>
                    <a:cubicBezTo>
                      <a:pt x="13908" y="6619"/>
                      <a:pt x="13404" y="5876"/>
                      <a:pt x="12613" y="5516"/>
                    </a:cubicBezTo>
                    <a:moveTo>
                      <a:pt x="15634" y="3478"/>
                    </a:moveTo>
                    <a:cubicBezTo>
                      <a:pt x="15490" y="3742"/>
                      <a:pt x="15298" y="4005"/>
                      <a:pt x="15059" y="4197"/>
                    </a:cubicBezTo>
                    <a:moveTo>
                      <a:pt x="14243" y="816"/>
                    </a:moveTo>
                    <a:lnTo>
                      <a:pt x="14243" y="816"/>
                    </a:lnTo>
                    <a:cubicBezTo>
                      <a:pt x="14267" y="936"/>
                      <a:pt x="14291" y="1056"/>
                      <a:pt x="14291" y="1176"/>
                    </a:cubicBezTo>
                    <a:moveTo>
                      <a:pt x="10910" y="1"/>
                    </a:moveTo>
                    <a:lnTo>
                      <a:pt x="10910" y="1"/>
                    </a:lnTo>
                    <a:cubicBezTo>
                      <a:pt x="10790" y="121"/>
                      <a:pt x="10695" y="265"/>
                      <a:pt x="10623" y="432"/>
                    </a:cubicBezTo>
                    <a:moveTo>
                      <a:pt x="8009" y="265"/>
                    </a:moveTo>
                    <a:lnTo>
                      <a:pt x="8009" y="265"/>
                    </a:lnTo>
                    <a:cubicBezTo>
                      <a:pt x="7937" y="361"/>
                      <a:pt x="7889" y="504"/>
                      <a:pt x="7865" y="624"/>
                    </a:cubicBezTo>
                    <a:moveTo>
                      <a:pt x="4676" y="720"/>
                    </a:moveTo>
                    <a:lnTo>
                      <a:pt x="4676" y="720"/>
                    </a:lnTo>
                    <a:cubicBezTo>
                      <a:pt x="4868" y="840"/>
                      <a:pt x="5036" y="960"/>
                      <a:pt x="5203" y="1080"/>
                    </a:cubicBezTo>
                    <a:moveTo>
                      <a:pt x="719" y="3190"/>
                    </a:moveTo>
                    <a:lnTo>
                      <a:pt x="719" y="3190"/>
                    </a:lnTo>
                    <a:cubicBezTo>
                      <a:pt x="719" y="3310"/>
                      <a:pt x="767" y="3430"/>
                      <a:pt x="791" y="3574"/>
                    </a:cubicBezTo>
                  </a:path>
                </a:pathLst>
              </a:custGeom>
              <a:noFill/>
              <a:ln w="7800" cap="flat" cmpd="sng">
                <a:solidFill>
                  <a:srgbClr val="B45F0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9"/>
              <p:cNvSpPr/>
              <p:nvPr/>
            </p:nvSpPr>
            <p:spPr>
              <a:xfrm>
                <a:off x="3813875" y="1380100"/>
                <a:ext cx="432850" cy="294950"/>
              </a:xfrm>
              <a:custGeom>
                <a:avLst/>
                <a:gdLst/>
                <a:ahLst/>
                <a:cxnLst/>
                <a:rect l="l" t="t" r="r" b="b"/>
                <a:pathLst>
                  <a:path w="17314" h="11798" extrusionOk="0">
                    <a:moveTo>
                      <a:pt x="1679" y="3933"/>
                    </a:moveTo>
                    <a:lnTo>
                      <a:pt x="1679" y="3933"/>
                    </a:lnTo>
                    <a:cubicBezTo>
                      <a:pt x="1536" y="2998"/>
                      <a:pt x="1991" y="2063"/>
                      <a:pt x="2830" y="1535"/>
                    </a:cubicBezTo>
                    <a:cubicBezTo>
                      <a:pt x="3670" y="1032"/>
                      <a:pt x="4773" y="984"/>
                      <a:pt x="5636" y="1463"/>
                    </a:cubicBezTo>
                    <a:lnTo>
                      <a:pt x="5636" y="1463"/>
                    </a:lnTo>
                    <a:cubicBezTo>
                      <a:pt x="5948" y="936"/>
                      <a:pt x="6523" y="552"/>
                      <a:pt x="7170" y="456"/>
                    </a:cubicBezTo>
                    <a:cubicBezTo>
                      <a:pt x="7842" y="360"/>
                      <a:pt x="8489" y="576"/>
                      <a:pt x="8969" y="1008"/>
                    </a:cubicBezTo>
                    <a:lnTo>
                      <a:pt x="8969" y="1008"/>
                    </a:lnTo>
                    <a:cubicBezTo>
                      <a:pt x="9233" y="504"/>
                      <a:pt x="9760" y="168"/>
                      <a:pt x="10360" y="120"/>
                    </a:cubicBezTo>
                    <a:cubicBezTo>
                      <a:pt x="10935" y="72"/>
                      <a:pt x="11511" y="312"/>
                      <a:pt x="11870" y="744"/>
                    </a:cubicBezTo>
                    <a:lnTo>
                      <a:pt x="11870" y="744"/>
                    </a:lnTo>
                    <a:cubicBezTo>
                      <a:pt x="12350" y="216"/>
                      <a:pt x="13117" y="0"/>
                      <a:pt x="13837" y="168"/>
                    </a:cubicBezTo>
                    <a:cubicBezTo>
                      <a:pt x="14532" y="360"/>
                      <a:pt x="15083" y="888"/>
                      <a:pt x="15203" y="1559"/>
                    </a:cubicBezTo>
                    <a:lnTo>
                      <a:pt x="15203" y="1559"/>
                    </a:lnTo>
                    <a:cubicBezTo>
                      <a:pt x="15803" y="1727"/>
                      <a:pt x="16282" y="2087"/>
                      <a:pt x="16546" y="2614"/>
                    </a:cubicBezTo>
                    <a:cubicBezTo>
                      <a:pt x="16810" y="3118"/>
                      <a:pt x="16834" y="3693"/>
                      <a:pt x="16594" y="4221"/>
                    </a:cubicBezTo>
                    <a:lnTo>
                      <a:pt x="16594" y="4221"/>
                    </a:lnTo>
                    <a:cubicBezTo>
                      <a:pt x="17170" y="4916"/>
                      <a:pt x="17313" y="5851"/>
                      <a:pt x="16954" y="6643"/>
                    </a:cubicBezTo>
                    <a:cubicBezTo>
                      <a:pt x="16594" y="7458"/>
                      <a:pt x="15803" y="8033"/>
                      <a:pt x="14844" y="8177"/>
                    </a:cubicBezTo>
                    <a:cubicBezTo>
                      <a:pt x="14844" y="8921"/>
                      <a:pt x="14388" y="9616"/>
                      <a:pt x="13669" y="10000"/>
                    </a:cubicBezTo>
                    <a:cubicBezTo>
                      <a:pt x="12949" y="10359"/>
                      <a:pt x="12062" y="10335"/>
                      <a:pt x="11367" y="9928"/>
                    </a:cubicBezTo>
                    <a:cubicBezTo>
                      <a:pt x="11079" y="10839"/>
                      <a:pt x="10240" y="11510"/>
                      <a:pt x="9233" y="11654"/>
                    </a:cubicBezTo>
                    <a:cubicBezTo>
                      <a:pt x="8202" y="11798"/>
                      <a:pt x="7194" y="11390"/>
                      <a:pt x="6619" y="10599"/>
                    </a:cubicBezTo>
                    <a:cubicBezTo>
                      <a:pt x="5924" y="10983"/>
                      <a:pt x="5084" y="11103"/>
                      <a:pt x="4293" y="10911"/>
                    </a:cubicBezTo>
                    <a:cubicBezTo>
                      <a:pt x="3502" y="10719"/>
                      <a:pt x="2830" y="10239"/>
                      <a:pt x="2423" y="9568"/>
                    </a:cubicBezTo>
                    <a:lnTo>
                      <a:pt x="2423" y="9568"/>
                    </a:lnTo>
                    <a:cubicBezTo>
                      <a:pt x="1703" y="9664"/>
                      <a:pt x="1008" y="9304"/>
                      <a:pt x="696" y="8705"/>
                    </a:cubicBezTo>
                    <a:cubicBezTo>
                      <a:pt x="361" y="8129"/>
                      <a:pt x="480" y="7410"/>
                      <a:pt x="960" y="6930"/>
                    </a:cubicBezTo>
                    <a:lnTo>
                      <a:pt x="960" y="6930"/>
                    </a:lnTo>
                    <a:cubicBezTo>
                      <a:pt x="337" y="6571"/>
                      <a:pt x="1" y="5875"/>
                      <a:pt x="169" y="5204"/>
                    </a:cubicBezTo>
                    <a:cubicBezTo>
                      <a:pt x="313" y="4532"/>
                      <a:pt x="912" y="4029"/>
                      <a:pt x="1655" y="3957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9"/>
              <p:cNvSpPr/>
              <p:nvPr/>
            </p:nvSpPr>
            <p:spPr>
              <a:xfrm>
                <a:off x="3837875" y="1398675"/>
                <a:ext cx="390875" cy="246425"/>
              </a:xfrm>
              <a:custGeom>
                <a:avLst/>
                <a:gdLst/>
                <a:ahLst/>
                <a:cxnLst/>
                <a:rect l="l" t="t" r="r" b="b"/>
                <a:pathLst>
                  <a:path w="15635" h="9857" extrusionOk="0">
                    <a:moveTo>
                      <a:pt x="0" y="6187"/>
                    </a:moveTo>
                    <a:lnTo>
                      <a:pt x="0" y="6187"/>
                    </a:lnTo>
                    <a:cubicBezTo>
                      <a:pt x="312" y="6331"/>
                      <a:pt x="647" y="6403"/>
                      <a:pt x="1007" y="6379"/>
                    </a:cubicBezTo>
                    <a:moveTo>
                      <a:pt x="1463" y="8825"/>
                    </a:moveTo>
                    <a:cubicBezTo>
                      <a:pt x="1607" y="8825"/>
                      <a:pt x="1750" y="8777"/>
                      <a:pt x="1894" y="8729"/>
                    </a:cubicBezTo>
                    <a:moveTo>
                      <a:pt x="5659" y="9856"/>
                    </a:moveTo>
                    <a:cubicBezTo>
                      <a:pt x="5563" y="9712"/>
                      <a:pt x="5467" y="9544"/>
                      <a:pt x="5395" y="9376"/>
                    </a:cubicBezTo>
                    <a:moveTo>
                      <a:pt x="10407" y="9185"/>
                    </a:moveTo>
                    <a:lnTo>
                      <a:pt x="10407" y="9185"/>
                    </a:lnTo>
                    <a:cubicBezTo>
                      <a:pt x="10479" y="9017"/>
                      <a:pt x="10503" y="8849"/>
                      <a:pt x="10527" y="8681"/>
                    </a:cubicBezTo>
                    <a:moveTo>
                      <a:pt x="13884" y="7434"/>
                    </a:moveTo>
                    <a:cubicBezTo>
                      <a:pt x="13908" y="6619"/>
                      <a:pt x="13404" y="5876"/>
                      <a:pt x="12613" y="5516"/>
                    </a:cubicBezTo>
                    <a:moveTo>
                      <a:pt x="15634" y="3478"/>
                    </a:moveTo>
                    <a:cubicBezTo>
                      <a:pt x="15514" y="3741"/>
                      <a:pt x="15298" y="4005"/>
                      <a:pt x="15059" y="4197"/>
                    </a:cubicBezTo>
                    <a:moveTo>
                      <a:pt x="14243" y="816"/>
                    </a:moveTo>
                    <a:lnTo>
                      <a:pt x="14243" y="816"/>
                    </a:lnTo>
                    <a:cubicBezTo>
                      <a:pt x="14267" y="936"/>
                      <a:pt x="14291" y="1056"/>
                      <a:pt x="14291" y="1176"/>
                    </a:cubicBezTo>
                    <a:moveTo>
                      <a:pt x="10910" y="1"/>
                    </a:moveTo>
                    <a:lnTo>
                      <a:pt x="10910" y="1"/>
                    </a:lnTo>
                    <a:cubicBezTo>
                      <a:pt x="10790" y="121"/>
                      <a:pt x="10694" y="265"/>
                      <a:pt x="10623" y="432"/>
                    </a:cubicBezTo>
                    <a:moveTo>
                      <a:pt x="8009" y="265"/>
                    </a:moveTo>
                    <a:lnTo>
                      <a:pt x="8009" y="265"/>
                    </a:lnTo>
                    <a:cubicBezTo>
                      <a:pt x="7961" y="360"/>
                      <a:pt x="7913" y="504"/>
                      <a:pt x="7865" y="624"/>
                    </a:cubicBezTo>
                    <a:moveTo>
                      <a:pt x="4676" y="720"/>
                    </a:moveTo>
                    <a:lnTo>
                      <a:pt x="4676" y="720"/>
                    </a:lnTo>
                    <a:cubicBezTo>
                      <a:pt x="4868" y="816"/>
                      <a:pt x="5036" y="960"/>
                      <a:pt x="5203" y="1080"/>
                    </a:cubicBezTo>
                    <a:moveTo>
                      <a:pt x="719" y="3190"/>
                    </a:moveTo>
                    <a:lnTo>
                      <a:pt x="719" y="3190"/>
                    </a:lnTo>
                    <a:cubicBezTo>
                      <a:pt x="719" y="3310"/>
                      <a:pt x="767" y="3430"/>
                      <a:pt x="791" y="3574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9"/>
              <p:cNvSpPr/>
              <p:nvPr/>
            </p:nvSpPr>
            <p:spPr>
              <a:xfrm>
                <a:off x="3813875" y="1380100"/>
                <a:ext cx="432850" cy="294950"/>
              </a:xfrm>
              <a:custGeom>
                <a:avLst/>
                <a:gdLst/>
                <a:ahLst/>
                <a:cxnLst/>
                <a:rect l="l" t="t" r="r" b="b"/>
                <a:pathLst>
                  <a:path w="17314" h="11798" fill="none" extrusionOk="0">
                    <a:moveTo>
                      <a:pt x="1679" y="3933"/>
                    </a:moveTo>
                    <a:lnTo>
                      <a:pt x="1679" y="3933"/>
                    </a:lnTo>
                    <a:cubicBezTo>
                      <a:pt x="1536" y="2998"/>
                      <a:pt x="1991" y="2063"/>
                      <a:pt x="2830" y="1535"/>
                    </a:cubicBezTo>
                    <a:cubicBezTo>
                      <a:pt x="3670" y="1032"/>
                      <a:pt x="4773" y="984"/>
                      <a:pt x="5636" y="1463"/>
                    </a:cubicBezTo>
                    <a:lnTo>
                      <a:pt x="5636" y="1463"/>
                    </a:lnTo>
                    <a:cubicBezTo>
                      <a:pt x="5948" y="936"/>
                      <a:pt x="6523" y="552"/>
                      <a:pt x="7170" y="456"/>
                    </a:cubicBezTo>
                    <a:cubicBezTo>
                      <a:pt x="7842" y="360"/>
                      <a:pt x="8489" y="576"/>
                      <a:pt x="8969" y="1008"/>
                    </a:cubicBezTo>
                    <a:lnTo>
                      <a:pt x="8969" y="1008"/>
                    </a:lnTo>
                    <a:cubicBezTo>
                      <a:pt x="9233" y="504"/>
                      <a:pt x="9760" y="168"/>
                      <a:pt x="10360" y="120"/>
                    </a:cubicBezTo>
                    <a:cubicBezTo>
                      <a:pt x="10935" y="72"/>
                      <a:pt x="11511" y="312"/>
                      <a:pt x="11870" y="744"/>
                    </a:cubicBezTo>
                    <a:lnTo>
                      <a:pt x="11870" y="744"/>
                    </a:lnTo>
                    <a:cubicBezTo>
                      <a:pt x="12350" y="216"/>
                      <a:pt x="13117" y="0"/>
                      <a:pt x="13837" y="168"/>
                    </a:cubicBezTo>
                    <a:cubicBezTo>
                      <a:pt x="14532" y="360"/>
                      <a:pt x="15083" y="888"/>
                      <a:pt x="15203" y="1559"/>
                    </a:cubicBezTo>
                    <a:lnTo>
                      <a:pt x="15203" y="1559"/>
                    </a:lnTo>
                    <a:cubicBezTo>
                      <a:pt x="15803" y="1727"/>
                      <a:pt x="16282" y="2087"/>
                      <a:pt x="16546" y="2614"/>
                    </a:cubicBezTo>
                    <a:cubicBezTo>
                      <a:pt x="16810" y="3118"/>
                      <a:pt x="16834" y="3693"/>
                      <a:pt x="16594" y="4221"/>
                    </a:cubicBezTo>
                    <a:lnTo>
                      <a:pt x="16594" y="4221"/>
                    </a:lnTo>
                    <a:cubicBezTo>
                      <a:pt x="17170" y="4916"/>
                      <a:pt x="17313" y="5851"/>
                      <a:pt x="16954" y="6643"/>
                    </a:cubicBezTo>
                    <a:cubicBezTo>
                      <a:pt x="16594" y="7458"/>
                      <a:pt x="15803" y="8033"/>
                      <a:pt x="14844" y="8177"/>
                    </a:cubicBezTo>
                    <a:cubicBezTo>
                      <a:pt x="14844" y="8921"/>
                      <a:pt x="14388" y="9616"/>
                      <a:pt x="13669" y="10000"/>
                    </a:cubicBezTo>
                    <a:cubicBezTo>
                      <a:pt x="12949" y="10359"/>
                      <a:pt x="12062" y="10335"/>
                      <a:pt x="11367" y="9928"/>
                    </a:cubicBezTo>
                    <a:cubicBezTo>
                      <a:pt x="11079" y="10839"/>
                      <a:pt x="10240" y="11510"/>
                      <a:pt x="9233" y="11654"/>
                    </a:cubicBezTo>
                    <a:cubicBezTo>
                      <a:pt x="8202" y="11798"/>
                      <a:pt x="7194" y="11390"/>
                      <a:pt x="6619" y="10599"/>
                    </a:cubicBezTo>
                    <a:cubicBezTo>
                      <a:pt x="5924" y="10983"/>
                      <a:pt x="5084" y="11103"/>
                      <a:pt x="4293" y="10911"/>
                    </a:cubicBezTo>
                    <a:cubicBezTo>
                      <a:pt x="3502" y="10719"/>
                      <a:pt x="2830" y="10239"/>
                      <a:pt x="2423" y="9568"/>
                    </a:cubicBezTo>
                    <a:lnTo>
                      <a:pt x="2423" y="9568"/>
                    </a:lnTo>
                    <a:cubicBezTo>
                      <a:pt x="1703" y="9664"/>
                      <a:pt x="1008" y="9304"/>
                      <a:pt x="696" y="8705"/>
                    </a:cubicBezTo>
                    <a:cubicBezTo>
                      <a:pt x="361" y="8129"/>
                      <a:pt x="480" y="7410"/>
                      <a:pt x="960" y="6930"/>
                    </a:cubicBezTo>
                    <a:lnTo>
                      <a:pt x="960" y="6930"/>
                    </a:lnTo>
                    <a:cubicBezTo>
                      <a:pt x="337" y="6571"/>
                      <a:pt x="1" y="5875"/>
                      <a:pt x="169" y="5204"/>
                    </a:cubicBezTo>
                    <a:cubicBezTo>
                      <a:pt x="313" y="4532"/>
                      <a:pt x="912" y="4029"/>
                      <a:pt x="1655" y="3957"/>
                    </a:cubicBezTo>
                    <a:close/>
                  </a:path>
                </a:pathLst>
              </a:custGeom>
              <a:noFill/>
              <a:ln w="7800" cap="flat" cmpd="sng">
                <a:solidFill>
                  <a:srgbClr val="B45F0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29"/>
              <p:cNvSpPr/>
              <p:nvPr/>
            </p:nvSpPr>
            <p:spPr>
              <a:xfrm>
                <a:off x="3837875" y="1398675"/>
                <a:ext cx="390875" cy="246425"/>
              </a:xfrm>
              <a:custGeom>
                <a:avLst/>
                <a:gdLst/>
                <a:ahLst/>
                <a:cxnLst/>
                <a:rect l="l" t="t" r="r" b="b"/>
                <a:pathLst>
                  <a:path w="15635" h="9857" fill="none" extrusionOk="0">
                    <a:moveTo>
                      <a:pt x="0" y="6187"/>
                    </a:moveTo>
                    <a:lnTo>
                      <a:pt x="0" y="6187"/>
                    </a:lnTo>
                    <a:cubicBezTo>
                      <a:pt x="312" y="6331"/>
                      <a:pt x="647" y="6403"/>
                      <a:pt x="1007" y="6379"/>
                    </a:cubicBezTo>
                    <a:moveTo>
                      <a:pt x="1463" y="8825"/>
                    </a:moveTo>
                    <a:cubicBezTo>
                      <a:pt x="1607" y="8825"/>
                      <a:pt x="1750" y="8777"/>
                      <a:pt x="1894" y="8729"/>
                    </a:cubicBezTo>
                    <a:moveTo>
                      <a:pt x="5659" y="9856"/>
                    </a:moveTo>
                    <a:cubicBezTo>
                      <a:pt x="5563" y="9712"/>
                      <a:pt x="5467" y="9544"/>
                      <a:pt x="5395" y="9376"/>
                    </a:cubicBezTo>
                    <a:moveTo>
                      <a:pt x="10407" y="9185"/>
                    </a:moveTo>
                    <a:lnTo>
                      <a:pt x="10407" y="9185"/>
                    </a:lnTo>
                    <a:cubicBezTo>
                      <a:pt x="10479" y="9017"/>
                      <a:pt x="10503" y="8849"/>
                      <a:pt x="10527" y="8681"/>
                    </a:cubicBezTo>
                    <a:moveTo>
                      <a:pt x="13884" y="7434"/>
                    </a:moveTo>
                    <a:cubicBezTo>
                      <a:pt x="13908" y="6619"/>
                      <a:pt x="13404" y="5876"/>
                      <a:pt x="12613" y="5516"/>
                    </a:cubicBezTo>
                    <a:moveTo>
                      <a:pt x="15634" y="3478"/>
                    </a:moveTo>
                    <a:cubicBezTo>
                      <a:pt x="15514" y="3741"/>
                      <a:pt x="15298" y="4005"/>
                      <a:pt x="15059" y="4197"/>
                    </a:cubicBezTo>
                    <a:moveTo>
                      <a:pt x="14243" y="816"/>
                    </a:moveTo>
                    <a:lnTo>
                      <a:pt x="14243" y="816"/>
                    </a:lnTo>
                    <a:cubicBezTo>
                      <a:pt x="14267" y="936"/>
                      <a:pt x="14291" y="1056"/>
                      <a:pt x="14291" y="1176"/>
                    </a:cubicBezTo>
                    <a:moveTo>
                      <a:pt x="10910" y="1"/>
                    </a:moveTo>
                    <a:lnTo>
                      <a:pt x="10910" y="1"/>
                    </a:lnTo>
                    <a:cubicBezTo>
                      <a:pt x="10790" y="121"/>
                      <a:pt x="10694" y="265"/>
                      <a:pt x="10623" y="432"/>
                    </a:cubicBezTo>
                    <a:moveTo>
                      <a:pt x="8009" y="265"/>
                    </a:moveTo>
                    <a:lnTo>
                      <a:pt x="8009" y="265"/>
                    </a:lnTo>
                    <a:cubicBezTo>
                      <a:pt x="7961" y="360"/>
                      <a:pt x="7913" y="504"/>
                      <a:pt x="7865" y="624"/>
                    </a:cubicBezTo>
                    <a:moveTo>
                      <a:pt x="4676" y="720"/>
                    </a:moveTo>
                    <a:lnTo>
                      <a:pt x="4676" y="720"/>
                    </a:lnTo>
                    <a:cubicBezTo>
                      <a:pt x="4868" y="816"/>
                      <a:pt x="5036" y="960"/>
                      <a:pt x="5203" y="1080"/>
                    </a:cubicBezTo>
                    <a:moveTo>
                      <a:pt x="719" y="3190"/>
                    </a:moveTo>
                    <a:lnTo>
                      <a:pt x="719" y="3190"/>
                    </a:lnTo>
                    <a:cubicBezTo>
                      <a:pt x="719" y="3310"/>
                      <a:pt x="767" y="3430"/>
                      <a:pt x="791" y="3574"/>
                    </a:cubicBezTo>
                  </a:path>
                </a:pathLst>
              </a:custGeom>
              <a:noFill/>
              <a:ln w="7800" cap="flat" cmpd="sng">
                <a:solidFill>
                  <a:srgbClr val="B45F0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29"/>
              <p:cNvSpPr/>
              <p:nvPr/>
            </p:nvSpPr>
            <p:spPr>
              <a:xfrm>
                <a:off x="2171350" y="955675"/>
                <a:ext cx="432250" cy="294975"/>
              </a:xfrm>
              <a:custGeom>
                <a:avLst/>
                <a:gdLst/>
                <a:ahLst/>
                <a:cxnLst/>
                <a:rect l="l" t="t" r="r" b="b"/>
                <a:pathLst>
                  <a:path w="17290" h="11799" extrusionOk="0">
                    <a:moveTo>
                      <a:pt x="1655" y="3933"/>
                    </a:moveTo>
                    <a:lnTo>
                      <a:pt x="1655" y="3933"/>
                    </a:lnTo>
                    <a:cubicBezTo>
                      <a:pt x="1511" y="2998"/>
                      <a:pt x="1967" y="2063"/>
                      <a:pt x="2806" y="1535"/>
                    </a:cubicBezTo>
                    <a:cubicBezTo>
                      <a:pt x="3669" y="1032"/>
                      <a:pt x="4748" y="984"/>
                      <a:pt x="5635" y="1463"/>
                    </a:cubicBezTo>
                    <a:lnTo>
                      <a:pt x="5635" y="1463"/>
                    </a:lnTo>
                    <a:cubicBezTo>
                      <a:pt x="5947" y="936"/>
                      <a:pt x="6523" y="552"/>
                      <a:pt x="7170" y="456"/>
                    </a:cubicBezTo>
                    <a:cubicBezTo>
                      <a:pt x="7817" y="360"/>
                      <a:pt x="8489" y="576"/>
                      <a:pt x="8968" y="1008"/>
                    </a:cubicBezTo>
                    <a:lnTo>
                      <a:pt x="8968" y="1008"/>
                    </a:lnTo>
                    <a:cubicBezTo>
                      <a:pt x="9232" y="504"/>
                      <a:pt x="9736" y="168"/>
                      <a:pt x="10335" y="120"/>
                    </a:cubicBezTo>
                    <a:cubicBezTo>
                      <a:pt x="10935" y="72"/>
                      <a:pt x="11510" y="312"/>
                      <a:pt x="11870" y="744"/>
                    </a:cubicBezTo>
                    <a:lnTo>
                      <a:pt x="11870" y="744"/>
                    </a:lnTo>
                    <a:cubicBezTo>
                      <a:pt x="12349" y="216"/>
                      <a:pt x="13093" y="1"/>
                      <a:pt x="13812" y="168"/>
                    </a:cubicBezTo>
                    <a:cubicBezTo>
                      <a:pt x="14531" y="360"/>
                      <a:pt x="15059" y="888"/>
                      <a:pt x="15203" y="1559"/>
                    </a:cubicBezTo>
                    <a:lnTo>
                      <a:pt x="15203" y="1559"/>
                    </a:lnTo>
                    <a:cubicBezTo>
                      <a:pt x="15778" y="1727"/>
                      <a:pt x="16282" y="2087"/>
                      <a:pt x="16546" y="2614"/>
                    </a:cubicBezTo>
                    <a:cubicBezTo>
                      <a:pt x="16809" y="3118"/>
                      <a:pt x="16809" y="3693"/>
                      <a:pt x="16570" y="4221"/>
                    </a:cubicBezTo>
                    <a:lnTo>
                      <a:pt x="16570" y="4221"/>
                    </a:lnTo>
                    <a:cubicBezTo>
                      <a:pt x="17145" y="4916"/>
                      <a:pt x="17289" y="5851"/>
                      <a:pt x="16929" y="6643"/>
                    </a:cubicBezTo>
                    <a:cubicBezTo>
                      <a:pt x="16570" y="7458"/>
                      <a:pt x="15778" y="8033"/>
                      <a:pt x="14843" y="8177"/>
                    </a:cubicBezTo>
                    <a:cubicBezTo>
                      <a:pt x="14843" y="8921"/>
                      <a:pt x="14388" y="9616"/>
                      <a:pt x="13668" y="10000"/>
                    </a:cubicBezTo>
                    <a:cubicBezTo>
                      <a:pt x="12949" y="10359"/>
                      <a:pt x="12062" y="10335"/>
                      <a:pt x="11366" y="9928"/>
                    </a:cubicBezTo>
                    <a:cubicBezTo>
                      <a:pt x="11055" y="10839"/>
                      <a:pt x="10215" y="11510"/>
                      <a:pt x="9208" y="11654"/>
                    </a:cubicBezTo>
                    <a:cubicBezTo>
                      <a:pt x="8201" y="11798"/>
                      <a:pt x="7170" y="11390"/>
                      <a:pt x="6595" y="10599"/>
                    </a:cubicBezTo>
                    <a:cubicBezTo>
                      <a:pt x="5899" y="10983"/>
                      <a:pt x="5060" y="11103"/>
                      <a:pt x="4269" y="10911"/>
                    </a:cubicBezTo>
                    <a:cubicBezTo>
                      <a:pt x="3477" y="10719"/>
                      <a:pt x="2806" y="10239"/>
                      <a:pt x="2398" y="9568"/>
                    </a:cubicBezTo>
                    <a:lnTo>
                      <a:pt x="2398" y="9568"/>
                    </a:lnTo>
                    <a:cubicBezTo>
                      <a:pt x="1679" y="9664"/>
                      <a:pt x="1008" y="9304"/>
                      <a:pt x="672" y="8705"/>
                    </a:cubicBezTo>
                    <a:cubicBezTo>
                      <a:pt x="360" y="8129"/>
                      <a:pt x="456" y="7410"/>
                      <a:pt x="960" y="6930"/>
                    </a:cubicBezTo>
                    <a:lnTo>
                      <a:pt x="960" y="6930"/>
                    </a:lnTo>
                    <a:cubicBezTo>
                      <a:pt x="312" y="6571"/>
                      <a:pt x="0" y="5875"/>
                      <a:pt x="144" y="5204"/>
                    </a:cubicBezTo>
                    <a:cubicBezTo>
                      <a:pt x="312" y="4533"/>
                      <a:pt x="912" y="4029"/>
                      <a:pt x="1631" y="3957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29"/>
              <p:cNvSpPr/>
              <p:nvPr/>
            </p:nvSpPr>
            <p:spPr>
              <a:xfrm>
                <a:off x="2195325" y="974250"/>
                <a:ext cx="390275" cy="246425"/>
              </a:xfrm>
              <a:custGeom>
                <a:avLst/>
                <a:gdLst/>
                <a:ahLst/>
                <a:cxnLst/>
                <a:rect l="l" t="t" r="r" b="b"/>
                <a:pathLst>
                  <a:path w="15611" h="9857" extrusionOk="0">
                    <a:moveTo>
                      <a:pt x="1" y="6187"/>
                    </a:moveTo>
                    <a:lnTo>
                      <a:pt x="1" y="6187"/>
                    </a:lnTo>
                    <a:cubicBezTo>
                      <a:pt x="288" y="6331"/>
                      <a:pt x="648" y="6403"/>
                      <a:pt x="984" y="6379"/>
                    </a:cubicBezTo>
                    <a:moveTo>
                      <a:pt x="1439" y="8825"/>
                    </a:moveTo>
                    <a:cubicBezTo>
                      <a:pt x="1607" y="8825"/>
                      <a:pt x="1751" y="8777"/>
                      <a:pt x="1871" y="8729"/>
                    </a:cubicBezTo>
                    <a:moveTo>
                      <a:pt x="5636" y="9856"/>
                    </a:moveTo>
                    <a:cubicBezTo>
                      <a:pt x="5540" y="9712"/>
                      <a:pt x="5444" y="9544"/>
                      <a:pt x="5396" y="9377"/>
                    </a:cubicBezTo>
                    <a:moveTo>
                      <a:pt x="10407" y="9185"/>
                    </a:moveTo>
                    <a:lnTo>
                      <a:pt x="10407" y="9185"/>
                    </a:lnTo>
                    <a:cubicBezTo>
                      <a:pt x="10455" y="9017"/>
                      <a:pt x="10479" y="8849"/>
                      <a:pt x="10503" y="8681"/>
                    </a:cubicBezTo>
                    <a:moveTo>
                      <a:pt x="13884" y="7434"/>
                    </a:moveTo>
                    <a:cubicBezTo>
                      <a:pt x="13884" y="6619"/>
                      <a:pt x="13381" y="5876"/>
                      <a:pt x="12613" y="5516"/>
                    </a:cubicBezTo>
                    <a:moveTo>
                      <a:pt x="15611" y="3478"/>
                    </a:moveTo>
                    <a:cubicBezTo>
                      <a:pt x="15491" y="3742"/>
                      <a:pt x="15299" y="4005"/>
                      <a:pt x="15059" y="4197"/>
                    </a:cubicBezTo>
                    <a:moveTo>
                      <a:pt x="14244" y="816"/>
                    </a:moveTo>
                    <a:lnTo>
                      <a:pt x="14244" y="816"/>
                    </a:lnTo>
                    <a:cubicBezTo>
                      <a:pt x="14268" y="936"/>
                      <a:pt x="14268" y="1056"/>
                      <a:pt x="14268" y="1176"/>
                    </a:cubicBezTo>
                    <a:moveTo>
                      <a:pt x="10911" y="1"/>
                    </a:moveTo>
                    <a:lnTo>
                      <a:pt x="10911" y="1"/>
                    </a:lnTo>
                    <a:cubicBezTo>
                      <a:pt x="10791" y="121"/>
                      <a:pt x="10695" y="265"/>
                      <a:pt x="10599" y="432"/>
                    </a:cubicBezTo>
                    <a:moveTo>
                      <a:pt x="8009" y="265"/>
                    </a:moveTo>
                    <a:lnTo>
                      <a:pt x="8009" y="265"/>
                    </a:lnTo>
                    <a:cubicBezTo>
                      <a:pt x="7937" y="361"/>
                      <a:pt x="7890" y="504"/>
                      <a:pt x="7866" y="624"/>
                    </a:cubicBezTo>
                    <a:moveTo>
                      <a:pt x="4676" y="720"/>
                    </a:moveTo>
                    <a:lnTo>
                      <a:pt x="4676" y="720"/>
                    </a:lnTo>
                    <a:cubicBezTo>
                      <a:pt x="4868" y="816"/>
                      <a:pt x="5036" y="960"/>
                      <a:pt x="5180" y="1080"/>
                    </a:cubicBezTo>
                    <a:moveTo>
                      <a:pt x="696" y="3190"/>
                    </a:moveTo>
                    <a:lnTo>
                      <a:pt x="696" y="3190"/>
                    </a:lnTo>
                    <a:cubicBezTo>
                      <a:pt x="720" y="3310"/>
                      <a:pt x="744" y="3430"/>
                      <a:pt x="792" y="3574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29"/>
              <p:cNvSpPr/>
              <p:nvPr/>
            </p:nvSpPr>
            <p:spPr>
              <a:xfrm>
                <a:off x="2171350" y="955675"/>
                <a:ext cx="432250" cy="294975"/>
              </a:xfrm>
              <a:custGeom>
                <a:avLst/>
                <a:gdLst/>
                <a:ahLst/>
                <a:cxnLst/>
                <a:rect l="l" t="t" r="r" b="b"/>
                <a:pathLst>
                  <a:path w="17290" h="11799" fill="none" extrusionOk="0">
                    <a:moveTo>
                      <a:pt x="1655" y="3933"/>
                    </a:moveTo>
                    <a:lnTo>
                      <a:pt x="1655" y="3933"/>
                    </a:lnTo>
                    <a:cubicBezTo>
                      <a:pt x="1511" y="2998"/>
                      <a:pt x="1967" y="2063"/>
                      <a:pt x="2806" y="1535"/>
                    </a:cubicBezTo>
                    <a:cubicBezTo>
                      <a:pt x="3669" y="1032"/>
                      <a:pt x="4748" y="984"/>
                      <a:pt x="5635" y="1463"/>
                    </a:cubicBezTo>
                    <a:lnTo>
                      <a:pt x="5635" y="1463"/>
                    </a:lnTo>
                    <a:cubicBezTo>
                      <a:pt x="5947" y="936"/>
                      <a:pt x="6523" y="552"/>
                      <a:pt x="7170" y="456"/>
                    </a:cubicBezTo>
                    <a:cubicBezTo>
                      <a:pt x="7817" y="360"/>
                      <a:pt x="8489" y="576"/>
                      <a:pt x="8968" y="1008"/>
                    </a:cubicBezTo>
                    <a:lnTo>
                      <a:pt x="8968" y="1008"/>
                    </a:lnTo>
                    <a:cubicBezTo>
                      <a:pt x="9232" y="504"/>
                      <a:pt x="9736" y="168"/>
                      <a:pt x="10335" y="120"/>
                    </a:cubicBezTo>
                    <a:cubicBezTo>
                      <a:pt x="10935" y="72"/>
                      <a:pt x="11510" y="312"/>
                      <a:pt x="11870" y="744"/>
                    </a:cubicBezTo>
                    <a:lnTo>
                      <a:pt x="11870" y="744"/>
                    </a:lnTo>
                    <a:cubicBezTo>
                      <a:pt x="12349" y="216"/>
                      <a:pt x="13093" y="1"/>
                      <a:pt x="13812" y="168"/>
                    </a:cubicBezTo>
                    <a:cubicBezTo>
                      <a:pt x="14531" y="360"/>
                      <a:pt x="15059" y="888"/>
                      <a:pt x="15203" y="1559"/>
                    </a:cubicBezTo>
                    <a:lnTo>
                      <a:pt x="15203" y="1559"/>
                    </a:lnTo>
                    <a:cubicBezTo>
                      <a:pt x="15778" y="1727"/>
                      <a:pt x="16282" y="2087"/>
                      <a:pt x="16546" y="2614"/>
                    </a:cubicBezTo>
                    <a:cubicBezTo>
                      <a:pt x="16809" y="3118"/>
                      <a:pt x="16809" y="3693"/>
                      <a:pt x="16570" y="4221"/>
                    </a:cubicBezTo>
                    <a:lnTo>
                      <a:pt x="16570" y="4221"/>
                    </a:lnTo>
                    <a:cubicBezTo>
                      <a:pt x="17145" y="4916"/>
                      <a:pt x="17289" y="5851"/>
                      <a:pt x="16929" y="6643"/>
                    </a:cubicBezTo>
                    <a:cubicBezTo>
                      <a:pt x="16570" y="7458"/>
                      <a:pt x="15778" y="8033"/>
                      <a:pt x="14843" y="8177"/>
                    </a:cubicBezTo>
                    <a:cubicBezTo>
                      <a:pt x="14843" y="8921"/>
                      <a:pt x="14388" y="9616"/>
                      <a:pt x="13668" y="10000"/>
                    </a:cubicBezTo>
                    <a:cubicBezTo>
                      <a:pt x="12949" y="10359"/>
                      <a:pt x="12062" y="10335"/>
                      <a:pt x="11366" y="9928"/>
                    </a:cubicBezTo>
                    <a:cubicBezTo>
                      <a:pt x="11055" y="10839"/>
                      <a:pt x="10215" y="11510"/>
                      <a:pt x="9208" y="11654"/>
                    </a:cubicBezTo>
                    <a:cubicBezTo>
                      <a:pt x="8201" y="11798"/>
                      <a:pt x="7170" y="11390"/>
                      <a:pt x="6595" y="10599"/>
                    </a:cubicBezTo>
                    <a:cubicBezTo>
                      <a:pt x="5899" y="10983"/>
                      <a:pt x="5060" y="11103"/>
                      <a:pt x="4269" y="10911"/>
                    </a:cubicBezTo>
                    <a:cubicBezTo>
                      <a:pt x="3477" y="10719"/>
                      <a:pt x="2806" y="10239"/>
                      <a:pt x="2398" y="9568"/>
                    </a:cubicBezTo>
                    <a:lnTo>
                      <a:pt x="2398" y="9568"/>
                    </a:lnTo>
                    <a:cubicBezTo>
                      <a:pt x="1679" y="9664"/>
                      <a:pt x="1008" y="9304"/>
                      <a:pt x="672" y="8705"/>
                    </a:cubicBezTo>
                    <a:cubicBezTo>
                      <a:pt x="360" y="8129"/>
                      <a:pt x="456" y="7410"/>
                      <a:pt x="960" y="6930"/>
                    </a:cubicBezTo>
                    <a:lnTo>
                      <a:pt x="960" y="6930"/>
                    </a:lnTo>
                    <a:cubicBezTo>
                      <a:pt x="312" y="6571"/>
                      <a:pt x="0" y="5875"/>
                      <a:pt x="144" y="5204"/>
                    </a:cubicBezTo>
                    <a:cubicBezTo>
                      <a:pt x="312" y="4533"/>
                      <a:pt x="912" y="4029"/>
                      <a:pt x="1631" y="3957"/>
                    </a:cubicBezTo>
                    <a:close/>
                  </a:path>
                </a:pathLst>
              </a:custGeom>
              <a:noFill/>
              <a:ln w="7800" cap="flat" cmpd="sng">
                <a:solidFill>
                  <a:srgbClr val="B45F0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29"/>
              <p:cNvSpPr/>
              <p:nvPr/>
            </p:nvSpPr>
            <p:spPr>
              <a:xfrm>
                <a:off x="2195325" y="974250"/>
                <a:ext cx="390275" cy="246425"/>
              </a:xfrm>
              <a:custGeom>
                <a:avLst/>
                <a:gdLst/>
                <a:ahLst/>
                <a:cxnLst/>
                <a:rect l="l" t="t" r="r" b="b"/>
                <a:pathLst>
                  <a:path w="15611" h="9857" fill="none" extrusionOk="0">
                    <a:moveTo>
                      <a:pt x="1" y="6187"/>
                    </a:moveTo>
                    <a:lnTo>
                      <a:pt x="1" y="6187"/>
                    </a:lnTo>
                    <a:cubicBezTo>
                      <a:pt x="288" y="6331"/>
                      <a:pt x="648" y="6403"/>
                      <a:pt x="984" y="6379"/>
                    </a:cubicBezTo>
                    <a:moveTo>
                      <a:pt x="1439" y="8825"/>
                    </a:moveTo>
                    <a:cubicBezTo>
                      <a:pt x="1607" y="8825"/>
                      <a:pt x="1751" y="8777"/>
                      <a:pt x="1871" y="8729"/>
                    </a:cubicBezTo>
                    <a:moveTo>
                      <a:pt x="5636" y="9856"/>
                    </a:moveTo>
                    <a:cubicBezTo>
                      <a:pt x="5540" y="9712"/>
                      <a:pt x="5444" y="9544"/>
                      <a:pt x="5396" y="9377"/>
                    </a:cubicBezTo>
                    <a:moveTo>
                      <a:pt x="10407" y="9185"/>
                    </a:moveTo>
                    <a:lnTo>
                      <a:pt x="10407" y="9185"/>
                    </a:lnTo>
                    <a:cubicBezTo>
                      <a:pt x="10455" y="9017"/>
                      <a:pt x="10479" y="8849"/>
                      <a:pt x="10503" y="8681"/>
                    </a:cubicBezTo>
                    <a:moveTo>
                      <a:pt x="13884" y="7434"/>
                    </a:moveTo>
                    <a:cubicBezTo>
                      <a:pt x="13884" y="6619"/>
                      <a:pt x="13381" y="5876"/>
                      <a:pt x="12613" y="5516"/>
                    </a:cubicBezTo>
                    <a:moveTo>
                      <a:pt x="15611" y="3478"/>
                    </a:moveTo>
                    <a:cubicBezTo>
                      <a:pt x="15491" y="3742"/>
                      <a:pt x="15299" y="4005"/>
                      <a:pt x="15059" y="4197"/>
                    </a:cubicBezTo>
                    <a:moveTo>
                      <a:pt x="14244" y="816"/>
                    </a:moveTo>
                    <a:lnTo>
                      <a:pt x="14244" y="816"/>
                    </a:lnTo>
                    <a:cubicBezTo>
                      <a:pt x="14268" y="936"/>
                      <a:pt x="14268" y="1056"/>
                      <a:pt x="14268" y="1176"/>
                    </a:cubicBezTo>
                    <a:moveTo>
                      <a:pt x="10911" y="1"/>
                    </a:moveTo>
                    <a:lnTo>
                      <a:pt x="10911" y="1"/>
                    </a:lnTo>
                    <a:cubicBezTo>
                      <a:pt x="10791" y="121"/>
                      <a:pt x="10695" y="265"/>
                      <a:pt x="10599" y="432"/>
                    </a:cubicBezTo>
                    <a:moveTo>
                      <a:pt x="8009" y="265"/>
                    </a:moveTo>
                    <a:lnTo>
                      <a:pt x="8009" y="265"/>
                    </a:lnTo>
                    <a:cubicBezTo>
                      <a:pt x="7937" y="361"/>
                      <a:pt x="7890" y="504"/>
                      <a:pt x="7866" y="624"/>
                    </a:cubicBezTo>
                    <a:moveTo>
                      <a:pt x="4676" y="720"/>
                    </a:moveTo>
                    <a:lnTo>
                      <a:pt x="4676" y="720"/>
                    </a:lnTo>
                    <a:cubicBezTo>
                      <a:pt x="4868" y="816"/>
                      <a:pt x="5036" y="960"/>
                      <a:pt x="5180" y="1080"/>
                    </a:cubicBezTo>
                    <a:moveTo>
                      <a:pt x="696" y="3190"/>
                    </a:moveTo>
                    <a:lnTo>
                      <a:pt x="696" y="3190"/>
                    </a:lnTo>
                    <a:cubicBezTo>
                      <a:pt x="720" y="3310"/>
                      <a:pt x="744" y="3430"/>
                      <a:pt x="792" y="3574"/>
                    </a:cubicBezTo>
                  </a:path>
                </a:pathLst>
              </a:custGeom>
              <a:noFill/>
              <a:ln w="7800" cap="flat" cmpd="sng">
                <a:solidFill>
                  <a:srgbClr val="B45F0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29"/>
              <p:cNvSpPr/>
              <p:nvPr/>
            </p:nvSpPr>
            <p:spPr>
              <a:xfrm>
                <a:off x="4823375" y="1385500"/>
                <a:ext cx="432250" cy="294950"/>
              </a:xfrm>
              <a:custGeom>
                <a:avLst/>
                <a:gdLst/>
                <a:ahLst/>
                <a:cxnLst/>
                <a:rect l="l" t="t" r="r" b="b"/>
                <a:pathLst>
                  <a:path w="17290" h="11798" extrusionOk="0">
                    <a:moveTo>
                      <a:pt x="1655" y="3933"/>
                    </a:moveTo>
                    <a:lnTo>
                      <a:pt x="1655" y="3933"/>
                    </a:lnTo>
                    <a:cubicBezTo>
                      <a:pt x="1536" y="2998"/>
                      <a:pt x="1967" y="2062"/>
                      <a:pt x="2830" y="1559"/>
                    </a:cubicBezTo>
                    <a:cubicBezTo>
                      <a:pt x="3670" y="1031"/>
                      <a:pt x="4773" y="1007"/>
                      <a:pt x="5636" y="1487"/>
                    </a:cubicBezTo>
                    <a:lnTo>
                      <a:pt x="5636" y="1487"/>
                    </a:lnTo>
                    <a:cubicBezTo>
                      <a:pt x="5948" y="935"/>
                      <a:pt x="6523" y="552"/>
                      <a:pt x="7170" y="456"/>
                    </a:cubicBezTo>
                    <a:cubicBezTo>
                      <a:pt x="7842" y="360"/>
                      <a:pt x="8489" y="576"/>
                      <a:pt x="8969" y="1007"/>
                    </a:cubicBezTo>
                    <a:lnTo>
                      <a:pt x="8969" y="1007"/>
                    </a:lnTo>
                    <a:cubicBezTo>
                      <a:pt x="9233" y="504"/>
                      <a:pt x="9760" y="168"/>
                      <a:pt x="10336" y="120"/>
                    </a:cubicBezTo>
                    <a:cubicBezTo>
                      <a:pt x="10935" y="72"/>
                      <a:pt x="11511" y="312"/>
                      <a:pt x="11870" y="744"/>
                    </a:cubicBezTo>
                    <a:lnTo>
                      <a:pt x="11870" y="744"/>
                    </a:lnTo>
                    <a:cubicBezTo>
                      <a:pt x="12350" y="216"/>
                      <a:pt x="13117" y="0"/>
                      <a:pt x="13813" y="192"/>
                    </a:cubicBezTo>
                    <a:cubicBezTo>
                      <a:pt x="14532" y="360"/>
                      <a:pt x="15083" y="911"/>
                      <a:pt x="15203" y="1583"/>
                    </a:cubicBezTo>
                    <a:lnTo>
                      <a:pt x="15203" y="1583"/>
                    </a:lnTo>
                    <a:cubicBezTo>
                      <a:pt x="15803" y="1727"/>
                      <a:pt x="16282" y="2110"/>
                      <a:pt x="16546" y="2614"/>
                    </a:cubicBezTo>
                    <a:cubicBezTo>
                      <a:pt x="16810" y="3117"/>
                      <a:pt x="16834" y="3693"/>
                      <a:pt x="16594" y="4221"/>
                    </a:cubicBezTo>
                    <a:lnTo>
                      <a:pt x="16594" y="4221"/>
                    </a:lnTo>
                    <a:cubicBezTo>
                      <a:pt x="17170" y="4916"/>
                      <a:pt x="17289" y="5851"/>
                      <a:pt x="16930" y="6666"/>
                    </a:cubicBezTo>
                    <a:cubicBezTo>
                      <a:pt x="16594" y="7482"/>
                      <a:pt x="15779" y="8057"/>
                      <a:pt x="14844" y="8177"/>
                    </a:cubicBezTo>
                    <a:cubicBezTo>
                      <a:pt x="14844" y="8944"/>
                      <a:pt x="14388" y="9640"/>
                      <a:pt x="13669" y="9999"/>
                    </a:cubicBezTo>
                    <a:cubicBezTo>
                      <a:pt x="12949" y="10359"/>
                      <a:pt x="12062" y="10335"/>
                      <a:pt x="11367" y="9951"/>
                    </a:cubicBezTo>
                    <a:cubicBezTo>
                      <a:pt x="11079" y="10863"/>
                      <a:pt x="10240" y="11534"/>
                      <a:pt x="9209" y="11678"/>
                    </a:cubicBezTo>
                    <a:cubicBezTo>
                      <a:pt x="8202" y="11798"/>
                      <a:pt x="7194" y="11390"/>
                      <a:pt x="6619" y="10599"/>
                    </a:cubicBezTo>
                    <a:cubicBezTo>
                      <a:pt x="5924" y="10983"/>
                      <a:pt x="5084" y="11102"/>
                      <a:pt x="4293" y="10911"/>
                    </a:cubicBezTo>
                    <a:cubicBezTo>
                      <a:pt x="3502" y="10719"/>
                      <a:pt x="2830" y="10239"/>
                      <a:pt x="2423" y="9592"/>
                    </a:cubicBezTo>
                    <a:lnTo>
                      <a:pt x="2423" y="9592"/>
                    </a:lnTo>
                    <a:cubicBezTo>
                      <a:pt x="1703" y="9664"/>
                      <a:pt x="1008" y="9304"/>
                      <a:pt x="672" y="8729"/>
                    </a:cubicBezTo>
                    <a:cubicBezTo>
                      <a:pt x="361" y="8129"/>
                      <a:pt x="480" y="7410"/>
                      <a:pt x="960" y="6930"/>
                    </a:cubicBezTo>
                    <a:lnTo>
                      <a:pt x="960" y="6930"/>
                    </a:lnTo>
                    <a:cubicBezTo>
                      <a:pt x="313" y="6570"/>
                      <a:pt x="1" y="5875"/>
                      <a:pt x="145" y="5204"/>
                    </a:cubicBezTo>
                    <a:cubicBezTo>
                      <a:pt x="313" y="4532"/>
                      <a:pt x="912" y="4029"/>
                      <a:pt x="1655" y="3957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29"/>
              <p:cNvSpPr/>
              <p:nvPr/>
            </p:nvSpPr>
            <p:spPr>
              <a:xfrm>
                <a:off x="4847375" y="1404075"/>
                <a:ext cx="390875" cy="246400"/>
              </a:xfrm>
              <a:custGeom>
                <a:avLst/>
                <a:gdLst/>
                <a:ahLst/>
                <a:cxnLst/>
                <a:rect l="l" t="t" r="r" b="b"/>
                <a:pathLst>
                  <a:path w="15635" h="9856" extrusionOk="0">
                    <a:moveTo>
                      <a:pt x="0" y="6187"/>
                    </a:moveTo>
                    <a:lnTo>
                      <a:pt x="0" y="6187"/>
                    </a:lnTo>
                    <a:cubicBezTo>
                      <a:pt x="312" y="6355"/>
                      <a:pt x="647" y="6427"/>
                      <a:pt x="1007" y="6403"/>
                    </a:cubicBezTo>
                    <a:moveTo>
                      <a:pt x="1463" y="8849"/>
                    </a:moveTo>
                    <a:cubicBezTo>
                      <a:pt x="1607" y="8825"/>
                      <a:pt x="1750" y="8777"/>
                      <a:pt x="1894" y="8729"/>
                    </a:cubicBezTo>
                    <a:moveTo>
                      <a:pt x="5659" y="9856"/>
                    </a:moveTo>
                    <a:cubicBezTo>
                      <a:pt x="5539" y="9712"/>
                      <a:pt x="5467" y="9544"/>
                      <a:pt x="5395" y="9376"/>
                    </a:cubicBezTo>
                    <a:moveTo>
                      <a:pt x="10407" y="9208"/>
                    </a:moveTo>
                    <a:lnTo>
                      <a:pt x="10407" y="9208"/>
                    </a:lnTo>
                    <a:cubicBezTo>
                      <a:pt x="10455" y="9041"/>
                      <a:pt x="10503" y="8849"/>
                      <a:pt x="10503" y="8681"/>
                    </a:cubicBezTo>
                    <a:moveTo>
                      <a:pt x="13884" y="7434"/>
                    </a:moveTo>
                    <a:cubicBezTo>
                      <a:pt x="13908" y="6619"/>
                      <a:pt x="13404" y="5875"/>
                      <a:pt x="12613" y="5516"/>
                    </a:cubicBezTo>
                    <a:moveTo>
                      <a:pt x="15634" y="3478"/>
                    </a:moveTo>
                    <a:cubicBezTo>
                      <a:pt x="15490" y="3765"/>
                      <a:pt x="15298" y="4005"/>
                      <a:pt x="15059" y="4197"/>
                    </a:cubicBezTo>
                    <a:moveTo>
                      <a:pt x="14243" y="840"/>
                    </a:moveTo>
                    <a:lnTo>
                      <a:pt x="14243" y="840"/>
                    </a:lnTo>
                    <a:cubicBezTo>
                      <a:pt x="14267" y="936"/>
                      <a:pt x="14291" y="1056"/>
                      <a:pt x="14267" y="1176"/>
                    </a:cubicBezTo>
                    <a:moveTo>
                      <a:pt x="10910" y="1"/>
                    </a:moveTo>
                    <a:lnTo>
                      <a:pt x="10910" y="1"/>
                    </a:lnTo>
                    <a:cubicBezTo>
                      <a:pt x="10790" y="144"/>
                      <a:pt x="10694" y="288"/>
                      <a:pt x="10623" y="432"/>
                    </a:cubicBezTo>
                    <a:moveTo>
                      <a:pt x="8009" y="264"/>
                    </a:moveTo>
                    <a:lnTo>
                      <a:pt x="8009" y="264"/>
                    </a:lnTo>
                    <a:cubicBezTo>
                      <a:pt x="7937" y="384"/>
                      <a:pt x="7889" y="504"/>
                      <a:pt x="7865" y="624"/>
                    </a:cubicBezTo>
                    <a:moveTo>
                      <a:pt x="4676" y="744"/>
                    </a:moveTo>
                    <a:lnTo>
                      <a:pt x="4676" y="744"/>
                    </a:lnTo>
                    <a:cubicBezTo>
                      <a:pt x="4868" y="840"/>
                      <a:pt x="5036" y="960"/>
                      <a:pt x="5203" y="1104"/>
                    </a:cubicBezTo>
                    <a:moveTo>
                      <a:pt x="695" y="3190"/>
                    </a:moveTo>
                    <a:lnTo>
                      <a:pt x="695" y="3190"/>
                    </a:lnTo>
                    <a:cubicBezTo>
                      <a:pt x="719" y="3310"/>
                      <a:pt x="743" y="3454"/>
                      <a:pt x="791" y="3573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29"/>
              <p:cNvSpPr/>
              <p:nvPr/>
            </p:nvSpPr>
            <p:spPr>
              <a:xfrm>
                <a:off x="4823375" y="1385500"/>
                <a:ext cx="432250" cy="294950"/>
              </a:xfrm>
              <a:custGeom>
                <a:avLst/>
                <a:gdLst/>
                <a:ahLst/>
                <a:cxnLst/>
                <a:rect l="l" t="t" r="r" b="b"/>
                <a:pathLst>
                  <a:path w="17290" h="11798" fill="none" extrusionOk="0">
                    <a:moveTo>
                      <a:pt x="1655" y="3933"/>
                    </a:moveTo>
                    <a:lnTo>
                      <a:pt x="1655" y="3933"/>
                    </a:lnTo>
                    <a:cubicBezTo>
                      <a:pt x="1536" y="2998"/>
                      <a:pt x="1967" y="2062"/>
                      <a:pt x="2830" y="1559"/>
                    </a:cubicBezTo>
                    <a:cubicBezTo>
                      <a:pt x="3670" y="1031"/>
                      <a:pt x="4773" y="1007"/>
                      <a:pt x="5636" y="1487"/>
                    </a:cubicBezTo>
                    <a:lnTo>
                      <a:pt x="5636" y="1487"/>
                    </a:lnTo>
                    <a:cubicBezTo>
                      <a:pt x="5948" y="935"/>
                      <a:pt x="6523" y="552"/>
                      <a:pt x="7170" y="456"/>
                    </a:cubicBezTo>
                    <a:cubicBezTo>
                      <a:pt x="7842" y="360"/>
                      <a:pt x="8489" y="576"/>
                      <a:pt x="8969" y="1007"/>
                    </a:cubicBezTo>
                    <a:lnTo>
                      <a:pt x="8969" y="1007"/>
                    </a:lnTo>
                    <a:cubicBezTo>
                      <a:pt x="9233" y="504"/>
                      <a:pt x="9760" y="168"/>
                      <a:pt x="10336" y="120"/>
                    </a:cubicBezTo>
                    <a:cubicBezTo>
                      <a:pt x="10935" y="72"/>
                      <a:pt x="11511" y="312"/>
                      <a:pt x="11870" y="744"/>
                    </a:cubicBezTo>
                    <a:lnTo>
                      <a:pt x="11870" y="744"/>
                    </a:lnTo>
                    <a:cubicBezTo>
                      <a:pt x="12350" y="216"/>
                      <a:pt x="13117" y="0"/>
                      <a:pt x="13813" y="192"/>
                    </a:cubicBezTo>
                    <a:cubicBezTo>
                      <a:pt x="14532" y="360"/>
                      <a:pt x="15083" y="911"/>
                      <a:pt x="15203" y="1583"/>
                    </a:cubicBezTo>
                    <a:lnTo>
                      <a:pt x="15203" y="1583"/>
                    </a:lnTo>
                    <a:cubicBezTo>
                      <a:pt x="15803" y="1727"/>
                      <a:pt x="16282" y="2110"/>
                      <a:pt x="16546" y="2614"/>
                    </a:cubicBezTo>
                    <a:cubicBezTo>
                      <a:pt x="16810" y="3117"/>
                      <a:pt x="16834" y="3693"/>
                      <a:pt x="16594" y="4221"/>
                    </a:cubicBezTo>
                    <a:lnTo>
                      <a:pt x="16594" y="4221"/>
                    </a:lnTo>
                    <a:cubicBezTo>
                      <a:pt x="17170" y="4916"/>
                      <a:pt x="17289" y="5851"/>
                      <a:pt x="16930" y="6666"/>
                    </a:cubicBezTo>
                    <a:cubicBezTo>
                      <a:pt x="16594" y="7482"/>
                      <a:pt x="15779" y="8057"/>
                      <a:pt x="14844" y="8177"/>
                    </a:cubicBezTo>
                    <a:cubicBezTo>
                      <a:pt x="14844" y="8944"/>
                      <a:pt x="14388" y="9640"/>
                      <a:pt x="13669" y="9999"/>
                    </a:cubicBezTo>
                    <a:cubicBezTo>
                      <a:pt x="12949" y="10359"/>
                      <a:pt x="12062" y="10335"/>
                      <a:pt x="11367" y="9951"/>
                    </a:cubicBezTo>
                    <a:cubicBezTo>
                      <a:pt x="11079" y="10863"/>
                      <a:pt x="10240" y="11534"/>
                      <a:pt x="9209" y="11678"/>
                    </a:cubicBezTo>
                    <a:cubicBezTo>
                      <a:pt x="8202" y="11798"/>
                      <a:pt x="7194" y="11390"/>
                      <a:pt x="6619" y="10599"/>
                    </a:cubicBezTo>
                    <a:cubicBezTo>
                      <a:pt x="5924" y="10983"/>
                      <a:pt x="5084" y="11102"/>
                      <a:pt x="4293" y="10911"/>
                    </a:cubicBezTo>
                    <a:cubicBezTo>
                      <a:pt x="3502" y="10719"/>
                      <a:pt x="2830" y="10239"/>
                      <a:pt x="2423" y="9592"/>
                    </a:cubicBezTo>
                    <a:lnTo>
                      <a:pt x="2423" y="9592"/>
                    </a:lnTo>
                    <a:cubicBezTo>
                      <a:pt x="1703" y="9664"/>
                      <a:pt x="1008" y="9304"/>
                      <a:pt x="672" y="8729"/>
                    </a:cubicBezTo>
                    <a:cubicBezTo>
                      <a:pt x="361" y="8129"/>
                      <a:pt x="480" y="7410"/>
                      <a:pt x="960" y="6930"/>
                    </a:cubicBezTo>
                    <a:lnTo>
                      <a:pt x="960" y="6930"/>
                    </a:lnTo>
                    <a:cubicBezTo>
                      <a:pt x="313" y="6570"/>
                      <a:pt x="1" y="5875"/>
                      <a:pt x="145" y="5204"/>
                    </a:cubicBezTo>
                    <a:cubicBezTo>
                      <a:pt x="313" y="4532"/>
                      <a:pt x="912" y="4029"/>
                      <a:pt x="1655" y="3957"/>
                    </a:cubicBezTo>
                    <a:close/>
                  </a:path>
                </a:pathLst>
              </a:custGeom>
              <a:noFill/>
              <a:ln w="7800" cap="flat" cmpd="sng">
                <a:solidFill>
                  <a:srgbClr val="B45F0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29"/>
              <p:cNvSpPr/>
              <p:nvPr/>
            </p:nvSpPr>
            <p:spPr>
              <a:xfrm>
                <a:off x="4847375" y="1404075"/>
                <a:ext cx="390875" cy="246400"/>
              </a:xfrm>
              <a:custGeom>
                <a:avLst/>
                <a:gdLst/>
                <a:ahLst/>
                <a:cxnLst/>
                <a:rect l="l" t="t" r="r" b="b"/>
                <a:pathLst>
                  <a:path w="15635" h="9856" fill="none" extrusionOk="0">
                    <a:moveTo>
                      <a:pt x="0" y="6187"/>
                    </a:moveTo>
                    <a:lnTo>
                      <a:pt x="0" y="6187"/>
                    </a:lnTo>
                    <a:cubicBezTo>
                      <a:pt x="312" y="6355"/>
                      <a:pt x="647" y="6427"/>
                      <a:pt x="1007" y="6403"/>
                    </a:cubicBezTo>
                    <a:moveTo>
                      <a:pt x="1463" y="8849"/>
                    </a:moveTo>
                    <a:cubicBezTo>
                      <a:pt x="1607" y="8825"/>
                      <a:pt x="1750" y="8777"/>
                      <a:pt x="1894" y="8729"/>
                    </a:cubicBezTo>
                    <a:moveTo>
                      <a:pt x="5659" y="9856"/>
                    </a:moveTo>
                    <a:cubicBezTo>
                      <a:pt x="5539" y="9712"/>
                      <a:pt x="5467" y="9544"/>
                      <a:pt x="5395" y="9376"/>
                    </a:cubicBezTo>
                    <a:moveTo>
                      <a:pt x="10407" y="9208"/>
                    </a:moveTo>
                    <a:lnTo>
                      <a:pt x="10407" y="9208"/>
                    </a:lnTo>
                    <a:cubicBezTo>
                      <a:pt x="10455" y="9041"/>
                      <a:pt x="10503" y="8849"/>
                      <a:pt x="10503" y="8681"/>
                    </a:cubicBezTo>
                    <a:moveTo>
                      <a:pt x="13884" y="7434"/>
                    </a:moveTo>
                    <a:cubicBezTo>
                      <a:pt x="13908" y="6619"/>
                      <a:pt x="13404" y="5875"/>
                      <a:pt x="12613" y="5516"/>
                    </a:cubicBezTo>
                    <a:moveTo>
                      <a:pt x="15634" y="3478"/>
                    </a:moveTo>
                    <a:cubicBezTo>
                      <a:pt x="15490" y="3765"/>
                      <a:pt x="15298" y="4005"/>
                      <a:pt x="15059" y="4197"/>
                    </a:cubicBezTo>
                    <a:moveTo>
                      <a:pt x="14243" y="840"/>
                    </a:moveTo>
                    <a:lnTo>
                      <a:pt x="14243" y="840"/>
                    </a:lnTo>
                    <a:cubicBezTo>
                      <a:pt x="14267" y="936"/>
                      <a:pt x="14291" y="1056"/>
                      <a:pt x="14267" y="1176"/>
                    </a:cubicBezTo>
                    <a:moveTo>
                      <a:pt x="10910" y="1"/>
                    </a:moveTo>
                    <a:lnTo>
                      <a:pt x="10910" y="1"/>
                    </a:lnTo>
                    <a:cubicBezTo>
                      <a:pt x="10790" y="144"/>
                      <a:pt x="10694" y="288"/>
                      <a:pt x="10623" y="432"/>
                    </a:cubicBezTo>
                    <a:moveTo>
                      <a:pt x="8009" y="264"/>
                    </a:moveTo>
                    <a:lnTo>
                      <a:pt x="8009" y="264"/>
                    </a:lnTo>
                    <a:cubicBezTo>
                      <a:pt x="7937" y="384"/>
                      <a:pt x="7889" y="504"/>
                      <a:pt x="7865" y="624"/>
                    </a:cubicBezTo>
                    <a:moveTo>
                      <a:pt x="4676" y="744"/>
                    </a:moveTo>
                    <a:lnTo>
                      <a:pt x="4676" y="744"/>
                    </a:lnTo>
                    <a:cubicBezTo>
                      <a:pt x="4868" y="840"/>
                      <a:pt x="5036" y="960"/>
                      <a:pt x="5203" y="1104"/>
                    </a:cubicBezTo>
                    <a:moveTo>
                      <a:pt x="695" y="3190"/>
                    </a:moveTo>
                    <a:lnTo>
                      <a:pt x="695" y="3190"/>
                    </a:lnTo>
                    <a:cubicBezTo>
                      <a:pt x="719" y="3310"/>
                      <a:pt x="743" y="3454"/>
                      <a:pt x="791" y="3573"/>
                    </a:cubicBezTo>
                  </a:path>
                </a:pathLst>
              </a:custGeom>
              <a:noFill/>
              <a:ln w="7800" cap="flat" cmpd="sng">
                <a:solidFill>
                  <a:srgbClr val="B45F0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29"/>
              <p:cNvSpPr/>
              <p:nvPr/>
            </p:nvSpPr>
            <p:spPr>
              <a:xfrm>
                <a:off x="4398375" y="961075"/>
                <a:ext cx="432225" cy="294950"/>
              </a:xfrm>
              <a:custGeom>
                <a:avLst/>
                <a:gdLst/>
                <a:ahLst/>
                <a:cxnLst/>
                <a:rect l="l" t="t" r="r" b="b"/>
                <a:pathLst>
                  <a:path w="17289" h="11798" extrusionOk="0">
                    <a:moveTo>
                      <a:pt x="1655" y="3933"/>
                    </a:moveTo>
                    <a:lnTo>
                      <a:pt x="1655" y="3933"/>
                    </a:lnTo>
                    <a:cubicBezTo>
                      <a:pt x="1535" y="2998"/>
                      <a:pt x="1966" y="2063"/>
                      <a:pt x="2830" y="1559"/>
                    </a:cubicBezTo>
                    <a:cubicBezTo>
                      <a:pt x="3669" y="1031"/>
                      <a:pt x="4772" y="1007"/>
                      <a:pt x="5635" y="1463"/>
                    </a:cubicBezTo>
                    <a:lnTo>
                      <a:pt x="5635" y="1463"/>
                    </a:lnTo>
                    <a:cubicBezTo>
                      <a:pt x="5947" y="936"/>
                      <a:pt x="6522" y="552"/>
                      <a:pt x="7170" y="456"/>
                    </a:cubicBezTo>
                    <a:cubicBezTo>
                      <a:pt x="7841" y="360"/>
                      <a:pt x="8488" y="576"/>
                      <a:pt x="8968" y="1007"/>
                    </a:cubicBezTo>
                    <a:lnTo>
                      <a:pt x="8968" y="1007"/>
                    </a:lnTo>
                    <a:cubicBezTo>
                      <a:pt x="9232" y="504"/>
                      <a:pt x="9759" y="168"/>
                      <a:pt x="10335" y="120"/>
                    </a:cubicBezTo>
                    <a:cubicBezTo>
                      <a:pt x="10934" y="72"/>
                      <a:pt x="11510" y="312"/>
                      <a:pt x="11869" y="744"/>
                    </a:cubicBezTo>
                    <a:lnTo>
                      <a:pt x="11869" y="744"/>
                    </a:lnTo>
                    <a:cubicBezTo>
                      <a:pt x="12349" y="216"/>
                      <a:pt x="13116" y="0"/>
                      <a:pt x="13836" y="192"/>
                    </a:cubicBezTo>
                    <a:cubicBezTo>
                      <a:pt x="14531" y="360"/>
                      <a:pt x="15083" y="912"/>
                      <a:pt x="15202" y="1583"/>
                    </a:cubicBezTo>
                    <a:lnTo>
                      <a:pt x="15202" y="1583"/>
                    </a:lnTo>
                    <a:cubicBezTo>
                      <a:pt x="15802" y="1727"/>
                      <a:pt x="16282" y="2110"/>
                      <a:pt x="16545" y="2614"/>
                    </a:cubicBezTo>
                    <a:cubicBezTo>
                      <a:pt x="16809" y="3118"/>
                      <a:pt x="16833" y="3693"/>
                      <a:pt x="16593" y="4221"/>
                    </a:cubicBezTo>
                    <a:lnTo>
                      <a:pt x="16593" y="4221"/>
                    </a:lnTo>
                    <a:cubicBezTo>
                      <a:pt x="17169" y="4916"/>
                      <a:pt x="17289" y="5851"/>
                      <a:pt x="16953" y="6666"/>
                    </a:cubicBezTo>
                    <a:cubicBezTo>
                      <a:pt x="16593" y="7458"/>
                      <a:pt x="15778" y="8057"/>
                      <a:pt x="14843" y="8177"/>
                    </a:cubicBezTo>
                    <a:cubicBezTo>
                      <a:pt x="14843" y="8920"/>
                      <a:pt x="14387" y="9640"/>
                      <a:pt x="13668" y="9999"/>
                    </a:cubicBezTo>
                    <a:cubicBezTo>
                      <a:pt x="12948" y="10359"/>
                      <a:pt x="12061" y="10335"/>
                      <a:pt x="11366" y="9952"/>
                    </a:cubicBezTo>
                    <a:cubicBezTo>
                      <a:pt x="11078" y="10863"/>
                      <a:pt x="10239" y="11534"/>
                      <a:pt x="9208" y="11654"/>
                    </a:cubicBezTo>
                    <a:cubicBezTo>
                      <a:pt x="8201" y="11798"/>
                      <a:pt x="7194" y="11390"/>
                      <a:pt x="6618" y="10599"/>
                    </a:cubicBezTo>
                    <a:cubicBezTo>
                      <a:pt x="5923" y="10983"/>
                      <a:pt x="5084" y="11102"/>
                      <a:pt x="4292" y="10911"/>
                    </a:cubicBezTo>
                    <a:cubicBezTo>
                      <a:pt x="3501" y="10719"/>
                      <a:pt x="2830" y="10239"/>
                      <a:pt x="2422" y="9592"/>
                    </a:cubicBezTo>
                    <a:lnTo>
                      <a:pt x="2422" y="9592"/>
                    </a:lnTo>
                    <a:cubicBezTo>
                      <a:pt x="1703" y="9664"/>
                      <a:pt x="1007" y="9304"/>
                      <a:pt x="671" y="8729"/>
                    </a:cubicBezTo>
                    <a:cubicBezTo>
                      <a:pt x="360" y="8129"/>
                      <a:pt x="480" y="7410"/>
                      <a:pt x="959" y="6930"/>
                    </a:cubicBezTo>
                    <a:lnTo>
                      <a:pt x="959" y="6930"/>
                    </a:lnTo>
                    <a:cubicBezTo>
                      <a:pt x="336" y="6571"/>
                      <a:pt x="0" y="5875"/>
                      <a:pt x="144" y="5204"/>
                    </a:cubicBezTo>
                    <a:cubicBezTo>
                      <a:pt x="312" y="4532"/>
                      <a:pt x="911" y="4029"/>
                      <a:pt x="1655" y="3957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29"/>
              <p:cNvSpPr/>
              <p:nvPr/>
            </p:nvSpPr>
            <p:spPr>
              <a:xfrm>
                <a:off x="4422350" y="979650"/>
                <a:ext cx="390875" cy="246400"/>
              </a:xfrm>
              <a:custGeom>
                <a:avLst/>
                <a:gdLst/>
                <a:ahLst/>
                <a:cxnLst/>
                <a:rect l="l" t="t" r="r" b="b"/>
                <a:pathLst>
                  <a:path w="15635" h="9856" extrusionOk="0">
                    <a:moveTo>
                      <a:pt x="0" y="6187"/>
                    </a:moveTo>
                    <a:lnTo>
                      <a:pt x="0" y="6187"/>
                    </a:lnTo>
                    <a:cubicBezTo>
                      <a:pt x="312" y="6355"/>
                      <a:pt x="648" y="6427"/>
                      <a:pt x="1007" y="6403"/>
                    </a:cubicBezTo>
                    <a:moveTo>
                      <a:pt x="1463" y="8849"/>
                    </a:moveTo>
                    <a:cubicBezTo>
                      <a:pt x="1607" y="8825"/>
                      <a:pt x="1751" y="8777"/>
                      <a:pt x="1894" y="8729"/>
                    </a:cubicBezTo>
                    <a:moveTo>
                      <a:pt x="5659" y="9856"/>
                    </a:moveTo>
                    <a:cubicBezTo>
                      <a:pt x="5563" y="9712"/>
                      <a:pt x="5467" y="9544"/>
                      <a:pt x="5395" y="9376"/>
                    </a:cubicBezTo>
                    <a:moveTo>
                      <a:pt x="10407" y="9209"/>
                    </a:moveTo>
                    <a:lnTo>
                      <a:pt x="10407" y="9209"/>
                    </a:lnTo>
                    <a:cubicBezTo>
                      <a:pt x="10455" y="9041"/>
                      <a:pt x="10503" y="8849"/>
                      <a:pt x="10503" y="8681"/>
                    </a:cubicBezTo>
                    <a:moveTo>
                      <a:pt x="13884" y="7434"/>
                    </a:moveTo>
                    <a:cubicBezTo>
                      <a:pt x="13908" y="6619"/>
                      <a:pt x="13404" y="5875"/>
                      <a:pt x="12613" y="5516"/>
                    </a:cubicBezTo>
                    <a:moveTo>
                      <a:pt x="15634" y="3478"/>
                    </a:moveTo>
                    <a:cubicBezTo>
                      <a:pt x="15490" y="3765"/>
                      <a:pt x="15299" y="4005"/>
                      <a:pt x="15059" y="4197"/>
                    </a:cubicBezTo>
                    <a:moveTo>
                      <a:pt x="14243" y="840"/>
                    </a:moveTo>
                    <a:lnTo>
                      <a:pt x="14243" y="840"/>
                    </a:lnTo>
                    <a:cubicBezTo>
                      <a:pt x="14267" y="936"/>
                      <a:pt x="14291" y="1056"/>
                      <a:pt x="14291" y="1176"/>
                    </a:cubicBezTo>
                    <a:moveTo>
                      <a:pt x="10910" y="1"/>
                    </a:moveTo>
                    <a:lnTo>
                      <a:pt x="10910" y="1"/>
                    </a:lnTo>
                    <a:cubicBezTo>
                      <a:pt x="10791" y="145"/>
                      <a:pt x="10695" y="288"/>
                      <a:pt x="10623" y="432"/>
                    </a:cubicBezTo>
                    <a:moveTo>
                      <a:pt x="8009" y="264"/>
                    </a:moveTo>
                    <a:lnTo>
                      <a:pt x="8009" y="264"/>
                    </a:lnTo>
                    <a:cubicBezTo>
                      <a:pt x="7937" y="384"/>
                      <a:pt x="7889" y="504"/>
                      <a:pt x="7865" y="624"/>
                    </a:cubicBezTo>
                    <a:moveTo>
                      <a:pt x="4676" y="720"/>
                    </a:moveTo>
                    <a:lnTo>
                      <a:pt x="4676" y="720"/>
                    </a:lnTo>
                    <a:cubicBezTo>
                      <a:pt x="4868" y="840"/>
                      <a:pt x="5036" y="960"/>
                      <a:pt x="5204" y="1104"/>
                    </a:cubicBezTo>
                    <a:moveTo>
                      <a:pt x="696" y="3190"/>
                    </a:moveTo>
                    <a:lnTo>
                      <a:pt x="696" y="3190"/>
                    </a:lnTo>
                    <a:cubicBezTo>
                      <a:pt x="720" y="3310"/>
                      <a:pt x="744" y="3454"/>
                      <a:pt x="791" y="3574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29"/>
              <p:cNvSpPr/>
              <p:nvPr/>
            </p:nvSpPr>
            <p:spPr>
              <a:xfrm>
                <a:off x="4398375" y="961075"/>
                <a:ext cx="432225" cy="294950"/>
              </a:xfrm>
              <a:custGeom>
                <a:avLst/>
                <a:gdLst/>
                <a:ahLst/>
                <a:cxnLst/>
                <a:rect l="l" t="t" r="r" b="b"/>
                <a:pathLst>
                  <a:path w="17289" h="11798" fill="none" extrusionOk="0">
                    <a:moveTo>
                      <a:pt x="1655" y="3933"/>
                    </a:moveTo>
                    <a:lnTo>
                      <a:pt x="1655" y="3933"/>
                    </a:lnTo>
                    <a:cubicBezTo>
                      <a:pt x="1535" y="2998"/>
                      <a:pt x="1966" y="2063"/>
                      <a:pt x="2830" y="1559"/>
                    </a:cubicBezTo>
                    <a:cubicBezTo>
                      <a:pt x="3669" y="1031"/>
                      <a:pt x="4772" y="1007"/>
                      <a:pt x="5635" y="1463"/>
                    </a:cubicBezTo>
                    <a:lnTo>
                      <a:pt x="5635" y="1463"/>
                    </a:lnTo>
                    <a:cubicBezTo>
                      <a:pt x="5947" y="936"/>
                      <a:pt x="6522" y="552"/>
                      <a:pt x="7170" y="456"/>
                    </a:cubicBezTo>
                    <a:cubicBezTo>
                      <a:pt x="7841" y="360"/>
                      <a:pt x="8488" y="576"/>
                      <a:pt x="8968" y="1007"/>
                    </a:cubicBezTo>
                    <a:lnTo>
                      <a:pt x="8968" y="1007"/>
                    </a:lnTo>
                    <a:cubicBezTo>
                      <a:pt x="9232" y="504"/>
                      <a:pt x="9759" y="168"/>
                      <a:pt x="10335" y="120"/>
                    </a:cubicBezTo>
                    <a:cubicBezTo>
                      <a:pt x="10934" y="72"/>
                      <a:pt x="11510" y="312"/>
                      <a:pt x="11869" y="744"/>
                    </a:cubicBezTo>
                    <a:lnTo>
                      <a:pt x="11869" y="744"/>
                    </a:lnTo>
                    <a:cubicBezTo>
                      <a:pt x="12349" y="216"/>
                      <a:pt x="13116" y="0"/>
                      <a:pt x="13836" y="192"/>
                    </a:cubicBezTo>
                    <a:cubicBezTo>
                      <a:pt x="14531" y="360"/>
                      <a:pt x="15083" y="912"/>
                      <a:pt x="15202" y="1583"/>
                    </a:cubicBezTo>
                    <a:lnTo>
                      <a:pt x="15202" y="1583"/>
                    </a:lnTo>
                    <a:cubicBezTo>
                      <a:pt x="15802" y="1727"/>
                      <a:pt x="16282" y="2110"/>
                      <a:pt x="16545" y="2614"/>
                    </a:cubicBezTo>
                    <a:cubicBezTo>
                      <a:pt x="16809" y="3118"/>
                      <a:pt x="16833" y="3693"/>
                      <a:pt x="16593" y="4221"/>
                    </a:cubicBezTo>
                    <a:lnTo>
                      <a:pt x="16593" y="4221"/>
                    </a:lnTo>
                    <a:cubicBezTo>
                      <a:pt x="17169" y="4916"/>
                      <a:pt x="17289" y="5851"/>
                      <a:pt x="16953" y="6666"/>
                    </a:cubicBezTo>
                    <a:cubicBezTo>
                      <a:pt x="16593" y="7458"/>
                      <a:pt x="15778" y="8057"/>
                      <a:pt x="14843" y="8177"/>
                    </a:cubicBezTo>
                    <a:cubicBezTo>
                      <a:pt x="14843" y="8920"/>
                      <a:pt x="14387" y="9640"/>
                      <a:pt x="13668" y="9999"/>
                    </a:cubicBezTo>
                    <a:cubicBezTo>
                      <a:pt x="12948" y="10359"/>
                      <a:pt x="12061" y="10335"/>
                      <a:pt x="11366" y="9952"/>
                    </a:cubicBezTo>
                    <a:cubicBezTo>
                      <a:pt x="11078" y="10863"/>
                      <a:pt x="10239" y="11534"/>
                      <a:pt x="9208" y="11654"/>
                    </a:cubicBezTo>
                    <a:cubicBezTo>
                      <a:pt x="8201" y="11798"/>
                      <a:pt x="7194" y="11390"/>
                      <a:pt x="6618" y="10599"/>
                    </a:cubicBezTo>
                    <a:cubicBezTo>
                      <a:pt x="5923" y="10983"/>
                      <a:pt x="5084" y="11102"/>
                      <a:pt x="4292" y="10911"/>
                    </a:cubicBezTo>
                    <a:cubicBezTo>
                      <a:pt x="3501" y="10719"/>
                      <a:pt x="2830" y="10239"/>
                      <a:pt x="2422" y="9592"/>
                    </a:cubicBezTo>
                    <a:lnTo>
                      <a:pt x="2422" y="9592"/>
                    </a:lnTo>
                    <a:cubicBezTo>
                      <a:pt x="1703" y="9664"/>
                      <a:pt x="1007" y="9304"/>
                      <a:pt x="671" y="8729"/>
                    </a:cubicBezTo>
                    <a:cubicBezTo>
                      <a:pt x="360" y="8129"/>
                      <a:pt x="480" y="7410"/>
                      <a:pt x="959" y="6930"/>
                    </a:cubicBezTo>
                    <a:lnTo>
                      <a:pt x="959" y="6930"/>
                    </a:lnTo>
                    <a:cubicBezTo>
                      <a:pt x="336" y="6571"/>
                      <a:pt x="0" y="5875"/>
                      <a:pt x="144" y="5204"/>
                    </a:cubicBezTo>
                    <a:cubicBezTo>
                      <a:pt x="312" y="4532"/>
                      <a:pt x="911" y="4029"/>
                      <a:pt x="1655" y="3957"/>
                    </a:cubicBezTo>
                    <a:close/>
                  </a:path>
                </a:pathLst>
              </a:custGeom>
              <a:noFill/>
              <a:ln w="7800" cap="flat" cmpd="sng">
                <a:solidFill>
                  <a:srgbClr val="B45F0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29"/>
              <p:cNvSpPr/>
              <p:nvPr/>
            </p:nvSpPr>
            <p:spPr>
              <a:xfrm>
                <a:off x="4422350" y="979650"/>
                <a:ext cx="390875" cy="246400"/>
              </a:xfrm>
              <a:custGeom>
                <a:avLst/>
                <a:gdLst/>
                <a:ahLst/>
                <a:cxnLst/>
                <a:rect l="l" t="t" r="r" b="b"/>
                <a:pathLst>
                  <a:path w="15635" h="9856" fill="none" extrusionOk="0">
                    <a:moveTo>
                      <a:pt x="0" y="6187"/>
                    </a:moveTo>
                    <a:lnTo>
                      <a:pt x="0" y="6187"/>
                    </a:lnTo>
                    <a:cubicBezTo>
                      <a:pt x="312" y="6355"/>
                      <a:pt x="648" y="6427"/>
                      <a:pt x="1007" y="6403"/>
                    </a:cubicBezTo>
                    <a:moveTo>
                      <a:pt x="1463" y="8849"/>
                    </a:moveTo>
                    <a:cubicBezTo>
                      <a:pt x="1607" y="8825"/>
                      <a:pt x="1751" y="8777"/>
                      <a:pt x="1894" y="8729"/>
                    </a:cubicBezTo>
                    <a:moveTo>
                      <a:pt x="5659" y="9856"/>
                    </a:moveTo>
                    <a:cubicBezTo>
                      <a:pt x="5563" y="9712"/>
                      <a:pt x="5467" y="9544"/>
                      <a:pt x="5395" y="9376"/>
                    </a:cubicBezTo>
                    <a:moveTo>
                      <a:pt x="10407" y="9209"/>
                    </a:moveTo>
                    <a:lnTo>
                      <a:pt x="10407" y="9209"/>
                    </a:lnTo>
                    <a:cubicBezTo>
                      <a:pt x="10455" y="9041"/>
                      <a:pt x="10503" y="8849"/>
                      <a:pt x="10503" y="8681"/>
                    </a:cubicBezTo>
                    <a:moveTo>
                      <a:pt x="13884" y="7434"/>
                    </a:moveTo>
                    <a:cubicBezTo>
                      <a:pt x="13908" y="6619"/>
                      <a:pt x="13404" y="5875"/>
                      <a:pt x="12613" y="5516"/>
                    </a:cubicBezTo>
                    <a:moveTo>
                      <a:pt x="15634" y="3478"/>
                    </a:moveTo>
                    <a:cubicBezTo>
                      <a:pt x="15490" y="3765"/>
                      <a:pt x="15299" y="4005"/>
                      <a:pt x="15059" y="4197"/>
                    </a:cubicBezTo>
                    <a:moveTo>
                      <a:pt x="14243" y="840"/>
                    </a:moveTo>
                    <a:lnTo>
                      <a:pt x="14243" y="840"/>
                    </a:lnTo>
                    <a:cubicBezTo>
                      <a:pt x="14267" y="936"/>
                      <a:pt x="14291" y="1056"/>
                      <a:pt x="14291" y="1176"/>
                    </a:cubicBezTo>
                    <a:moveTo>
                      <a:pt x="10910" y="1"/>
                    </a:moveTo>
                    <a:lnTo>
                      <a:pt x="10910" y="1"/>
                    </a:lnTo>
                    <a:cubicBezTo>
                      <a:pt x="10791" y="145"/>
                      <a:pt x="10695" y="288"/>
                      <a:pt x="10623" y="432"/>
                    </a:cubicBezTo>
                    <a:moveTo>
                      <a:pt x="8009" y="264"/>
                    </a:moveTo>
                    <a:lnTo>
                      <a:pt x="8009" y="264"/>
                    </a:lnTo>
                    <a:cubicBezTo>
                      <a:pt x="7937" y="384"/>
                      <a:pt x="7889" y="504"/>
                      <a:pt x="7865" y="624"/>
                    </a:cubicBezTo>
                    <a:moveTo>
                      <a:pt x="4676" y="720"/>
                    </a:moveTo>
                    <a:lnTo>
                      <a:pt x="4676" y="720"/>
                    </a:lnTo>
                    <a:cubicBezTo>
                      <a:pt x="4868" y="840"/>
                      <a:pt x="5036" y="960"/>
                      <a:pt x="5204" y="1104"/>
                    </a:cubicBezTo>
                    <a:moveTo>
                      <a:pt x="696" y="3190"/>
                    </a:moveTo>
                    <a:lnTo>
                      <a:pt x="696" y="3190"/>
                    </a:lnTo>
                    <a:cubicBezTo>
                      <a:pt x="720" y="3310"/>
                      <a:pt x="744" y="3454"/>
                      <a:pt x="791" y="3574"/>
                    </a:cubicBezTo>
                  </a:path>
                </a:pathLst>
              </a:custGeom>
              <a:noFill/>
              <a:ln w="7800" cap="flat" cmpd="sng">
                <a:solidFill>
                  <a:srgbClr val="B45F0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29"/>
              <p:cNvSpPr/>
              <p:nvPr/>
            </p:nvSpPr>
            <p:spPr>
              <a:xfrm>
                <a:off x="1543700" y="1746975"/>
                <a:ext cx="661250" cy="419050"/>
              </a:xfrm>
              <a:custGeom>
                <a:avLst/>
                <a:gdLst/>
                <a:ahLst/>
                <a:cxnLst/>
                <a:rect l="l" t="t" r="r" b="b"/>
                <a:pathLst>
                  <a:path w="26450" h="16762" extrusionOk="0">
                    <a:moveTo>
                      <a:pt x="1" y="2806"/>
                    </a:moveTo>
                    <a:lnTo>
                      <a:pt x="1" y="2806"/>
                    </a:lnTo>
                    <a:cubicBezTo>
                      <a:pt x="1" y="1247"/>
                      <a:pt x="1248" y="0"/>
                      <a:pt x="2782" y="0"/>
                    </a:cubicBezTo>
                    <a:lnTo>
                      <a:pt x="23668" y="0"/>
                    </a:lnTo>
                    <a:cubicBezTo>
                      <a:pt x="24411" y="0"/>
                      <a:pt x="25106" y="288"/>
                      <a:pt x="25634" y="816"/>
                    </a:cubicBezTo>
                    <a:cubicBezTo>
                      <a:pt x="26161" y="1343"/>
                      <a:pt x="26449" y="2063"/>
                      <a:pt x="26449" y="2806"/>
                    </a:cubicBezTo>
                    <a:lnTo>
                      <a:pt x="26449" y="13980"/>
                    </a:lnTo>
                    <a:cubicBezTo>
                      <a:pt x="26449" y="15515"/>
                      <a:pt x="25202" y="16762"/>
                      <a:pt x="23668" y="16762"/>
                    </a:cubicBezTo>
                    <a:lnTo>
                      <a:pt x="2782" y="16762"/>
                    </a:lnTo>
                    <a:cubicBezTo>
                      <a:pt x="1248" y="16762"/>
                      <a:pt x="1" y="15515"/>
                      <a:pt x="1" y="13980"/>
                    </a:cubicBezTo>
                    <a:close/>
                  </a:path>
                </a:pathLst>
              </a:custGeom>
              <a:solidFill>
                <a:srgbClr val="783F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9"/>
              <p:cNvSpPr/>
              <p:nvPr/>
            </p:nvSpPr>
            <p:spPr>
              <a:xfrm>
                <a:off x="1543700" y="1746975"/>
                <a:ext cx="661250" cy="419050"/>
              </a:xfrm>
              <a:custGeom>
                <a:avLst/>
                <a:gdLst/>
                <a:ahLst/>
                <a:cxnLst/>
                <a:rect l="l" t="t" r="r" b="b"/>
                <a:pathLst>
                  <a:path w="26450" h="16762" fill="none" extrusionOk="0">
                    <a:moveTo>
                      <a:pt x="1" y="2806"/>
                    </a:moveTo>
                    <a:lnTo>
                      <a:pt x="1" y="2806"/>
                    </a:lnTo>
                    <a:cubicBezTo>
                      <a:pt x="1" y="1247"/>
                      <a:pt x="1248" y="0"/>
                      <a:pt x="2782" y="0"/>
                    </a:cubicBezTo>
                    <a:lnTo>
                      <a:pt x="23668" y="0"/>
                    </a:lnTo>
                    <a:cubicBezTo>
                      <a:pt x="24411" y="0"/>
                      <a:pt x="25106" y="288"/>
                      <a:pt x="25634" y="816"/>
                    </a:cubicBezTo>
                    <a:cubicBezTo>
                      <a:pt x="26161" y="1343"/>
                      <a:pt x="26449" y="2063"/>
                      <a:pt x="26449" y="2806"/>
                    </a:cubicBezTo>
                    <a:lnTo>
                      <a:pt x="26449" y="13980"/>
                    </a:lnTo>
                    <a:cubicBezTo>
                      <a:pt x="26449" y="15515"/>
                      <a:pt x="25202" y="16762"/>
                      <a:pt x="23668" y="16762"/>
                    </a:cubicBezTo>
                    <a:lnTo>
                      <a:pt x="2782" y="16762"/>
                    </a:lnTo>
                    <a:cubicBezTo>
                      <a:pt x="1248" y="16762"/>
                      <a:pt x="1" y="15515"/>
                      <a:pt x="1" y="13980"/>
                    </a:cubicBezTo>
                    <a:close/>
                  </a:path>
                </a:pathLst>
              </a:custGeom>
              <a:noFill/>
              <a:ln w="7800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9"/>
              <p:cNvSpPr/>
              <p:nvPr/>
            </p:nvSpPr>
            <p:spPr>
              <a:xfrm>
                <a:off x="2568800" y="1746975"/>
                <a:ext cx="1036500" cy="419050"/>
              </a:xfrm>
              <a:custGeom>
                <a:avLst/>
                <a:gdLst/>
                <a:ahLst/>
                <a:cxnLst/>
                <a:rect l="l" t="t" r="r" b="b"/>
                <a:pathLst>
                  <a:path w="41460" h="16762" extrusionOk="0">
                    <a:moveTo>
                      <a:pt x="0" y="2806"/>
                    </a:moveTo>
                    <a:lnTo>
                      <a:pt x="0" y="2806"/>
                    </a:lnTo>
                    <a:cubicBezTo>
                      <a:pt x="0" y="1247"/>
                      <a:pt x="1247" y="0"/>
                      <a:pt x="2806" y="0"/>
                    </a:cubicBezTo>
                    <a:lnTo>
                      <a:pt x="38654" y="0"/>
                    </a:lnTo>
                    <a:cubicBezTo>
                      <a:pt x="39397" y="0"/>
                      <a:pt x="40117" y="288"/>
                      <a:pt x="40644" y="816"/>
                    </a:cubicBezTo>
                    <a:cubicBezTo>
                      <a:pt x="41172" y="1343"/>
                      <a:pt x="41459" y="2063"/>
                      <a:pt x="41459" y="2806"/>
                    </a:cubicBezTo>
                    <a:lnTo>
                      <a:pt x="41459" y="13980"/>
                    </a:lnTo>
                    <a:cubicBezTo>
                      <a:pt x="41459" y="15515"/>
                      <a:pt x="40212" y="16762"/>
                      <a:pt x="38654" y="16762"/>
                    </a:cubicBezTo>
                    <a:lnTo>
                      <a:pt x="2806" y="16762"/>
                    </a:lnTo>
                    <a:lnTo>
                      <a:pt x="2806" y="16762"/>
                    </a:lnTo>
                    <a:cubicBezTo>
                      <a:pt x="1247" y="16762"/>
                      <a:pt x="0" y="15515"/>
                      <a:pt x="0" y="13980"/>
                    </a:cubicBezTo>
                    <a:close/>
                  </a:path>
                </a:pathLst>
              </a:custGeom>
              <a:solidFill>
                <a:srgbClr val="783F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9"/>
              <p:cNvSpPr/>
              <p:nvPr/>
            </p:nvSpPr>
            <p:spPr>
              <a:xfrm>
                <a:off x="2568800" y="1746975"/>
                <a:ext cx="1036500" cy="419050"/>
              </a:xfrm>
              <a:custGeom>
                <a:avLst/>
                <a:gdLst/>
                <a:ahLst/>
                <a:cxnLst/>
                <a:rect l="l" t="t" r="r" b="b"/>
                <a:pathLst>
                  <a:path w="41460" h="16762" fill="none" extrusionOk="0">
                    <a:moveTo>
                      <a:pt x="0" y="2806"/>
                    </a:moveTo>
                    <a:lnTo>
                      <a:pt x="0" y="2806"/>
                    </a:lnTo>
                    <a:cubicBezTo>
                      <a:pt x="0" y="1247"/>
                      <a:pt x="1247" y="0"/>
                      <a:pt x="2806" y="0"/>
                    </a:cubicBezTo>
                    <a:lnTo>
                      <a:pt x="38654" y="0"/>
                    </a:lnTo>
                    <a:cubicBezTo>
                      <a:pt x="39397" y="0"/>
                      <a:pt x="40117" y="288"/>
                      <a:pt x="40644" y="816"/>
                    </a:cubicBezTo>
                    <a:cubicBezTo>
                      <a:pt x="41172" y="1343"/>
                      <a:pt x="41459" y="2063"/>
                      <a:pt x="41459" y="2806"/>
                    </a:cubicBezTo>
                    <a:lnTo>
                      <a:pt x="41459" y="13980"/>
                    </a:lnTo>
                    <a:cubicBezTo>
                      <a:pt x="41459" y="15515"/>
                      <a:pt x="40212" y="16762"/>
                      <a:pt x="38654" y="16762"/>
                    </a:cubicBezTo>
                    <a:lnTo>
                      <a:pt x="2806" y="16762"/>
                    </a:lnTo>
                    <a:lnTo>
                      <a:pt x="2806" y="16762"/>
                    </a:lnTo>
                    <a:cubicBezTo>
                      <a:pt x="1247" y="16762"/>
                      <a:pt x="0" y="15515"/>
                      <a:pt x="0" y="13980"/>
                    </a:cubicBezTo>
                    <a:close/>
                  </a:path>
                </a:pathLst>
              </a:custGeom>
              <a:noFill/>
              <a:ln w="7800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9"/>
              <p:cNvSpPr/>
              <p:nvPr/>
            </p:nvSpPr>
            <p:spPr>
              <a:xfrm>
                <a:off x="2204925" y="1746975"/>
                <a:ext cx="363900" cy="419050"/>
              </a:xfrm>
              <a:custGeom>
                <a:avLst/>
                <a:gdLst/>
                <a:ahLst/>
                <a:cxnLst/>
                <a:rect l="l" t="t" r="r" b="b"/>
                <a:pathLst>
                  <a:path w="14556" h="16762" extrusionOk="0">
                    <a:moveTo>
                      <a:pt x="0" y="2422"/>
                    </a:moveTo>
                    <a:lnTo>
                      <a:pt x="0" y="2422"/>
                    </a:lnTo>
                    <a:cubicBezTo>
                      <a:pt x="0" y="1103"/>
                      <a:pt x="1079" y="0"/>
                      <a:pt x="2422" y="0"/>
                    </a:cubicBezTo>
                    <a:lnTo>
                      <a:pt x="12133" y="0"/>
                    </a:lnTo>
                    <a:lnTo>
                      <a:pt x="12133" y="0"/>
                    </a:lnTo>
                    <a:cubicBezTo>
                      <a:pt x="12781" y="0"/>
                      <a:pt x="13380" y="264"/>
                      <a:pt x="13836" y="720"/>
                    </a:cubicBezTo>
                    <a:cubicBezTo>
                      <a:pt x="14291" y="1175"/>
                      <a:pt x="14555" y="1799"/>
                      <a:pt x="14555" y="2422"/>
                    </a:cubicBezTo>
                    <a:lnTo>
                      <a:pt x="14555" y="14340"/>
                    </a:lnTo>
                    <a:cubicBezTo>
                      <a:pt x="14555" y="15683"/>
                      <a:pt x="13476" y="16762"/>
                      <a:pt x="12133" y="16762"/>
                    </a:cubicBezTo>
                    <a:lnTo>
                      <a:pt x="2422" y="16762"/>
                    </a:lnTo>
                    <a:cubicBezTo>
                      <a:pt x="1079" y="16762"/>
                      <a:pt x="0" y="15683"/>
                      <a:pt x="0" y="14340"/>
                    </a:cubicBezTo>
                    <a:close/>
                  </a:path>
                </a:pathLst>
              </a:custGeom>
              <a:solidFill>
                <a:srgbClr val="783F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9"/>
              <p:cNvSpPr/>
              <p:nvPr/>
            </p:nvSpPr>
            <p:spPr>
              <a:xfrm>
                <a:off x="2204925" y="1746975"/>
                <a:ext cx="363900" cy="419050"/>
              </a:xfrm>
              <a:custGeom>
                <a:avLst/>
                <a:gdLst/>
                <a:ahLst/>
                <a:cxnLst/>
                <a:rect l="l" t="t" r="r" b="b"/>
                <a:pathLst>
                  <a:path w="14556" h="16762" fill="none" extrusionOk="0">
                    <a:moveTo>
                      <a:pt x="0" y="2422"/>
                    </a:moveTo>
                    <a:lnTo>
                      <a:pt x="0" y="2422"/>
                    </a:lnTo>
                    <a:cubicBezTo>
                      <a:pt x="0" y="1103"/>
                      <a:pt x="1079" y="0"/>
                      <a:pt x="2422" y="0"/>
                    </a:cubicBezTo>
                    <a:lnTo>
                      <a:pt x="12133" y="0"/>
                    </a:lnTo>
                    <a:lnTo>
                      <a:pt x="12133" y="0"/>
                    </a:lnTo>
                    <a:cubicBezTo>
                      <a:pt x="12781" y="0"/>
                      <a:pt x="13380" y="264"/>
                      <a:pt x="13836" y="720"/>
                    </a:cubicBezTo>
                    <a:cubicBezTo>
                      <a:pt x="14291" y="1175"/>
                      <a:pt x="14555" y="1799"/>
                      <a:pt x="14555" y="2422"/>
                    </a:cubicBezTo>
                    <a:lnTo>
                      <a:pt x="14555" y="14340"/>
                    </a:lnTo>
                    <a:cubicBezTo>
                      <a:pt x="14555" y="15683"/>
                      <a:pt x="13476" y="16762"/>
                      <a:pt x="12133" y="16762"/>
                    </a:cubicBezTo>
                    <a:lnTo>
                      <a:pt x="2422" y="16762"/>
                    </a:lnTo>
                    <a:cubicBezTo>
                      <a:pt x="1079" y="16762"/>
                      <a:pt x="0" y="15683"/>
                      <a:pt x="0" y="14340"/>
                    </a:cubicBezTo>
                    <a:close/>
                  </a:path>
                </a:pathLst>
              </a:custGeom>
              <a:noFill/>
              <a:ln w="7800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9"/>
              <p:cNvSpPr/>
              <p:nvPr/>
            </p:nvSpPr>
            <p:spPr>
              <a:xfrm>
                <a:off x="4443325" y="1746975"/>
                <a:ext cx="661225" cy="419050"/>
              </a:xfrm>
              <a:custGeom>
                <a:avLst/>
                <a:gdLst/>
                <a:ahLst/>
                <a:cxnLst/>
                <a:rect l="l" t="t" r="r" b="b"/>
                <a:pathLst>
                  <a:path w="26449" h="16762" extrusionOk="0">
                    <a:moveTo>
                      <a:pt x="0" y="2806"/>
                    </a:moveTo>
                    <a:lnTo>
                      <a:pt x="0" y="2806"/>
                    </a:lnTo>
                    <a:cubicBezTo>
                      <a:pt x="0" y="1247"/>
                      <a:pt x="1247" y="0"/>
                      <a:pt x="2782" y="0"/>
                    </a:cubicBezTo>
                    <a:lnTo>
                      <a:pt x="23667" y="0"/>
                    </a:lnTo>
                    <a:cubicBezTo>
                      <a:pt x="24411" y="0"/>
                      <a:pt x="25106" y="288"/>
                      <a:pt x="25634" y="816"/>
                    </a:cubicBezTo>
                    <a:cubicBezTo>
                      <a:pt x="26161" y="1343"/>
                      <a:pt x="26449" y="2063"/>
                      <a:pt x="26449" y="2806"/>
                    </a:cubicBezTo>
                    <a:lnTo>
                      <a:pt x="26449" y="13980"/>
                    </a:lnTo>
                    <a:cubicBezTo>
                      <a:pt x="26449" y="15515"/>
                      <a:pt x="25202" y="16762"/>
                      <a:pt x="23667" y="16762"/>
                    </a:cubicBezTo>
                    <a:lnTo>
                      <a:pt x="2782" y="16762"/>
                    </a:lnTo>
                    <a:cubicBezTo>
                      <a:pt x="1247" y="16762"/>
                      <a:pt x="0" y="15515"/>
                      <a:pt x="0" y="13980"/>
                    </a:cubicBezTo>
                    <a:close/>
                  </a:path>
                </a:pathLst>
              </a:custGeom>
              <a:solidFill>
                <a:srgbClr val="783F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29"/>
              <p:cNvSpPr/>
              <p:nvPr/>
            </p:nvSpPr>
            <p:spPr>
              <a:xfrm>
                <a:off x="4443325" y="1746975"/>
                <a:ext cx="661225" cy="419050"/>
              </a:xfrm>
              <a:custGeom>
                <a:avLst/>
                <a:gdLst/>
                <a:ahLst/>
                <a:cxnLst/>
                <a:rect l="l" t="t" r="r" b="b"/>
                <a:pathLst>
                  <a:path w="26449" h="16762" fill="none" extrusionOk="0">
                    <a:moveTo>
                      <a:pt x="0" y="2806"/>
                    </a:moveTo>
                    <a:lnTo>
                      <a:pt x="0" y="2806"/>
                    </a:lnTo>
                    <a:cubicBezTo>
                      <a:pt x="0" y="1247"/>
                      <a:pt x="1247" y="0"/>
                      <a:pt x="2782" y="0"/>
                    </a:cubicBezTo>
                    <a:lnTo>
                      <a:pt x="23667" y="0"/>
                    </a:lnTo>
                    <a:cubicBezTo>
                      <a:pt x="24411" y="0"/>
                      <a:pt x="25106" y="288"/>
                      <a:pt x="25634" y="816"/>
                    </a:cubicBezTo>
                    <a:cubicBezTo>
                      <a:pt x="26161" y="1343"/>
                      <a:pt x="26449" y="2063"/>
                      <a:pt x="26449" y="2806"/>
                    </a:cubicBezTo>
                    <a:lnTo>
                      <a:pt x="26449" y="13980"/>
                    </a:lnTo>
                    <a:cubicBezTo>
                      <a:pt x="26449" y="15515"/>
                      <a:pt x="25202" y="16762"/>
                      <a:pt x="23667" y="16762"/>
                    </a:cubicBezTo>
                    <a:lnTo>
                      <a:pt x="2782" y="16762"/>
                    </a:lnTo>
                    <a:cubicBezTo>
                      <a:pt x="1247" y="16762"/>
                      <a:pt x="0" y="15515"/>
                      <a:pt x="0" y="13980"/>
                    </a:cubicBezTo>
                    <a:close/>
                  </a:path>
                </a:pathLst>
              </a:custGeom>
              <a:noFill/>
              <a:ln w="7800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9"/>
              <p:cNvSpPr/>
              <p:nvPr/>
            </p:nvSpPr>
            <p:spPr>
              <a:xfrm>
                <a:off x="5104525" y="1746975"/>
                <a:ext cx="661850" cy="419050"/>
              </a:xfrm>
              <a:custGeom>
                <a:avLst/>
                <a:gdLst/>
                <a:ahLst/>
                <a:cxnLst/>
                <a:rect l="l" t="t" r="r" b="b"/>
                <a:pathLst>
                  <a:path w="26474" h="16762" extrusionOk="0">
                    <a:moveTo>
                      <a:pt x="1" y="2806"/>
                    </a:moveTo>
                    <a:lnTo>
                      <a:pt x="1" y="2806"/>
                    </a:lnTo>
                    <a:cubicBezTo>
                      <a:pt x="1" y="1247"/>
                      <a:pt x="1272" y="0"/>
                      <a:pt x="2806" y="0"/>
                    </a:cubicBezTo>
                    <a:lnTo>
                      <a:pt x="23692" y="0"/>
                    </a:lnTo>
                    <a:cubicBezTo>
                      <a:pt x="24411" y="0"/>
                      <a:pt x="25130" y="288"/>
                      <a:pt x="25658" y="816"/>
                    </a:cubicBezTo>
                    <a:cubicBezTo>
                      <a:pt x="26186" y="1343"/>
                      <a:pt x="26473" y="2063"/>
                      <a:pt x="26473" y="2806"/>
                    </a:cubicBezTo>
                    <a:lnTo>
                      <a:pt x="26473" y="13980"/>
                    </a:lnTo>
                    <a:cubicBezTo>
                      <a:pt x="26473" y="15515"/>
                      <a:pt x="25226" y="16762"/>
                      <a:pt x="23692" y="16762"/>
                    </a:cubicBezTo>
                    <a:lnTo>
                      <a:pt x="2806" y="16762"/>
                    </a:lnTo>
                    <a:cubicBezTo>
                      <a:pt x="1272" y="16762"/>
                      <a:pt x="1" y="15515"/>
                      <a:pt x="1" y="13980"/>
                    </a:cubicBezTo>
                    <a:close/>
                  </a:path>
                </a:pathLst>
              </a:custGeom>
              <a:solidFill>
                <a:srgbClr val="783F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9"/>
              <p:cNvSpPr/>
              <p:nvPr/>
            </p:nvSpPr>
            <p:spPr>
              <a:xfrm>
                <a:off x="5104525" y="1746975"/>
                <a:ext cx="661850" cy="419050"/>
              </a:xfrm>
              <a:custGeom>
                <a:avLst/>
                <a:gdLst/>
                <a:ahLst/>
                <a:cxnLst/>
                <a:rect l="l" t="t" r="r" b="b"/>
                <a:pathLst>
                  <a:path w="26474" h="16762" fill="none" extrusionOk="0">
                    <a:moveTo>
                      <a:pt x="1" y="2806"/>
                    </a:moveTo>
                    <a:lnTo>
                      <a:pt x="1" y="2806"/>
                    </a:lnTo>
                    <a:cubicBezTo>
                      <a:pt x="1" y="1247"/>
                      <a:pt x="1272" y="0"/>
                      <a:pt x="2806" y="0"/>
                    </a:cubicBezTo>
                    <a:lnTo>
                      <a:pt x="23692" y="0"/>
                    </a:lnTo>
                    <a:cubicBezTo>
                      <a:pt x="24411" y="0"/>
                      <a:pt x="25130" y="288"/>
                      <a:pt x="25658" y="816"/>
                    </a:cubicBezTo>
                    <a:cubicBezTo>
                      <a:pt x="26186" y="1343"/>
                      <a:pt x="26473" y="2063"/>
                      <a:pt x="26473" y="2806"/>
                    </a:cubicBezTo>
                    <a:lnTo>
                      <a:pt x="26473" y="13980"/>
                    </a:lnTo>
                    <a:cubicBezTo>
                      <a:pt x="26473" y="15515"/>
                      <a:pt x="25226" y="16762"/>
                      <a:pt x="23692" y="16762"/>
                    </a:cubicBezTo>
                    <a:lnTo>
                      <a:pt x="2806" y="16762"/>
                    </a:lnTo>
                    <a:cubicBezTo>
                      <a:pt x="1272" y="16762"/>
                      <a:pt x="1" y="15515"/>
                      <a:pt x="1" y="13980"/>
                    </a:cubicBezTo>
                    <a:close/>
                  </a:path>
                </a:pathLst>
              </a:custGeom>
              <a:noFill/>
              <a:ln w="7800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9"/>
              <p:cNvSpPr/>
              <p:nvPr/>
            </p:nvSpPr>
            <p:spPr>
              <a:xfrm>
                <a:off x="3627450" y="1746975"/>
                <a:ext cx="815900" cy="419050"/>
              </a:xfrm>
              <a:custGeom>
                <a:avLst/>
                <a:gdLst/>
                <a:ahLst/>
                <a:cxnLst/>
                <a:rect l="l" t="t" r="r" b="b"/>
                <a:pathLst>
                  <a:path w="32636" h="16762" extrusionOk="0">
                    <a:moveTo>
                      <a:pt x="1" y="2806"/>
                    </a:moveTo>
                    <a:lnTo>
                      <a:pt x="1" y="2806"/>
                    </a:lnTo>
                    <a:cubicBezTo>
                      <a:pt x="1" y="1247"/>
                      <a:pt x="1247" y="0"/>
                      <a:pt x="2782" y="0"/>
                    </a:cubicBezTo>
                    <a:lnTo>
                      <a:pt x="29830" y="0"/>
                    </a:lnTo>
                    <a:cubicBezTo>
                      <a:pt x="30573" y="0"/>
                      <a:pt x="31293" y="288"/>
                      <a:pt x="31820" y="816"/>
                    </a:cubicBezTo>
                    <a:cubicBezTo>
                      <a:pt x="32348" y="1343"/>
                      <a:pt x="32635" y="2063"/>
                      <a:pt x="32635" y="2806"/>
                    </a:cubicBezTo>
                    <a:lnTo>
                      <a:pt x="32635" y="13980"/>
                    </a:lnTo>
                    <a:cubicBezTo>
                      <a:pt x="32635" y="15515"/>
                      <a:pt x="31389" y="16762"/>
                      <a:pt x="29830" y="16762"/>
                    </a:cubicBezTo>
                    <a:lnTo>
                      <a:pt x="2782" y="16762"/>
                    </a:lnTo>
                    <a:cubicBezTo>
                      <a:pt x="1247" y="16762"/>
                      <a:pt x="1" y="15515"/>
                      <a:pt x="1" y="13980"/>
                    </a:cubicBezTo>
                    <a:close/>
                  </a:path>
                </a:pathLst>
              </a:custGeom>
              <a:solidFill>
                <a:srgbClr val="783F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9"/>
              <p:cNvSpPr/>
              <p:nvPr/>
            </p:nvSpPr>
            <p:spPr>
              <a:xfrm>
                <a:off x="3627450" y="1746975"/>
                <a:ext cx="815900" cy="419050"/>
              </a:xfrm>
              <a:custGeom>
                <a:avLst/>
                <a:gdLst/>
                <a:ahLst/>
                <a:cxnLst/>
                <a:rect l="l" t="t" r="r" b="b"/>
                <a:pathLst>
                  <a:path w="32636" h="16762" fill="none" extrusionOk="0">
                    <a:moveTo>
                      <a:pt x="1" y="2806"/>
                    </a:moveTo>
                    <a:lnTo>
                      <a:pt x="1" y="2806"/>
                    </a:lnTo>
                    <a:cubicBezTo>
                      <a:pt x="1" y="1247"/>
                      <a:pt x="1247" y="0"/>
                      <a:pt x="2782" y="0"/>
                    </a:cubicBezTo>
                    <a:lnTo>
                      <a:pt x="29830" y="0"/>
                    </a:lnTo>
                    <a:cubicBezTo>
                      <a:pt x="30573" y="0"/>
                      <a:pt x="31293" y="288"/>
                      <a:pt x="31820" y="816"/>
                    </a:cubicBezTo>
                    <a:cubicBezTo>
                      <a:pt x="32348" y="1343"/>
                      <a:pt x="32635" y="2063"/>
                      <a:pt x="32635" y="2806"/>
                    </a:cubicBezTo>
                    <a:lnTo>
                      <a:pt x="32635" y="13980"/>
                    </a:lnTo>
                    <a:cubicBezTo>
                      <a:pt x="32635" y="15515"/>
                      <a:pt x="31389" y="16762"/>
                      <a:pt x="29830" y="16762"/>
                    </a:cubicBezTo>
                    <a:lnTo>
                      <a:pt x="2782" y="16762"/>
                    </a:lnTo>
                    <a:cubicBezTo>
                      <a:pt x="1247" y="16762"/>
                      <a:pt x="1" y="15515"/>
                      <a:pt x="1" y="13980"/>
                    </a:cubicBezTo>
                    <a:close/>
                  </a:path>
                </a:pathLst>
              </a:custGeom>
              <a:noFill/>
              <a:ln w="7800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9"/>
              <p:cNvSpPr/>
              <p:nvPr/>
            </p:nvSpPr>
            <p:spPr>
              <a:xfrm>
                <a:off x="1543700" y="2166000"/>
                <a:ext cx="661250" cy="419050"/>
              </a:xfrm>
              <a:custGeom>
                <a:avLst/>
                <a:gdLst/>
                <a:ahLst/>
                <a:cxnLst/>
                <a:rect l="l" t="t" r="r" b="b"/>
                <a:pathLst>
                  <a:path w="26450" h="16762" extrusionOk="0">
                    <a:moveTo>
                      <a:pt x="1" y="2806"/>
                    </a:moveTo>
                    <a:lnTo>
                      <a:pt x="1" y="2806"/>
                    </a:lnTo>
                    <a:cubicBezTo>
                      <a:pt x="1" y="1247"/>
                      <a:pt x="1248" y="1"/>
                      <a:pt x="2782" y="1"/>
                    </a:cubicBezTo>
                    <a:lnTo>
                      <a:pt x="23668" y="1"/>
                    </a:lnTo>
                    <a:cubicBezTo>
                      <a:pt x="24411" y="1"/>
                      <a:pt x="25106" y="288"/>
                      <a:pt x="25634" y="816"/>
                    </a:cubicBezTo>
                    <a:cubicBezTo>
                      <a:pt x="26161" y="1343"/>
                      <a:pt x="26449" y="2063"/>
                      <a:pt x="26449" y="2806"/>
                    </a:cubicBezTo>
                    <a:lnTo>
                      <a:pt x="26449" y="13956"/>
                    </a:lnTo>
                    <a:cubicBezTo>
                      <a:pt x="26449" y="15515"/>
                      <a:pt x="25202" y="16762"/>
                      <a:pt x="23668" y="16762"/>
                    </a:cubicBezTo>
                    <a:lnTo>
                      <a:pt x="2782" y="16762"/>
                    </a:lnTo>
                    <a:cubicBezTo>
                      <a:pt x="1248" y="16762"/>
                      <a:pt x="1" y="15515"/>
                      <a:pt x="1" y="13956"/>
                    </a:cubicBezTo>
                    <a:close/>
                  </a:path>
                </a:pathLst>
              </a:custGeom>
              <a:solidFill>
                <a:srgbClr val="783F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9"/>
              <p:cNvSpPr/>
              <p:nvPr/>
            </p:nvSpPr>
            <p:spPr>
              <a:xfrm>
                <a:off x="1543700" y="2166000"/>
                <a:ext cx="661250" cy="419050"/>
              </a:xfrm>
              <a:custGeom>
                <a:avLst/>
                <a:gdLst/>
                <a:ahLst/>
                <a:cxnLst/>
                <a:rect l="l" t="t" r="r" b="b"/>
                <a:pathLst>
                  <a:path w="26450" h="16762" fill="none" extrusionOk="0">
                    <a:moveTo>
                      <a:pt x="1" y="2806"/>
                    </a:moveTo>
                    <a:lnTo>
                      <a:pt x="1" y="2806"/>
                    </a:lnTo>
                    <a:cubicBezTo>
                      <a:pt x="1" y="1247"/>
                      <a:pt x="1248" y="1"/>
                      <a:pt x="2782" y="1"/>
                    </a:cubicBezTo>
                    <a:lnTo>
                      <a:pt x="23668" y="1"/>
                    </a:lnTo>
                    <a:cubicBezTo>
                      <a:pt x="24411" y="1"/>
                      <a:pt x="25106" y="288"/>
                      <a:pt x="25634" y="816"/>
                    </a:cubicBezTo>
                    <a:cubicBezTo>
                      <a:pt x="26161" y="1343"/>
                      <a:pt x="26449" y="2063"/>
                      <a:pt x="26449" y="2806"/>
                    </a:cubicBezTo>
                    <a:lnTo>
                      <a:pt x="26449" y="13956"/>
                    </a:lnTo>
                    <a:cubicBezTo>
                      <a:pt x="26449" y="15515"/>
                      <a:pt x="25202" y="16762"/>
                      <a:pt x="23668" y="16762"/>
                    </a:cubicBezTo>
                    <a:lnTo>
                      <a:pt x="2782" y="16762"/>
                    </a:lnTo>
                    <a:cubicBezTo>
                      <a:pt x="1248" y="16762"/>
                      <a:pt x="1" y="15515"/>
                      <a:pt x="1" y="13956"/>
                    </a:cubicBezTo>
                    <a:close/>
                  </a:path>
                </a:pathLst>
              </a:custGeom>
              <a:noFill/>
              <a:ln w="7800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9"/>
              <p:cNvSpPr/>
              <p:nvPr/>
            </p:nvSpPr>
            <p:spPr>
              <a:xfrm>
                <a:off x="3020800" y="2176800"/>
                <a:ext cx="1036500" cy="419050"/>
              </a:xfrm>
              <a:custGeom>
                <a:avLst/>
                <a:gdLst/>
                <a:ahLst/>
                <a:cxnLst/>
                <a:rect l="l" t="t" r="r" b="b"/>
                <a:pathLst>
                  <a:path w="41460" h="16762" extrusionOk="0">
                    <a:moveTo>
                      <a:pt x="0" y="2806"/>
                    </a:moveTo>
                    <a:lnTo>
                      <a:pt x="0" y="2806"/>
                    </a:lnTo>
                    <a:cubicBezTo>
                      <a:pt x="0" y="1271"/>
                      <a:pt x="1247" y="0"/>
                      <a:pt x="2806" y="0"/>
                    </a:cubicBezTo>
                    <a:lnTo>
                      <a:pt x="38678" y="0"/>
                    </a:lnTo>
                    <a:cubicBezTo>
                      <a:pt x="39397" y="0"/>
                      <a:pt x="40116" y="312"/>
                      <a:pt x="40644" y="839"/>
                    </a:cubicBezTo>
                    <a:cubicBezTo>
                      <a:pt x="41171" y="1343"/>
                      <a:pt x="41459" y="2062"/>
                      <a:pt x="41459" y="2806"/>
                    </a:cubicBezTo>
                    <a:lnTo>
                      <a:pt x="41459" y="13980"/>
                    </a:lnTo>
                    <a:cubicBezTo>
                      <a:pt x="41459" y="15514"/>
                      <a:pt x="40212" y="16761"/>
                      <a:pt x="38678" y="16761"/>
                    </a:cubicBezTo>
                    <a:lnTo>
                      <a:pt x="2806" y="16761"/>
                    </a:lnTo>
                    <a:lnTo>
                      <a:pt x="2806" y="16761"/>
                    </a:lnTo>
                    <a:cubicBezTo>
                      <a:pt x="1247" y="16761"/>
                      <a:pt x="0" y="15514"/>
                      <a:pt x="0" y="13980"/>
                    </a:cubicBezTo>
                    <a:close/>
                  </a:path>
                </a:pathLst>
              </a:custGeom>
              <a:solidFill>
                <a:srgbClr val="783F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9"/>
              <p:cNvSpPr/>
              <p:nvPr/>
            </p:nvSpPr>
            <p:spPr>
              <a:xfrm>
                <a:off x="3020800" y="2176800"/>
                <a:ext cx="1036500" cy="419050"/>
              </a:xfrm>
              <a:custGeom>
                <a:avLst/>
                <a:gdLst/>
                <a:ahLst/>
                <a:cxnLst/>
                <a:rect l="l" t="t" r="r" b="b"/>
                <a:pathLst>
                  <a:path w="41460" h="16762" fill="none" extrusionOk="0">
                    <a:moveTo>
                      <a:pt x="0" y="2806"/>
                    </a:moveTo>
                    <a:lnTo>
                      <a:pt x="0" y="2806"/>
                    </a:lnTo>
                    <a:cubicBezTo>
                      <a:pt x="0" y="1271"/>
                      <a:pt x="1247" y="0"/>
                      <a:pt x="2806" y="0"/>
                    </a:cubicBezTo>
                    <a:lnTo>
                      <a:pt x="38678" y="0"/>
                    </a:lnTo>
                    <a:cubicBezTo>
                      <a:pt x="39397" y="0"/>
                      <a:pt x="40116" y="312"/>
                      <a:pt x="40644" y="839"/>
                    </a:cubicBezTo>
                    <a:cubicBezTo>
                      <a:pt x="41171" y="1343"/>
                      <a:pt x="41459" y="2062"/>
                      <a:pt x="41459" y="2806"/>
                    </a:cubicBezTo>
                    <a:lnTo>
                      <a:pt x="41459" y="13980"/>
                    </a:lnTo>
                    <a:cubicBezTo>
                      <a:pt x="41459" y="15514"/>
                      <a:pt x="40212" y="16761"/>
                      <a:pt x="38678" y="16761"/>
                    </a:cubicBezTo>
                    <a:lnTo>
                      <a:pt x="2806" y="16761"/>
                    </a:lnTo>
                    <a:lnTo>
                      <a:pt x="2806" y="16761"/>
                    </a:lnTo>
                    <a:cubicBezTo>
                      <a:pt x="1247" y="16761"/>
                      <a:pt x="0" y="15514"/>
                      <a:pt x="0" y="13980"/>
                    </a:cubicBezTo>
                    <a:close/>
                  </a:path>
                </a:pathLst>
              </a:custGeom>
              <a:noFill/>
              <a:ln w="7800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9"/>
              <p:cNvSpPr/>
              <p:nvPr/>
            </p:nvSpPr>
            <p:spPr>
              <a:xfrm>
                <a:off x="4068050" y="2176800"/>
                <a:ext cx="363900" cy="419050"/>
              </a:xfrm>
              <a:custGeom>
                <a:avLst/>
                <a:gdLst/>
                <a:ahLst/>
                <a:cxnLst/>
                <a:rect l="l" t="t" r="r" b="b"/>
                <a:pathLst>
                  <a:path w="14556" h="16762" extrusionOk="0">
                    <a:moveTo>
                      <a:pt x="1" y="2446"/>
                    </a:moveTo>
                    <a:lnTo>
                      <a:pt x="1" y="2446"/>
                    </a:lnTo>
                    <a:cubicBezTo>
                      <a:pt x="1" y="1103"/>
                      <a:pt x="1104" y="0"/>
                      <a:pt x="2423" y="0"/>
                    </a:cubicBezTo>
                    <a:lnTo>
                      <a:pt x="12134" y="0"/>
                    </a:lnTo>
                    <a:lnTo>
                      <a:pt x="12134" y="0"/>
                    </a:lnTo>
                    <a:cubicBezTo>
                      <a:pt x="12781" y="0"/>
                      <a:pt x="13405" y="264"/>
                      <a:pt x="13860" y="720"/>
                    </a:cubicBezTo>
                    <a:cubicBezTo>
                      <a:pt x="14316" y="1175"/>
                      <a:pt x="14556" y="1799"/>
                      <a:pt x="14556" y="2446"/>
                    </a:cubicBezTo>
                    <a:lnTo>
                      <a:pt x="14556" y="14339"/>
                    </a:lnTo>
                    <a:cubicBezTo>
                      <a:pt x="14556" y="15682"/>
                      <a:pt x="13477" y="16761"/>
                      <a:pt x="12134" y="16761"/>
                    </a:cubicBezTo>
                    <a:lnTo>
                      <a:pt x="2423" y="16761"/>
                    </a:lnTo>
                    <a:cubicBezTo>
                      <a:pt x="1104" y="16761"/>
                      <a:pt x="1" y="15682"/>
                      <a:pt x="1" y="14339"/>
                    </a:cubicBezTo>
                    <a:close/>
                  </a:path>
                </a:pathLst>
              </a:custGeom>
              <a:solidFill>
                <a:srgbClr val="783F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9"/>
              <p:cNvSpPr/>
              <p:nvPr/>
            </p:nvSpPr>
            <p:spPr>
              <a:xfrm>
                <a:off x="4068050" y="2176800"/>
                <a:ext cx="363900" cy="419050"/>
              </a:xfrm>
              <a:custGeom>
                <a:avLst/>
                <a:gdLst/>
                <a:ahLst/>
                <a:cxnLst/>
                <a:rect l="l" t="t" r="r" b="b"/>
                <a:pathLst>
                  <a:path w="14556" h="16762" fill="none" extrusionOk="0">
                    <a:moveTo>
                      <a:pt x="1" y="2446"/>
                    </a:moveTo>
                    <a:lnTo>
                      <a:pt x="1" y="2446"/>
                    </a:lnTo>
                    <a:cubicBezTo>
                      <a:pt x="1" y="1103"/>
                      <a:pt x="1104" y="0"/>
                      <a:pt x="2423" y="0"/>
                    </a:cubicBezTo>
                    <a:lnTo>
                      <a:pt x="12134" y="0"/>
                    </a:lnTo>
                    <a:lnTo>
                      <a:pt x="12134" y="0"/>
                    </a:lnTo>
                    <a:cubicBezTo>
                      <a:pt x="12781" y="0"/>
                      <a:pt x="13405" y="264"/>
                      <a:pt x="13860" y="720"/>
                    </a:cubicBezTo>
                    <a:cubicBezTo>
                      <a:pt x="14316" y="1175"/>
                      <a:pt x="14556" y="1799"/>
                      <a:pt x="14556" y="2446"/>
                    </a:cubicBezTo>
                    <a:lnTo>
                      <a:pt x="14556" y="14339"/>
                    </a:lnTo>
                    <a:cubicBezTo>
                      <a:pt x="14556" y="15682"/>
                      <a:pt x="13477" y="16761"/>
                      <a:pt x="12134" y="16761"/>
                    </a:cubicBezTo>
                    <a:lnTo>
                      <a:pt x="2423" y="16761"/>
                    </a:lnTo>
                    <a:cubicBezTo>
                      <a:pt x="1104" y="16761"/>
                      <a:pt x="1" y="15682"/>
                      <a:pt x="1" y="14339"/>
                    </a:cubicBezTo>
                    <a:close/>
                  </a:path>
                </a:pathLst>
              </a:custGeom>
              <a:noFill/>
              <a:ln w="7800" cap="flat" cmpd="sng">
                <a:solidFill>
                  <a:srgbClr val="4B220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9"/>
              <p:cNvSpPr/>
              <p:nvPr/>
            </p:nvSpPr>
            <p:spPr>
              <a:xfrm>
                <a:off x="4443325" y="2166000"/>
                <a:ext cx="661225" cy="419050"/>
              </a:xfrm>
              <a:custGeom>
                <a:avLst/>
                <a:gdLst/>
                <a:ahLst/>
                <a:cxnLst/>
                <a:rect l="l" t="t" r="r" b="b"/>
                <a:pathLst>
                  <a:path w="26449" h="16762" extrusionOk="0">
                    <a:moveTo>
                      <a:pt x="0" y="2806"/>
                    </a:moveTo>
                    <a:lnTo>
                      <a:pt x="0" y="2806"/>
                    </a:lnTo>
                    <a:cubicBezTo>
                      <a:pt x="0" y="1247"/>
                      <a:pt x="1247" y="1"/>
                      <a:pt x="2782" y="1"/>
                    </a:cubicBezTo>
                    <a:lnTo>
                      <a:pt x="23667" y="1"/>
                    </a:lnTo>
                    <a:cubicBezTo>
                      <a:pt x="24411" y="1"/>
                      <a:pt x="25106" y="288"/>
                      <a:pt x="25634" y="816"/>
                    </a:cubicBezTo>
                    <a:cubicBezTo>
                      <a:pt x="26161" y="1343"/>
                      <a:pt x="26449" y="2063"/>
                      <a:pt x="26449" y="2806"/>
                    </a:cubicBezTo>
                    <a:lnTo>
                      <a:pt x="26449" y="13956"/>
                    </a:lnTo>
                    <a:cubicBezTo>
                      <a:pt x="26449" y="15515"/>
                      <a:pt x="25202" y="16762"/>
                      <a:pt x="23667" y="16762"/>
                    </a:cubicBezTo>
                    <a:lnTo>
                      <a:pt x="2782" y="16762"/>
                    </a:lnTo>
                    <a:cubicBezTo>
                      <a:pt x="1247" y="16762"/>
                      <a:pt x="0" y="15515"/>
                      <a:pt x="0" y="13956"/>
                    </a:cubicBezTo>
                    <a:close/>
                  </a:path>
                </a:pathLst>
              </a:custGeom>
              <a:solidFill>
                <a:srgbClr val="783F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9"/>
              <p:cNvSpPr/>
              <p:nvPr/>
            </p:nvSpPr>
            <p:spPr>
              <a:xfrm>
                <a:off x="4443325" y="2166000"/>
                <a:ext cx="661225" cy="419050"/>
              </a:xfrm>
              <a:custGeom>
                <a:avLst/>
                <a:gdLst/>
                <a:ahLst/>
                <a:cxnLst/>
                <a:rect l="l" t="t" r="r" b="b"/>
                <a:pathLst>
                  <a:path w="26449" h="16762" fill="none" extrusionOk="0">
                    <a:moveTo>
                      <a:pt x="0" y="2806"/>
                    </a:moveTo>
                    <a:lnTo>
                      <a:pt x="0" y="2806"/>
                    </a:lnTo>
                    <a:cubicBezTo>
                      <a:pt x="0" y="1247"/>
                      <a:pt x="1247" y="1"/>
                      <a:pt x="2782" y="1"/>
                    </a:cubicBezTo>
                    <a:lnTo>
                      <a:pt x="23667" y="1"/>
                    </a:lnTo>
                    <a:cubicBezTo>
                      <a:pt x="24411" y="1"/>
                      <a:pt x="25106" y="288"/>
                      <a:pt x="25634" y="816"/>
                    </a:cubicBezTo>
                    <a:cubicBezTo>
                      <a:pt x="26161" y="1343"/>
                      <a:pt x="26449" y="2063"/>
                      <a:pt x="26449" y="2806"/>
                    </a:cubicBezTo>
                    <a:lnTo>
                      <a:pt x="26449" y="13956"/>
                    </a:lnTo>
                    <a:cubicBezTo>
                      <a:pt x="26449" y="15515"/>
                      <a:pt x="25202" y="16762"/>
                      <a:pt x="23667" y="16762"/>
                    </a:cubicBezTo>
                    <a:lnTo>
                      <a:pt x="2782" y="16762"/>
                    </a:lnTo>
                    <a:cubicBezTo>
                      <a:pt x="1247" y="16762"/>
                      <a:pt x="0" y="15515"/>
                      <a:pt x="0" y="13956"/>
                    </a:cubicBezTo>
                    <a:close/>
                  </a:path>
                </a:pathLst>
              </a:custGeom>
              <a:noFill/>
              <a:ln w="7800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9"/>
              <p:cNvSpPr/>
              <p:nvPr/>
            </p:nvSpPr>
            <p:spPr>
              <a:xfrm>
                <a:off x="5104525" y="2166000"/>
                <a:ext cx="661850" cy="419050"/>
              </a:xfrm>
              <a:custGeom>
                <a:avLst/>
                <a:gdLst/>
                <a:ahLst/>
                <a:cxnLst/>
                <a:rect l="l" t="t" r="r" b="b"/>
                <a:pathLst>
                  <a:path w="26474" h="16762" extrusionOk="0">
                    <a:moveTo>
                      <a:pt x="1" y="2806"/>
                    </a:moveTo>
                    <a:lnTo>
                      <a:pt x="1" y="2806"/>
                    </a:lnTo>
                    <a:cubicBezTo>
                      <a:pt x="1" y="1247"/>
                      <a:pt x="1272" y="1"/>
                      <a:pt x="2806" y="1"/>
                    </a:cubicBezTo>
                    <a:lnTo>
                      <a:pt x="23668" y="1"/>
                    </a:lnTo>
                    <a:cubicBezTo>
                      <a:pt x="24411" y="1"/>
                      <a:pt x="25130" y="288"/>
                      <a:pt x="25658" y="816"/>
                    </a:cubicBezTo>
                    <a:cubicBezTo>
                      <a:pt x="26186" y="1343"/>
                      <a:pt x="26473" y="2063"/>
                      <a:pt x="26473" y="2806"/>
                    </a:cubicBezTo>
                    <a:lnTo>
                      <a:pt x="26473" y="13956"/>
                    </a:lnTo>
                    <a:cubicBezTo>
                      <a:pt x="26473" y="15515"/>
                      <a:pt x="25226" y="16762"/>
                      <a:pt x="23668" y="16762"/>
                    </a:cubicBezTo>
                    <a:lnTo>
                      <a:pt x="2806" y="16762"/>
                    </a:lnTo>
                    <a:cubicBezTo>
                      <a:pt x="1272" y="16762"/>
                      <a:pt x="1" y="15515"/>
                      <a:pt x="1" y="13956"/>
                    </a:cubicBezTo>
                    <a:close/>
                  </a:path>
                </a:pathLst>
              </a:custGeom>
              <a:solidFill>
                <a:srgbClr val="783F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9"/>
              <p:cNvSpPr/>
              <p:nvPr/>
            </p:nvSpPr>
            <p:spPr>
              <a:xfrm>
                <a:off x="5104525" y="2166000"/>
                <a:ext cx="661850" cy="419050"/>
              </a:xfrm>
              <a:custGeom>
                <a:avLst/>
                <a:gdLst/>
                <a:ahLst/>
                <a:cxnLst/>
                <a:rect l="l" t="t" r="r" b="b"/>
                <a:pathLst>
                  <a:path w="26474" h="16762" fill="none" extrusionOk="0">
                    <a:moveTo>
                      <a:pt x="1" y="2806"/>
                    </a:moveTo>
                    <a:lnTo>
                      <a:pt x="1" y="2806"/>
                    </a:lnTo>
                    <a:cubicBezTo>
                      <a:pt x="1" y="1247"/>
                      <a:pt x="1272" y="1"/>
                      <a:pt x="2806" y="1"/>
                    </a:cubicBezTo>
                    <a:lnTo>
                      <a:pt x="23668" y="1"/>
                    </a:lnTo>
                    <a:cubicBezTo>
                      <a:pt x="24411" y="1"/>
                      <a:pt x="25130" y="288"/>
                      <a:pt x="25658" y="816"/>
                    </a:cubicBezTo>
                    <a:cubicBezTo>
                      <a:pt x="26186" y="1343"/>
                      <a:pt x="26473" y="2063"/>
                      <a:pt x="26473" y="2806"/>
                    </a:cubicBezTo>
                    <a:lnTo>
                      <a:pt x="26473" y="13956"/>
                    </a:lnTo>
                    <a:cubicBezTo>
                      <a:pt x="26473" y="15515"/>
                      <a:pt x="25226" y="16762"/>
                      <a:pt x="23668" y="16762"/>
                    </a:cubicBezTo>
                    <a:lnTo>
                      <a:pt x="2806" y="16762"/>
                    </a:lnTo>
                    <a:cubicBezTo>
                      <a:pt x="1272" y="16762"/>
                      <a:pt x="1" y="15515"/>
                      <a:pt x="1" y="13956"/>
                    </a:cubicBezTo>
                    <a:close/>
                  </a:path>
                </a:pathLst>
              </a:custGeom>
              <a:noFill/>
              <a:ln w="7800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9"/>
              <p:cNvSpPr/>
              <p:nvPr/>
            </p:nvSpPr>
            <p:spPr>
              <a:xfrm>
                <a:off x="2204925" y="2166000"/>
                <a:ext cx="815900" cy="419050"/>
              </a:xfrm>
              <a:custGeom>
                <a:avLst/>
                <a:gdLst/>
                <a:ahLst/>
                <a:cxnLst/>
                <a:rect l="l" t="t" r="r" b="b"/>
                <a:pathLst>
                  <a:path w="32636" h="16762" extrusionOk="0">
                    <a:moveTo>
                      <a:pt x="0" y="2806"/>
                    </a:moveTo>
                    <a:lnTo>
                      <a:pt x="0" y="2806"/>
                    </a:lnTo>
                    <a:cubicBezTo>
                      <a:pt x="0" y="1247"/>
                      <a:pt x="1247" y="1"/>
                      <a:pt x="2806" y="1"/>
                    </a:cubicBezTo>
                    <a:lnTo>
                      <a:pt x="29854" y="1"/>
                    </a:lnTo>
                    <a:cubicBezTo>
                      <a:pt x="30597" y="1"/>
                      <a:pt x="31292" y="288"/>
                      <a:pt x="31820" y="816"/>
                    </a:cubicBezTo>
                    <a:cubicBezTo>
                      <a:pt x="32347" y="1343"/>
                      <a:pt x="32635" y="2063"/>
                      <a:pt x="32635" y="2806"/>
                    </a:cubicBezTo>
                    <a:lnTo>
                      <a:pt x="32635" y="13956"/>
                    </a:lnTo>
                    <a:cubicBezTo>
                      <a:pt x="32635" y="15515"/>
                      <a:pt x="31388" y="16762"/>
                      <a:pt x="29854" y="16762"/>
                    </a:cubicBezTo>
                    <a:lnTo>
                      <a:pt x="2806" y="16762"/>
                    </a:lnTo>
                    <a:cubicBezTo>
                      <a:pt x="1247" y="16762"/>
                      <a:pt x="0" y="15515"/>
                      <a:pt x="0" y="13956"/>
                    </a:cubicBezTo>
                    <a:close/>
                  </a:path>
                </a:pathLst>
              </a:custGeom>
              <a:solidFill>
                <a:srgbClr val="783F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9"/>
              <p:cNvSpPr/>
              <p:nvPr/>
            </p:nvSpPr>
            <p:spPr>
              <a:xfrm>
                <a:off x="2204925" y="2166000"/>
                <a:ext cx="815900" cy="419050"/>
              </a:xfrm>
              <a:custGeom>
                <a:avLst/>
                <a:gdLst/>
                <a:ahLst/>
                <a:cxnLst/>
                <a:rect l="l" t="t" r="r" b="b"/>
                <a:pathLst>
                  <a:path w="32636" h="16762" fill="none" extrusionOk="0">
                    <a:moveTo>
                      <a:pt x="0" y="2806"/>
                    </a:moveTo>
                    <a:lnTo>
                      <a:pt x="0" y="2806"/>
                    </a:lnTo>
                    <a:cubicBezTo>
                      <a:pt x="0" y="1247"/>
                      <a:pt x="1247" y="1"/>
                      <a:pt x="2806" y="1"/>
                    </a:cubicBezTo>
                    <a:lnTo>
                      <a:pt x="29854" y="1"/>
                    </a:lnTo>
                    <a:cubicBezTo>
                      <a:pt x="30597" y="1"/>
                      <a:pt x="31292" y="288"/>
                      <a:pt x="31820" y="816"/>
                    </a:cubicBezTo>
                    <a:cubicBezTo>
                      <a:pt x="32347" y="1343"/>
                      <a:pt x="32635" y="2063"/>
                      <a:pt x="32635" y="2806"/>
                    </a:cubicBezTo>
                    <a:lnTo>
                      <a:pt x="32635" y="13956"/>
                    </a:lnTo>
                    <a:cubicBezTo>
                      <a:pt x="32635" y="15515"/>
                      <a:pt x="31388" y="16762"/>
                      <a:pt x="29854" y="16762"/>
                    </a:cubicBezTo>
                    <a:lnTo>
                      <a:pt x="2806" y="16762"/>
                    </a:lnTo>
                    <a:cubicBezTo>
                      <a:pt x="1247" y="16762"/>
                      <a:pt x="0" y="15515"/>
                      <a:pt x="0" y="13956"/>
                    </a:cubicBezTo>
                    <a:close/>
                  </a:path>
                </a:pathLst>
              </a:custGeom>
              <a:noFill/>
              <a:ln w="7800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9"/>
              <p:cNvSpPr/>
              <p:nvPr/>
            </p:nvSpPr>
            <p:spPr>
              <a:xfrm>
                <a:off x="4110625" y="2607200"/>
                <a:ext cx="283575" cy="2518400"/>
              </a:xfrm>
              <a:custGeom>
                <a:avLst/>
                <a:gdLst/>
                <a:ahLst/>
                <a:cxnLst/>
                <a:rect l="l" t="t" r="r" b="b"/>
                <a:pathLst>
                  <a:path w="11343" h="100736" fill="none" extrusionOk="0">
                    <a:moveTo>
                      <a:pt x="5036" y="1"/>
                    </a:moveTo>
                    <a:cubicBezTo>
                      <a:pt x="5108" y="984"/>
                      <a:pt x="5036" y="3837"/>
                      <a:pt x="5515" y="5876"/>
                    </a:cubicBezTo>
                    <a:cubicBezTo>
                      <a:pt x="5971" y="7938"/>
                      <a:pt x="7074" y="9808"/>
                      <a:pt x="7865" y="12326"/>
                    </a:cubicBezTo>
                    <a:cubicBezTo>
                      <a:pt x="8657" y="14820"/>
                      <a:pt x="9760" y="18201"/>
                      <a:pt x="10239" y="20886"/>
                    </a:cubicBezTo>
                    <a:cubicBezTo>
                      <a:pt x="10695" y="23572"/>
                      <a:pt x="11342" y="25538"/>
                      <a:pt x="10695" y="28392"/>
                    </a:cubicBezTo>
                    <a:cubicBezTo>
                      <a:pt x="10071" y="31245"/>
                      <a:pt x="7554" y="35082"/>
                      <a:pt x="6451" y="38031"/>
                    </a:cubicBezTo>
                    <a:cubicBezTo>
                      <a:pt x="5348" y="40981"/>
                      <a:pt x="4868" y="42683"/>
                      <a:pt x="4101" y="46088"/>
                    </a:cubicBezTo>
                    <a:cubicBezTo>
                      <a:pt x="3309" y="49469"/>
                      <a:pt x="2350" y="54121"/>
                      <a:pt x="1727" y="58413"/>
                    </a:cubicBezTo>
                    <a:cubicBezTo>
                      <a:pt x="1103" y="62681"/>
                      <a:pt x="0" y="68148"/>
                      <a:pt x="312" y="71793"/>
                    </a:cubicBezTo>
                    <a:cubicBezTo>
                      <a:pt x="624" y="75462"/>
                      <a:pt x="2902" y="76973"/>
                      <a:pt x="3621" y="80378"/>
                    </a:cubicBezTo>
                    <a:cubicBezTo>
                      <a:pt x="4316" y="83759"/>
                      <a:pt x="4316" y="88770"/>
                      <a:pt x="4556" y="92175"/>
                    </a:cubicBezTo>
                    <a:cubicBezTo>
                      <a:pt x="4796" y="95556"/>
                      <a:pt x="4964" y="99321"/>
                      <a:pt x="5036" y="100735"/>
                    </a:cubicBezTo>
                  </a:path>
                </a:pathLst>
              </a:custGeom>
              <a:noFill/>
              <a:ln w="29975" cap="flat" cmpd="sng">
                <a:solidFill>
                  <a:srgbClr val="BF9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9"/>
              <p:cNvSpPr/>
              <p:nvPr/>
            </p:nvSpPr>
            <p:spPr>
              <a:xfrm>
                <a:off x="4247900" y="1666650"/>
                <a:ext cx="720575" cy="956175"/>
              </a:xfrm>
              <a:custGeom>
                <a:avLst/>
                <a:gdLst/>
                <a:ahLst/>
                <a:cxnLst/>
                <a:rect l="l" t="t" r="r" b="b"/>
                <a:pathLst>
                  <a:path w="28823" h="38247" fill="none" extrusionOk="0">
                    <a:moveTo>
                      <a:pt x="0" y="38246"/>
                    </a:moveTo>
                    <a:cubicBezTo>
                      <a:pt x="240" y="37143"/>
                      <a:pt x="336" y="32971"/>
                      <a:pt x="1439" y="31628"/>
                    </a:cubicBezTo>
                    <a:cubicBezTo>
                      <a:pt x="2542" y="30309"/>
                      <a:pt x="4892" y="30933"/>
                      <a:pt x="6619" y="30213"/>
                    </a:cubicBezTo>
                    <a:cubicBezTo>
                      <a:pt x="8345" y="29518"/>
                      <a:pt x="10095" y="29590"/>
                      <a:pt x="11822" y="27384"/>
                    </a:cubicBezTo>
                    <a:cubicBezTo>
                      <a:pt x="13548" y="25178"/>
                      <a:pt x="15275" y="20622"/>
                      <a:pt x="17001" y="17001"/>
                    </a:cubicBezTo>
                    <a:cubicBezTo>
                      <a:pt x="18752" y="13380"/>
                      <a:pt x="20238" y="8489"/>
                      <a:pt x="22205" y="5659"/>
                    </a:cubicBezTo>
                    <a:cubicBezTo>
                      <a:pt x="24171" y="2830"/>
                      <a:pt x="27720" y="935"/>
                      <a:pt x="28823" y="0"/>
                    </a:cubicBezTo>
                  </a:path>
                </a:pathLst>
              </a:custGeom>
              <a:noFill/>
              <a:ln w="29975" cap="flat" cmpd="sng">
                <a:solidFill>
                  <a:srgbClr val="BF9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9"/>
              <p:cNvSpPr/>
              <p:nvPr/>
            </p:nvSpPr>
            <p:spPr>
              <a:xfrm>
                <a:off x="4456500" y="1229625"/>
                <a:ext cx="181075" cy="885450"/>
              </a:xfrm>
              <a:custGeom>
                <a:avLst/>
                <a:gdLst/>
                <a:ahLst/>
                <a:cxnLst/>
                <a:rect l="l" t="t" r="r" b="b"/>
                <a:pathLst>
                  <a:path w="7243" h="35418" fill="none" extrusionOk="0">
                    <a:moveTo>
                      <a:pt x="7243" y="35417"/>
                    </a:moveTo>
                    <a:cubicBezTo>
                      <a:pt x="6139" y="34170"/>
                      <a:pt x="1272" y="30478"/>
                      <a:pt x="648" y="27864"/>
                    </a:cubicBezTo>
                    <a:cubicBezTo>
                      <a:pt x="1" y="25274"/>
                      <a:pt x="2759" y="22996"/>
                      <a:pt x="3478" y="19831"/>
                    </a:cubicBezTo>
                    <a:cubicBezTo>
                      <a:pt x="4173" y="16690"/>
                      <a:pt x="4653" y="12278"/>
                      <a:pt x="4893" y="8969"/>
                    </a:cubicBezTo>
                    <a:cubicBezTo>
                      <a:pt x="5132" y="5684"/>
                      <a:pt x="4893" y="1511"/>
                      <a:pt x="4893" y="1"/>
                    </a:cubicBezTo>
                  </a:path>
                </a:pathLst>
              </a:custGeom>
              <a:noFill/>
              <a:ln w="29975" cap="flat" cmpd="sng">
                <a:solidFill>
                  <a:srgbClr val="BF9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9"/>
              <p:cNvSpPr/>
              <p:nvPr/>
            </p:nvSpPr>
            <p:spPr>
              <a:xfrm>
                <a:off x="4045275" y="1666650"/>
                <a:ext cx="415450" cy="234400"/>
              </a:xfrm>
              <a:custGeom>
                <a:avLst/>
                <a:gdLst/>
                <a:ahLst/>
                <a:cxnLst/>
                <a:rect l="l" t="t" r="r" b="b"/>
                <a:pathLst>
                  <a:path w="16618" h="9376" fill="none" extrusionOk="0">
                    <a:moveTo>
                      <a:pt x="16618" y="8968"/>
                    </a:moveTo>
                    <a:cubicBezTo>
                      <a:pt x="15515" y="8824"/>
                      <a:pt x="12517" y="8177"/>
                      <a:pt x="10000" y="8033"/>
                    </a:cubicBezTo>
                    <a:cubicBezTo>
                      <a:pt x="7482" y="7865"/>
                      <a:pt x="2998" y="9376"/>
                      <a:pt x="1511" y="8033"/>
                    </a:cubicBezTo>
                    <a:cubicBezTo>
                      <a:pt x="1" y="6690"/>
                      <a:pt x="1104" y="1343"/>
                      <a:pt x="1032" y="0"/>
                    </a:cubicBezTo>
                  </a:path>
                </a:pathLst>
              </a:custGeom>
              <a:noFill/>
              <a:ln w="29975" cap="flat" cmpd="sng">
                <a:solidFill>
                  <a:srgbClr val="BF9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9"/>
              <p:cNvSpPr/>
              <p:nvPr/>
            </p:nvSpPr>
            <p:spPr>
              <a:xfrm>
                <a:off x="3664625" y="520450"/>
                <a:ext cx="432825" cy="294975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1799" extrusionOk="0">
                    <a:moveTo>
                      <a:pt x="1679" y="3910"/>
                    </a:moveTo>
                    <a:lnTo>
                      <a:pt x="1679" y="3910"/>
                    </a:lnTo>
                    <a:cubicBezTo>
                      <a:pt x="1535" y="2974"/>
                      <a:pt x="1990" y="2063"/>
                      <a:pt x="2830" y="1536"/>
                    </a:cubicBezTo>
                    <a:cubicBezTo>
                      <a:pt x="3669" y="1008"/>
                      <a:pt x="4772" y="984"/>
                      <a:pt x="5635" y="1464"/>
                    </a:cubicBezTo>
                    <a:lnTo>
                      <a:pt x="5635" y="1464"/>
                    </a:lnTo>
                    <a:cubicBezTo>
                      <a:pt x="5947" y="912"/>
                      <a:pt x="6522" y="552"/>
                      <a:pt x="7170" y="457"/>
                    </a:cubicBezTo>
                    <a:cubicBezTo>
                      <a:pt x="7841" y="361"/>
                      <a:pt x="8489" y="552"/>
                      <a:pt x="8968" y="984"/>
                    </a:cubicBezTo>
                    <a:lnTo>
                      <a:pt x="8968" y="984"/>
                    </a:lnTo>
                    <a:cubicBezTo>
                      <a:pt x="9232" y="505"/>
                      <a:pt x="9759" y="169"/>
                      <a:pt x="10335" y="121"/>
                    </a:cubicBezTo>
                    <a:cubicBezTo>
                      <a:pt x="10934" y="73"/>
                      <a:pt x="11510" y="289"/>
                      <a:pt x="11870" y="744"/>
                    </a:cubicBezTo>
                    <a:lnTo>
                      <a:pt x="11870" y="744"/>
                    </a:lnTo>
                    <a:cubicBezTo>
                      <a:pt x="12349" y="217"/>
                      <a:pt x="13117" y="1"/>
                      <a:pt x="13836" y="169"/>
                    </a:cubicBezTo>
                    <a:cubicBezTo>
                      <a:pt x="14531" y="337"/>
                      <a:pt x="15083" y="888"/>
                      <a:pt x="15203" y="1560"/>
                    </a:cubicBezTo>
                    <a:lnTo>
                      <a:pt x="15203" y="1560"/>
                    </a:lnTo>
                    <a:cubicBezTo>
                      <a:pt x="15802" y="1703"/>
                      <a:pt x="16282" y="2087"/>
                      <a:pt x="16545" y="2591"/>
                    </a:cubicBezTo>
                    <a:cubicBezTo>
                      <a:pt x="16809" y="3094"/>
                      <a:pt x="16833" y="3694"/>
                      <a:pt x="16593" y="4221"/>
                    </a:cubicBezTo>
                    <a:lnTo>
                      <a:pt x="16593" y="4221"/>
                    </a:lnTo>
                    <a:cubicBezTo>
                      <a:pt x="17169" y="4917"/>
                      <a:pt x="17313" y="5828"/>
                      <a:pt x="16953" y="6643"/>
                    </a:cubicBezTo>
                    <a:cubicBezTo>
                      <a:pt x="16593" y="7458"/>
                      <a:pt x="15778" y="8034"/>
                      <a:pt x="14843" y="8154"/>
                    </a:cubicBezTo>
                    <a:cubicBezTo>
                      <a:pt x="14843" y="8921"/>
                      <a:pt x="14387" y="9616"/>
                      <a:pt x="13668" y="9976"/>
                    </a:cubicBezTo>
                    <a:cubicBezTo>
                      <a:pt x="12949" y="10360"/>
                      <a:pt x="12061" y="10336"/>
                      <a:pt x="11366" y="9928"/>
                    </a:cubicBezTo>
                    <a:cubicBezTo>
                      <a:pt x="11078" y="10839"/>
                      <a:pt x="10239" y="11511"/>
                      <a:pt x="9208" y="11655"/>
                    </a:cubicBezTo>
                    <a:cubicBezTo>
                      <a:pt x="8201" y="11799"/>
                      <a:pt x="7194" y="11367"/>
                      <a:pt x="6618" y="10576"/>
                    </a:cubicBezTo>
                    <a:cubicBezTo>
                      <a:pt x="5923" y="10983"/>
                      <a:pt x="5084" y="11079"/>
                      <a:pt x="4292" y="10887"/>
                    </a:cubicBezTo>
                    <a:cubicBezTo>
                      <a:pt x="3501" y="10695"/>
                      <a:pt x="2830" y="10216"/>
                      <a:pt x="2422" y="9568"/>
                    </a:cubicBezTo>
                    <a:lnTo>
                      <a:pt x="2422" y="9568"/>
                    </a:lnTo>
                    <a:cubicBezTo>
                      <a:pt x="1703" y="9640"/>
                      <a:pt x="1007" y="9305"/>
                      <a:pt x="696" y="8705"/>
                    </a:cubicBezTo>
                    <a:cubicBezTo>
                      <a:pt x="360" y="8106"/>
                      <a:pt x="480" y="7386"/>
                      <a:pt x="959" y="6907"/>
                    </a:cubicBezTo>
                    <a:lnTo>
                      <a:pt x="959" y="6907"/>
                    </a:lnTo>
                    <a:cubicBezTo>
                      <a:pt x="336" y="6571"/>
                      <a:pt x="0" y="5876"/>
                      <a:pt x="168" y="5204"/>
                    </a:cubicBezTo>
                    <a:cubicBezTo>
                      <a:pt x="312" y="4533"/>
                      <a:pt x="911" y="4029"/>
                      <a:pt x="1655" y="3957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9"/>
              <p:cNvSpPr/>
              <p:nvPr/>
            </p:nvSpPr>
            <p:spPr>
              <a:xfrm>
                <a:off x="3688600" y="539050"/>
                <a:ext cx="390875" cy="245800"/>
              </a:xfrm>
              <a:custGeom>
                <a:avLst/>
                <a:gdLst/>
                <a:ahLst/>
                <a:cxnLst/>
                <a:rect l="l" t="t" r="r" b="b"/>
                <a:pathLst>
                  <a:path w="15635" h="9832" extrusionOk="0">
                    <a:moveTo>
                      <a:pt x="0" y="6163"/>
                    </a:moveTo>
                    <a:lnTo>
                      <a:pt x="0" y="6163"/>
                    </a:lnTo>
                    <a:cubicBezTo>
                      <a:pt x="312" y="6331"/>
                      <a:pt x="648" y="6403"/>
                      <a:pt x="1007" y="6379"/>
                    </a:cubicBezTo>
                    <a:moveTo>
                      <a:pt x="1463" y="8824"/>
                    </a:moveTo>
                    <a:cubicBezTo>
                      <a:pt x="1607" y="8801"/>
                      <a:pt x="1751" y="8777"/>
                      <a:pt x="1895" y="8729"/>
                    </a:cubicBezTo>
                    <a:moveTo>
                      <a:pt x="5659" y="9832"/>
                    </a:moveTo>
                    <a:cubicBezTo>
                      <a:pt x="5563" y="9688"/>
                      <a:pt x="5467" y="9544"/>
                      <a:pt x="5396" y="9376"/>
                    </a:cubicBezTo>
                    <a:moveTo>
                      <a:pt x="10407" y="9184"/>
                    </a:moveTo>
                    <a:lnTo>
                      <a:pt x="10407" y="9184"/>
                    </a:lnTo>
                    <a:cubicBezTo>
                      <a:pt x="10455" y="9016"/>
                      <a:pt x="10503" y="8848"/>
                      <a:pt x="10527" y="8681"/>
                    </a:cubicBezTo>
                    <a:moveTo>
                      <a:pt x="13884" y="7410"/>
                    </a:moveTo>
                    <a:cubicBezTo>
                      <a:pt x="13908" y="6594"/>
                      <a:pt x="13404" y="5851"/>
                      <a:pt x="12613" y="5491"/>
                    </a:cubicBezTo>
                    <a:moveTo>
                      <a:pt x="15634" y="3477"/>
                    </a:moveTo>
                    <a:cubicBezTo>
                      <a:pt x="15491" y="3741"/>
                      <a:pt x="15299" y="3981"/>
                      <a:pt x="15059" y="4173"/>
                    </a:cubicBezTo>
                    <a:moveTo>
                      <a:pt x="14244" y="816"/>
                    </a:moveTo>
                    <a:lnTo>
                      <a:pt x="14244" y="816"/>
                    </a:lnTo>
                    <a:cubicBezTo>
                      <a:pt x="14268" y="935"/>
                      <a:pt x="14292" y="1055"/>
                      <a:pt x="14292" y="1151"/>
                    </a:cubicBezTo>
                    <a:moveTo>
                      <a:pt x="10911" y="0"/>
                    </a:moveTo>
                    <a:lnTo>
                      <a:pt x="10911" y="0"/>
                    </a:lnTo>
                    <a:cubicBezTo>
                      <a:pt x="10791" y="120"/>
                      <a:pt x="10695" y="264"/>
                      <a:pt x="10623" y="432"/>
                    </a:cubicBezTo>
                    <a:moveTo>
                      <a:pt x="8009" y="240"/>
                    </a:moveTo>
                    <a:lnTo>
                      <a:pt x="8009" y="240"/>
                    </a:lnTo>
                    <a:cubicBezTo>
                      <a:pt x="7937" y="360"/>
                      <a:pt x="7889" y="480"/>
                      <a:pt x="7865" y="624"/>
                    </a:cubicBezTo>
                    <a:moveTo>
                      <a:pt x="4676" y="720"/>
                    </a:moveTo>
                    <a:lnTo>
                      <a:pt x="4676" y="720"/>
                    </a:lnTo>
                    <a:cubicBezTo>
                      <a:pt x="4868" y="816"/>
                      <a:pt x="5036" y="935"/>
                      <a:pt x="5204" y="1079"/>
                    </a:cubicBezTo>
                    <a:moveTo>
                      <a:pt x="720" y="3166"/>
                    </a:moveTo>
                    <a:lnTo>
                      <a:pt x="720" y="3166"/>
                    </a:lnTo>
                    <a:cubicBezTo>
                      <a:pt x="720" y="3309"/>
                      <a:pt x="768" y="3429"/>
                      <a:pt x="792" y="3549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9"/>
              <p:cNvSpPr/>
              <p:nvPr/>
            </p:nvSpPr>
            <p:spPr>
              <a:xfrm>
                <a:off x="3664625" y="520450"/>
                <a:ext cx="432825" cy="294975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1799" fill="none" extrusionOk="0">
                    <a:moveTo>
                      <a:pt x="1679" y="3910"/>
                    </a:moveTo>
                    <a:lnTo>
                      <a:pt x="1679" y="3910"/>
                    </a:lnTo>
                    <a:cubicBezTo>
                      <a:pt x="1535" y="2974"/>
                      <a:pt x="1990" y="2063"/>
                      <a:pt x="2830" y="1536"/>
                    </a:cubicBezTo>
                    <a:cubicBezTo>
                      <a:pt x="3669" y="1008"/>
                      <a:pt x="4772" y="984"/>
                      <a:pt x="5635" y="1464"/>
                    </a:cubicBezTo>
                    <a:lnTo>
                      <a:pt x="5635" y="1464"/>
                    </a:lnTo>
                    <a:cubicBezTo>
                      <a:pt x="5947" y="912"/>
                      <a:pt x="6522" y="552"/>
                      <a:pt x="7170" y="457"/>
                    </a:cubicBezTo>
                    <a:cubicBezTo>
                      <a:pt x="7841" y="361"/>
                      <a:pt x="8489" y="552"/>
                      <a:pt x="8968" y="984"/>
                    </a:cubicBezTo>
                    <a:lnTo>
                      <a:pt x="8968" y="984"/>
                    </a:lnTo>
                    <a:cubicBezTo>
                      <a:pt x="9232" y="505"/>
                      <a:pt x="9759" y="169"/>
                      <a:pt x="10335" y="121"/>
                    </a:cubicBezTo>
                    <a:cubicBezTo>
                      <a:pt x="10934" y="73"/>
                      <a:pt x="11510" y="289"/>
                      <a:pt x="11870" y="744"/>
                    </a:cubicBezTo>
                    <a:lnTo>
                      <a:pt x="11870" y="744"/>
                    </a:lnTo>
                    <a:cubicBezTo>
                      <a:pt x="12349" y="217"/>
                      <a:pt x="13117" y="1"/>
                      <a:pt x="13836" y="169"/>
                    </a:cubicBezTo>
                    <a:cubicBezTo>
                      <a:pt x="14531" y="337"/>
                      <a:pt x="15083" y="888"/>
                      <a:pt x="15203" y="1560"/>
                    </a:cubicBezTo>
                    <a:lnTo>
                      <a:pt x="15203" y="1560"/>
                    </a:lnTo>
                    <a:cubicBezTo>
                      <a:pt x="15802" y="1703"/>
                      <a:pt x="16282" y="2087"/>
                      <a:pt x="16545" y="2591"/>
                    </a:cubicBezTo>
                    <a:cubicBezTo>
                      <a:pt x="16809" y="3094"/>
                      <a:pt x="16833" y="3694"/>
                      <a:pt x="16593" y="4221"/>
                    </a:cubicBezTo>
                    <a:lnTo>
                      <a:pt x="16593" y="4221"/>
                    </a:lnTo>
                    <a:cubicBezTo>
                      <a:pt x="17169" y="4917"/>
                      <a:pt x="17313" y="5828"/>
                      <a:pt x="16953" y="6643"/>
                    </a:cubicBezTo>
                    <a:cubicBezTo>
                      <a:pt x="16593" y="7458"/>
                      <a:pt x="15778" y="8034"/>
                      <a:pt x="14843" y="8154"/>
                    </a:cubicBezTo>
                    <a:cubicBezTo>
                      <a:pt x="14843" y="8921"/>
                      <a:pt x="14387" y="9616"/>
                      <a:pt x="13668" y="9976"/>
                    </a:cubicBezTo>
                    <a:cubicBezTo>
                      <a:pt x="12949" y="10360"/>
                      <a:pt x="12061" y="10336"/>
                      <a:pt x="11366" y="9928"/>
                    </a:cubicBezTo>
                    <a:cubicBezTo>
                      <a:pt x="11078" y="10839"/>
                      <a:pt x="10239" y="11511"/>
                      <a:pt x="9208" y="11655"/>
                    </a:cubicBezTo>
                    <a:cubicBezTo>
                      <a:pt x="8201" y="11799"/>
                      <a:pt x="7194" y="11367"/>
                      <a:pt x="6618" y="10576"/>
                    </a:cubicBezTo>
                    <a:cubicBezTo>
                      <a:pt x="5923" y="10983"/>
                      <a:pt x="5084" y="11079"/>
                      <a:pt x="4292" y="10887"/>
                    </a:cubicBezTo>
                    <a:cubicBezTo>
                      <a:pt x="3501" y="10695"/>
                      <a:pt x="2830" y="10216"/>
                      <a:pt x="2422" y="9568"/>
                    </a:cubicBezTo>
                    <a:lnTo>
                      <a:pt x="2422" y="9568"/>
                    </a:lnTo>
                    <a:cubicBezTo>
                      <a:pt x="1703" y="9640"/>
                      <a:pt x="1007" y="9305"/>
                      <a:pt x="696" y="8705"/>
                    </a:cubicBezTo>
                    <a:cubicBezTo>
                      <a:pt x="360" y="8106"/>
                      <a:pt x="480" y="7386"/>
                      <a:pt x="959" y="6907"/>
                    </a:cubicBezTo>
                    <a:lnTo>
                      <a:pt x="959" y="6907"/>
                    </a:lnTo>
                    <a:cubicBezTo>
                      <a:pt x="336" y="6571"/>
                      <a:pt x="0" y="5876"/>
                      <a:pt x="168" y="5204"/>
                    </a:cubicBezTo>
                    <a:cubicBezTo>
                      <a:pt x="312" y="4533"/>
                      <a:pt x="911" y="4029"/>
                      <a:pt x="1655" y="3957"/>
                    </a:cubicBezTo>
                    <a:close/>
                  </a:path>
                </a:pathLst>
              </a:custGeom>
              <a:noFill/>
              <a:ln w="7800" cap="flat" cmpd="sng">
                <a:solidFill>
                  <a:srgbClr val="B45F0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9"/>
              <p:cNvSpPr/>
              <p:nvPr/>
            </p:nvSpPr>
            <p:spPr>
              <a:xfrm>
                <a:off x="3688600" y="539050"/>
                <a:ext cx="390875" cy="245800"/>
              </a:xfrm>
              <a:custGeom>
                <a:avLst/>
                <a:gdLst/>
                <a:ahLst/>
                <a:cxnLst/>
                <a:rect l="l" t="t" r="r" b="b"/>
                <a:pathLst>
                  <a:path w="15635" h="9832" fill="none" extrusionOk="0">
                    <a:moveTo>
                      <a:pt x="0" y="6163"/>
                    </a:moveTo>
                    <a:lnTo>
                      <a:pt x="0" y="6163"/>
                    </a:lnTo>
                    <a:cubicBezTo>
                      <a:pt x="312" y="6331"/>
                      <a:pt x="648" y="6403"/>
                      <a:pt x="1007" y="6379"/>
                    </a:cubicBezTo>
                    <a:moveTo>
                      <a:pt x="1463" y="8824"/>
                    </a:moveTo>
                    <a:cubicBezTo>
                      <a:pt x="1607" y="8801"/>
                      <a:pt x="1751" y="8777"/>
                      <a:pt x="1895" y="8729"/>
                    </a:cubicBezTo>
                    <a:moveTo>
                      <a:pt x="5659" y="9832"/>
                    </a:moveTo>
                    <a:cubicBezTo>
                      <a:pt x="5563" y="9688"/>
                      <a:pt x="5467" y="9544"/>
                      <a:pt x="5396" y="9376"/>
                    </a:cubicBezTo>
                    <a:moveTo>
                      <a:pt x="10407" y="9184"/>
                    </a:moveTo>
                    <a:lnTo>
                      <a:pt x="10407" y="9184"/>
                    </a:lnTo>
                    <a:cubicBezTo>
                      <a:pt x="10455" y="9016"/>
                      <a:pt x="10503" y="8848"/>
                      <a:pt x="10527" y="8681"/>
                    </a:cubicBezTo>
                    <a:moveTo>
                      <a:pt x="13884" y="7410"/>
                    </a:moveTo>
                    <a:cubicBezTo>
                      <a:pt x="13908" y="6594"/>
                      <a:pt x="13404" y="5851"/>
                      <a:pt x="12613" y="5491"/>
                    </a:cubicBezTo>
                    <a:moveTo>
                      <a:pt x="15634" y="3477"/>
                    </a:moveTo>
                    <a:cubicBezTo>
                      <a:pt x="15491" y="3741"/>
                      <a:pt x="15299" y="3981"/>
                      <a:pt x="15059" y="4173"/>
                    </a:cubicBezTo>
                    <a:moveTo>
                      <a:pt x="14244" y="816"/>
                    </a:moveTo>
                    <a:lnTo>
                      <a:pt x="14244" y="816"/>
                    </a:lnTo>
                    <a:cubicBezTo>
                      <a:pt x="14268" y="935"/>
                      <a:pt x="14292" y="1055"/>
                      <a:pt x="14292" y="1151"/>
                    </a:cubicBezTo>
                    <a:moveTo>
                      <a:pt x="10911" y="0"/>
                    </a:moveTo>
                    <a:lnTo>
                      <a:pt x="10911" y="0"/>
                    </a:lnTo>
                    <a:cubicBezTo>
                      <a:pt x="10791" y="120"/>
                      <a:pt x="10695" y="264"/>
                      <a:pt x="10623" y="432"/>
                    </a:cubicBezTo>
                    <a:moveTo>
                      <a:pt x="8009" y="240"/>
                    </a:moveTo>
                    <a:lnTo>
                      <a:pt x="8009" y="240"/>
                    </a:lnTo>
                    <a:cubicBezTo>
                      <a:pt x="7937" y="360"/>
                      <a:pt x="7889" y="480"/>
                      <a:pt x="7865" y="624"/>
                    </a:cubicBezTo>
                    <a:moveTo>
                      <a:pt x="4676" y="720"/>
                    </a:moveTo>
                    <a:lnTo>
                      <a:pt x="4676" y="720"/>
                    </a:lnTo>
                    <a:cubicBezTo>
                      <a:pt x="4868" y="816"/>
                      <a:pt x="5036" y="935"/>
                      <a:pt x="5204" y="1079"/>
                    </a:cubicBezTo>
                    <a:moveTo>
                      <a:pt x="720" y="3166"/>
                    </a:moveTo>
                    <a:lnTo>
                      <a:pt x="720" y="3166"/>
                    </a:lnTo>
                    <a:cubicBezTo>
                      <a:pt x="720" y="3309"/>
                      <a:pt x="768" y="3429"/>
                      <a:pt x="792" y="3549"/>
                    </a:cubicBezTo>
                  </a:path>
                </a:pathLst>
              </a:custGeom>
              <a:noFill/>
              <a:ln w="7800" cap="flat" cmpd="sng">
                <a:solidFill>
                  <a:srgbClr val="B45F0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9"/>
              <p:cNvSpPr/>
              <p:nvPr/>
            </p:nvSpPr>
            <p:spPr>
              <a:xfrm>
                <a:off x="2750425" y="531250"/>
                <a:ext cx="432850" cy="294975"/>
              </a:xfrm>
              <a:custGeom>
                <a:avLst/>
                <a:gdLst/>
                <a:ahLst/>
                <a:cxnLst/>
                <a:rect l="l" t="t" r="r" b="b"/>
                <a:pathLst>
                  <a:path w="17314" h="11799" extrusionOk="0">
                    <a:moveTo>
                      <a:pt x="1679" y="3933"/>
                    </a:moveTo>
                    <a:lnTo>
                      <a:pt x="1679" y="3933"/>
                    </a:lnTo>
                    <a:cubicBezTo>
                      <a:pt x="1535" y="2998"/>
                      <a:pt x="1991" y="2063"/>
                      <a:pt x="2830" y="1535"/>
                    </a:cubicBezTo>
                    <a:cubicBezTo>
                      <a:pt x="3670" y="1032"/>
                      <a:pt x="4773" y="984"/>
                      <a:pt x="5636" y="1463"/>
                    </a:cubicBezTo>
                    <a:lnTo>
                      <a:pt x="5636" y="1463"/>
                    </a:lnTo>
                    <a:cubicBezTo>
                      <a:pt x="5947" y="936"/>
                      <a:pt x="6523" y="552"/>
                      <a:pt x="7170" y="456"/>
                    </a:cubicBezTo>
                    <a:cubicBezTo>
                      <a:pt x="7842" y="360"/>
                      <a:pt x="8489" y="576"/>
                      <a:pt x="8969" y="1008"/>
                    </a:cubicBezTo>
                    <a:lnTo>
                      <a:pt x="8969" y="1008"/>
                    </a:lnTo>
                    <a:cubicBezTo>
                      <a:pt x="9233" y="504"/>
                      <a:pt x="9760" y="168"/>
                      <a:pt x="10336" y="120"/>
                    </a:cubicBezTo>
                    <a:cubicBezTo>
                      <a:pt x="10935" y="73"/>
                      <a:pt x="11511" y="312"/>
                      <a:pt x="11870" y="744"/>
                    </a:cubicBezTo>
                    <a:lnTo>
                      <a:pt x="11870" y="744"/>
                    </a:lnTo>
                    <a:cubicBezTo>
                      <a:pt x="12350" y="216"/>
                      <a:pt x="13117" y="1"/>
                      <a:pt x="13836" y="168"/>
                    </a:cubicBezTo>
                    <a:cubicBezTo>
                      <a:pt x="14532" y="360"/>
                      <a:pt x="15083" y="888"/>
                      <a:pt x="15203" y="1559"/>
                    </a:cubicBezTo>
                    <a:lnTo>
                      <a:pt x="15203" y="1559"/>
                    </a:lnTo>
                    <a:cubicBezTo>
                      <a:pt x="15803" y="1727"/>
                      <a:pt x="16282" y="2087"/>
                      <a:pt x="16546" y="2614"/>
                    </a:cubicBezTo>
                    <a:cubicBezTo>
                      <a:pt x="16810" y="3118"/>
                      <a:pt x="16834" y="3693"/>
                      <a:pt x="16594" y="4221"/>
                    </a:cubicBezTo>
                    <a:lnTo>
                      <a:pt x="16594" y="4221"/>
                    </a:lnTo>
                    <a:cubicBezTo>
                      <a:pt x="17169" y="4916"/>
                      <a:pt x="17313" y="5851"/>
                      <a:pt x="16954" y="6643"/>
                    </a:cubicBezTo>
                    <a:cubicBezTo>
                      <a:pt x="16594" y="7458"/>
                      <a:pt x="15803" y="8033"/>
                      <a:pt x="14844" y="8177"/>
                    </a:cubicBezTo>
                    <a:cubicBezTo>
                      <a:pt x="14844" y="8921"/>
                      <a:pt x="14388" y="9640"/>
                      <a:pt x="13669" y="10000"/>
                    </a:cubicBezTo>
                    <a:cubicBezTo>
                      <a:pt x="12949" y="10359"/>
                      <a:pt x="12062" y="10335"/>
                      <a:pt x="11367" y="9928"/>
                    </a:cubicBezTo>
                    <a:cubicBezTo>
                      <a:pt x="11079" y="10839"/>
                      <a:pt x="10240" y="11510"/>
                      <a:pt x="9209" y="11654"/>
                    </a:cubicBezTo>
                    <a:cubicBezTo>
                      <a:pt x="8201" y="11798"/>
                      <a:pt x="7194" y="11390"/>
                      <a:pt x="6619" y="10599"/>
                    </a:cubicBezTo>
                    <a:cubicBezTo>
                      <a:pt x="5923" y="10983"/>
                      <a:pt x="5084" y="11103"/>
                      <a:pt x="4293" y="10911"/>
                    </a:cubicBezTo>
                    <a:cubicBezTo>
                      <a:pt x="3502" y="10719"/>
                      <a:pt x="2830" y="10240"/>
                      <a:pt x="2423" y="9568"/>
                    </a:cubicBezTo>
                    <a:lnTo>
                      <a:pt x="2423" y="9568"/>
                    </a:lnTo>
                    <a:cubicBezTo>
                      <a:pt x="1703" y="9664"/>
                      <a:pt x="1008" y="9304"/>
                      <a:pt x="696" y="8705"/>
                    </a:cubicBezTo>
                    <a:cubicBezTo>
                      <a:pt x="360" y="8129"/>
                      <a:pt x="480" y="7410"/>
                      <a:pt x="960" y="6930"/>
                    </a:cubicBezTo>
                    <a:lnTo>
                      <a:pt x="960" y="6930"/>
                    </a:lnTo>
                    <a:cubicBezTo>
                      <a:pt x="336" y="6571"/>
                      <a:pt x="1" y="5875"/>
                      <a:pt x="169" y="5204"/>
                    </a:cubicBezTo>
                    <a:cubicBezTo>
                      <a:pt x="312" y="4533"/>
                      <a:pt x="912" y="4029"/>
                      <a:pt x="1655" y="3957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9"/>
              <p:cNvSpPr/>
              <p:nvPr/>
            </p:nvSpPr>
            <p:spPr>
              <a:xfrm>
                <a:off x="2774400" y="549825"/>
                <a:ext cx="390875" cy="246425"/>
              </a:xfrm>
              <a:custGeom>
                <a:avLst/>
                <a:gdLst/>
                <a:ahLst/>
                <a:cxnLst/>
                <a:rect l="l" t="t" r="r" b="b"/>
                <a:pathLst>
                  <a:path w="15635" h="9857" extrusionOk="0">
                    <a:moveTo>
                      <a:pt x="1" y="6187"/>
                    </a:moveTo>
                    <a:lnTo>
                      <a:pt x="1" y="6187"/>
                    </a:lnTo>
                    <a:cubicBezTo>
                      <a:pt x="313" y="6331"/>
                      <a:pt x="648" y="6403"/>
                      <a:pt x="1008" y="6379"/>
                    </a:cubicBezTo>
                    <a:moveTo>
                      <a:pt x="1464" y="8825"/>
                    </a:moveTo>
                    <a:cubicBezTo>
                      <a:pt x="1607" y="8825"/>
                      <a:pt x="1751" y="8777"/>
                      <a:pt x="1895" y="8729"/>
                    </a:cubicBezTo>
                    <a:moveTo>
                      <a:pt x="5660" y="9856"/>
                    </a:moveTo>
                    <a:cubicBezTo>
                      <a:pt x="5564" y="9712"/>
                      <a:pt x="5468" y="9544"/>
                      <a:pt x="5396" y="9377"/>
                    </a:cubicBezTo>
                    <a:moveTo>
                      <a:pt x="10408" y="9185"/>
                    </a:moveTo>
                    <a:lnTo>
                      <a:pt x="10408" y="9185"/>
                    </a:lnTo>
                    <a:cubicBezTo>
                      <a:pt x="10456" y="9017"/>
                      <a:pt x="10504" y="8849"/>
                      <a:pt x="10528" y="8681"/>
                    </a:cubicBezTo>
                    <a:moveTo>
                      <a:pt x="13885" y="7434"/>
                    </a:moveTo>
                    <a:cubicBezTo>
                      <a:pt x="13909" y="6619"/>
                      <a:pt x="13405" y="5876"/>
                      <a:pt x="12614" y="5516"/>
                    </a:cubicBezTo>
                    <a:moveTo>
                      <a:pt x="15635" y="3478"/>
                    </a:moveTo>
                    <a:cubicBezTo>
                      <a:pt x="15515" y="3742"/>
                      <a:pt x="15299" y="4005"/>
                      <a:pt x="15059" y="4197"/>
                    </a:cubicBezTo>
                    <a:moveTo>
                      <a:pt x="14244" y="816"/>
                    </a:moveTo>
                    <a:lnTo>
                      <a:pt x="14244" y="816"/>
                    </a:lnTo>
                    <a:cubicBezTo>
                      <a:pt x="14268" y="936"/>
                      <a:pt x="14292" y="1056"/>
                      <a:pt x="14292" y="1176"/>
                    </a:cubicBezTo>
                    <a:moveTo>
                      <a:pt x="10911" y="1"/>
                    </a:moveTo>
                    <a:lnTo>
                      <a:pt x="10911" y="1"/>
                    </a:lnTo>
                    <a:cubicBezTo>
                      <a:pt x="10791" y="121"/>
                      <a:pt x="10695" y="265"/>
                      <a:pt x="10623" y="433"/>
                    </a:cubicBezTo>
                    <a:moveTo>
                      <a:pt x="8010" y="265"/>
                    </a:moveTo>
                    <a:lnTo>
                      <a:pt x="8010" y="265"/>
                    </a:lnTo>
                    <a:cubicBezTo>
                      <a:pt x="7938" y="361"/>
                      <a:pt x="7890" y="504"/>
                      <a:pt x="7866" y="624"/>
                    </a:cubicBezTo>
                    <a:moveTo>
                      <a:pt x="4677" y="720"/>
                    </a:moveTo>
                    <a:lnTo>
                      <a:pt x="4677" y="720"/>
                    </a:lnTo>
                    <a:cubicBezTo>
                      <a:pt x="4869" y="840"/>
                      <a:pt x="5036" y="960"/>
                      <a:pt x="5204" y="1080"/>
                    </a:cubicBezTo>
                    <a:moveTo>
                      <a:pt x="720" y="3190"/>
                    </a:moveTo>
                    <a:lnTo>
                      <a:pt x="720" y="3190"/>
                    </a:lnTo>
                    <a:cubicBezTo>
                      <a:pt x="720" y="3310"/>
                      <a:pt x="768" y="3430"/>
                      <a:pt x="792" y="3574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9"/>
              <p:cNvSpPr/>
              <p:nvPr/>
            </p:nvSpPr>
            <p:spPr>
              <a:xfrm>
                <a:off x="2750425" y="531250"/>
                <a:ext cx="432850" cy="294975"/>
              </a:xfrm>
              <a:custGeom>
                <a:avLst/>
                <a:gdLst/>
                <a:ahLst/>
                <a:cxnLst/>
                <a:rect l="l" t="t" r="r" b="b"/>
                <a:pathLst>
                  <a:path w="17314" h="11799" fill="none" extrusionOk="0">
                    <a:moveTo>
                      <a:pt x="1679" y="3933"/>
                    </a:moveTo>
                    <a:lnTo>
                      <a:pt x="1679" y="3933"/>
                    </a:lnTo>
                    <a:cubicBezTo>
                      <a:pt x="1535" y="2998"/>
                      <a:pt x="1991" y="2063"/>
                      <a:pt x="2830" y="1535"/>
                    </a:cubicBezTo>
                    <a:cubicBezTo>
                      <a:pt x="3670" y="1032"/>
                      <a:pt x="4773" y="984"/>
                      <a:pt x="5636" y="1463"/>
                    </a:cubicBezTo>
                    <a:lnTo>
                      <a:pt x="5636" y="1463"/>
                    </a:lnTo>
                    <a:cubicBezTo>
                      <a:pt x="5947" y="936"/>
                      <a:pt x="6523" y="552"/>
                      <a:pt x="7170" y="456"/>
                    </a:cubicBezTo>
                    <a:cubicBezTo>
                      <a:pt x="7842" y="360"/>
                      <a:pt x="8489" y="576"/>
                      <a:pt x="8969" y="1008"/>
                    </a:cubicBezTo>
                    <a:lnTo>
                      <a:pt x="8969" y="1008"/>
                    </a:lnTo>
                    <a:cubicBezTo>
                      <a:pt x="9233" y="504"/>
                      <a:pt x="9760" y="168"/>
                      <a:pt x="10336" y="120"/>
                    </a:cubicBezTo>
                    <a:cubicBezTo>
                      <a:pt x="10935" y="73"/>
                      <a:pt x="11511" y="312"/>
                      <a:pt x="11870" y="744"/>
                    </a:cubicBezTo>
                    <a:lnTo>
                      <a:pt x="11870" y="744"/>
                    </a:lnTo>
                    <a:cubicBezTo>
                      <a:pt x="12350" y="216"/>
                      <a:pt x="13117" y="1"/>
                      <a:pt x="13836" y="168"/>
                    </a:cubicBezTo>
                    <a:cubicBezTo>
                      <a:pt x="14532" y="360"/>
                      <a:pt x="15083" y="888"/>
                      <a:pt x="15203" y="1559"/>
                    </a:cubicBezTo>
                    <a:lnTo>
                      <a:pt x="15203" y="1559"/>
                    </a:lnTo>
                    <a:cubicBezTo>
                      <a:pt x="15803" y="1727"/>
                      <a:pt x="16282" y="2087"/>
                      <a:pt x="16546" y="2614"/>
                    </a:cubicBezTo>
                    <a:cubicBezTo>
                      <a:pt x="16810" y="3118"/>
                      <a:pt x="16834" y="3693"/>
                      <a:pt x="16594" y="4221"/>
                    </a:cubicBezTo>
                    <a:lnTo>
                      <a:pt x="16594" y="4221"/>
                    </a:lnTo>
                    <a:cubicBezTo>
                      <a:pt x="17169" y="4916"/>
                      <a:pt x="17313" y="5851"/>
                      <a:pt x="16954" y="6643"/>
                    </a:cubicBezTo>
                    <a:cubicBezTo>
                      <a:pt x="16594" y="7458"/>
                      <a:pt x="15803" y="8033"/>
                      <a:pt x="14844" y="8177"/>
                    </a:cubicBezTo>
                    <a:cubicBezTo>
                      <a:pt x="14844" y="8921"/>
                      <a:pt x="14388" y="9640"/>
                      <a:pt x="13669" y="10000"/>
                    </a:cubicBezTo>
                    <a:cubicBezTo>
                      <a:pt x="12949" y="10359"/>
                      <a:pt x="12062" y="10335"/>
                      <a:pt x="11367" y="9928"/>
                    </a:cubicBezTo>
                    <a:cubicBezTo>
                      <a:pt x="11079" y="10839"/>
                      <a:pt x="10240" y="11510"/>
                      <a:pt x="9209" y="11654"/>
                    </a:cubicBezTo>
                    <a:cubicBezTo>
                      <a:pt x="8201" y="11798"/>
                      <a:pt x="7194" y="11390"/>
                      <a:pt x="6619" y="10599"/>
                    </a:cubicBezTo>
                    <a:cubicBezTo>
                      <a:pt x="5923" y="10983"/>
                      <a:pt x="5084" y="11103"/>
                      <a:pt x="4293" y="10911"/>
                    </a:cubicBezTo>
                    <a:cubicBezTo>
                      <a:pt x="3502" y="10719"/>
                      <a:pt x="2830" y="10240"/>
                      <a:pt x="2423" y="9568"/>
                    </a:cubicBezTo>
                    <a:lnTo>
                      <a:pt x="2423" y="9568"/>
                    </a:lnTo>
                    <a:cubicBezTo>
                      <a:pt x="1703" y="9664"/>
                      <a:pt x="1008" y="9304"/>
                      <a:pt x="696" y="8705"/>
                    </a:cubicBezTo>
                    <a:cubicBezTo>
                      <a:pt x="360" y="8129"/>
                      <a:pt x="480" y="7410"/>
                      <a:pt x="960" y="6930"/>
                    </a:cubicBezTo>
                    <a:lnTo>
                      <a:pt x="960" y="6930"/>
                    </a:lnTo>
                    <a:cubicBezTo>
                      <a:pt x="336" y="6571"/>
                      <a:pt x="1" y="5875"/>
                      <a:pt x="169" y="5204"/>
                    </a:cubicBezTo>
                    <a:cubicBezTo>
                      <a:pt x="312" y="4533"/>
                      <a:pt x="912" y="4029"/>
                      <a:pt x="1655" y="3957"/>
                    </a:cubicBezTo>
                    <a:close/>
                  </a:path>
                </a:pathLst>
              </a:custGeom>
              <a:noFill/>
              <a:ln w="7800" cap="flat" cmpd="sng">
                <a:solidFill>
                  <a:srgbClr val="B45F0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9"/>
              <p:cNvSpPr/>
              <p:nvPr/>
            </p:nvSpPr>
            <p:spPr>
              <a:xfrm>
                <a:off x="2774400" y="549825"/>
                <a:ext cx="390875" cy="246425"/>
              </a:xfrm>
              <a:custGeom>
                <a:avLst/>
                <a:gdLst/>
                <a:ahLst/>
                <a:cxnLst/>
                <a:rect l="l" t="t" r="r" b="b"/>
                <a:pathLst>
                  <a:path w="15635" h="9857" fill="none" extrusionOk="0">
                    <a:moveTo>
                      <a:pt x="1" y="6187"/>
                    </a:moveTo>
                    <a:lnTo>
                      <a:pt x="1" y="6187"/>
                    </a:lnTo>
                    <a:cubicBezTo>
                      <a:pt x="313" y="6331"/>
                      <a:pt x="648" y="6403"/>
                      <a:pt x="1008" y="6379"/>
                    </a:cubicBezTo>
                    <a:moveTo>
                      <a:pt x="1464" y="8825"/>
                    </a:moveTo>
                    <a:cubicBezTo>
                      <a:pt x="1607" y="8825"/>
                      <a:pt x="1751" y="8777"/>
                      <a:pt x="1895" y="8729"/>
                    </a:cubicBezTo>
                    <a:moveTo>
                      <a:pt x="5660" y="9856"/>
                    </a:moveTo>
                    <a:cubicBezTo>
                      <a:pt x="5564" y="9712"/>
                      <a:pt x="5468" y="9544"/>
                      <a:pt x="5396" y="9377"/>
                    </a:cubicBezTo>
                    <a:moveTo>
                      <a:pt x="10408" y="9185"/>
                    </a:moveTo>
                    <a:lnTo>
                      <a:pt x="10408" y="9185"/>
                    </a:lnTo>
                    <a:cubicBezTo>
                      <a:pt x="10456" y="9017"/>
                      <a:pt x="10504" y="8849"/>
                      <a:pt x="10528" y="8681"/>
                    </a:cubicBezTo>
                    <a:moveTo>
                      <a:pt x="13885" y="7434"/>
                    </a:moveTo>
                    <a:cubicBezTo>
                      <a:pt x="13909" y="6619"/>
                      <a:pt x="13405" y="5876"/>
                      <a:pt x="12614" y="5516"/>
                    </a:cubicBezTo>
                    <a:moveTo>
                      <a:pt x="15635" y="3478"/>
                    </a:moveTo>
                    <a:cubicBezTo>
                      <a:pt x="15515" y="3742"/>
                      <a:pt x="15299" y="4005"/>
                      <a:pt x="15059" y="4197"/>
                    </a:cubicBezTo>
                    <a:moveTo>
                      <a:pt x="14244" y="816"/>
                    </a:moveTo>
                    <a:lnTo>
                      <a:pt x="14244" y="816"/>
                    </a:lnTo>
                    <a:cubicBezTo>
                      <a:pt x="14268" y="936"/>
                      <a:pt x="14292" y="1056"/>
                      <a:pt x="14292" y="1176"/>
                    </a:cubicBezTo>
                    <a:moveTo>
                      <a:pt x="10911" y="1"/>
                    </a:moveTo>
                    <a:lnTo>
                      <a:pt x="10911" y="1"/>
                    </a:lnTo>
                    <a:cubicBezTo>
                      <a:pt x="10791" y="121"/>
                      <a:pt x="10695" y="265"/>
                      <a:pt x="10623" y="433"/>
                    </a:cubicBezTo>
                    <a:moveTo>
                      <a:pt x="8010" y="265"/>
                    </a:moveTo>
                    <a:lnTo>
                      <a:pt x="8010" y="265"/>
                    </a:lnTo>
                    <a:cubicBezTo>
                      <a:pt x="7938" y="361"/>
                      <a:pt x="7890" y="504"/>
                      <a:pt x="7866" y="624"/>
                    </a:cubicBezTo>
                    <a:moveTo>
                      <a:pt x="4677" y="720"/>
                    </a:moveTo>
                    <a:lnTo>
                      <a:pt x="4677" y="720"/>
                    </a:lnTo>
                    <a:cubicBezTo>
                      <a:pt x="4869" y="840"/>
                      <a:pt x="5036" y="960"/>
                      <a:pt x="5204" y="1080"/>
                    </a:cubicBezTo>
                    <a:moveTo>
                      <a:pt x="720" y="3190"/>
                    </a:moveTo>
                    <a:lnTo>
                      <a:pt x="720" y="3190"/>
                    </a:lnTo>
                    <a:cubicBezTo>
                      <a:pt x="720" y="3310"/>
                      <a:pt x="768" y="3430"/>
                      <a:pt x="792" y="3574"/>
                    </a:cubicBezTo>
                  </a:path>
                </a:pathLst>
              </a:custGeom>
              <a:noFill/>
              <a:ln w="7800" cap="flat" cmpd="sng">
                <a:solidFill>
                  <a:srgbClr val="B45F0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9"/>
              <p:cNvSpPr/>
              <p:nvPr/>
            </p:nvSpPr>
            <p:spPr>
              <a:xfrm>
                <a:off x="2325400" y="1380100"/>
                <a:ext cx="432850" cy="294950"/>
              </a:xfrm>
              <a:custGeom>
                <a:avLst/>
                <a:gdLst/>
                <a:ahLst/>
                <a:cxnLst/>
                <a:rect l="l" t="t" r="r" b="b"/>
                <a:pathLst>
                  <a:path w="17314" h="11798" extrusionOk="0">
                    <a:moveTo>
                      <a:pt x="1679" y="3933"/>
                    </a:moveTo>
                    <a:lnTo>
                      <a:pt x="1679" y="3933"/>
                    </a:lnTo>
                    <a:cubicBezTo>
                      <a:pt x="1536" y="2998"/>
                      <a:pt x="1991" y="2063"/>
                      <a:pt x="2830" y="1535"/>
                    </a:cubicBezTo>
                    <a:cubicBezTo>
                      <a:pt x="3670" y="1032"/>
                      <a:pt x="4773" y="984"/>
                      <a:pt x="5660" y="1463"/>
                    </a:cubicBezTo>
                    <a:lnTo>
                      <a:pt x="5660" y="1463"/>
                    </a:lnTo>
                    <a:cubicBezTo>
                      <a:pt x="5948" y="936"/>
                      <a:pt x="6523" y="552"/>
                      <a:pt x="7195" y="456"/>
                    </a:cubicBezTo>
                    <a:cubicBezTo>
                      <a:pt x="7842" y="360"/>
                      <a:pt x="8513" y="576"/>
                      <a:pt x="8969" y="1008"/>
                    </a:cubicBezTo>
                    <a:lnTo>
                      <a:pt x="8969" y="1008"/>
                    </a:lnTo>
                    <a:cubicBezTo>
                      <a:pt x="9233" y="504"/>
                      <a:pt x="9760" y="168"/>
                      <a:pt x="10360" y="120"/>
                    </a:cubicBezTo>
                    <a:cubicBezTo>
                      <a:pt x="10935" y="72"/>
                      <a:pt x="11511" y="312"/>
                      <a:pt x="11870" y="744"/>
                    </a:cubicBezTo>
                    <a:lnTo>
                      <a:pt x="11870" y="744"/>
                    </a:lnTo>
                    <a:cubicBezTo>
                      <a:pt x="12350" y="216"/>
                      <a:pt x="13117" y="0"/>
                      <a:pt x="13837" y="168"/>
                    </a:cubicBezTo>
                    <a:cubicBezTo>
                      <a:pt x="14556" y="360"/>
                      <a:pt x="15083" y="888"/>
                      <a:pt x="15227" y="1559"/>
                    </a:cubicBezTo>
                    <a:lnTo>
                      <a:pt x="15227" y="1559"/>
                    </a:lnTo>
                    <a:cubicBezTo>
                      <a:pt x="15803" y="1727"/>
                      <a:pt x="16282" y="2087"/>
                      <a:pt x="16546" y="2614"/>
                    </a:cubicBezTo>
                    <a:cubicBezTo>
                      <a:pt x="16810" y="3118"/>
                      <a:pt x="16834" y="3693"/>
                      <a:pt x="16594" y="4221"/>
                    </a:cubicBezTo>
                    <a:lnTo>
                      <a:pt x="16594" y="4221"/>
                    </a:lnTo>
                    <a:cubicBezTo>
                      <a:pt x="17170" y="4916"/>
                      <a:pt x="17313" y="5851"/>
                      <a:pt x="16954" y="6643"/>
                    </a:cubicBezTo>
                    <a:cubicBezTo>
                      <a:pt x="16594" y="7458"/>
                      <a:pt x="15803" y="8033"/>
                      <a:pt x="14868" y="8177"/>
                    </a:cubicBezTo>
                    <a:cubicBezTo>
                      <a:pt x="14844" y="8921"/>
                      <a:pt x="14388" y="9640"/>
                      <a:pt x="13669" y="10000"/>
                    </a:cubicBezTo>
                    <a:cubicBezTo>
                      <a:pt x="12949" y="10359"/>
                      <a:pt x="12062" y="10335"/>
                      <a:pt x="11367" y="9928"/>
                    </a:cubicBezTo>
                    <a:cubicBezTo>
                      <a:pt x="11079" y="10839"/>
                      <a:pt x="10240" y="11510"/>
                      <a:pt x="9233" y="11654"/>
                    </a:cubicBezTo>
                    <a:cubicBezTo>
                      <a:pt x="8202" y="11798"/>
                      <a:pt x="7195" y="11390"/>
                      <a:pt x="6619" y="10599"/>
                    </a:cubicBezTo>
                    <a:cubicBezTo>
                      <a:pt x="5924" y="10983"/>
                      <a:pt x="5084" y="11103"/>
                      <a:pt x="4293" y="10911"/>
                    </a:cubicBezTo>
                    <a:cubicBezTo>
                      <a:pt x="3502" y="10719"/>
                      <a:pt x="2830" y="10239"/>
                      <a:pt x="2423" y="9568"/>
                    </a:cubicBezTo>
                    <a:lnTo>
                      <a:pt x="2423" y="9568"/>
                    </a:lnTo>
                    <a:cubicBezTo>
                      <a:pt x="1703" y="9664"/>
                      <a:pt x="1008" y="9304"/>
                      <a:pt x="696" y="8705"/>
                    </a:cubicBezTo>
                    <a:cubicBezTo>
                      <a:pt x="361" y="8129"/>
                      <a:pt x="480" y="7410"/>
                      <a:pt x="960" y="6930"/>
                    </a:cubicBezTo>
                    <a:lnTo>
                      <a:pt x="960" y="6930"/>
                    </a:lnTo>
                    <a:cubicBezTo>
                      <a:pt x="337" y="6571"/>
                      <a:pt x="1" y="5875"/>
                      <a:pt x="169" y="5204"/>
                    </a:cubicBezTo>
                    <a:cubicBezTo>
                      <a:pt x="313" y="4532"/>
                      <a:pt x="912" y="4029"/>
                      <a:pt x="1655" y="3957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9"/>
              <p:cNvSpPr/>
              <p:nvPr/>
            </p:nvSpPr>
            <p:spPr>
              <a:xfrm>
                <a:off x="2349400" y="1398675"/>
                <a:ext cx="390875" cy="246425"/>
              </a:xfrm>
              <a:custGeom>
                <a:avLst/>
                <a:gdLst/>
                <a:ahLst/>
                <a:cxnLst/>
                <a:rect l="l" t="t" r="r" b="b"/>
                <a:pathLst>
                  <a:path w="15635" h="9857" extrusionOk="0">
                    <a:moveTo>
                      <a:pt x="0" y="6187"/>
                    </a:moveTo>
                    <a:lnTo>
                      <a:pt x="0" y="6187"/>
                    </a:lnTo>
                    <a:cubicBezTo>
                      <a:pt x="312" y="6331"/>
                      <a:pt x="647" y="6403"/>
                      <a:pt x="1007" y="6379"/>
                    </a:cubicBezTo>
                    <a:moveTo>
                      <a:pt x="1463" y="8825"/>
                    </a:moveTo>
                    <a:cubicBezTo>
                      <a:pt x="1607" y="8825"/>
                      <a:pt x="1751" y="8777"/>
                      <a:pt x="1894" y="8729"/>
                    </a:cubicBezTo>
                    <a:moveTo>
                      <a:pt x="5659" y="9856"/>
                    </a:moveTo>
                    <a:cubicBezTo>
                      <a:pt x="5563" y="9712"/>
                      <a:pt x="5467" y="9544"/>
                      <a:pt x="5395" y="9376"/>
                    </a:cubicBezTo>
                    <a:moveTo>
                      <a:pt x="10407" y="9185"/>
                    </a:moveTo>
                    <a:lnTo>
                      <a:pt x="10407" y="9185"/>
                    </a:lnTo>
                    <a:cubicBezTo>
                      <a:pt x="10479" y="9017"/>
                      <a:pt x="10503" y="8849"/>
                      <a:pt x="10527" y="8681"/>
                    </a:cubicBezTo>
                    <a:moveTo>
                      <a:pt x="13908" y="7434"/>
                    </a:moveTo>
                    <a:cubicBezTo>
                      <a:pt x="13908" y="6619"/>
                      <a:pt x="13404" y="5876"/>
                      <a:pt x="12613" y="5516"/>
                    </a:cubicBezTo>
                    <a:moveTo>
                      <a:pt x="15634" y="3478"/>
                    </a:moveTo>
                    <a:cubicBezTo>
                      <a:pt x="15514" y="3741"/>
                      <a:pt x="15298" y="4005"/>
                      <a:pt x="15059" y="4197"/>
                    </a:cubicBezTo>
                    <a:moveTo>
                      <a:pt x="14267" y="816"/>
                    </a:moveTo>
                    <a:lnTo>
                      <a:pt x="14267" y="816"/>
                    </a:lnTo>
                    <a:cubicBezTo>
                      <a:pt x="14267" y="936"/>
                      <a:pt x="14291" y="1056"/>
                      <a:pt x="14291" y="1176"/>
                    </a:cubicBezTo>
                    <a:moveTo>
                      <a:pt x="10910" y="1"/>
                    </a:moveTo>
                    <a:lnTo>
                      <a:pt x="10910" y="1"/>
                    </a:lnTo>
                    <a:cubicBezTo>
                      <a:pt x="10790" y="121"/>
                      <a:pt x="10695" y="265"/>
                      <a:pt x="10623" y="432"/>
                    </a:cubicBezTo>
                    <a:moveTo>
                      <a:pt x="8009" y="265"/>
                    </a:moveTo>
                    <a:lnTo>
                      <a:pt x="8009" y="265"/>
                    </a:lnTo>
                    <a:cubicBezTo>
                      <a:pt x="7961" y="360"/>
                      <a:pt x="7913" y="504"/>
                      <a:pt x="7865" y="624"/>
                    </a:cubicBezTo>
                    <a:moveTo>
                      <a:pt x="4700" y="720"/>
                    </a:moveTo>
                    <a:lnTo>
                      <a:pt x="4700" y="720"/>
                    </a:lnTo>
                    <a:cubicBezTo>
                      <a:pt x="4868" y="840"/>
                      <a:pt x="5036" y="960"/>
                      <a:pt x="5203" y="1080"/>
                    </a:cubicBezTo>
                    <a:moveTo>
                      <a:pt x="719" y="3190"/>
                    </a:moveTo>
                    <a:lnTo>
                      <a:pt x="719" y="3190"/>
                    </a:lnTo>
                    <a:cubicBezTo>
                      <a:pt x="719" y="3310"/>
                      <a:pt x="767" y="3430"/>
                      <a:pt x="791" y="3574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9"/>
              <p:cNvSpPr/>
              <p:nvPr/>
            </p:nvSpPr>
            <p:spPr>
              <a:xfrm>
                <a:off x="2325400" y="1380100"/>
                <a:ext cx="432850" cy="294950"/>
              </a:xfrm>
              <a:custGeom>
                <a:avLst/>
                <a:gdLst/>
                <a:ahLst/>
                <a:cxnLst/>
                <a:rect l="l" t="t" r="r" b="b"/>
                <a:pathLst>
                  <a:path w="17314" h="11798" fill="none" extrusionOk="0">
                    <a:moveTo>
                      <a:pt x="1679" y="3933"/>
                    </a:moveTo>
                    <a:lnTo>
                      <a:pt x="1679" y="3933"/>
                    </a:lnTo>
                    <a:cubicBezTo>
                      <a:pt x="1536" y="2998"/>
                      <a:pt x="1991" y="2063"/>
                      <a:pt x="2830" y="1535"/>
                    </a:cubicBezTo>
                    <a:cubicBezTo>
                      <a:pt x="3670" y="1032"/>
                      <a:pt x="4773" y="984"/>
                      <a:pt x="5660" y="1463"/>
                    </a:cubicBezTo>
                    <a:lnTo>
                      <a:pt x="5660" y="1463"/>
                    </a:lnTo>
                    <a:cubicBezTo>
                      <a:pt x="5948" y="936"/>
                      <a:pt x="6523" y="552"/>
                      <a:pt x="7195" y="456"/>
                    </a:cubicBezTo>
                    <a:cubicBezTo>
                      <a:pt x="7842" y="360"/>
                      <a:pt x="8513" y="576"/>
                      <a:pt x="8969" y="1008"/>
                    </a:cubicBezTo>
                    <a:lnTo>
                      <a:pt x="8969" y="1008"/>
                    </a:lnTo>
                    <a:cubicBezTo>
                      <a:pt x="9233" y="504"/>
                      <a:pt x="9760" y="168"/>
                      <a:pt x="10360" y="120"/>
                    </a:cubicBezTo>
                    <a:cubicBezTo>
                      <a:pt x="10935" y="72"/>
                      <a:pt x="11511" y="312"/>
                      <a:pt x="11870" y="744"/>
                    </a:cubicBezTo>
                    <a:lnTo>
                      <a:pt x="11870" y="744"/>
                    </a:lnTo>
                    <a:cubicBezTo>
                      <a:pt x="12350" y="216"/>
                      <a:pt x="13117" y="0"/>
                      <a:pt x="13837" y="168"/>
                    </a:cubicBezTo>
                    <a:cubicBezTo>
                      <a:pt x="14556" y="360"/>
                      <a:pt x="15083" y="888"/>
                      <a:pt x="15227" y="1559"/>
                    </a:cubicBezTo>
                    <a:lnTo>
                      <a:pt x="15227" y="1559"/>
                    </a:lnTo>
                    <a:cubicBezTo>
                      <a:pt x="15803" y="1727"/>
                      <a:pt x="16282" y="2087"/>
                      <a:pt x="16546" y="2614"/>
                    </a:cubicBezTo>
                    <a:cubicBezTo>
                      <a:pt x="16810" y="3118"/>
                      <a:pt x="16834" y="3693"/>
                      <a:pt x="16594" y="4221"/>
                    </a:cubicBezTo>
                    <a:lnTo>
                      <a:pt x="16594" y="4221"/>
                    </a:lnTo>
                    <a:cubicBezTo>
                      <a:pt x="17170" y="4916"/>
                      <a:pt x="17313" y="5851"/>
                      <a:pt x="16954" y="6643"/>
                    </a:cubicBezTo>
                    <a:cubicBezTo>
                      <a:pt x="16594" y="7458"/>
                      <a:pt x="15803" y="8033"/>
                      <a:pt x="14868" y="8177"/>
                    </a:cubicBezTo>
                    <a:cubicBezTo>
                      <a:pt x="14844" y="8921"/>
                      <a:pt x="14388" y="9640"/>
                      <a:pt x="13669" y="10000"/>
                    </a:cubicBezTo>
                    <a:cubicBezTo>
                      <a:pt x="12949" y="10359"/>
                      <a:pt x="12062" y="10335"/>
                      <a:pt x="11367" y="9928"/>
                    </a:cubicBezTo>
                    <a:cubicBezTo>
                      <a:pt x="11079" y="10839"/>
                      <a:pt x="10240" y="11510"/>
                      <a:pt x="9233" y="11654"/>
                    </a:cubicBezTo>
                    <a:cubicBezTo>
                      <a:pt x="8202" y="11798"/>
                      <a:pt x="7195" y="11390"/>
                      <a:pt x="6619" y="10599"/>
                    </a:cubicBezTo>
                    <a:cubicBezTo>
                      <a:pt x="5924" y="10983"/>
                      <a:pt x="5084" y="11103"/>
                      <a:pt x="4293" y="10911"/>
                    </a:cubicBezTo>
                    <a:cubicBezTo>
                      <a:pt x="3502" y="10719"/>
                      <a:pt x="2830" y="10239"/>
                      <a:pt x="2423" y="9568"/>
                    </a:cubicBezTo>
                    <a:lnTo>
                      <a:pt x="2423" y="9568"/>
                    </a:lnTo>
                    <a:cubicBezTo>
                      <a:pt x="1703" y="9664"/>
                      <a:pt x="1008" y="9304"/>
                      <a:pt x="696" y="8705"/>
                    </a:cubicBezTo>
                    <a:cubicBezTo>
                      <a:pt x="361" y="8129"/>
                      <a:pt x="480" y="7410"/>
                      <a:pt x="960" y="6930"/>
                    </a:cubicBezTo>
                    <a:lnTo>
                      <a:pt x="960" y="6930"/>
                    </a:lnTo>
                    <a:cubicBezTo>
                      <a:pt x="337" y="6571"/>
                      <a:pt x="1" y="5875"/>
                      <a:pt x="169" y="5204"/>
                    </a:cubicBezTo>
                    <a:cubicBezTo>
                      <a:pt x="313" y="4532"/>
                      <a:pt x="912" y="4029"/>
                      <a:pt x="1655" y="3957"/>
                    </a:cubicBezTo>
                    <a:close/>
                  </a:path>
                </a:pathLst>
              </a:custGeom>
              <a:noFill/>
              <a:ln w="7800" cap="flat" cmpd="sng">
                <a:solidFill>
                  <a:srgbClr val="B45F0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9"/>
              <p:cNvSpPr/>
              <p:nvPr/>
            </p:nvSpPr>
            <p:spPr>
              <a:xfrm>
                <a:off x="2349400" y="1398675"/>
                <a:ext cx="390875" cy="246425"/>
              </a:xfrm>
              <a:custGeom>
                <a:avLst/>
                <a:gdLst/>
                <a:ahLst/>
                <a:cxnLst/>
                <a:rect l="l" t="t" r="r" b="b"/>
                <a:pathLst>
                  <a:path w="15635" h="9857" fill="none" extrusionOk="0">
                    <a:moveTo>
                      <a:pt x="0" y="6187"/>
                    </a:moveTo>
                    <a:lnTo>
                      <a:pt x="0" y="6187"/>
                    </a:lnTo>
                    <a:cubicBezTo>
                      <a:pt x="312" y="6331"/>
                      <a:pt x="647" y="6403"/>
                      <a:pt x="1007" y="6379"/>
                    </a:cubicBezTo>
                    <a:moveTo>
                      <a:pt x="1463" y="8825"/>
                    </a:moveTo>
                    <a:cubicBezTo>
                      <a:pt x="1607" y="8825"/>
                      <a:pt x="1751" y="8777"/>
                      <a:pt x="1894" y="8729"/>
                    </a:cubicBezTo>
                    <a:moveTo>
                      <a:pt x="5659" y="9856"/>
                    </a:moveTo>
                    <a:cubicBezTo>
                      <a:pt x="5563" y="9712"/>
                      <a:pt x="5467" y="9544"/>
                      <a:pt x="5395" y="9376"/>
                    </a:cubicBezTo>
                    <a:moveTo>
                      <a:pt x="10407" y="9185"/>
                    </a:moveTo>
                    <a:lnTo>
                      <a:pt x="10407" y="9185"/>
                    </a:lnTo>
                    <a:cubicBezTo>
                      <a:pt x="10479" y="9017"/>
                      <a:pt x="10503" y="8849"/>
                      <a:pt x="10527" y="8681"/>
                    </a:cubicBezTo>
                    <a:moveTo>
                      <a:pt x="13908" y="7434"/>
                    </a:moveTo>
                    <a:cubicBezTo>
                      <a:pt x="13908" y="6619"/>
                      <a:pt x="13404" y="5876"/>
                      <a:pt x="12613" y="5516"/>
                    </a:cubicBezTo>
                    <a:moveTo>
                      <a:pt x="15634" y="3478"/>
                    </a:moveTo>
                    <a:cubicBezTo>
                      <a:pt x="15514" y="3741"/>
                      <a:pt x="15298" y="4005"/>
                      <a:pt x="15059" y="4197"/>
                    </a:cubicBezTo>
                    <a:moveTo>
                      <a:pt x="14267" y="816"/>
                    </a:moveTo>
                    <a:lnTo>
                      <a:pt x="14267" y="816"/>
                    </a:lnTo>
                    <a:cubicBezTo>
                      <a:pt x="14267" y="936"/>
                      <a:pt x="14291" y="1056"/>
                      <a:pt x="14291" y="1176"/>
                    </a:cubicBezTo>
                    <a:moveTo>
                      <a:pt x="10910" y="1"/>
                    </a:moveTo>
                    <a:lnTo>
                      <a:pt x="10910" y="1"/>
                    </a:lnTo>
                    <a:cubicBezTo>
                      <a:pt x="10790" y="121"/>
                      <a:pt x="10695" y="265"/>
                      <a:pt x="10623" y="432"/>
                    </a:cubicBezTo>
                    <a:moveTo>
                      <a:pt x="8009" y="265"/>
                    </a:moveTo>
                    <a:lnTo>
                      <a:pt x="8009" y="265"/>
                    </a:lnTo>
                    <a:cubicBezTo>
                      <a:pt x="7961" y="360"/>
                      <a:pt x="7913" y="504"/>
                      <a:pt x="7865" y="624"/>
                    </a:cubicBezTo>
                    <a:moveTo>
                      <a:pt x="4700" y="720"/>
                    </a:moveTo>
                    <a:lnTo>
                      <a:pt x="4700" y="720"/>
                    </a:lnTo>
                    <a:cubicBezTo>
                      <a:pt x="4868" y="840"/>
                      <a:pt x="5036" y="960"/>
                      <a:pt x="5203" y="1080"/>
                    </a:cubicBezTo>
                    <a:moveTo>
                      <a:pt x="719" y="3190"/>
                    </a:moveTo>
                    <a:lnTo>
                      <a:pt x="719" y="3190"/>
                    </a:lnTo>
                    <a:cubicBezTo>
                      <a:pt x="719" y="3310"/>
                      <a:pt x="767" y="3430"/>
                      <a:pt x="791" y="3574"/>
                    </a:cubicBezTo>
                  </a:path>
                </a:pathLst>
              </a:custGeom>
              <a:noFill/>
              <a:ln w="7800" cap="flat" cmpd="sng">
                <a:solidFill>
                  <a:srgbClr val="B45F0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9"/>
              <p:cNvSpPr/>
              <p:nvPr/>
            </p:nvSpPr>
            <p:spPr>
              <a:xfrm>
                <a:off x="1613850" y="1380100"/>
                <a:ext cx="432825" cy="2949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1798" extrusionOk="0">
                    <a:moveTo>
                      <a:pt x="1679" y="3933"/>
                    </a:moveTo>
                    <a:lnTo>
                      <a:pt x="1679" y="3933"/>
                    </a:lnTo>
                    <a:cubicBezTo>
                      <a:pt x="1535" y="2998"/>
                      <a:pt x="1991" y="2063"/>
                      <a:pt x="2830" y="1535"/>
                    </a:cubicBezTo>
                    <a:cubicBezTo>
                      <a:pt x="3693" y="1032"/>
                      <a:pt x="4772" y="984"/>
                      <a:pt x="5659" y="1463"/>
                    </a:cubicBezTo>
                    <a:lnTo>
                      <a:pt x="5659" y="1463"/>
                    </a:lnTo>
                    <a:cubicBezTo>
                      <a:pt x="5971" y="936"/>
                      <a:pt x="6522" y="552"/>
                      <a:pt x="7194" y="456"/>
                    </a:cubicBezTo>
                    <a:cubicBezTo>
                      <a:pt x="7841" y="360"/>
                      <a:pt x="8513" y="576"/>
                      <a:pt x="8968" y="1008"/>
                    </a:cubicBezTo>
                    <a:lnTo>
                      <a:pt x="8968" y="1008"/>
                    </a:lnTo>
                    <a:cubicBezTo>
                      <a:pt x="9232" y="504"/>
                      <a:pt x="9760" y="168"/>
                      <a:pt x="10359" y="120"/>
                    </a:cubicBezTo>
                    <a:cubicBezTo>
                      <a:pt x="10935" y="72"/>
                      <a:pt x="11534" y="312"/>
                      <a:pt x="11894" y="744"/>
                    </a:cubicBezTo>
                    <a:lnTo>
                      <a:pt x="11894" y="744"/>
                    </a:lnTo>
                    <a:cubicBezTo>
                      <a:pt x="12349" y="216"/>
                      <a:pt x="13117" y="0"/>
                      <a:pt x="13836" y="168"/>
                    </a:cubicBezTo>
                    <a:cubicBezTo>
                      <a:pt x="14555" y="360"/>
                      <a:pt x="15083" y="888"/>
                      <a:pt x="15227" y="1559"/>
                    </a:cubicBezTo>
                    <a:lnTo>
                      <a:pt x="15227" y="1559"/>
                    </a:lnTo>
                    <a:cubicBezTo>
                      <a:pt x="15802" y="1727"/>
                      <a:pt x="16306" y="2087"/>
                      <a:pt x="16570" y="2614"/>
                    </a:cubicBezTo>
                    <a:cubicBezTo>
                      <a:pt x="16833" y="3118"/>
                      <a:pt x="16833" y="3693"/>
                      <a:pt x="16594" y="4221"/>
                    </a:cubicBezTo>
                    <a:lnTo>
                      <a:pt x="16594" y="4221"/>
                    </a:lnTo>
                    <a:cubicBezTo>
                      <a:pt x="17169" y="4916"/>
                      <a:pt x="17313" y="5851"/>
                      <a:pt x="16953" y="6643"/>
                    </a:cubicBezTo>
                    <a:cubicBezTo>
                      <a:pt x="16594" y="7458"/>
                      <a:pt x="15802" y="8033"/>
                      <a:pt x="14867" y="8177"/>
                    </a:cubicBezTo>
                    <a:cubicBezTo>
                      <a:pt x="14843" y="8921"/>
                      <a:pt x="14411" y="9640"/>
                      <a:pt x="13692" y="10000"/>
                    </a:cubicBezTo>
                    <a:cubicBezTo>
                      <a:pt x="12949" y="10359"/>
                      <a:pt x="12086" y="10335"/>
                      <a:pt x="11390" y="9928"/>
                    </a:cubicBezTo>
                    <a:cubicBezTo>
                      <a:pt x="11078" y="10839"/>
                      <a:pt x="10239" y="11510"/>
                      <a:pt x="9232" y="11654"/>
                    </a:cubicBezTo>
                    <a:cubicBezTo>
                      <a:pt x="8201" y="11798"/>
                      <a:pt x="7194" y="11390"/>
                      <a:pt x="6618" y="10599"/>
                    </a:cubicBezTo>
                    <a:cubicBezTo>
                      <a:pt x="5923" y="10983"/>
                      <a:pt x="5084" y="11103"/>
                      <a:pt x="4292" y="10911"/>
                    </a:cubicBezTo>
                    <a:cubicBezTo>
                      <a:pt x="3501" y="10719"/>
                      <a:pt x="2830" y="10239"/>
                      <a:pt x="2422" y="9568"/>
                    </a:cubicBezTo>
                    <a:lnTo>
                      <a:pt x="2422" y="9568"/>
                    </a:lnTo>
                    <a:cubicBezTo>
                      <a:pt x="1703" y="9664"/>
                      <a:pt x="1031" y="9304"/>
                      <a:pt x="696" y="8705"/>
                    </a:cubicBezTo>
                    <a:cubicBezTo>
                      <a:pt x="360" y="8129"/>
                      <a:pt x="480" y="7410"/>
                      <a:pt x="983" y="6930"/>
                    </a:cubicBezTo>
                    <a:lnTo>
                      <a:pt x="983" y="6930"/>
                    </a:lnTo>
                    <a:cubicBezTo>
                      <a:pt x="336" y="6571"/>
                      <a:pt x="0" y="5875"/>
                      <a:pt x="168" y="5204"/>
                    </a:cubicBezTo>
                    <a:cubicBezTo>
                      <a:pt x="336" y="4532"/>
                      <a:pt x="935" y="4029"/>
                      <a:pt x="1655" y="3957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9"/>
              <p:cNvSpPr/>
              <p:nvPr/>
            </p:nvSpPr>
            <p:spPr>
              <a:xfrm>
                <a:off x="1638425" y="1398675"/>
                <a:ext cx="390275" cy="246425"/>
              </a:xfrm>
              <a:custGeom>
                <a:avLst/>
                <a:gdLst/>
                <a:ahLst/>
                <a:cxnLst/>
                <a:rect l="l" t="t" r="r" b="b"/>
                <a:pathLst>
                  <a:path w="15611" h="9857" extrusionOk="0">
                    <a:moveTo>
                      <a:pt x="0" y="6187"/>
                    </a:moveTo>
                    <a:lnTo>
                      <a:pt x="0" y="6187"/>
                    </a:lnTo>
                    <a:cubicBezTo>
                      <a:pt x="288" y="6331"/>
                      <a:pt x="648" y="6403"/>
                      <a:pt x="984" y="6379"/>
                    </a:cubicBezTo>
                    <a:moveTo>
                      <a:pt x="1439" y="8825"/>
                    </a:moveTo>
                    <a:cubicBezTo>
                      <a:pt x="1583" y="8825"/>
                      <a:pt x="1751" y="8777"/>
                      <a:pt x="1871" y="8729"/>
                    </a:cubicBezTo>
                    <a:moveTo>
                      <a:pt x="5635" y="9856"/>
                    </a:moveTo>
                    <a:cubicBezTo>
                      <a:pt x="5539" y="9712"/>
                      <a:pt x="5444" y="9544"/>
                      <a:pt x="5372" y="9376"/>
                    </a:cubicBezTo>
                    <a:moveTo>
                      <a:pt x="10407" y="9185"/>
                    </a:moveTo>
                    <a:lnTo>
                      <a:pt x="10407" y="9185"/>
                    </a:lnTo>
                    <a:cubicBezTo>
                      <a:pt x="10455" y="9017"/>
                      <a:pt x="10479" y="8849"/>
                      <a:pt x="10503" y="8681"/>
                    </a:cubicBezTo>
                    <a:moveTo>
                      <a:pt x="13884" y="7434"/>
                    </a:moveTo>
                    <a:cubicBezTo>
                      <a:pt x="13884" y="6619"/>
                      <a:pt x="13380" y="5876"/>
                      <a:pt x="12589" y="5516"/>
                    </a:cubicBezTo>
                    <a:moveTo>
                      <a:pt x="15611" y="3478"/>
                    </a:moveTo>
                    <a:cubicBezTo>
                      <a:pt x="15491" y="3741"/>
                      <a:pt x="15299" y="4005"/>
                      <a:pt x="15035" y="4197"/>
                    </a:cubicBezTo>
                    <a:moveTo>
                      <a:pt x="14244" y="816"/>
                    </a:moveTo>
                    <a:lnTo>
                      <a:pt x="14244" y="816"/>
                    </a:lnTo>
                    <a:cubicBezTo>
                      <a:pt x="14268" y="936"/>
                      <a:pt x="14268" y="1056"/>
                      <a:pt x="14268" y="1176"/>
                    </a:cubicBezTo>
                    <a:moveTo>
                      <a:pt x="10911" y="1"/>
                    </a:moveTo>
                    <a:lnTo>
                      <a:pt x="10911" y="1"/>
                    </a:lnTo>
                    <a:cubicBezTo>
                      <a:pt x="10791" y="121"/>
                      <a:pt x="10671" y="265"/>
                      <a:pt x="10599" y="432"/>
                    </a:cubicBezTo>
                    <a:moveTo>
                      <a:pt x="7985" y="265"/>
                    </a:moveTo>
                    <a:lnTo>
                      <a:pt x="7985" y="265"/>
                    </a:lnTo>
                    <a:cubicBezTo>
                      <a:pt x="7937" y="360"/>
                      <a:pt x="7889" y="504"/>
                      <a:pt x="7865" y="624"/>
                    </a:cubicBezTo>
                    <a:moveTo>
                      <a:pt x="4676" y="720"/>
                    </a:moveTo>
                    <a:lnTo>
                      <a:pt x="4676" y="720"/>
                    </a:lnTo>
                    <a:cubicBezTo>
                      <a:pt x="4868" y="840"/>
                      <a:pt x="5036" y="960"/>
                      <a:pt x="5180" y="1080"/>
                    </a:cubicBezTo>
                    <a:moveTo>
                      <a:pt x="696" y="3190"/>
                    </a:moveTo>
                    <a:lnTo>
                      <a:pt x="696" y="3190"/>
                    </a:lnTo>
                    <a:cubicBezTo>
                      <a:pt x="720" y="3310"/>
                      <a:pt x="744" y="3430"/>
                      <a:pt x="792" y="3574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9"/>
              <p:cNvSpPr/>
              <p:nvPr/>
            </p:nvSpPr>
            <p:spPr>
              <a:xfrm>
                <a:off x="1613850" y="1380100"/>
                <a:ext cx="432825" cy="2949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1798" fill="none" extrusionOk="0">
                    <a:moveTo>
                      <a:pt x="1679" y="3933"/>
                    </a:moveTo>
                    <a:lnTo>
                      <a:pt x="1679" y="3933"/>
                    </a:lnTo>
                    <a:cubicBezTo>
                      <a:pt x="1535" y="2998"/>
                      <a:pt x="1991" y="2063"/>
                      <a:pt x="2830" y="1535"/>
                    </a:cubicBezTo>
                    <a:cubicBezTo>
                      <a:pt x="3693" y="1032"/>
                      <a:pt x="4772" y="984"/>
                      <a:pt x="5659" y="1463"/>
                    </a:cubicBezTo>
                    <a:lnTo>
                      <a:pt x="5659" y="1463"/>
                    </a:lnTo>
                    <a:cubicBezTo>
                      <a:pt x="5971" y="936"/>
                      <a:pt x="6522" y="552"/>
                      <a:pt x="7194" y="456"/>
                    </a:cubicBezTo>
                    <a:cubicBezTo>
                      <a:pt x="7841" y="360"/>
                      <a:pt x="8513" y="576"/>
                      <a:pt x="8968" y="1008"/>
                    </a:cubicBezTo>
                    <a:lnTo>
                      <a:pt x="8968" y="1008"/>
                    </a:lnTo>
                    <a:cubicBezTo>
                      <a:pt x="9232" y="504"/>
                      <a:pt x="9760" y="168"/>
                      <a:pt x="10359" y="120"/>
                    </a:cubicBezTo>
                    <a:cubicBezTo>
                      <a:pt x="10935" y="72"/>
                      <a:pt x="11534" y="312"/>
                      <a:pt x="11894" y="744"/>
                    </a:cubicBezTo>
                    <a:lnTo>
                      <a:pt x="11894" y="744"/>
                    </a:lnTo>
                    <a:cubicBezTo>
                      <a:pt x="12349" y="216"/>
                      <a:pt x="13117" y="0"/>
                      <a:pt x="13836" y="168"/>
                    </a:cubicBezTo>
                    <a:cubicBezTo>
                      <a:pt x="14555" y="360"/>
                      <a:pt x="15083" y="888"/>
                      <a:pt x="15227" y="1559"/>
                    </a:cubicBezTo>
                    <a:lnTo>
                      <a:pt x="15227" y="1559"/>
                    </a:lnTo>
                    <a:cubicBezTo>
                      <a:pt x="15802" y="1727"/>
                      <a:pt x="16306" y="2087"/>
                      <a:pt x="16570" y="2614"/>
                    </a:cubicBezTo>
                    <a:cubicBezTo>
                      <a:pt x="16833" y="3118"/>
                      <a:pt x="16833" y="3693"/>
                      <a:pt x="16594" y="4221"/>
                    </a:cubicBezTo>
                    <a:lnTo>
                      <a:pt x="16594" y="4221"/>
                    </a:lnTo>
                    <a:cubicBezTo>
                      <a:pt x="17169" y="4916"/>
                      <a:pt x="17313" y="5851"/>
                      <a:pt x="16953" y="6643"/>
                    </a:cubicBezTo>
                    <a:cubicBezTo>
                      <a:pt x="16594" y="7458"/>
                      <a:pt x="15802" y="8033"/>
                      <a:pt x="14867" y="8177"/>
                    </a:cubicBezTo>
                    <a:cubicBezTo>
                      <a:pt x="14843" y="8921"/>
                      <a:pt x="14411" y="9640"/>
                      <a:pt x="13692" y="10000"/>
                    </a:cubicBezTo>
                    <a:cubicBezTo>
                      <a:pt x="12949" y="10359"/>
                      <a:pt x="12086" y="10335"/>
                      <a:pt x="11390" y="9928"/>
                    </a:cubicBezTo>
                    <a:cubicBezTo>
                      <a:pt x="11078" y="10839"/>
                      <a:pt x="10239" y="11510"/>
                      <a:pt x="9232" y="11654"/>
                    </a:cubicBezTo>
                    <a:cubicBezTo>
                      <a:pt x="8201" y="11798"/>
                      <a:pt x="7194" y="11390"/>
                      <a:pt x="6618" y="10599"/>
                    </a:cubicBezTo>
                    <a:cubicBezTo>
                      <a:pt x="5923" y="10983"/>
                      <a:pt x="5084" y="11103"/>
                      <a:pt x="4292" y="10911"/>
                    </a:cubicBezTo>
                    <a:cubicBezTo>
                      <a:pt x="3501" y="10719"/>
                      <a:pt x="2830" y="10239"/>
                      <a:pt x="2422" y="9568"/>
                    </a:cubicBezTo>
                    <a:lnTo>
                      <a:pt x="2422" y="9568"/>
                    </a:lnTo>
                    <a:cubicBezTo>
                      <a:pt x="1703" y="9664"/>
                      <a:pt x="1031" y="9304"/>
                      <a:pt x="696" y="8705"/>
                    </a:cubicBezTo>
                    <a:cubicBezTo>
                      <a:pt x="360" y="8129"/>
                      <a:pt x="480" y="7410"/>
                      <a:pt x="983" y="6930"/>
                    </a:cubicBezTo>
                    <a:lnTo>
                      <a:pt x="983" y="6930"/>
                    </a:lnTo>
                    <a:cubicBezTo>
                      <a:pt x="336" y="6571"/>
                      <a:pt x="0" y="5875"/>
                      <a:pt x="168" y="5204"/>
                    </a:cubicBezTo>
                    <a:cubicBezTo>
                      <a:pt x="336" y="4532"/>
                      <a:pt x="935" y="4029"/>
                      <a:pt x="1655" y="3957"/>
                    </a:cubicBezTo>
                    <a:close/>
                  </a:path>
                </a:pathLst>
              </a:custGeom>
              <a:noFill/>
              <a:ln w="7800" cap="flat" cmpd="sng">
                <a:solidFill>
                  <a:srgbClr val="B45F0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29"/>
              <p:cNvSpPr/>
              <p:nvPr/>
            </p:nvSpPr>
            <p:spPr>
              <a:xfrm>
                <a:off x="1638425" y="1398675"/>
                <a:ext cx="390275" cy="246425"/>
              </a:xfrm>
              <a:custGeom>
                <a:avLst/>
                <a:gdLst/>
                <a:ahLst/>
                <a:cxnLst/>
                <a:rect l="l" t="t" r="r" b="b"/>
                <a:pathLst>
                  <a:path w="15611" h="9857" fill="none" extrusionOk="0">
                    <a:moveTo>
                      <a:pt x="0" y="6187"/>
                    </a:moveTo>
                    <a:lnTo>
                      <a:pt x="0" y="6187"/>
                    </a:lnTo>
                    <a:cubicBezTo>
                      <a:pt x="288" y="6331"/>
                      <a:pt x="648" y="6403"/>
                      <a:pt x="984" y="6379"/>
                    </a:cubicBezTo>
                    <a:moveTo>
                      <a:pt x="1439" y="8825"/>
                    </a:moveTo>
                    <a:cubicBezTo>
                      <a:pt x="1583" y="8825"/>
                      <a:pt x="1751" y="8777"/>
                      <a:pt x="1871" y="8729"/>
                    </a:cubicBezTo>
                    <a:moveTo>
                      <a:pt x="5635" y="9856"/>
                    </a:moveTo>
                    <a:cubicBezTo>
                      <a:pt x="5539" y="9712"/>
                      <a:pt x="5444" y="9544"/>
                      <a:pt x="5372" y="9376"/>
                    </a:cubicBezTo>
                    <a:moveTo>
                      <a:pt x="10407" y="9185"/>
                    </a:moveTo>
                    <a:lnTo>
                      <a:pt x="10407" y="9185"/>
                    </a:lnTo>
                    <a:cubicBezTo>
                      <a:pt x="10455" y="9017"/>
                      <a:pt x="10479" y="8849"/>
                      <a:pt x="10503" y="8681"/>
                    </a:cubicBezTo>
                    <a:moveTo>
                      <a:pt x="13884" y="7434"/>
                    </a:moveTo>
                    <a:cubicBezTo>
                      <a:pt x="13884" y="6619"/>
                      <a:pt x="13380" y="5876"/>
                      <a:pt x="12589" y="5516"/>
                    </a:cubicBezTo>
                    <a:moveTo>
                      <a:pt x="15611" y="3478"/>
                    </a:moveTo>
                    <a:cubicBezTo>
                      <a:pt x="15491" y="3741"/>
                      <a:pt x="15299" y="4005"/>
                      <a:pt x="15035" y="4197"/>
                    </a:cubicBezTo>
                    <a:moveTo>
                      <a:pt x="14244" y="816"/>
                    </a:moveTo>
                    <a:lnTo>
                      <a:pt x="14244" y="816"/>
                    </a:lnTo>
                    <a:cubicBezTo>
                      <a:pt x="14268" y="936"/>
                      <a:pt x="14268" y="1056"/>
                      <a:pt x="14268" y="1176"/>
                    </a:cubicBezTo>
                    <a:moveTo>
                      <a:pt x="10911" y="1"/>
                    </a:moveTo>
                    <a:lnTo>
                      <a:pt x="10911" y="1"/>
                    </a:lnTo>
                    <a:cubicBezTo>
                      <a:pt x="10791" y="121"/>
                      <a:pt x="10671" y="265"/>
                      <a:pt x="10599" y="432"/>
                    </a:cubicBezTo>
                    <a:moveTo>
                      <a:pt x="7985" y="265"/>
                    </a:moveTo>
                    <a:lnTo>
                      <a:pt x="7985" y="265"/>
                    </a:lnTo>
                    <a:cubicBezTo>
                      <a:pt x="7937" y="360"/>
                      <a:pt x="7889" y="504"/>
                      <a:pt x="7865" y="624"/>
                    </a:cubicBezTo>
                    <a:moveTo>
                      <a:pt x="4676" y="720"/>
                    </a:moveTo>
                    <a:lnTo>
                      <a:pt x="4676" y="720"/>
                    </a:lnTo>
                    <a:cubicBezTo>
                      <a:pt x="4868" y="840"/>
                      <a:pt x="5036" y="960"/>
                      <a:pt x="5180" y="1080"/>
                    </a:cubicBezTo>
                    <a:moveTo>
                      <a:pt x="696" y="3190"/>
                    </a:moveTo>
                    <a:lnTo>
                      <a:pt x="696" y="3190"/>
                    </a:lnTo>
                    <a:cubicBezTo>
                      <a:pt x="720" y="3310"/>
                      <a:pt x="744" y="3430"/>
                      <a:pt x="792" y="3574"/>
                    </a:cubicBezTo>
                  </a:path>
                </a:pathLst>
              </a:custGeom>
              <a:noFill/>
              <a:ln w="7800" cap="flat" cmpd="sng">
                <a:solidFill>
                  <a:srgbClr val="B45F0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29"/>
              <p:cNvSpPr/>
              <p:nvPr/>
            </p:nvSpPr>
            <p:spPr>
              <a:xfrm>
                <a:off x="2126975" y="1229625"/>
                <a:ext cx="212850" cy="1345850"/>
              </a:xfrm>
              <a:custGeom>
                <a:avLst/>
                <a:gdLst/>
                <a:ahLst/>
                <a:cxnLst/>
                <a:rect l="l" t="t" r="r" b="b"/>
                <a:pathLst>
                  <a:path w="8514" h="53834" fill="none" extrusionOk="0">
                    <a:moveTo>
                      <a:pt x="6931" y="1"/>
                    </a:moveTo>
                    <a:cubicBezTo>
                      <a:pt x="6068" y="1272"/>
                      <a:pt x="2759" y="5036"/>
                      <a:pt x="1727" y="7554"/>
                    </a:cubicBezTo>
                    <a:cubicBezTo>
                      <a:pt x="720" y="10072"/>
                      <a:pt x="1" y="12446"/>
                      <a:pt x="792" y="15107"/>
                    </a:cubicBezTo>
                    <a:cubicBezTo>
                      <a:pt x="1584" y="17793"/>
                      <a:pt x="5204" y="20790"/>
                      <a:pt x="6451" y="23620"/>
                    </a:cubicBezTo>
                    <a:cubicBezTo>
                      <a:pt x="7722" y="26449"/>
                      <a:pt x="8202" y="28967"/>
                      <a:pt x="8346" y="32108"/>
                    </a:cubicBezTo>
                    <a:cubicBezTo>
                      <a:pt x="8513" y="35273"/>
                      <a:pt x="7554" y="38894"/>
                      <a:pt x="7410" y="42515"/>
                    </a:cubicBezTo>
                    <a:cubicBezTo>
                      <a:pt x="7243" y="46136"/>
                      <a:pt x="7410" y="51963"/>
                      <a:pt x="7410" y="53833"/>
                    </a:cubicBezTo>
                  </a:path>
                </a:pathLst>
              </a:custGeom>
              <a:noFill/>
              <a:ln w="29975" cap="flat" cmpd="sng">
                <a:solidFill>
                  <a:srgbClr val="BF9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29"/>
              <p:cNvSpPr/>
              <p:nvPr/>
            </p:nvSpPr>
            <p:spPr>
              <a:xfrm>
                <a:off x="1863225" y="1690025"/>
                <a:ext cx="472400" cy="332725"/>
              </a:xfrm>
              <a:custGeom>
                <a:avLst/>
                <a:gdLst/>
                <a:ahLst/>
                <a:cxnLst/>
                <a:rect l="l" t="t" r="r" b="b"/>
                <a:pathLst>
                  <a:path w="18896" h="13309" fill="none" extrusionOk="0">
                    <a:moveTo>
                      <a:pt x="0" y="0"/>
                    </a:moveTo>
                    <a:cubicBezTo>
                      <a:pt x="408" y="1199"/>
                      <a:pt x="1199" y="5516"/>
                      <a:pt x="2374" y="7098"/>
                    </a:cubicBezTo>
                    <a:cubicBezTo>
                      <a:pt x="3549" y="8657"/>
                      <a:pt x="5515" y="8513"/>
                      <a:pt x="7098" y="9448"/>
                    </a:cubicBezTo>
                    <a:cubicBezTo>
                      <a:pt x="8657" y="10407"/>
                      <a:pt x="9856" y="12206"/>
                      <a:pt x="11822" y="12757"/>
                    </a:cubicBezTo>
                    <a:cubicBezTo>
                      <a:pt x="13788" y="13309"/>
                      <a:pt x="17721" y="12757"/>
                      <a:pt x="18896" y="12757"/>
                    </a:cubicBezTo>
                  </a:path>
                </a:pathLst>
              </a:custGeom>
              <a:noFill/>
              <a:ln w="29975" cap="flat" cmpd="sng">
                <a:solidFill>
                  <a:srgbClr val="BF9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29"/>
              <p:cNvSpPr/>
              <p:nvPr/>
            </p:nvSpPr>
            <p:spPr>
              <a:xfrm>
                <a:off x="2335600" y="1690025"/>
                <a:ext cx="188850" cy="306950"/>
              </a:xfrm>
              <a:custGeom>
                <a:avLst/>
                <a:gdLst/>
                <a:ahLst/>
                <a:cxnLst/>
                <a:rect l="l" t="t" r="r" b="b"/>
                <a:pathLst>
                  <a:path w="7554" h="12278" fill="none" extrusionOk="0">
                    <a:moveTo>
                      <a:pt x="1" y="12278"/>
                    </a:moveTo>
                    <a:cubicBezTo>
                      <a:pt x="792" y="11822"/>
                      <a:pt x="4101" y="10863"/>
                      <a:pt x="4724" y="9448"/>
                    </a:cubicBezTo>
                    <a:cubicBezTo>
                      <a:pt x="5348" y="8033"/>
                      <a:pt x="3310" y="5372"/>
                      <a:pt x="3789" y="3789"/>
                    </a:cubicBezTo>
                    <a:cubicBezTo>
                      <a:pt x="4245" y="2206"/>
                      <a:pt x="6930" y="648"/>
                      <a:pt x="7554" y="0"/>
                    </a:cubicBezTo>
                  </a:path>
                </a:pathLst>
              </a:custGeom>
              <a:noFill/>
              <a:ln w="29975" cap="flat" cmpd="sng">
                <a:solidFill>
                  <a:srgbClr val="BF9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29"/>
              <p:cNvSpPr/>
              <p:nvPr/>
            </p:nvSpPr>
            <p:spPr>
              <a:xfrm>
                <a:off x="3008800" y="828600"/>
                <a:ext cx="389675" cy="194850"/>
              </a:xfrm>
              <a:custGeom>
                <a:avLst/>
                <a:gdLst/>
                <a:ahLst/>
                <a:cxnLst/>
                <a:rect l="l" t="t" r="r" b="b"/>
                <a:pathLst>
                  <a:path w="15587" h="7794" fill="none" extrusionOk="0">
                    <a:moveTo>
                      <a:pt x="1" y="0"/>
                    </a:moveTo>
                    <a:cubicBezTo>
                      <a:pt x="768" y="1175"/>
                      <a:pt x="3214" y="6378"/>
                      <a:pt x="4724" y="7074"/>
                    </a:cubicBezTo>
                    <a:cubicBezTo>
                      <a:pt x="6211" y="7793"/>
                      <a:pt x="7146" y="4172"/>
                      <a:pt x="8969" y="4244"/>
                    </a:cubicBezTo>
                    <a:cubicBezTo>
                      <a:pt x="10767" y="4316"/>
                      <a:pt x="14484" y="7002"/>
                      <a:pt x="15587" y="7553"/>
                    </a:cubicBezTo>
                  </a:path>
                </a:pathLst>
              </a:custGeom>
              <a:noFill/>
              <a:ln w="29975" cap="flat" cmpd="sng">
                <a:solidFill>
                  <a:srgbClr val="BF9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29"/>
              <p:cNvSpPr/>
              <p:nvPr/>
            </p:nvSpPr>
            <p:spPr>
              <a:xfrm>
                <a:off x="3598675" y="804600"/>
                <a:ext cx="248200" cy="200850"/>
              </a:xfrm>
              <a:custGeom>
                <a:avLst/>
                <a:gdLst/>
                <a:ahLst/>
                <a:cxnLst/>
                <a:rect l="l" t="t" r="r" b="b"/>
                <a:pathLst>
                  <a:path w="9928" h="8034" extrusionOk="0">
                    <a:moveTo>
                      <a:pt x="1" y="8034"/>
                    </a:moveTo>
                    <a:cubicBezTo>
                      <a:pt x="720" y="7554"/>
                      <a:pt x="2614" y="6547"/>
                      <a:pt x="4269" y="5204"/>
                    </a:cubicBezTo>
                    <a:cubicBezTo>
                      <a:pt x="5899" y="3861"/>
                      <a:pt x="8969" y="864"/>
                      <a:pt x="9928" y="1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29"/>
              <p:cNvSpPr/>
              <p:nvPr/>
            </p:nvSpPr>
            <p:spPr>
              <a:xfrm>
                <a:off x="3598675" y="804600"/>
                <a:ext cx="248200" cy="200850"/>
              </a:xfrm>
              <a:custGeom>
                <a:avLst/>
                <a:gdLst/>
                <a:ahLst/>
                <a:cxnLst/>
                <a:rect l="l" t="t" r="r" b="b"/>
                <a:pathLst>
                  <a:path w="9928" h="8034" fill="none" extrusionOk="0">
                    <a:moveTo>
                      <a:pt x="1" y="8034"/>
                    </a:moveTo>
                    <a:cubicBezTo>
                      <a:pt x="720" y="7554"/>
                      <a:pt x="2614" y="6547"/>
                      <a:pt x="4269" y="5204"/>
                    </a:cubicBezTo>
                    <a:cubicBezTo>
                      <a:pt x="5899" y="3861"/>
                      <a:pt x="8969" y="864"/>
                      <a:pt x="9928" y="1"/>
                    </a:cubicBezTo>
                  </a:path>
                </a:pathLst>
              </a:custGeom>
              <a:noFill/>
              <a:ln w="29975" cap="flat" cmpd="sng">
                <a:solidFill>
                  <a:srgbClr val="BF9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29"/>
              <p:cNvSpPr/>
              <p:nvPr/>
            </p:nvSpPr>
            <p:spPr>
              <a:xfrm>
                <a:off x="3403850" y="1218250"/>
                <a:ext cx="856050" cy="1428550"/>
              </a:xfrm>
              <a:custGeom>
                <a:avLst/>
                <a:gdLst/>
                <a:ahLst/>
                <a:cxnLst/>
                <a:rect l="l" t="t" r="r" b="b"/>
                <a:pathLst>
                  <a:path w="34242" h="57142" fill="none" extrusionOk="0">
                    <a:moveTo>
                      <a:pt x="1655" y="0"/>
                    </a:moveTo>
                    <a:cubicBezTo>
                      <a:pt x="1415" y="1655"/>
                      <a:pt x="0" y="7625"/>
                      <a:pt x="240" y="9903"/>
                    </a:cubicBezTo>
                    <a:cubicBezTo>
                      <a:pt x="480" y="12181"/>
                      <a:pt x="2063" y="12349"/>
                      <a:pt x="3070" y="13692"/>
                    </a:cubicBezTo>
                    <a:cubicBezTo>
                      <a:pt x="4101" y="15011"/>
                      <a:pt x="5683" y="16042"/>
                      <a:pt x="6379" y="17936"/>
                    </a:cubicBezTo>
                    <a:cubicBezTo>
                      <a:pt x="7098" y="19831"/>
                      <a:pt x="7482" y="22732"/>
                      <a:pt x="7338" y="25010"/>
                    </a:cubicBezTo>
                    <a:cubicBezTo>
                      <a:pt x="7170" y="27312"/>
                      <a:pt x="5276" y="29662"/>
                      <a:pt x="5444" y="31628"/>
                    </a:cubicBezTo>
                    <a:cubicBezTo>
                      <a:pt x="5588" y="33594"/>
                      <a:pt x="6858" y="35489"/>
                      <a:pt x="8273" y="36832"/>
                    </a:cubicBezTo>
                    <a:cubicBezTo>
                      <a:pt x="9688" y="38150"/>
                      <a:pt x="11510" y="38702"/>
                      <a:pt x="13932" y="39661"/>
                    </a:cubicBezTo>
                    <a:cubicBezTo>
                      <a:pt x="16378" y="40596"/>
                      <a:pt x="20934" y="41316"/>
                      <a:pt x="22924" y="42490"/>
                    </a:cubicBezTo>
                    <a:cubicBezTo>
                      <a:pt x="24890" y="43665"/>
                      <a:pt x="24339" y="45560"/>
                      <a:pt x="25754" y="46735"/>
                    </a:cubicBezTo>
                    <a:cubicBezTo>
                      <a:pt x="27168" y="47910"/>
                      <a:pt x="29998" y="47838"/>
                      <a:pt x="31412" y="49564"/>
                    </a:cubicBezTo>
                    <a:cubicBezTo>
                      <a:pt x="32827" y="51315"/>
                      <a:pt x="33762" y="55871"/>
                      <a:pt x="34242" y="57141"/>
                    </a:cubicBezTo>
                  </a:path>
                </a:pathLst>
              </a:custGeom>
              <a:noFill/>
              <a:ln w="29975" cap="flat" cmpd="sng">
                <a:solidFill>
                  <a:srgbClr val="BF9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29"/>
              <p:cNvSpPr/>
              <p:nvPr/>
            </p:nvSpPr>
            <p:spPr>
              <a:xfrm>
                <a:off x="3102925" y="3704225"/>
                <a:ext cx="1121625" cy="601900"/>
              </a:xfrm>
              <a:custGeom>
                <a:avLst/>
                <a:gdLst/>
                <a:ahLst/>
                <a:cxnLst/>
                <a:rect l="l" t="t" r="r" b="b"/>
                <a:pathLst>
                  <a:path w="44865" h="24076" fill="none" extrusionOk="0">
                    <a:moveTo>
                      <a:pt x="44864" y="1"/>
                    </a:moveTo>
                    <a:cubicBezTo>
                      <a:pt x="43066" y="552"/>
                      <a:pt x="37143" y="3070"/>
                      <a:pt x="34002" y="3286"/>
                    </a:cubicBezTo>
                    <a:cubicBezTo>
                      <a:pt x="30861" y="3526"/>
                      <a:pt x="28655" y="1560"/>
                      <a:pt x="25969" y="1416"/>
                    </a:cubicBezTo>
                    <a:cubicBezTo>
                      <a:pt x="23307" y="1248"/>
                      <a:pt x="20382" y="1176"/>
                      <a:pt x="17960" y="2351"/>
                    </a:cubicBezTo>
                    <a:cubicBezTo>
                      <a:pt x="15514" y="3526"/>
                      <a:pt x="13308" y="5732"/>
                      <a:pt x="11342" y="8489"/>
                    </a:cubicBezTo>
                    <a:cubicBezTo>
                      <a:pt x="9376" y="11247"/>
                      <a:pt x="8033" y="16282"/>
                      <a:pt x="6139" y="18872"/>
                    </a:cubicBezTo>
                    <a:cubicBezTo>
                      <a:pt x="4244" y="21486"/>
                      <a:pt x="1031" y="23212"/>
                      <a:pt x="0" y="24076"/>
                    </a:cubicBezTo>
                  </a:path>
                </a:pathLst>
              </a:custGeom>
              <a:noFill/>
              <a:ln w="29975" cap="flat" cmpd="sng">
                <a:solidFill>
                  <a:srgbClr val="BF9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29"/>
              <p:cNvSpPr/>
              <p:nvPr/>
            </p:nvSpPr>
            <p:spPr>
              <a:xfrm>
                <a:off x="3327125" y="4069900"/>
                <a:ext cx="425050" cy="1216350"/>
              </a:xfrm>
              <a:custGeom>
                <a:avLst/>
                <a:gdLst/>
                <a:ahLst/>
                <a:cxnLst/>
                <a:rect l="l" t="t" r="r" b="b"/>
                <a:pathLst>
                  <a:path w="17002" h="48654" fill="none" extrusionOk="0">
                    <a:moveTo>
                      <a:pt x="0" y="1"/>
                    </a:moveTo>
                    <a:cubicBezTo>
                      <a:pt x="1343" y="960"/>
                      <a:pt x="6067" y="3478"/>
                      <a:pt x="8033" y="5660"/>
                    </a:cubicBezTo>
                    <a:cubicBezTo>
                      <a:pt x="9999" y="7866"/>
                      <a:pt x="11726" y="10935"/>
                      <a:pt x="11822" y="13237"/>
                    </a:cubicBezTo>
                    <a:cubicBezTo>
                      <a:pt x="11894" y="15515"/>
                      <a:pt x="9616" y="17002"/>
                      <a:pt x="8513" y="19376"/>
                    </a:cubicBezTo>
                    <a:cubicBezTo>
                      <a:pt x="7410" y="21726"/>
                      <a:pt x="5755" y="24963"/>
                      <a:pt x="5204" y="27385"/>
                    </a:cubicBezTo>
                    <a:cubicBezTo>
                      <a:pt x="4652" y="29830"/>
                      <a:pt x="3789" y="32037"/>
                      <a:pt x="5204" y="34003"/>
                    </a:cubicBezTo>
                    <a:cubicBezTo>
                      <a:pt x="6618" y="35969"/>
                      <a:pt x="11726" y="36760"/>
                      <a:pt x="13692" y="39206"/>
                    </a:cubicBezTo>
                    <a:cubicBezTo>
                      <a:pt x="15682" y="41628"/>
                      <a:pt x="16450" y="47071"/>
                      <a:pt x="17001" y="48654"/>
                    </a:cubicBezTo>
                  </a:path>
                </a:pathLst>
              </a:custGeom>
              <a:noFill/>
              <a:ln w="29975" cap="flat" cmpd="sng">
                <a:solidFill>
                  <a:srgbClr val="BF9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29"/>
              <p:cNvSpPr/>
              <p:nvPr/>
            </p:nvSpPr>
            <p:spPr>
              <a:xfrm>
                <a:off x="3480575" y="4762300"/>
                <a:ext cx="236225" cy="110325"/>
              </a:xfrm>
              <a:custGeom>
                <a:avLst/>
                <a:gdLst/>
                <a:ahLst/>
                <a:cxnLst/>
                <a:rect l="l" t="t" r="r" b="b"/>
                <a:pathLst>
                  <a:path w="9449" h="4413" fill="none" extrusionOk="0">
                    <a:moveTo>
                      <a:pt x="1" y="648"/>
                    </a:moveTo>
                    <a:cubicBezTo>
                      <a:pt x="1104" y="648"/>
                      <a:pt x="5036" y="0"/>
                      <a:pt x="6619" y="648"/>
                    </a:cubicBezTo>
                    <a:cubicBezTo>
                      <a:pt x="8201" y="1271"/>
                      <a:pt x="8993" y="3789"/>
                      <a:pt x="9448" y="4412"/>
                    </a:cubicBezTo>
                  </a:path>
                </a:pathLst>
              </a:custGeom>
              <a:noFill/>
              <a:ln w="29975" cap="flat" cmpd="sng">
                <a:solidFill>
                  <a:srgbClr val="BF9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29"/>
              <p:cNvSpPr/>
              <p:nvPr/>
            </p:nvSpPr>
            <p:spPr>
              <a:xfrm>
                <a:off x="2191725" y="2558650"/>
                <a:ext cx="510175" cy="2519000"/>
              </a:xfrm>
              <a:custGeom>
                <a:avLst/>
                <a:gdLst/>
                <a:ahLst/>
                <a:cxnLst/>
                <a:rect l="l" t="t" r="r" b="b"/>
                <a:pathLst>
                  <a:path w="20407" h="100760" fill="none" extrusionOk="0">
                    <a:moveTo>
                      <a:pt x="5756" y="1"/>
                    </a:moveTo>
                    <a:cubicBezTo>
                      <a:pt x="6067" y="1271"/>
                      <a:pt x="6475" y="6067"/>
                      <a:pt x="7650" y="7554"/>
                    </a:cubicBezTo>
                    <a:cubicBezTo>
                      <a:pt x="8825" y="9065"/>
                      <a:pt x="11343" y="7962"/>
                      <a:pt x="12829" y="8993"/>
                    </a:cubicBezTo>
                    <a:cubicBezTo>
                      <a:pt x="14340" y="10000"/>
                      <a:pt x="16546" y="11582"/>
                      <a:pt x="16618" y="13692"/>
                    </a:cubicBezTo>
                    <a:cubicBezTo>
                      <a:pt x="16690" y="15827"/>
                      <a:pt x="14484" y="19615"/>
                      <a:pt x="13309" y="21725"/>
                    </a:cubicBezTo>
                    <a:cubicBezTo>
                      <a:pt x="12134" y="23859"/>
                      <a:pt x="10240" y="24795"/>
                      <a:pt x="9544" y="26449"/>
                    </a:cubicBezTo>
                    <a:cubicBezTo>
                      <a:pt x="8825" y="28104"/>
                      <a:pt x="9688" y="29758"/>
                      <a:pt x="9065" y="31653"/>
                    </a:cubicBezTo>
                    <a:cubicBezTo>
                      <a:pt x="8441" y="33547"/>
                      <a:pt x="6859" y="35585"/>
                      <a:pt x="5756" y="37791"/>
                    </a:cubicBezTo>
                    <a:cubicBezTo>
                      <a:pt x="4653" y="39997"/>
                      <a:pt x="2854" y="42587"/>
                      <a:pt x="2447" y="44865"/>
                    </a:cubicBezTo>
                    <a:cubicBezTo>
                      <a:pt x="2063" y="47143"/>
                      <a:pt x="2375" y="49445"/>
                      <a:pt x="3406" y="51483"/>
                    </a:cubicBezTo>
                    <a:cubicBezTo>
                      <a:pt x="4413" y="53521"/>
                      <a:pt x="7650" y="54624"/>
                      <a:pt x="8585" y="57142"/>
                    </a:cubicBezTo>
                    <a:cubicBezTo>
                      <a:pt x="9544" y="59660"/>
                      <a:pt x="10240" y="63760"/>
                      <a:pt x="9065" y="66590"/>
                    </a:cubicBezTo>
                    <a:cubicBezTo>
                      <a:pt x="7890" y="69419"/>
                      <a:pt x="2854" y="71385"/>
                      <a:pt x="1511" y="74143"/>
                    </a:cubicBezTo>
                    <a:cubicBezTo>
                      <a:pt x="169" y="76900"/>
                      <a:pt x="1" y="80209"/>
                      <a:pt x="1032" y="83111"/>
                    </a:cubicBezTo>
                    <a:cubicBezTo>
                      <a:pt x="2063" y="86036"/>
                      <a:pt x="5132" y="88794"/>
                      <a:pt x="7650" y="91623"/>
                    </a:cubicBezTo>
                    <a:cubicBezTo>
                      <a:pt x="10168" y="94453"/>
                      <a:pt x="14028" y="99488"/>
                      <a:pt x="16138" y="100112"/>
                    </a:cubicBezTo>
                    <a:cubicBezTo>
                      <a:pt x="18272" y="100759"/>
                      <a:pt x="19687" y="96179"/>
                      <a:pt x="20407" y="95388"/>
                    </a:cubicBezTo>
                  </a:path>
                </a:pathLst>
              </a:custGeom>
              <a:noFill/>
              <a:ln w="29975" cap="flat" cmpd="sng">
                <a:solidFill>
                  <a:srgbClr val="BF9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29"/>
              <p:cNvSpPr/>
              <p:nvPr/>
            </p:nvSpPr>
            <p:spPr>
              <a:xfrm>
                <a:off x="2406350" y="3963800"/>
                <a:ext cx="602475" cy="897425"/>
              </a:xfrm>
              <a:custGeom>
                <a:avLst/>
                <a:gdLst/>
                <a:ahLst/>
                <a:cxnLst/>
                <a:rect l="l" t="t" r="r" b="b"/>
                <a:pathLst>
                  <a:path w="24099" h="35897" fill="none" extrusionOk="0">
                    <a:moveTo>
                      <a:pt x="0" y="1"/>
                    </a:moveTo>
                    <a:cubicBezTo>
                      <a:pt x="1583" y="480"/>
                      <a:pt x="7409" y="1487"/>
                      <a:pt x="9448" y="2830"/>
                    </a:cubicBezTo>
                    <a:cubicBezTo>
                      <a:pt x="11486" y="4173"/>
                      <a:pt x="12037" y="5204"/>
                      <a:pt x="12277" y="8034"/>
                    </a:cubicBezTo>
                    <a:cubicBezTo>
                      <a:pt x="12517" y="10863"/>
                      <a:pt x="11414" y="16762"/>
                      <a:pt x="10862" y="19831"/>
                    </a:cubicBezTo>
                    <a:cubicBezTo>
                      <a:pt x="10311" y="22900"/>
                      <a:pt x="8512" y="24795"/>
                      <a:pt x="8968" y="26449"/>
                    </a:cubicBezTo>
                    <a:cubicBezTo>
                      <a:pt x="9448" y="28104"/>
                      <a:pt x="11174" y="28176"/>
                      <a:pt x="13692" y="29758"/>
                    </a:cubicBezTo>
                    <a:cubicBezTo>
                      <a:pt x="16210" y="31317"/>
                      <a:pt x="22348" y="34866"/>
                      <a:pt x="24099" y="35897"/>
                    </a:cubicBezTo>
                  </a:path>
                </a:pathLst>
              </a:custGeom>
              <a:noFill/>
              <a:ln w="29975" cap="flat" cmpd="sng">
                <a:solidFill>
                  <a:srgbClr val="BF9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29"/>
              <p:cNvSpPr/>
              <p:nvPr/>
            </p:nvSpPr>
            <p:spPr>
              <a:xfrm>
                <a:off x="2418325" y="3373325"/>
                <a:ext cx="751750" cy="312950"/>
              </a:xfrm>
              <a:custGeom>
                <a:avLst/>
                <a:gdLst/>
                <a:ahLst/>
                <a:cxnLst/>
                <a:rect l="l" t="t" r="r" b="b"/>
                <a:pathLst>
                  <a:path w="30070" h="12518" fill="none" extrusionOk="0">
                    <a:moveTo>
                      <a:pt x="1" y="1"/>
                    </a:moveTo>
                    <a:cubicBezTo>
                      <a:pt x="2351" y="960"/>
                      <a:pt x="10791" y="3789"/>
                      <a:pt x="14172" y="5684"/>
                    </a:cubicBezTo>
                    <a:cubicBezTo>
                      <a:pt x="17553" y="7554"/>
                      <a:pt x="18033" y="10383"/>
                      <a:pt x="20311" y="11343"/>
                    </a:cubicBezTo>
                    <a:cubicBezTo>
                      <a:pt x="22588" y="12278"/>
                      <a:pt x="26377" y="12518"/>
                      <a:pt x="27864" y="11343"/>
                    </a:cubicBezTo>
                    <a:cubicBezTo>
                      <a:pt x="29350" y="10168"/>
                      <a:pt x="30070" y="5684"/>
                      <a:pt x="29279" y="4245"/>
                    </a:cubicBezTo>
                    <a:cubicBezTo>
                      <a:pt x="28487" y="2830"/>
                      <a:pt x="24171" y="3070"/>
                      <a:pt x="23140" y="2830"/>
                    </a:cubicBezTo>
                  </a:path>
                </a:pathLst>
              </a:custGeom>
              <a:noFill/>
              <a:ln w="29975" cap="flat" cmpd="sng">
                <a:solidFill>
                  <a:srgbClr val="BF9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29"/>
              <p:cNvSpPr/>
              <p:nvPr/>
            </p:nvSpPr>
            <p:spPr>
              <a:xfrm>
                <a:off x="3398450" y="2838000"/>
                <a:ext cx="908825" cy="748175"/>
              </a:xfrm>
              <a:custGeom>
                <a:avLst/>
                <a:gdLst/>
                <a:ahLst/>
                <a:cxnLst/>
                <a:rect l="l" t="t" r="r" b="b"/>
                <a:pathLst>
                  <a:path w="36353" h="29927" fill="none" extrusionOk="0">
                    <a:moveTo>
                      <a:pt x="36352" y="7242"/>
                    </a:moveTo>
                    <a:cubicBezTo>
                      <a:pt x="35321" y="7962"/>
                      <a:pt x="32492" y="10479"/>
                      <a:pt x="30214" y="11510"/>
                    </a:cubicBezTo>
                    <a:cubicBezTo>
                      <a:pt x="27936" y="12518"/>
                      <a:pt x="24627" y="14172"/>
                      <a:pt x="22660" y="13381"/>
                    </a:cubicBezTo>
                    <a:cubicBezTo>
                      <a:pt x="20694" y="12614"/>
                      <a:pt x="19903" y="8897"/>
                      <a:pt x="18416" y="6787"/>
                    </a:cubicBezTo>
                    <a:cubicBezTo>
                      <a:pt x="16906" y="4653"/>
                      <a:pt x="15491" y="1272"/>
                      <a:pt x="13692" y="648"/>
                    </a:cubicBezTo>
                    <a:cubicBezTo>
                      <a:pt x="11870" y="1"/>
                      <a:pt x="9520" y="1200"/>
                      <a:pt x="7554" y="2998"/>
                    </a:cubicBezTo>
                    <a:cubicBezTo>
                      <a:pt x="5588" y="4820"/>
                      <a:pt x="1967" y="8897"/>
                      <a:pt x="1871" y="11510"/>
                    </a:cubicBezTo>
                    <a:cubicBezTo>
                      <a:pt x="1799" y="14100"/>
                      <a:pt x="4796" y="16690"/>
                      <a:pt x="7074" y="18584"/>
                    </a:cubicBezTo>
                    <a:cubicBezTo>
                      <a:pt x="9352" y="20479"/>
                      <a:pt x="15011" y="21174"/>
                      <a:pt x="15563" y="22828"/>
                    </a:cubicBezTo>
                    <a:cubicBezTo>
                      <a:pt x="16114" y="24483"/>
                      <a:pt x="12973" y="27312"/>
                      <a:pt x="10383" y="28511"/>
                    </a:cubicBezTo>
                    <a:cubicBezTo>
                      <a:pt x="7770" y="29686"/>
                      <a:pt x="1727" y="29686"/>
                      <a:pt x="1" y="29926"/>
                    </a:cubicBezTo>
                  </a:path>
                </a:pathLst>
              </a:custGeom>
              <a:noFill/>
              <a:ln w="29975" cap="flat" cmpd="sng">
                <a:solidFill>
                  <a:srgbClr val="BF9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29"/>
              <p:cNvSpPr/>
              <p:nvPr/>
            </p:nvSpPr>
            <p:spPr>
              <a:xfrm>
                <a:off x="2951250" y="2830200"/>
                <a:ext cx="505975" cy="547350"/>
              </a:xfrm>
              <a:custGeom>
                <a:avLst/>
                <a:gdLst/>
                <a:ahLst/>
                <a:cxnLst/>
                <a:rect l="l" t="t" r="r" b="b"/>
                <a:pathLst>
                  <a:path w="20239" h="21894" fill="none" extrusionOk="0">
                    <a:moveTo>
                      <a:pt x="20239" y="9449"/>
                    </a:moveTo>
                    <a:cubicBezTo>
                      <a:pt x="19208" y="9521"/>
                      <a:pt x="15347" y="8825"/>
                      <a:pt x="14100" y="9928"/>
                    </a:cubicBezTo>
                    <a:cubicBezTo>
                      <a:pt x="12829" y="11031"/>
                      <a:pt x="13477" y="14172"/>
                      <a:pt x="12685" y="16067"/>
                    </a:cubicBezTo>
                    <a:cubicBezTo>
                      <a:pt x="11894" y="17961"/>
                      <a:pt x="11271" y="20623"/>
                      <a:pt x="9376" y="21246"/>
                    </a:cubicBezTo>
                    <a:cubicBezTo>
                      <a:pt x="7482" y="21894"/>
                      <a:pt x="2686" y="21414"/>
                      <a:pt x="1343" y="19831"/>
                    </a:cubicBezTo>
                    <a:cubicBezTo>
                      <a:pt x="1" y="18273"/>
                      <a:pt x="648" y="14100"/>
                      <a:pt x="1343" y="11822"/>
                    </a:cubicBezTo>
                    <a:cubicBezTo>
                      <a:pt x="2063" y="9521"/>
                      <a:pt x="5755" y="8106"/>
                      <a:pt x="5588" y="6140"/>
                    </a:cubicBezTo>
                    <a:cubicBezTo>
                      <a:pt x="5444" y="4173"/>
                      <a:pt x="1271" y="1032"/>
                      <a:pt x="408" y="1"/>
                    </a:cubicBezTo>
                  </a:path>
                </a:pathLst>
              </a:custGeom>
              <a:noFill/>
              <a:ln w="29975" cap="flat" cmpd="sng">
                <a:solidFill>
                  <a:srgbClr val="BF9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29"/>
              <p:cNvSpPr/>
              <p:nvPr/>
            </p:nvSpPr>
            <p:spPr>
              <a:xfrm>
                <a:off x="2863125" y="4506925"/>
                <a:ext cx="688825" cy="719975"/>
              </a:xfrm>
              <a:custGeom>
                <a:avLst/>
                <a:gdLst/>
                <a:ahLst/>
                <a:cxnLst/>
                <a:rect l="l" t="t" r="r" b="b"/>
                <a:pathLst>
                  <a:path w="27553" h="28799" fill="none" extrusionOk="0">
                    <a:moveTo>
                      <a:pt x="27552" y="0"/>
                    </a:moveTo>
                    <a:cubicBezTo>
                      <a:pt x="26209" y="312"/>
                      <a:pt x="21318" y="624"/>
                      <a:pt x="19519" y="1895"/>
                    </a:cubicBezTo>
                    <a:cubicBezTo>
                      <a:pt x="17697" y="3142"/>
                      <a:pt x="17002" y="5516"/>
                      <a:pt x="16690" y="7554"/>
                    </a:cubicBezTo>
                    <a:cubicBezTo>
                      <a:pt x="16354" y="9592"/>
                      <a:pt x="18800" y="12038"/>
                      <a:pt x="17625" y="14172"/>
                    </a:cubicBezTo>
                    <a:cubicBezTo>
                      <a:pt x="16450" y="16282"/>
                      <a:pt x="12278" y="19040"/>
                      <a:pt x="9592" y="20310"/>
                    </a:cubicBezTo>
                    <a:cubicBezTo>
                      <a:pt x="6931" y="21557"/>
                      <a:pt x="3142" y="20310"/>
                      <a:pt x="1559" y="21725"/>
                    </a:cubicBezTo>
                    <a:cubicBezTo>
                      <a:pt x="1" y="23140"/>
                      <a:pt x="384" y="27624"/>
                      <a:pt x="145" y="28799"/>
                    </a:cubicBezTo>
                  </a:path>
                </a:pathLst>
              </a:custGeom>
              <a:noFill/>
              <a:ln w="29975" cap="flat" cmpd="sng">
                <a:solidFill>
                  <a:srgbClr val="BF9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29"/>
              <p:cNvSpPr/>
              <p:nvPr/>
            </p:nvSpPr>
            <p:spPr>
              <a:xfrm>
                <a:off x="2628750" y="3468050"/>
                <a:ext cx="568900" cy="552725"/>
              </a:xfrm>
              <a:custGeom>
                <a:avLst/>
                <a:gdLst/>
                <a:ahLst/>
                <a:cxnLst/>
                <a:rect l="l" t="t" r="r" b="b"/>
                <a:pathLst>
                  <a:path w="22756" h="22109" fill="none" extrusionOk="0">
                    <a:moveTo>
                      <a:pt x="1511" y="0"/>
                    </a:moveTo>
                    <a:cubicBezTo>
                      <a:pt x="2062" y="1487"/>
                      <a:pt x="5036" y="6594"/>
                      <a:pt x="4796" y="8968"/>
                    </a:cubicBezTo>
                    <a:cubicBezTo>
                      <a:pt x="4580" y="11318"/>
                      <a:pt x="0" y="12421"/>
                      <a:pt x="72" y="14172"/>
                    </a:cubicBezTo>
                    <a:cubicBezTo>
                      <a:pt x="168" y="15898"/>
                      <a:pt x="3309" y="18104"/>
                      <a:pt x="5275" y="19351"/>
                    </a:cubicBezTo>
                    <a:cubicBezTo>
                      <a:pt x="7242" y="20622"/>
                      <a:pt x="9831" y="22109"/>
                      <a:pt x="11894" y="21725"/>
                    </a:cubicBezTo>
                    <a:cubicBezTo>
                      <a:pt x="13932" y="21317"/>
                      <a:pt x="15754" y="17864"/>
                      <a:pt x="17552" y="17001"/>
                    </a:cubicBezTo>
                    <a:cubicBezTo>
                      <a:pt x="19375" y="16138"/>
                      <a:pt x="21893" y="16594"/>
                      <a:pt x="22756" y="16522"/>
                    </a:cubicBezTo>
                  </a:path>
                </a:pathLst>
              </a:custGeom>
              <a:noFill/>
              <a:ln w="29975" cap="flat" cmpd="sng">
                <a:solidFill>
                  <a:srgbClr val="BF9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29"/>
              <p:cNvSpPr/>
              <p:nvPr/>
            </p:nvSpPr>
            <p:spPr>
              <a:xfrm>
                <a:off x="1607850" y="3786375"/>
                <a:ext cx="657050" cy="1487900"/>
              </a:xfrm>
              <a:custGeom>
                <a:avLst/>
                <a:gdLst/>
                <a:ahLst/>
                <a:cxnLst/>
                <a:rect l="l" t="t" r="r" b="b"/>
                <a:pathLst>
                  <a:path w="26282" h="59516" fill="none" extrusionOk="0">
                    <a:moveTo>
                      <a:pt x="26281" y="0"/>
                    </a:moveTo>
                    <a:cubicBezTo>
                      <a:pt x="24938" y="240"/>
                      <a:pt x="19735" y="0"/>
                      <a:pt x="18248" y="1439"/>
                    </a:cubicBezTo>
                    <a:cubicBezTo>
                      <a:pt x="16762" y="2853"/>
                      <a:pt x="17865" y="6067"/>
                      <a:pt x="17313" y="8512"/>
                    </a:cubicBezTo>
                    <a:cubicBezTo>
                      <a:pt x="16762" y="10958"/>
                      <a:pt x="16210" y="13932"/>
                      <a:pt x="14939" y="16066"/>
                    </a:cubicBezTo>
                    <a:cubicBezTo>
                      <a:pt x="13692" y="18200"/>
                      <a:pt x="11079" y="19135"/>
                      <a:pt x="9760" y="21269"/>
                    </a:cubicBezTo>
                    <a:cubicBezTo>
                      <a:pt x="8417" y="23379"/>
                      <a:pt x="6906" y="26856"/>
                      <a:pt x="6906" y="28822"/>
                    </a:cubicBezTo>
                    <a:cubicBezTo>
                      <a:pt x="6906" y="30789"/>
                      <a:pt x="9208" y="30861"/>
                      <a:pt x="9760" y="33067"/>
                    </a:cubicBezTo>
                    <a:cubicBezTo>
                      <a:pt x="10311" y="35273"/>
                      <a:pt x="11414" y="39829"/>
                      <a:pt x="10215" y="42035"/>
                    </a:cubicBezTo>
                    <a:cubicBezTo>
                      <a:pt x="9040" y="44241"/>
                      <a:pt x="4077" y="44001"/>
                      <a:pt x="2662" y="46279"/>
                    </a:cubicBezTo>
                    <a:cubicBezTo>
                      <a:pt x="1247" y="48581"/>
                      <a:pt x="1" y="53616"/>
                      <a:pt x="1727" y="55727"/>
                    </a:cubicBezTo>
                    <a:cubicBezTo>
                      <a:pt x="3453" y="57861"/>
                      <a:pt x="10311" y="59515"/>
                      <a:pt x="13045" y="59036"/>
                    </a:cubicBezTo>
                    <a:cubicBezTo>
                      <a:pt x="15802" y="58580"/>
                      <a:pt x="17385" y="55271"/>
                      <a:pt x="18248" y="52897"/>
                    </a:cubicBezTo>
                    <a:cubicBezTo>
                      <a:pt x="19111" y="50547"/>
                      <a:pt x="18416" y="47478"/>
                      <a:pt x="18248" y="44864"/>
                    </a:cubicBezTo>
                    <a:cubicBezTo>
                      <a:pt x="18104" y="42275"/>
                      <a:pt x="17457" y="38582"/>
                      <a:pt x="17313" y="37311"/>
                    </a:cubicBezTo>
                  </a:path>
                </a:pathLst>
              </a:custGeom>
              <a:noFill/>
              <a:ln w="29975" cap="flat" cmpd="sng">
                <a:solidFill>
                  <a:srgbClr val="BF9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29"/>
              <p:cNvSpPr/>
              <p:nvPr/>
            </p:nvSpPr>
            <p:spPr>
              <a:xfrm>
                <a:off x="1769100" y="3316375"/>
                <a:ext cx="672625" cy="340525"/>
              </a:xfrm>
              <a:custGeom>
                <a:avLst/>
                <a:gdLst/>
                <a:ahLst/>
                <a:cxnLst/>
                <a:rect l="l" t="t" r="r" b="b"/>
                <a:pathLst>
                  <a:path w="26905" h="13621" fill="none" extrusionOk="0">
                    <a:moveTo>
                      <a:pt x="26905" y="2279"/>
                    </a:moveTo>
                    <a:cubicBezTo>
                      <a:pt x="25106" y="2039"/>
                      <a:pt x="18656" y="1"/>
                      <a:pt x="16042" y="864"/>
                    </a:cubicBezTo>
                    <a:cubicBezTo>
                      <a:pt x="13453" y="1727"/>
                      <a:pt x="13141" y="5660"/>
                      <a:pt x="11319" y="7482"/>
                    </a:cubicBezTo>
                    <a:cubicBezTo>
                      <a:pt x="9520" y="9280"/>
                      <a:pt x="7074" y="10695"/>
                      <a:pt x="5180" y="11726"/>
                    </a:cubicBezTo>
                    <a:cubicBezTo>
                      <a:pt x="3310" y="12757"/>
                      <a:pt x="864" y="13309"/>
                      <a:pt x="1" y="13621"/>
                    </a:cubicBezTo>
                  </a:path>
                </a:pathLst>
              </a:custGeom>
              <a:noFill/>
              <a:ln w="29975" cap="flat" cmpd="sng">
                <a:solidFill>
                  <a:srgbClr val="BF9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29"/>
              <p:cNvSpPr/>
              <p:nvPr/>
            </p:nvSpPr>
            <p:spPr>
              <a:xfrm>
                <a:off x="5038000" y="1603700"/>
                <a:ext cx="662425" cy="1769650"/>
              </a:xfrm>
              <a:custGeom>
                <a:avLst/>
                <a:gdLst/>
                <a:ahLst/>
                <a:cxnLst/>
                <a:rect l="l" t="t" r="r" b="b"/>
                <a:pathLst>
                  <a:path w="26497" h="70786" extrusionOk="0">
                    <a:moveTo>
                      <a:pt x="26497" y="70786"/>
                    </a:moveTo>
                    <a:lnTo>
                      <a:pt x="0" y="1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29"/>
              <p:cNvSpPr/>
              <p:nvPr/>
            </p:nvSpPr>
            <p:spPr>
              <a:xfrm>
                <a:off x="4110625" y="1625875"/>
                <a:ext cx="1589800" cy="1759475"/>
              </a:xfrm>
              <a:custGeom>
                <a:avLst/>
                <a:gdLst/>
                <a:ahLst/>
                <a:cxnLst/>
                <a:rect l="l" t="t" r="r" b="b"/>
                <a:pathLst>
                  <a:path w="63592" h="70379" extrusionOk="0">
                    <a:moveTo>
                      <a:pt x="63592" y="70378"/>
                    </a:moveTo>
                    <a:lnTo>
                      <a:pt x="0" y="1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29"/>
              <p:cNvSpPr/>
              <p:nvPr/>
            </p:nvSpPr>
            <p:spPr>
              <a:xfrm>
                <a:off x="1898600" y="1512575"/>
                <a:ext cx="1258900" cy="1483125"/>
              </a:xfrm>
              <a:custGeom>
                <a:avLst/>
                <a:gdLst/>
                <a:ahLst/>
                <a:cxnLst/>
                <a:rect l="l" t="t" r="r" b="b"/>
                <a:pathLst>
                  <a:path w="50356" h="59325" extrusionOk="0">
                    <a:moveTo>
                      <a:pt x="0" y="59324"/>
                    </a:moveTo>
                    <a:lnTo>
                      <a:pt x="50355" y="1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29"/>
              <p:cNvSpPr/>
              <p:nvPr/>
            </p:nvSpPr>
            <p:spPr>
              <a:xfrm>
                <a:off x="4319225" y="3520800"/>
                <a:ext cx="2002850" cy="897425"/>
              </a:xfrm>
              <a:custGeom>
                <a:avLst/>
                <a:gdLst/>
                <a:ahLst/>
                <a:cxnLst/>
                <a:rect l="l" t="t" r="r" b="b"/>
                <a:pathLst>
                  <a:path w="80114" h="35897" extrusionOk="0">
                    <a:moveTo>
                      <a:pt x="80113" y="35897"/>
                    </a:moveTo>
                    <a:lnTo>
                      <a:pt x="1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29"/>
              <p:cNvSpPr/>
              <p:nvPr/>
            </p:nvSpPr>
            <p:spPr>
              <a:xfrm>
                <a:off x="1624625" y="597200"/>
                <a:ext cx="271600" cy="188250"/>
              </a:xfrm>
              <a:custGeom>
                <a:avLst/>
                <a:gdLst/>
                <a:ahLst/>
                <a:cxnLst/>
                <a:rect l="l" t="t" r="r" b="b"/>
                <a:pathLst>
                  <a:path w="10864" h="7530" extrusionOk="0">
                    <a:moveTo>
                      <a:pt x="1" y="3765"/>
                    </a:moveTo>
                    <a:lnTo>
                      <a:pt x="1" y="3765"/>
                    </a:lnTo>
                    <a:cubicBezTo>
                      <a:pt x="1" y="1679"/>
                      <a:pt x="2447" y="0"/>
                      <a:pt x="5444" y="0"/>
                    </a:cubicBezTo>
                    <a:lnTo>
                      <a:pt x="5444" y="0"/>
                    </a:lnTo>
                    <a:cubicBezTo>
                      <a:pt x="8441" y="0"/>
                      <a:pt x="10863" y="1679"/>
                      <a:pt x="10863" y="3765"/>
                    </a:cubicBezTo>
                    <a:lnTo>
                      <a:pt x="10863" y="3765"/>
                    </a:lnTo>
                    <a:cubicBezTo>
                      <a:pt x="10863" y="5851"/>
                      <a:pt x="8441" y="7530"/>
                      <a:pt x="5444" y="7530"/>
                    </a:cubicBezTo>
                    <a:lnTo>
                      <a:pt x="5444" y="7530"/>
                    </a:lnTo>
                    <a:cubicBezTo>
                      <a:pt x="2447" y="7530"/>
                      <a:pt x="1" y="5851"/>
                      <a:pt x="1" y="3765"/>
                    </a:cubicBezTo>
                    <a:close/>
                  </a:path>
                </a:pathLst>
              </a:custGeom>
              <a:solidFill>
                <a:srgbClr val="5B0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29"/>
              <p:cNvSpPr/>
              <p:nvPr/>
            </p:nvSpPr>
            <p:spPr>
              <a:xfrm>
                <a:off x="1624625" y="597200"/>
                <a:ext cx="271600" cy="188250"/>
              </a:xfrm>
              <a:custGeom>
                <a:avLst/>
                <a:gdLst/>
                <a:ahLst/>
                <a:cxnLst/>
                <a:rect l="l" t="t" r="r" b="b"/>
                <a:pathLst>
                  <a:path w="10864" h="7530" fill="none" extrusionOk="0">
                    <a:moveTo>
                      <a:pt x="1" y="3765"/>
                    </a:moveTo>
                    <a:lnTo>
                      <a:pt x="1" y="3765"/>
                    </a:lnTo>
                    <a:cubicBezTo>
                      <a:pt x="1" y="1679"/>
                      <a:pt x="2447" y="0"/>
                      <a:pt x="5444" y="0"/>
                    </a:cubicBezTo>
                    <a:lnTo>
                      <a:pt x="5444" y="0"/>
                    </a:lnTo>
                    <a:cubicBezTo>
                      <a:pt x="8441" y="0"/>
                      <a:pt x="10863" y="1679"/>
                      <a:pt x="10863" y="3765"/>
                    </a:cubicBezTo>
                    <a:lnTo>
                      <a:pt x="10863" y="3765"/>
                    </a:lnTo>
                    <a:cubicBezTo>
                      <a:pt x="10863" y="5851"/>
                      <a:pt x="8441" y="7530"/>
                      <a:pt x="5444" y="7530"/>
                    </a:cubicBezTo>
                    <a:lnTo>
                      <a:pt x="5444" y="7530"/>
                    </a:lnTo>
                    <a:cubicBezTo>
                      <a:pt x="2447" y="7530"/>
                      <a:pt x="1" y="5851"/>
                      <a:pt x="1" y="3765"/>
                    </a:cubicBezTo>
                    <a:close/>
                  </a:path>
                </a:pathLst>
              </a:custGeom>
              <a:noFill/>
              <a:ln w="78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29"/>
              <p:cNvSpPr/>
              <p:nvPr/>
            </p:nvSpPr>
            <p:spPr>
              <a:xfrm>
                <a:off x="2433325" y="622375"/>
                <a:ext cx="270975" cy="188850"/>
              </a:xfrm>
              <a:custGeom>
                <a:avLst/>
                <a:gdLst/>
                <a:ahLst/>
                <a:cxnLst/>
                <a:rect l="l" t="t" r="r" b="b"/>
                <a:pathLst>
                  <a:path w="10839" h="7554" extrusionOk="0">
                    <a:moveTo>
                      <a:pt x="0" y="3789"/>
                    </a:moveTo>
                    <a:lnTo>
                      <a:pt x="0" y="3789"/>
                    </a:lnTo>
                    <a:cubicBezTo>
                      <a:pt x="0" y="1703"/>
                      <a:pt x="2422" y="0"/>
                      <a:pt x="5419" y="0"/>
                    </a:cubicBezTo>
                    <a:lnTo>
                      <a:pt x="5419" y="0"/>
                    </a:lnTo>
                    <a:cubicBezTo>
                      <a:pt x="8417" y="0"/>
                      <a:pt x="10838" y="1703"/>
                      <a:pt x="10838" y="3789"/>
                    </a:cubicBezTo>
                    <a:lnTo>
                      <a:pt x="10838" y="3789"/>
                    </a:lnTo>
                    <a:cubicBezTo>
                      <a:pt x="10838" y="5875"/>
                      <a:pt x="8417" y="7554"/>
                      <a:pt x="5419" y="7554"/>
                    </a:cubicBezTo>
                    <a:lnTo>
                      <a:pt x="5419" y="7554"/>
                    </a:lnTo>
                    <a:cubicBezTo>
                      <a:pt x="2422" y="7554"/>
                      <a:pt x="0" y="5875"/>
                      <a:pt x="0" y="3789"/>
                    </a:cubicBezTo>
                    <a:close/>
                  </a:path>
                </a:pathLst>
              </a:custGeom>
              <a:solidFill>
                <a:srgbClr val="5B0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29"/>
              <p:cNvSpPr/>
              <p:nvPr/>
            </p:nvSpPr>
            <p:spPr>
              <a:xfrm>
                <a:off x="2433325" y="622375"/>
                <a:ext cx="270975" cy="188850"/>
              </a:xfrm>
              <a:custGeom>
                <a:avLst/>
                <a:gdLst/>
                <a:ahLst/>
                <a:cxnLst/>
                <a:rect l="l" t="t" r="r" b="b"/>
                <a:pathLst>
                  <a:path w="10839" h="7554" fill="none" extrusionOk="0">
                    <a:moveTo>
                      <a:pt x="0" y="3789"/>
                    </a:moveTo>
                    <a:lnTo>
                      <a:pt x="0" y="3789"/>
                    </a:lnTo>
                    <a:cubicBezTo>
                      <a:pt x="0" y="1703"/>
                      <a:pt x="2422" y="0"/>
                      <a:pt x="5419" y="0"/>
                    </a:cubicBezTo>
                    <a:lnTo>
                      <a:pt x="5419" y="0"/>
                    </a:lnTo>
                    <a:cubicBezTo>
                      <a:pt x="8417" y="0"/>
                      <a:pt x="10838" y="1703"/>
                      <a:pt x="10838" y="3789"/>
                    </a:cubicBezTo>
                    <a:lnTo>
                      <a:pt x="10838" y="3789"/>
                    </a:lnTo>
                    <a:cubicBezTo>
                      <a:pt x="10838" y="5875"/>
                      <a:pt x="8417" y="7554"/>
                      <a:pt x="5419" y="7554"/>
                    </a:cubicBezTo>
                    <a:lnTo>
                      <a:pt x="5419" y="7554"/>
                    </a:lnTo>
                    <a:cubicBezTo>
                      <a:pt x="2422" y="7554"/>
                      <a:pt x="0" y="5875"/>
                      <a:pt x="0" y="3789"/>
                    </a:cubicBezTo>
                    <a:close/>
                  </a:path>
                </a:pathLst>
              </a:custGeom>
              <a:noFill/>
              <a:ln w="78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29"/>
              <p:cNvSpPr/>
              <p:nvPr/>
            </p:nvSpPr>
            <p:spPr>
              <a:xfrm>
                <a:off x="3287550" y="637350"/>
                <a:ext cx="271575" cy="188875"/>
              </a:xfrm>
              <a:custGeom>
                <a:avLst/>
                <a:gdLst/>
                <a:ahLst/>
                <a:cxnLst/>
                <a:rect l="l" t="t" r="r" b="b"/>
                <a:pathLst>
                  <a:path w="10863" h="7555" extrusionOk="0">
                    <a:moveTo>
                      <a:pt x="1" y="3789"/>
                    </a:moveTo>
                    <a:lnTo>
                      <a:pt x="1" y="3789"/>
                    </a:lnTo>
                    <a:cubicBezTo>
                      <a:pt x="1" y="1703"/>
                      <a:pt x="2446" y="1"/>
                      <a:pt x="5444" y="1"/>
                    </a:cubicBezTo>
                    <a:lnTo>
                      <a:pt x="5444" y="1"/>
                    </a:lnTo>
                    <a:cubicBezTo>
                      <a:pt x="8441" y="1"/>
                      <a:pt x="10863" y="1703"/>
                      <a:pt x="10863" y="3789"/>
                    </a:cubicBezTo>
                    <a:lnTo>
                      <a:pt x="10863" y="3789"/>
                    </a:lnTo>
                    <a:cubicBezTo>
                      <a:pt x="10863" y="5876"/>
                      <a:pt x="8441" y="7554"/>
                      <a:pt x="5444" y="7554"/>
                    </a:cubicBezTo>
                    <a:lnTo>
                      <a:pt x="5444" y="7554"/>
                    </a:lnTo>
                    <a:cubicBezTo>
                      <a:pt x="2446" y="7554"/>
                      <a:pt x="1" y="5876"/>
                      <a:pt x="1" y="3789"/>
                    </a:cubicBezTo>
                    <a:close/>
                  </a:path>
                </a:pathLst>
              </a:custGeom>
              <a:solidFill>
                <a:srgbClr val="5B0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29"/>
              <p:cNvSpPr/>
              <p:nvPr/>
            </p:nvSpPr>
            <p:spPr>
              <a:xfrm>
                <a:off x="3287550" y="637350"/>
                <a:ext cx="271575" cy="188875"/>
              </a:xfrm>
              <a:custGeom>
                <a:avLst/>
                <a:gdLst/>
                <a:ahLst/>
                <a:cxnLst/>
                <a:rect l="l" t="t" r="r" b="b"/>
                <a:pathLst>
                  <a:path w="10863" h="7555" fill="none" extrusionOk="0">
                    <a:moveTo>
                      <a:pt x="1" y="3789"/>
                    </a:moveTo>
                    <a:lnTo>
                      <a:pt x="1" y="3789"/>
                    </a:lnTo>
                    <a:cubicBezTo>
                      <a:pt x="1" y="1703"/>
                      <a:pt x="2446" y="1"/>
                      <a:pt x="5444" y="1"/>
                    </a:cubicBezTo>
                    <a:lnTo>
                      <a:pt x="5444" y="1"/>
                    </a:lnTo>
                    <a:cubicBezTo>
                      <a:pt x="8441" y="1"/>
                      <a:pt x="10863" y="1703"/>
                      <a:pt x="10863" y="3789"/>
                    </a:cubicBezTo>
                    <a:lnTo>
                      <a:pt x="10863" y="3789"/>
                    </a:lnTo>
                    <a:cubicBezTo>
                      <a:pt x="10863" y="5876"/>
                      <a:pt x="8441" y="7554"/>
                      <a:pt x="5444" y="7554"/>
                    </a:cubicBezTo>
                    <a:lnTo>
                      <a:pt x="5444" y="7554"/>
                    </a:lnTo>
                    <a:cubicBezTo>
                      <a:pt x="2446" y="7554"/>
                      <a:pt x="1" y="5876"/>
                      <a:pt x="1" y="3789"/>
                    </a:cubicBezTo>
                    <a:close/>
                  </a:path>
                </a:pathLst>
              </a:custGeom>
              <a:noFill/>
              <a:ln w="78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29"/>
              <p:cNvSpPr/>
              <p:nvPr/>
            </p:nvSpPr>
            <p:spPr>
              <a:xfrm>
                <a:off x="4472700" y="579800"/>
                <a:ext cx="271575" cy="188875"/>
              </a:xfrm>
              <a:custGeom>
                <a:avLst/>
                <a:gdLst/>
                <a:ahLst/>
                <a:cxnLst/>
                <a:rect l="l" t="t" r="r" b="b"/>
                <a:pathLst>
                  <a:path w="10863" h="7555" extrusionOk="0">
                    <a:moveTo>
                      <a:pt x="0" y="3790"/>
                    </a:moveTo>
                    <a:lnTo>
                      <a:pt x="0" y="3790"/>
                    </a:lnTo>
                    <a:cubicBezTo>
                      <a:pt x="0" y="1703"/>
                      <a:pt x="2446" y="1"/>
                      <a:pt x="5444" y="1"/>
                    </a:cubicBezTo>
                    <a:lnTo>
                      <a:pt x="5444" y="1"/>
                    </a:lnTo>
                    <a:cubicBezTo>
                      <a:pt x="8441" y="1"/>
                      <a:pt x="10863" y="1703"/>
                      <a:pt x="10863" y="3790"/>
                    </a:cubicBezTo>
                    <a:lnTo>
                      <a:pt x="10863" y="3790"/>
                    </a:lnTo>
                    <a:cubicBezTo>
                      <a:pt x="10863" y="5876"/>
                      <a:pt x="8441" y="7554"/>
                      <a:pt x="5444" y="7554"/>
                    </a:cubicBezTo>
                    <a:lnTo>
                      <a:pt x="5444" y="7554"/>
                    </a:lnTo>
                    <a:cubicBezTo>
                      <a:pt x="2446" y="7554"/>
                      <a:pt x="0" y="5876"/>
                      <a:pt x="0" y="3790"/>
                    </a:cubicBezTo>
                    <a:close/>
                  </a:path>
                </a:pathLst>
              </a:custGeom>
              <a:solidFill>
                <a:srgbClr val="5B0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29"/>
              <p:cNvSpPr/>
              <p:nvPr/>
            </p:nvSpPr>
            <p:spPr>
              <a:xfrm>
                <a:off x="4472700" y="579800"/>
                <a:ext cx="271575" cy="188875"/>
              </a:xfrm>
              <a:custGeom>
                <a:avLst/>
                <a:gdLst/>
                <a:ahLst/>
                <a:cxnLst/>
                <a:rect l="l" t="t" r="r" b="b"/>
                <a:pathLst>
                  <a:path w="10863" h="7555" fill="none" extrusionOk="0">
                    <a:moveTo>
                      <a:pt x="0" y="3790"/>
                    </a:moveTo>
                    <a:lnTo>
                      <a:pt x="0" y="3790"/>
                    </a:lnTo>
                    <a:cubicBezTo>
                      <a:pt x="0" y="1703"/>
                      <a:pt x="2446" y="1"/>
                      <a:pt x="5444" y="1"/>
                    </a:cubicBezTo>
                    <a:lnTo>
                      <a:pt x="5444" y="1"/>
                    </a:lnTo>
                    <a:cubicBezTo>
                      <a:pt x="8441" y="1"/>
                      <a:pt x="10863" y="1703"/>
                      <a:pt x="10863" y="3790"/>
                    </a:cubicBezTo>
                    <a:lnTo>
                      <a:pt x="10863" y="3790"/>
                    </a:lnTo>
                    <a:cubicBezTo>
                      <a:pt x="10863" y="5876"/>
                      <a:pt x="8441" y="7554"/>
                      <a:pt x="5444" y="7554"/>
                    </a:cubicBezTo>
                    <a:lnTo>
                      <a:pt x="5444" y="7554"/>
                    </a:lnTo>
                    <a:cubicBezTo>
                      <a:pt x="2446" y="7554"/>
                      <a:pt x="0" y="5876"/>
                      <a:pt x="0" y="3790"/>
                    </a:cubicBezTo>
                    <a:close/>
                  </a:path>
                </a:pathLst>
              </a:custGeom>
              <a:noFill/>
              <a:ln w="78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29"/>
              <p:cNvSpPr/>
              <p:nvPr/>
            </p:nvSpPr>
            <p:spPr>
              <a:xfrm>
                <a:off x="5259200" y="597200"/>
                <a:ext cx="271575" cy="188250"/>
              </a:xfrm>
              <a:custGeom>
                <a:avLst/>
                <a:gdLst/>
                <a:ahLst/>
                <a:cxnLst/>
                <a:rect l="l" t="t" r="r" b="b"/>
                <a:pathLst>
                  <a:path w="10863" h="7530" extrusionOk="0">
                    <a:moveTo>
                      <a:pt x="0" y="3765"/>
                    </a:moveTo>
                    <a:lnTo>
                      <a:pt x="0" y="3765"/>
                    </a:lnTo>
                    <a:cubicBezTo>
                      <a:pt x="0" y="1679"/>
                      <a:pt x="2422" y="0"/>
                      <a:pt x="5420" y="0"/>
                    </a:cubicBezTo>
                    <a:lnTo>
                      <a:pt x="5420" y="0"/>
                    </a:lnTo>
                    <a:cubicBezTo>
                      <a:pt x="8417" y="0"/>
                      <a:pt x="10863" y="1679"/>
                      <a:pt x="10863" y="3765"/>
                    </a:cubicBezTo>
                    <a:lnTo>
                      <a:pt x="10863" y="3765"/>
                    </a:lnTo>
                    <a:cubicBezTo>
                      <a:pt x="10863" y="5851"/>
                      <a:pt x="8417" y="7530"/>
                      <a:pt x="5420" y="7530"/>
                    </a:cubicBezTo>
                    <a:lnTo>
                      <a:pt x="5420" y="7530"/>
                    </a:lnTo>
                    <a:cubicBezTo>
                      <a:pt x="2422" y="7530"/>
                      <a:pt x="0" y="5851"/>
                      <a:pt x="0" y="3765"/>
                    </a:cubicBezTo>
                    <a:close/>
                  </a:path>
                </a:pathLst>
              </a:custGeom>
              <a:solidFill>
                <a:srgbClr val="5B0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29"/>
              <p:cNvSpPr/>
              <p:nvPr/>
            </p:nvSpPr>
            <p:spPr>
              <a:xfrm>
                <a:off x="5259200" y="597200"/>
                <a:ext cx="271575" cy="188250"/>
              </a:xfrm>
              <a:custGeom>
                <a:avLst/>
                <a:gdLst/>
                <a:ahLst/>
                <a:cxnLst/>
                <a:rect l="l" t="t" r="r" b="b"/>
                <a:pathLst>
                  <a:path w="10863" h="7530" fill="none" extrusionOk="0">
                    <a:moveTo>
                      <a:pt x="0" y="3765"/>
                    </a:moveTo>
                    <a:lnTo>
                      <a:pt x="0" y="3765"/>
                    </a:lnTo>
                    <a:cubicBezTo>
                      <a:pt x="0" y="1679"/>
                      <a:pt x="2422" y="0"/>
                      <a:pt x="5420" y="0"/>
                    </a:cubicBezTo>
                    <a:lnTo>
                      <a:pt x="5420" y="0"/>
                    </a:lnTo>
                    <a:cubicBezTo>
                      <a:pt x="8417" y="0"/>
                      <a:pt x="10863" y="1679"/>
                      <a:pt x="10863" y="3765"/>
                    </a:cubicBezTo>
                    <a:lnTo>
                      <a:pt x="10863" y="3765"/>
                    </a:lnTo>
                    <a:cubicBezTo>
                      <a:pt x="10863" y="5851"/>
                      <a:pt x="8417" y="7530"/>
                      <a:pt x="5420" y="7530"/>
                    </a:cubicBezTo>
                    <a:lnTo>
                      <a:pt x="5420" y="7530"/>
                    </a:lnTo>
                    <a:cubicBezTo>
                      <a:pt x="2422" y="7530"/>
                      <a:pt x="0" y="5851"/>
                      <a:pt x="0" y="3765"/>
                    </a:cubicBezTo>
                    <a:close/>
                  </a:path>
                </a:pathLst>
              </a:custGeom>
              <a:noFill/>
              <a:ln w="78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29"/>
              <p:cNvSpPr/>
              <p:nvPr/>
            </p:nvSpPr>
            <p:spPr>
              <a:xfrm>
                <a:off x="1733750" y="1007825"/>
                <a:ext cx="271575" cy="188850"/>
              </a:xfrm>
              <a:custGeom>
                <a:avLst/>
                <a:gdLst/>
                <a:ahLst/>
                <a:cxnLst/>
                <a:rect l="l" t="t" r="r" b="b"/>
                <a:pathLst>
                  <a:path w="10863" h="7554" extrusionOk="0">
                    <a:moveTo>
                      <a:pt x="0" y="3765"/>
                    </a:moveTo>
                    <a:lnTo>
                      <a:pt x="0" y="3765"/>
                    </a:lnTo>
                    <a:cubicBezTo>
                      <a:pt x="0" y="1679"/>
                      <a:pt x="2422" y="1"/>
                      <a:pt x="5419" y="1"/>
                    </a:cubicBezTo>
                    <a:lnTo>
                      <a:pt x="5419" y="1"/>
                    </a:lnTo>
                    <a:cubicBezTo>
                      <a:pt x="8417" y="1"/>
                      <a:pt x="10862" y="1679"/>
                      <a:pt x="10862" y="3765"/>
                    </a:cubicBezTo>
                    <a:lnTo>
                      <a:pt x="10862" y="3765"/>
                    </a:lnTo>
                    <a:cubicBezTo>
                      <a:pt x="10862" y="5851"/>
                      <a:pt x="8417" y="7554"/>
                      <a:pt x="5419" y="7554"/>
                    </a:cubicBezTo>
                    <a:lnTo>
                      <a:pt x="5419" y="7554"/>
                    </a:lnTo>
                    <a:cubicBezTo>
                      <a:pt x="2422" y="7554"/>
                      <a:pt x="0" y="5851"/>
                      <a:pt x="0" y="3765"/>
                    </a:cubicBezTo>
                    <a:close/>
                  </a:path>
                </a:pathLst>
              </a:custGeom>
              <a:solidFill>
                <a:srgbClr val="5B0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29"/>
              <p:cNvSpPr/>
              <p:nvPr/>
            </p:nvSpPr>
            <p:spPr>
              <a:xfrm>
                <a:off x="1733750" y="1007825"/>
                <a:ext cx="271575" cy="188850"/>
              </a:xfrm>
              <a:custGeom>
                <a:avLst/>
                <a:gdLst/>
                <a:ahLst/>
                <a:cxnLst/>
                <a:rect l="l" t="t" r="r" b="b"/>
                <a:pathLst>
                  <a:path w="10863" h="7554" fill="none" extrusionOk="0">
                    <a:moveTo>
                      <a:pt x="0" y="3765"/>
                    </a:moveTo>
                    <a:lnTo>
                      <a:pt x="0" y="3765"/>
                    </a:lnTo>
                    <a:cubicBezTo>
                      <a:pt x="0" y="1679"/>
                      <a:pt x="2422" y="1"/>
                      <a:pt x="5419" y="1"/>
                    </a:cubicBezTo>
                    <a:lnTo>
                      <a:pt x="5419" y="1"/>
                    </a:lnTo>
                    <a:cubicBezTo>
                      <a:pt x="8417" y="1"/>
                      <a:pt x="10862" y="1679"/>
                      <a:pt x="10862" y="3765"/>
                    </a:cubicBezTo>
                    <a:lnTo>
                      <a:pt x="10862" y="3765"/>
                    </a:lnTo>
                    <a:cubicBezTo>
                      <a:pt x="10862" y="5851"/>
                      <a:pt x="8417" y="7554"/>
                      <a:pt x="5419" y="7554"/>
                    </a:cubicBezTo>
                    <a:lnTo>
                      <a:pt x="5419" y="7554"/>
                    </a:lnTo>
                    <a:cubicBezTo>
                      <a:pt x="2422" y="7554"/>
                      <a:pt x="0" y="5851"/>
                      <a:pt x="0" y="3765"/>
                    </a:cubicBezTo>
                    <a:close/>
                  </a:path>
                </a:pathLst>
              </a:custGeom>
              <a:noFill/>
              <a:ln w="78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29"/>
              <p:cNvSpPr/>
              <p:nvPr/>
            </p:nvSpPr>
            <p:spPr>
              <a:xfrm>
                <a:off x="5260400" y="1024625"/>
                <a:ext cx="270975" cy="188250"/>
              </a:xfrm>
              <a:custGeom>
                <a:avLst/>
                <a:gdLst/>
                <a:ahLst/>
                <a:cxnLst/>
                <a:rect l="l" t="t" r="r" b="b"/>
                <a:pathLst>
                  <a:path w="10839" h="7530" extrusionOk="0">
                    <a:moveTo>
                      <a:pt x="0" y="3765"/>
                    </a:moveTo>
                    <a:lnTo>
                      <a:pt x="0" y="3765"/>
                    </a:lnTo>
                    <a:cubicBezTo>
                      <a:pt x="0" y="1679"/>
                      <a:pt x="2422" y="0"/>
                      <a:pt x="5419" y="0"/>
                    </a:cubicBezTo>
                    <a:lnTo>
                      <a:pt x="5419" y="0"/>
                    </a:lnTo>
                    <a:cubicBezTo>
                      <a:pt x="8417" y="0"/>
                      <a:pt x="10839" y="1679"/>
                      <a:pt x="10839" y="3765"/>
                    </a:cubicBezTo>
                    <a:lnTo>
                      <a:pt x="10839" y="3765"/>
                    </a:lnTo>
                    <a:cubicBezTo>
                      <a:pt x="10839" y="5851"/>
                      <a:pt x="8417" y="7529"/>
                      <a:pt x="5419" y="7529"/>
                    </a:cubicBezTo>
                    <a:lnTo>
                      <a:pt x="5419" y="7529"/>
                    </a:lnTo>
                    <a:cubicBezTo>
                      <a:pt x="2422" y="7529"/>
                      <a:pt x="0" y="5851"/>
                      <a:pt x="0" y="3765"/>
                    </a:cubicBezTo>
                    <a:close/>
                  </a:path>
                </a:pathLst>
              </a:custGeom>
              <a:solidFill>
                <a:srgbClr val="5B0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29"/>
              <p:cNvSpPr/>
              <p:nvPr/>
            </p:nvSpPr>
            <p:spPr>
              <a:xfrm>
                <a:off x="5260400" y="1024625"/>
                <a:ext cx="270975" cy="188250"/>
              </a:xfrm>
              <a:custGeom>
                <a:avLst/>
                <a:gdLst/>
                <a:ahLst/>
                <a:cxnLst/>
                <a:rect l="l" t="t" r="r" b="b"/>
                <a:pathLst>
                  <a:path w="10839" h="7530" fill="none" extrusionOk="0">
                    <a:moveTo>
                      <a:pt x="0" y="3765"/>
                    </a:moveTo>
                    <a:lnTo>
                      <a:pt x="0" y="3765"/>
                    </a:lnTo>
                    <a:cubicBezTo>
                      <a:pt x="0" y="1679"/>
                      <a:pt x="2422" y="0"/>
                      <a:pt x="5419" y="0"/>
                    </a:cubicBezTo>
                    <a:lnTo>
                      <a:pt x="5419" y="0"/>
                    </a:lnTo>
                    <a:cubicBezTo>
                      <a:pt x="8417" y="0"/>
                      <a:pt x="10839" y="1679"/>
                      <a:pt x="10839" y="3765"/>
                    </a:cubicBezTo>
                    <a:lnTo>
                      <a:pt x="10839" y="3765"/>
                    </a:lnTo>
                    <a:cubicBezTo>
                      <a:pt x="10839" y="5851"/>
                      <a:pt x="8417" y="7529"/>
                      <a:pt x="5419" y="7529"/>
                    </a:cubicBezTo>
                    <a:lnTo>
                      <a:pt x="5419" y="7529"/>
                    </a:lnTo>
                    <a:cubicBezTo>
                      <a:pt x="2422" y="7529"/>
                      <a:pt x="0" y="5851"/>
                      <a:pt x="0" y="3765"/>
                    </a:cubicBezTo>
                    <a:close/>
                  </a:path>
                </a:pathLst>
              </a:custGeom>
              <a:noFill/>
              <a:ln w="78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29"/>
              <p:cNvSpPr/>
              <p:nvPr/>
            </p:nvSpPr>
            <p:spPr>
              <a:xfrm>
                <a:off x="3794100" y="1067175"/>
                <a:ext cx="271575" cy="188850"/>
              </a:xfrm>
              <a:custGeom>
                <a:avLst/>
                <a:gdLst/>
                <a:ahLst/>
                <a:cxnLst/>
                <a:rect l="l" t="t" r="r" b="b"/>
                <a:pathLst>
                  <a:path w="10863" h="7554" extrusionOk="0">
                    <a:moveTo>
                      <a:pt x="1" y="3765"/>
                    </a:moveTo>
                    <a:lnTo>
                      <a:pt x="1" y="3765"/>
                    </a:lnTo>
                    <a:cubicBezTo>
                      <a:pt x="1" y="1679"/>
                      <a:pt x="2422" y="1"/>
                      <a:pt x="5420" y="1"/>
                    </a:cubicBezTo>
                    <a:lnTo>
                      <a:pt x="5420" y="1"/>
                    </a:lnTo>
                    <a:cubicBezTo>
                      <a:pt x="8417" y="1"/>
                      <a:pt x="10863" y="1679"/>
                      <a:pt x="10863" y="3765"/>
                    </a:cubicBezTo>
                    <a:lnTo>
                      <a:pt x="10863" y="3765"/>
                    </a:lnTo>
                    <a:cubicBezTo>
                      <a:pt x="10863" y="5851"/>
                      <a:pt x="8417" y="7554"/>
                      <a:pt x="5420" y="7554"/>
                    </a:cubicBezTo>
                    <a:lnTo>
                      <a:pt x="5420" y="7554"/>
                    </a:lnTo>
                    <a:cubicBezTo>
                      <a:pt x="2422" y="7554"/>
                      <a:pt x="1" y="5851"/>
                      <a:pt x="1" y="3765"/>
                    </a:cubicBezTo>
                    <a:close/>
                  </a:path>
                </a:pathLst>
              </a:custGeom>
              <a:solidFill>
                <a:srgbClr val="5B0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29"/>
              <p:cNvSpPr/>
              <p:nvPr/>
            </p:nvSpPr>
            <p:spPr>
              <a:xfrm>
                <a:off x="3794100" y="1067175"/>
                <a:ext cx="271575" cy="188850"/>
              </a:xfrm>
              <a:custGeom>
                <a:avLst/>
                <a:gdLst/>
                <a:ahLst/>
                <a:cxnLst/>
                <a:rect l="l" t="t" r="r" b="b"/>
                <a:pathLst>
                  <a:path w="10863" h="7554" fill="none" extrusionOk="0">
                    <a:moveTo>
                      <a:pt x="1" y="3765"/>
                    </a:moveTo>
                    <a:lnTo>
                      <a:pt x="1" y="3765"/>
                    </a:lnTo>
                    <a:cubicBezTo>
                      <a:pt x="1" y="1679"/>
                      <a:pt x="2422" y="1"/>
                      <a:pt x="5420" y="1"/>
                    </a:cubicBezTo>
                    <a:lnTo>
                      <a:pt x="5420" y="1"/>
                    </a:lnTo>
                    <a:cubicBezTo>
                      <a:pt x="8417" y="1"/>
                      <a:pt x="10863" y="1679"/>
                      <a:pt x="10863" y="3765"/>
                    </a:cubicBezTo>
                    <a:lnTo>
                      <a:pt x="10863" y="3765"/>
                    </a:lnTo>
                    <a:cubicBezTo>
                      <a:pt x="10863" y="5851"/>
                      <a:pt x="8417" y="7554"/>
                      <a:pt x="5420" y="7554"/>
                    </a:cubicBezTo>
                    <a:lnTo>
                      <a:pt x="5420" y="7554"/>
                    </a:lnTo>
                    <a:cubicBezTo>
                      <a:pt x="2422" y="7554"/>
                      <a:pt x="1" y="5851"/>
                      <a:pt x="1" y="3765"/>
                    </a:cubicBezTo>
                    <a:close/>
                  </a:path>
                </a:pathLst>
              </a:custGeom>
              <a:noFill/>
              <a:ln w="78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29"/>
              <p:cNvSpPr/>
              <p:nvPr/>
            </p:nvSpPr>
            <p:spPr>
              <a:xfrm>
                <a:off x="2761825" y="1002425"/>
                <a:ext cx="271575" cy="188875"/>
              </a:xfrm>
              <a:custGeom>
                <a:avLst/>
                <a:gdLst/>
                <a:ahLst/>
                <a:cxnLst/>
                <a:rect l="l" t="t" r="r" b="b"/>
                <a:pathLst>
                  <a:path w="10863" h="7555" extrusionOk="0">
                    <a:moveTo>
                      <a:pt x="0" y="3766"/>
                    </a:moveTo>
                    <a:lnTo>
                      <a:pt x="0" y="3766"/>
                    </a:lnTo>
                    <a:cubicBezTo>
                      <a:pt x="0" y="1679"/>
                      <a:pt x="2422" y="1"/>
                      <a:pt x="5420" y="1"/>
                    </a:cubicBezTo>
                    <a:lnTo>
                      <a:pt x="5420" y="1"/>
                    </a:lnTo>
                    <a:cubicBezTo>
                      <a:pt x="8417" y="1"/>
                      <a:pt x="10863" y="1679"/>
                      <a:pt x="10863" y="3766"/>
                    </a:cubicBezTo>
                    <a:lnTo>
                      <a:pt x="10863" y="3766"/>
                    </a:lnTo>
                    <a:cubicBezTo>
                      <a:pt x="10863" y="5852"/>
                      <a:pt x="8417" y="7554"/>
                      <a:pt x="5420" y="7554"/>
                    </a:cubicBezTo>
                    <a:lnTo>
                      <a:pt x="5420" y="7554"/>
                    </a:lnTo>
                    <a:cubicBezTo>
                      <a:pt x="2422" y="7554"/>
                      <a:pt x="0" y="5852"/>
                      <a:pt x="0" y="3766"/>
                    </a:cubicBezTo>
                    <a:close/>
                  </a:path>
                </a:pathLst>
              </a:custGeom>
              <a:solidFill>
                <a:srgbClr val="5B0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29"/>
              <p:cNvSpPr/>
              <p:nvPr/>
            </p:nvSpPr>
            <p:spPr>
              <a:xfrm>
                <a:off x="2761825" y="1002425"/>
                <a:ext cx="271575" cy="188875"/>
              </a:xfrm>
              <a:custGeom>
                <a:avLst/>
                <a:gdLst/>
                <a:ahLst/>
                <a:cxnLst/>
                <a:rect l="l" t="t" r="r" b="b"/>
                <a:pathLst>
                  <a:path w="10863" h="7555" fill="none" extrusionOk="0">
                    <a:moveTo>
                      <a:pt x="0" y="3766"/>
                    </a:moveTo>
                    <a:lnTo>
                      <a:pt x="0" y="3766"/>
                    </a:lnTo>
                    <a:cubicBezTo>
                      <a:pt x="0" y="1679"/>
                      <a:pt x="2422" y="1"/>
                      <a:pt x="5420" y="1"/>
                    </a:cubicBezTo>
                    <a:lnTo>
                      <a:pt x="5420" y="1"/>
                    </a:lnTo>
                    <a:cubicBezTo>
                      <a:pt x="8417" y="1"/>
                      <a:pt x="10863" y="1679"/>
                      <a:pt x="10863" y="3766"/>
                    </a:cubicBezTo>
                    <a:lnTo>
                      <a:pt x="10863" y="3766"/>
                    </a:lnTo>
                    <a:cubicBezTo>
                      <a:pt x="10863" y="5852"/>
                      <a:pt x="8417" y="7554"/>
                      <a:pt x="5420" y="7554"/>
                    </a:cubicBezTo>
                    <a:lnTo>
                      <a:pt x="5420" y="7554"/>
                    </a:lnTo>
                    <a:cubicBezTo>
                      <a:pt x="2422" y="7554"/>
                      <a:pt x="0" y="5852"/>
                      <a:pt x="0" y="3766"/>
                    </a:cubicBezTo>
                    <a:close/>
                  </a:path>
                </a:pathLst>
              </a:custGeom>
              <a:noFill/>
              <a:ln w="78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29"/>
              <p:cNvSpPr/>
              <p:nvPr/>
            </p:nvSpPr>
            <p:spPr>
              <a:xfrm>
                <a:off x="5308350" y="1856675"/>
                <a:ext cx="271575" cy="188850"/>
              </a:xfrm>
              <a:custGeom>
                <a:avLst/>
                <a:gdLst/>
                <a:ahLst/>
                <a:cxnLst/>
                <a:rect l="l" t="t" r="r" b="b"/>
                <a:pathLst>
                  <a:path w="10863" h="7554" extrusionOk="0">
                    <a:moveTo>
                      <a:pt x="1" y="3765"/>
                    </a:moveTo>
                    <a:lnTo>
                      <a:pt x="1" y="3765"/>
                    </a:lnTo>
                    <a:cubicBezTo>
                      <a:pt x="1" y="1679"/>
                      <a:pt x="2446" y="1"/>
                      <a:pt x="5444" y="1"/>
                    </a:cubicBezTo>
                    <a:lnTo>
                      <a:pt x="5444" y="1"/>
                    </a:lnTo>
                    <a:cubicBezTo>
                      <a:pt x="8441" y="1"/>
                      <a:pt x="10863" y="1679"/>
                      <a:pt x="10863" y="3765"/>
                    </a:cubicBezTo>
                    <a:lnTo>
                      <a:pt x="10863" y="3765"/>
                    </a:lnTo>
                    <a:cubicBezTo>
                      <a:pt x="10863" y="5851"/>
                      <a:pt x="8441" y="7554"/>
                      <a:pt x="5444" y="7554"/>
                    </a:cubicBezTo>
                    <a:lnTo>
                      <a:pt x="5444" y="7554"/>
                    </a:lnTo>
                    <a:cubicBezTo>
                      <a:pt x="2446" y="7554"/>
                      <a:pt x="1" y="5851"/>
                      <a:pt x="1" y="3765"/>
                    </a:cubicBezTo>
                    <a:close/>
                  </a:path>
                </a:pathLst>
              </a:custGeom>
              <a:solidFill>
                <a:srgbClr val="B45F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29"/>
              <p:cNvSpPr/>
              <p:nvPr/>
            </p:nvSpPr>
            <p:spPr>
              <a:xfrm>
                <a:off x="5308350" y="1856675"/>
                <a:ext cx="271575" cy="188850"/>
              </a:xfrm>
              <a:custGeom>
                <a:avLst/>
                <a:gdLst/>
                <a:ahLst/>
                <a:cxnLst/>
                <a:rect l="l" t="t" r="r" b="b"/>
                <a:pathLst>
                  <a:path w="10863" h="7554" fill="none" extrusionOk="0">
                    <a:moveTo>
                      <a:pt x="1" y="3765"/>
                    </a:moveTo>
                    <a:lnTo>
                      <a:pt x="1" y="3765"/>
                    </a:lnTo>
                    <a:cubicBezTo>
                      <a:pt x="1" y="1679"/>
                      <a:pt x="2446" y="1"/>
                      <a:pt x="5444" y="1"/>
                    </a:cubicBezTo>
                    <a:lnTo>
                      <a:pt x="5444" y="1"/>
                    </a:lnTo>
                    <a:cubicBezTo>
                      <a:pt x="8441" y="1"/>
                      <a:pt x="10863" y="1679"/>
                      <a:pt x="10863" y="3765"/>
                    </a:cubicBezTo>
                    <a:lnTo>
                      <a:pt x="10863" y="3765"/>
                    </a:lnTo>
                    <a:cubicBezTo>
                      <a:pt x="10863" y="5851"/>
                      <a:pt x="8441" y="7554"/>
                      <a:pt x="5444" y="7554"/>
                    </a:cubicBezTo>
                    <a:lnTo>
                      <a:pt x="5444" y="7554"/>
                    </a:lnTo>
                    <a:cubicBezTo>
                      <a:pt x="2446" y="7554"/>
                      <a:pt x="1" y="5851"/>
                      <a:pt x="1" y="3765"/>
                    </a:cubicBezTo>
                    <a:close/>
                  </a:path>
                </a:pathLst>
              </a:custGeom>
              <a:noFill/>
              <a:ln w="78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29"/>
              <p:cNvSpPr/>
              <p:nvPr/>
            </p:nvSpPr>
            <p:spPr>
              <a:xfrm>
                <a:off x="4412150" y="1377100"/>
                <a:ext cx="271575" cy="188850"/>
              </a:xfrm>
              <a:custGeom>
                <a:avLst/>
                <a:gdLst/>
                <a:ahLst/>
                <a:cxnLst/>
                <a:rect l="l" t="t" r="r" b="b"/>
                <a:pathLst>
                  <a:path w="10863" h="7554" extrusionOk="0">
                    <a:moveTo>
                      <a:pt x="1" y="3765"/>
                    </a:moveTo>
                    <a:lnTo>
                      <a:pt x="1" y="3765"/>
                    </a:lnTo>
                    <a:cubicBezTo>
                      <a:pt x="1" y="1679"/>
                      <a:pt x="2446" y="1"/>
                      <a:pt x="5444" y="1"/>
                    </a:cubicBezTo>
                    <a:lnTo>
                      <a:pt x="5444" y="1"/>
                    </a:lnTo>
                    <a:cubicBezTo>
                      <a:pt x="8441" y="1"/>
                      <a:pt x="10863" y="1679"/>
                      <a:pt x="10863" y="3765"/>
                    </a:cubicBezTo>
                    <a:lnTo>
                      <a:pt x="10863" y="3765"/>
                    </a:lnTo>
                    <a:cubicBezTo>
                      <a:pt x="10863" y="5851"/>
                      <a:pt x="8441" y="7554"/>
                      <a:pt x="5444" y="7554"/>
                    </a:cubicBezTo>
                    <a:lnTo>
                      <a:pt x="5444" y="7554"/>
                    </a:lnTo>
                    <a:cubicBezTo>
                      <a:pt x="2446" y="7554"/>
                      <a:pt x="1" y="5851"/>
                      <a:pt x="1" y="3765"/>
                    </a:cubicBezTo>
                    <a:close/>
                  </a:path>
                </a:pathLst>
              </a:custGeom>
              <a:solidFill>
                <a:srgbClr val="5B0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29"/>
              <p:cNvSpPr/>
              <p:nvPr/>
            </p:nvSpPr>
            <p:spPr>
              <a:xfrm>
                <a:off x="4412150" y="1377100"/>
                <a:ext cx="271575" cy="188850"/>
              </a:xfrm>
              <a:custGeom>
                <a:avLst/>
                <a:gdLst/>
                <a:ahLst/>
                <a:cxnLst/>
                <a:rect l="l" t="t" r="r" b="b"/>
                <a:pathLst>
                  <a:path w="10863" h="7554" fill="none" extrusionOk="0">
                    <a:moveTo>
                      <a:pt x="1" y="3765"/>
                    </a:moveTo>
                    <a:lnTo>
                      <a:pt x="1" y="3765"/>
                    </a:lnTo>
                    <a:cubicBezTo>
                      <a:pt x="1" y="1679"/>
                      <a:pt x="2446" y="1"/>
                      <a:pt x="5444" y="1"/>
                    </a:cubicBezTo>
                    <a:lnTo>
                      <a:pt x="5444" y="1"/>
                    </a:lnTo>
                    <a:cubicBezTo>
                      <a:pt x="8441" y="1"/>
                      <a:pt x="10863" y="1679"/>
                      <a:pt x="10863" y="3765"/>
                    </a:cubicBezTo>
                    <a:lnTo>
                      <a:pt x="10863" y="3765"/>
                    </a:lnTo>
                    <a:cubicBezTo>
                      <a:pt x="10863" y="5851"/>
                      <a:pt x="8441" y="7554"/>
                      <a:pt x="5444" y="7554"/>
                    </a:cubicBezTo>
                    <a:lnTo>
                      <a:pt x="5444" y="7554"/>
                    </a:lnTo>
                    <a:cubicBezTo>
                      <a:pt x="2446" y="7554"/>
                      <a:pt x="1" y="5851"/>
                      <a:pt x="1" y="3765"/>
                    </a:cubicBezTo>
                    <a:close/>
                  </a:path>
                </a:pathLst>
              </a:custGeom>
              <a:noFill/>
              <a:ln w="78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29"/>
              <p:cNvSpPr/>
              <p:nvPr/>
            </p:nvSpPr>
            <p:spPr>
              <a:xfrm>
                <a:off x="4770025" y="1890850"/>
                <a:ext cx="271000" cy="188850"/>
              </a:xfrm>
              <a:custGeom>
                <a:avLst/>
                <a:gdLst/>
                <a:ahLst/>
                <a:cxnLst/>
                <a:rect l="l" t="t" r="r" b="b"/>
                <a:pathLst>
                  <a:path w="10840" h="7554" extrusionOk="0">
                    <a:moveTo>
                      <a:pt x="1" y="3789"/>
                    </a:moveTo>
                    <a:lnTo>
                      <a:pt x="1" y="3789"/>
                    </a:lnTo>
                    <a:cubicBezTo>
                      <a:pt x="1" y="1703"/>
                      <a:pt x="2423" y="0"/>
                      <a:pt x="5420" y="0"/>
                    </a:cubicBezTo>
                    <a:lnTo>
                      <a:pt x="5420" y="0"/>
                    </a:lnTo>
                    <a:cubicBezTo>
                      <a:pt x="8417" y="0"/>
                      <a:pt x="10839" y="1703"/>
                      <a:pt x="10839" y="3789"/>
                    </a:cubicBezTo>
                    <a:lnTo>
                      <a:pt x="10839" y="3789"/>
                    </a:lnTo>
                    <a:cubicBezTo>
                      <a:pt x="10839" y="5875"/>
                      <a:pt x="8417" y="7554"/>
                      <a:pt x="5420" y="7554"/>
                    </a:cubicBezTo>
                    <a:lnTo>
                      <a:pt x="5420" y="7554"/>
                    </a:lnTo>
                    <a:cubicBezTo>
                      <a:pt x="2423" y="7554"/>
                      <a:pt x="1" y="5875"/>
                      <a:pt x="1" y="3789"/>
                    </a:cubicBezTo>
                    <a:close/>
                  </a:path>
                </a:pathLst>
              </a:custGeom>
              <a:solidFill>
                <a:srgbClr val="B45F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29"/>
              <p:cNvSpPr/>
              <p:nvPr/>
            </p:nvSpPr>
            <p:spPr>
              <a:xfrm>
                <a:off x="4770025" y="1890850"/>
                <a:ext cx="271000" cy="188850"/>
              </a:xfrm>
              <a:custGeom>
                <a:avLst/>
                <a:gdLst/>
                <a:ahLst/>
                <a:cxnLst/>
                <a:rect l="l" t="t" r="r" b="b"/>
                <a:pathLst>
                  <a:path w="10840" h="7554" fill="none" extrusionOk="0">
                    <a:moveTo>
                      <a:pt x="1" y="3789"/>
                    </a:moveTo>
                    <a:lnTo>
                      <a:pt x="1" y="3789"/>
                    </a:lnTo>
                    <a:cubicBezTo>
                      <a:pt x="1" y="1703"/>
                      <a:pt x="2423" y="0"/>
                      <a:pt x="5420" y="0"/>
                    </a:cubicBezTo>
                    <a:lnTo>
                      <a:pt x="5420" y="0"/>
                    </a:lnTo>
                    <a:cubicBezTo>
                      <a:pt x="8417" y="0"/>
                      <a:pt x="10839" y="1703"/>
                      <a:pt x="10839" y="3789"/>
                    </a:cubicBezTo>
                    <a:lnTo>
                      <a:pt x="10839" y="3789"/>
                    </a:lnTo>
                    <a:cubicBezTo>
                      <a:pt x="10839" y="5875"/>
                      <a:pt x="8417" y="7554"/>
                      <a:pt x="5420" y="7554"/>
                    </a:cubicBezTo>
                    <a:lnTo>
                      <a:pt x="5420" y="7554"/>
                    </a:lnTo>
                    <a:cubicBezTo>
                      <a:pt x="2423" y="7554"/>
                      <a:pt x="1" y="5875"/>
                      <a:pt x="1" y="3789"/>
                    </a:cubicBezTo>
                    <a:close/>
                  </a:path>
                </a:pathLst>
              </a:custGeom>
              <a:noFill/>
              <a:ln w="78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29"/>
              <p:cNvSpPr/>
              <p:nvPr/>
            </p:nvSpPr>
            <p:spPr>
              <a:xfrm>
                <a:off x="3722175" y="1890850"/>
                <a:ext cx="271575" cy="188850"/>
              </a:xfrm>
              <a:custGeom>
                <a:avLst/>
                <a:gdLst/>
                <a:ahLst/>
                <a:cxnLst/>
                <a:rect l="l" t="t" r="r" b="b"/>
                <a:pathLst>
                  <a:path w="10863" h="7554" extrusionOk="0">
                    <a:moveTo>
                      <a:pt x="0" y="3789"/>
                    </a:moveTo>
                    <a:lnTo>
                      <a:pt x="0" y="3789"/>
                    </a:lnTo>
                    <a:cubicBezTo>
                      <a:pt x="0" y="1703"/>
                      <a:pt x="2422" y="0"/>
                      <a:pt x="5443" y="0"/>
                    </a:cubicBezTo>
                    <a:lnTo>
                      <a:pt x="5443" y="0"/>
                    </a:lnTo>
                    <a:cubicBezTo>
                      <a:pt x="8441" y="0"/>
                      <a:pt x="10862" y="1703"/>
                      <a:pt x="10862" y="3789"/>
                    </a:cubicBezTo>
                    <a:lnTo>
                      <a:pt x="10862" y="3789"/>
                    </a:lnTo>
                    <a:cubicBezTo>
                      <a:pt x="10862" y="5875"/>
                      <a:pt x="8441" y="7554"/>
                      <a:pt x="5443" y="7554"/>
                    </a:cubicBezTo>
                    <a:lnTo>
                      <a:pt x="5443" y="7554"/>
                    </a:lnTo>
                    <a:cubicBezTo>
                      <a:pt x="2422" y="7554"/>
                      <a:pt x="0" y="5875"/>
                      <a:pt x="0" y="3789"/>
                    </a:cubicBezTo>
                    <a:close/>
                  </a:path>
                </a:pathLst>
              </a:custGeom>
              <a:solidFill>
                <a:srgbClr val="B45F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29"/>
              <p:cNvSpPr/>
              <p:nvPr/>
            </p:nvSpPr>
            <p:spPr>
              <a:xfrm>
                <a:off x="3722175" y="1890850"/>
                <a:ext cx="271575" cy="188850"/>
              </a:xfrm>
              <a:custGeom>
                <a:avLst/>
                <a:gdLst/>
                <a:ahLst/>
                <a:cxnLst/>
                <a:rect l="l" t="t" r="r" b="b"/>
                <a:pathLst>
                  <a:path w="10863" h="7554" fill="none" extrusionOk="0">
                    <a:moveTo>
                      <a:pt x="0" y="3789"/>
                    </a:moveTo>
                    <a:lnTo>
                      <a:pt x="0" y="3789"/>
                    </a:lnTo>
                    <a:cubicBezTo>
                      <a:pt x="0" y="1703"/>
                      <a:pt x="2422" y="0"/>
                      <a:pt x="5443" y="0"/>
                    </a:cubicBezTo>
                    <a:lnTo>
                      <a:pt x="5443" y="0"/>
                    </a:lnTo>
                    <a:cubicBezTo>
                      <a:pt x="8441" y="0"/>
                      <a:pt x="10862" y="1703"/>
                      <a:pt x="10862" y="3789"/>
                    </a:cubicBezTo>
                    <a:lnTo>
                      <a:pt x="10862" y="3789"/>
                    </a:lnTo>
                    <a:cubicBezTo>
                      <a:pt x="10862" y="5875"/>
                      <a:pt x="8441" y="7554"/>
                      <a:pt x="5443" y="7554"/>
                    </a:cubicBezTo>
                    <a:lnTo>
                      <a:pt x="5443" y="7554"/>
                    </a:lnTo>
                    <a:cubicBezTo>
                      <a:pt x="2422" y="7554"/>
                      <a:pt x="0" y="5875"/>
                      <a:pt x="0" y="3789"/>
                    </a:cubicBezTo>
                    <a:close/>
                  </a:path>
                </a:pathLst>
              </a:custGeom>
              <a:noFill/>
              <a:ln w="78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29"/>
              <p:cNvSpPr/>
              <p:nvPr/>
            </p:nvSpPr>
            <p:spPr>
              <a:xfrm>
                <a:off x="2962650" y="1837500"/>
                <a:ext cx="270975" cy="188850"/>
              </a:xfrm>
              <a:custGeom>
                <a:avLst/>
                <a:gdLst/>
                <a:ahLst/>
                <a:cxnLst/>
                <a:rect l="l" t="t" r="r" b="b"/>
                <a:pathLst>
                  <a:path w="10839" h="7554" extrusionOk="0">
                    <a:moveTo>
                      <a:pt x="0" y="3765"/>
                    </a:moveTo>
                    <a:lnTo>
                      <a:pt x="0" y="3765"/>
                    </a:lnTo>
                    <a:cubicBezTo>
                      <a:pt x="0" y="1679"/>
                      <a:pt x="2422" y="0"/>
                      <a:pt x="5419" y="0"/>
                    </a:cubicBezTo>
                    <a:lnTo>
                      <a:pt x="5419" y="0"/>
                    </a:lnTo>
                    <a:cubicBezTo>
                      <a:pt x="8417" y="0"/>
                      <a:pt x="10839" y="1679"/>
                      <a:pt x="10839" y="3765"/>
                    </a:cubicBezTo>
                    <a:lnTo>
                      <a:pt x="10839" y="3765"/>
                    </a:lnTo>
                    <a:cubicBezTo>
                      <a:pt x="10839" y="5851"/>
                      <a:pt x="8417" y="7554"/>
                      <a:pt x="5419" y="7554"/>
                    </a:cubicBezTo>
                    <a:lnTo>
                      <a:pt x="5419" y="7554"/>
                    </a:lnTo>
                    <a:cubicBezTo>
                      <a:pt x="2422" y="7554"/>
                      <a:pt x="0" y="5851"/>
                      <a:pt x="0" y="3765"/>
                    </a:cubicBezTo>
                    <a:close/>
                  </a:path>
                </a:pathLst>
              </a:custGeom>
              <a:solidFill>
                <a:srgbClr val="B45F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29"/>
              <p:cNvSpPr/>
              <p:nvPr/>
            </p:nvSpPr>
            <p:spPr>
              <a:xfrm>
                <a:off x="2962650" y="1837500"/>
                <a:ext cx="270975" cy="188850"/>
              </a:xfrm>
              <a:custGeom>
                <a:avLst/>
                <a:gdLst/>
                <a:ahLst/>
                <a:cxnLst/>
                <a:rect l="l" t="t" r="r" b="b"/>
                <a:pathLst>
                  <a:path w="10839" h="7554" fill="none" extrusionOk="0">
                    <a:moveTo>
                      <a:pt x="0" y="3765"/>
                    </a:moveTo>
                    <a:lnTo>
                      <a:pt x="0" y="3765"/>
                    </a:lnTo>
                    <a:cubicBezTo>
                      <a:pt x="0" y="1679"/>
                      <a:pt x="2422" y="0"/>
                      <a:pt x="5419" y="0"/>
                    </a:cubicBezTo>
                    <a:lnTo>
                      <a:pt x="5419" y="0"/>
                    </a:lnTo>
                    <a:cubicBezTo>
                      <a:pt x="8417" y="0"/>
                      <a:pt x="10839" y="1679"/>
                      <a:pt x="10839" y="3765"/>
                    </a:cubicBezTo>
                    <a:lnTo>
                      <a:pt x="10839" y="3765"/>
                    </a:lnTo>
                    <a:cubicBezTo>
                      <a:pt x="10839" y="5851"/>
                      <a:pt x="8417" y="7554"/>
                      <a:pt x="5419" y="7554"/>
                    </a:cubicBezTo>
                    <a:lnTo>
                      <a:pt x="5419" y="7554"/>
                    </a:lnTo>
                    <a:cubicBezTo>
                      <a:pt x="2422" y="7554"/>
                      <a:pt x="0" y="5851"/>
                      <a:pt x="0" y="3765"/>
                    </a:cubicBezTo>
                    <a:close/>
                  </a:path>
                </a:pathLst>
              </a:custGeom>
              <a:noFill/>
              <a:ln w="78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29"/>
              <p:cNvSpPr/>
              <p:nvPr/>
            </p:nvSpPr>
            <p:spPr>
              <a:xfrm>
                <a:off x="1626425" y="1890850"/>
                <a:ext cx="271600" cy="188850"/>
              </a:xfrm>
              <a:custGeom>
                <a:avLst/>
                <a:gdLst/>
                <a:ahLst/>
                <a:cxnLst/>
                <a:rect l="l" t="t" r="r" b="b"/>
                <a:pathLst>
                  <a:path w="10864" h="7554" extrusionOk="0">
                    <a:moveTo>
                      <a:pt x="1" y="3789"/>
                    </a:moveTo>
                    <a:lnTo>
                      <a:pt x="1" y="3789"/>
                    </a:lnTo>
                    <a:cubicBezTo>
                      <a:pt x="1" y="1703"/>
                      <a:pt x="2423" y="0"/>
                      <a:pt x="5420" y="0"/>
                    </a:cubicBezTo>
                    <a:lnTo>
                      <a:pt x="5420" y="0"/>
                    </a:lnTo>
                    <a:cubicBezTo>
                      <a:pt x="8417" y="0"/>
                      <a:pt x="10863" y="1703"/>
                      <a:pt x="10863" y="3789"/>
                    </a:cubicBezTo>
                    <a:lnTo>
                      <a:pt x="10863" y="3789"/>
                    </a:lnTo>
                    <a:cubicBezTo>
                      <a:pt x="10863" y="5875"/>
                      <a:pt x="8417" y="7554"/>
                      <a:pt x="5420" y="7554"/>
                    </a:cubicBezTo>
                    <a:lnTo>
                      <a:pt x="5420" y="7554"/>
                    </a:lnTo>
                    <a:cubicBezTo>
                      <a:pt x="2423" y="7554"/>
                      <a:pt x="1" y="5875"/>
                      <a:pt x="1" y="3789"/>
                    </a:cubicBezTo>
                    <a:close/>
                  </a:path>
                </a:pathLst>
              </a:custGeom>
              <a:solidFill>
                <a:srgbClr val="B45F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29"/>
              <p:cNvSpPr/>
              <p:nvPr/>
            </p:nvSpPr>
            <p:spPr>
              <a:xfrm>
                <a:off x="1626425" y="1890850"/>
                <a:ext cx="271600" cy="188850"/>
              </a:xfrm>
              <a:custGeom>
                <a:avLst/>
                <a:gdLst/>
                <a:ahLst/>
                <a:cxnLst/>
                <a:rect l="l" t="t" r="r" b="b"/>
                <a:pathLst>
                  <a:path w="10864" h="7554" fill="none" extrusionOk="0">
                    <a:moveTo>
                      <a:pt x="1" y="3789"/>
                    </a:moveTo>
                    <a:lnTo>
                      <a:pt x="1" y="3789"/>
                    </a:lnTo>
                    <a:cubicBezTo>
                      <a:pt x="1" y="1703"/>
                      <a:pt x="2423" y="0"/>
                      <a:pt x="5420" y="0"/>
                    </a:cubicBezTo>
                    <a:lnTo>
                      <a:pt x="5420" y="0"/>
                    </a:lnTo>
                    <a:cubicBezTo>
                      <a:pt x="8417" y="0"/>
                      <a:pt x="10863" y="1703"/>
                      <a:pt x="10863" y="3789"/>
                    </a:cubicBezTo>
                    <a:lnTo>
                      <a:pt x="10863" y="3789"/>
                    </a:lnTo>
                    <a:cubicBezTo>
                      <a:pt x="10863" y="5875"/>
                      <a:pt x="8417" y="7554"/>
                      <a:pt x="5420" y="7554"/>
                    </a:cubicBezTo>
                    <a:lnTo>
                      <a:pt x="5420" y="7554"/>
                    </a:lnTo>
                    <a:cubicBezTo>
                      <a:pt x="2423" y="7554"/>
                      <a:pt x="1" y="5875"/>
                      <a:pt x="1" y="3789"/>
                    </a:cubicBezTo>
                    <a:close/>
                  </a:path>
                </a:pathLst>
              </a:custGeom>
              <a:noFill/>
              <a:ln w="78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29"/>
              <p:cNvSpPr/>
              <p:nvPr/>
            </p:nvSpPr>
            <p:spPr>
              <a:xfrm>
                <a:off x="1811075" y="2299675"/>
                <a:ext cx="271575" cy="188275"/>
              </a:xfrm>
              <a:custGeom>
                <a:avLst/>
                <a:gdLst/>
                <a:ahLst/>
                <a:cxnLst/>
                <a:rect l="l" t="t" r="r" b="b"/>
                <a:pathLst>
                  <a:path w="10863" h="7531" extrusionOk="0">
                    <a:moveTo>
                      <a:pt x="0" y="3765"/>
                    </a:moveTo>
                    <a:lnTo>
                      <a:pt x="0" y="3765"/>
                    </a:lnTo>
                    <a:cubicBezTo>
                      <a:pt x="0" y="1679"/>
                      <a:pt x="2422" y="1"/>
                      <a:pt x="5419" y="1"/>
                    </a:cubicBezTo>
                    <a:lnTo>
                      <a:pt x="5419" y="1"/>
                    </a:lnTo>
                    <a:cubicBezTo>
                      <a:pt x="8417" y="1"/>
                      <a:pt x="10863" y="1679"/>
                      <a:pt x="10863" y="3765"/>
                    </a:cubicBezTo>
                    <a:lnTo>
                      <a:pt x="10863" y="3765"/>
                    </a:lnTo>
                    <a:cubicBezTo>
                      <a:pt x="10863" y="5852"/>
                      <a:pt x="8417" y="7530"/>
                      <a:pt x="5419" y="7530"/>
                    </a:cubicBezTo>
                    <a:lnTo>
                      <a:pt x="5419" y="7530"/>
                    </a:lnTo>
                    <a:cubicBezTo>
                      <a:pt x="2422" y="7530"/>
                      <a:pt x="0" y="5852"/>
                      <a:pt x="0" y="3765"/>
                    </a:cubicBezTo>
                    <a:close/>
                  </a:path>
                </a:pathLst>
              </a:custGeom>
              <a:solidFill>
                <a:srgbClr val="B45F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29"/>
              <p:cNvSpPr/>
              <p:nvPr/>
            </p:nvSpPr>
            <p:spPr>
              <a:xfrm>
                <a:off x="1811075" y="2299675"/>
                <a:ext cx="271575" cy="188275"/>
              </a:xfrm>
              <a:custGeom>
                <a:avLst/>
                <a:gdLst/>
                <a:ahLst/>
                <a:cxnLst/>
                <a:rect l="l" t="t" r="r" b="b"/>
                <a:pathLst>
                  <a:path w="10863" h="7531" fill="none" extrusionOk="0">
                    <a:moveTo>
                      <a:pt x="0" y="3765"/>
                    </a:moveTo>
                    <a:lnTo>
                      <a:pt x="0" y="3765"/>
                    </a:lnTo>
                    <a:cubicBezTo>
                      <a:pt x="0" y="1679"/>
                      <a:pt x="2422" y="1"/>
                      <a:pt x="5419" y="1"/>
                    </a:cubicBezTo>
                    <a:lnTo>
                      <a:pt x="5419" y="1"/>
                    </a:lnTo>
                    <a:cubicBezTo>
                      <a:pt x="8417" y="1"/>
                      <a:pt x="10863" y="1679"/>
                      <a:pt x="10863" y="3765"/>
                    </a:cubicBezTo>
                    <a:lnTo>
                      <a:pt x="10863" y="3765"/>
                    </a:lnTo>
                    <a:cubicBezTo>
                      <a:pt x="10863" y="5852"/>
                      <a:pt x="8417" y="7530"/>
                      <a:pt x="5419" y="7530"/>
                    </a:cubicBezTo>
                    <a:lnTo>
                      <a:pt x="5419" y="7530"/>
                    </a:lnTo>
                    <a:cubicBezTo>
                      <a:pt x="2422" y="7530"/>
                      <a:pt x="0" y="5852"/>
                      <a:pt x="0" y="3765"/>
                    </a:cubicBezTo>
                    <a:close/>
                  </a:path>
                </a:pathLst>
              </a:custGeom>
              <a:noFill/>
              <a:ln w="78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29"/>
              <p:cNvSpPr/>
              <p:nvPr/>
            </p:nvSpPr>
            <p:spPr>
              <a:xfrm>
                <a:off x="2608950" y="2267900"/>
                <a:ext cx="271600" cy="188875"/>
              </a:xfrm>
              <a:custGeom>
                <a:avLst/>
                <a:gdLst/>
                <a:ahLst/>
                <a:cxnLst/>
                <a:rect l="l" t="t" r="r" b="b"/>
                <a:pathLst>
                  <a:path w="10864" h="7555" extrusionOk="0">
                    <a:moveTo>
                      <a:pt x="1" y="3790"/>
                    </a:moveTo>
                    <a:lnTo>
                      <a:pt x="1" y="3790"/>
                    </a:lnTo>
                    <a:cubicBezTo>
                      <a:pt x="1" y="1703"/>
                      <a:pt x="2447" y="1"/>
                      <a:pt x="5444" y="1"/>
                    </a:cubicBezTo>
                    <a:lnTo>
                      <a:pt x="5444" y="1"/>
                    </a:lnTo>
                    <a:cubicBezTo>
                      <a:pt x="8441" y="1"/>
                      <a:pt x="10863" y="1703"/>
                      <a:pt x="10863" y="3790"/>
                    </a:cubicBezTo>
                    <a:lnTo>
                      <a:pt x="10863" y="3790"/>
                    </a:lnTo>
                    <a:cubicBezTo>
                      <a:pt x="10863" y="5876"/>
                      <a:pt x="8441" y="7554"/>
                      <a:pt x="5444" y="7554"/>
                    </a:cubicBezTo>
                    <a:lnTo>
                      <a:pt x="5444" y="7554"/>
                    </a:lnTo>
                    <a:cubicBezTo>
                      <a:pt x="2447" y="7554"/>
                      <a:pt x="1" y="5876"/>
                      <a:pt x="1" y="3790"/>
                    </a:cubicBezTo>
                    <a:close/>
                  </a:path>
                </a:pathLst>
              </a:custGeom>
              <a:solidFill>
                <a:srgbClr val="B45F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29"/>
              <p:cNvSpPr/>
              <p:nvPr/>
            </p:nvSpPr>
            <p:spPr>
              <a:xfrm>
                <a:off x="2608950" y="2267900"/>
                <a:ext cx="271600" cy="188875"/>
              </a:xfrm>
              <a:custGeom>
                <a:avLst/>
                <a:gdLst/>
                <a:ahLst/>
                <a:cxnLst/>
                <a:rect l="l" t="t" r="r" b="b"/>
                <a:pathLst>
                  <a:path w="10864" h="7555" fill="none" extrusionOk="0">
                    <a:moveTo>
                      <a:pt x="1" y="3790"/>
                    </a:moveTo>
                    <a:lnTo>
                      <a:pt x="1" y="3790"/>
                    </a:lnTo>
                    <a:cubicBezTo>
                      <a:pt x="1" y="1703"/>
                      <a:pt x="2447" y="1"/>
                      <a:pt x="5444" y="1"/>
                    </a:cubicBezTo>
                    <a:lnTo>
                      <a:pt x="5444" y="1"/>
                    </a:lnTo>
                    <a:cubicBezTo>
                      <a:pt x="8441" y="1"/>
                      <a:pt x="10863" y="1703"/>
                      <a:pt x="10863" y="3790"/>
                    </a:cubicBezTo>
                    <a:lnTo>
                      <a:pt x="10863" y="3790"/>
                    </a:lnTo>
                    <a:cubicBezTo>
                      <a:pt x="10863" y="5876"/>
                      <a:pt x="8441" y="7554"/>
                      <a:pt x="5444" y="7554"/>
                    </a:cubicBezTo>
                    <a:lnTo>
                      <a:pt x="5444" y="7554"/>
                    </a:lnTo>
                    <a:cubicBezTo>
                      <a:pt x="2447" y="7554"/>
                      <a:pt x="1" y="5876"/>
                      <a:pt x="1" y="3790"/>
                    </a:cubicBezTo>
                    <a:close/>
                  </a:path>
                </a:pathLst>
              </a:custGeom>
              <a:noFill/>
              <a:ln w="78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29"/>
              <p:cNvSpPr/>
              <p:nvPr/>
            </p:nvSpPr>
            <p:spPr>
              <a:xfrm>
                <a:off x="3408650" y="2260125"/>
                <a:ext cx="271575" cy="188850"/>
              </a:xfrm>
              <a:custGeom>
                <a:avLst/>
                <a:gdLst/>
                <a:ahLst/>
                <a:cxnLst/>
                <a:rect l="l" t="t" r="r" b="b"/>
                <a:pathLst>
                  <a:path w="10863" h="7554" extrusionOk="0">
                    <a:moveTo>
                      <a:pt x="0" y="3789"/>
                    </a:moveTo>
                    <a:lnTo>
                      <a:pt x="0" y="3789"/>
                    </a:lnTo>
                    <a:cubicBezTo>
                      <a:pt x="0" y="1703"/>
                      <a:pt x="2446" y="0"/>
                      <a:pt x="5443" y="0"/>
                    </a:cubicBezTo>
                    <a:lnTo>
                      <a:pt x="5443" y="0"/>
                    </a:lnTo>
                    <a:cubicBezTo>
                      <a:pt x="8441" y="0"/>
                      <a:pt x="10863" y="1703"/>
                      <a:pt x="10863" y="3789"/>
                    </a:cubicBezTo>
                    <a:lnTo>
                      <a:pt x="10863" y="3789"/>
                    </a:lnTo>
                    <a:cubicBezTo>
                      <a:pt x="10863" y="5875"/>
                      <a:pt x="8441" y="7554"/>
                      <a:pt x="5443" y="7554"/>
                    </a:cubicBezTo>
                    <a:lnTo>
                      <a:pt x="5443" y="7554"/>
                    </a:lnTo>
                    <a:cubicBezTo>
                      <a:pt x="2446" y="7554"/>
                      <a:pt x="0" y="5875"/>
                      <a:pt x="0" y="3789"/>
                    </a:cubicBezTo>
                    <a:close/>
                  </a:path>
                </a:pathLst>
              </a:custGeom>
              <a:solidFill>
                <a:srgbClr val="B45F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29"/>
              <p:cNvSpPr/>
              <p:nvPr/>
            </p:nvSpPr>
            <p:spPr>
              <a:xfrm>
                <a:off x="3408650" y="2260125"/>
                <a:ext cx="271575" cy="188850"/>
              </a:xfrm>
              <a:custGeom>
                <a:avLst/>
                <a:gdLst/>
                <a:ahLst/>
                <a:cxnLst/>
                <a:rect l="l" t="t" r="r" b="b"/>
                <a:pathLst>
                  <a:path w="10863" h="7554" fill="none" extrusionOk="0">
                    <a:moveTo>
                      <a:pt x="0" y="3789"/>
                    </a:moveTo>
                    <a:lnTo>
                      <a:pt x="0" y="3789"/>
                    </a:lnTo>
                    <a:cubicBezTo>
                      <a:pt x="0" y="1703"/>
                      <a:pt x="2446" y="0"/>
                      <a:pt x="5443" y="0"/>
                    </a:cubicBezTo>
                    <a:lnTo>
                      <a:pt x="5443" y="0"/>
                    </a:lnTo>
                    <a:cubicBezTo>
                      <a:pt x="8441" y="0"/>
                      <a:pt x="10863" y="1703"/>
                      <a:pt x="10863" y="3789"/>
                    </a:cubicBezTo>
                    <a:lnTo>
                      <a:pt x="10863" y="3789"/>
                    </a:lnTo>
                    <a:cubicBezTo>
                      <a:pt x="10863" y="5875"/>
                      <a:pt x="8441" y="7554"/>
                      <a:pt x="5443" y="7554"/>
                    </a:cubicBezTo>
                    <a:lnTo>
                      <a:pt x="5443" y="7554"/>
                    </a:lnTo>
                    <a:cubicBezTo>
                      <a:pt x="2446" y="7554"/>
                      <a:pt x="0" y="5875"/>
                      <a:pt x="0" y="3789"/>
                    </a:cubicBezTo>
                    <a:close/>
                  </a:path>
                </a:pathLst>
              </a:custGeom>
              <a:noFill/>
              <a:ln w="78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29"/>
              <p:cNvSpPr/>
              <p:nvPr/>
            </p:nvSpPr>
            <p:spPr>
              <a:xfrm>
                <a:off x="4114825" y="2196575"/>
                <a:ext cx="270975" cy="188850"/>
              </a:xfrm>
              <a:custGeom>
                <a:avLst/>
                <a:gdLst/>
                <a:ahLst/>
                <a:cxnLst/>
                <a:rect l="l" t="t" r="r" b="b"/>
                <a:pathLst>
                  <a:path w="10839" h="7554" extrusionOk="0">
                    <a:moveTo>
                      <a:pt x="0" y="3789"/>
                    </a:moveTo>
                    <a:lnTo>
                      <a:pt x="0" y="3789"/>
                    </a:lnTo>
                    <a:cubicBezTo>
                      <a:pt x="0" y="1703"/>
                      <a:pt x="2422" y="0"/>
                      <a:pt x="5419" y="0"/>
                    </a:cubicBezTo>
                    <a:lnTo>
                      <a:pt x="5419" y="0"/>
                    </a:lnTo>
                    <a:cubicBezTo>
                      <a:pt x="8417" y="0"/>
                      <a:pt x="10838" y="1703"/>
                      <a:pt x="10838" y="3789"/>
                    </a:cubicBezTo>
                    <a:lnTo>
                      <a:pt x="10838" y="3789"/>
                    </a:lnTo>
                    <a:cubicBezTo>
                      <a:pt x="10838" y="5875"/>
                      <a:pt x="8417" y="7554"/>
                      <a:pt x="5419" y="7554"/>
                    </a:cubicBezTo>
                    <a:lnTo>
                      <a:pt x="5419" y="7554"/>
                    </a:lnTo>
                    <a:cubicBezTo>
                      <a:pt x="2422" y="7554"/>
                      <a:pt x="0" y="5875"/>
                      <a:pt x="0" y="3789"/>
                    </a:cubicBezTo>
                    <a:close/>
                  </a:path>
                </a:pathLst>
              </a:custGeom>
              <a:solidFill>
                <a:srgbClr val="B45F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29"/>
              <p:cNvSpPr/>
              <p:nvPr/>
            </p:nvSpPr>
            <p:spPr>
              <a:xfrm>
                <a:off x="4114825" y="2196575"/>
                <a:ext cx="270975" cy="188850"/>
              </a:xfrm>
              <a:custGeom>
                <a:avLst/>
                <a:gdLst/>
                <a:ahLst/>
                <a:cxnLst/>
                <a:rect l="l" t="t" r="r" b="b"/>
                <a:pathLst>
                  <a:path w="10839" h="7554" fill="none" extrusionOk="0">
                    <a:moveTo>
                      <a:pt x="0" y="3789"/>
                    </a:moveTo>
                    <a:lnTo>
                      <a:pt x="0" y="3789"/>
                    </a:lnTo>
                    <a:cubicBezTo>
                      <a:pt x="0" y="1703"/>
                      <a:pt x="2422" y="0"/>
                      <a:pt x="5419" y="0"/>
                    </a:cubicBezTo>
                    <a:lnTo>
                      <a:pt x="5419" y="0"/>
                    </a:lnTo>
                    <a:cubicBezTo>
                      <a:pt x="8417" y="0"/>
                      <a:pt x="10838" y="1703"/>
                      <a:pt x="10838" y="3789"/>
                    </a:cubicBezTo>
                    <a:lnTo>
                      <a:pt x="10838" y="3789"/>
                    </a:lnTo>
                    <a:cubicBezTo>
                      <a:pt x="10838" y="5875"/>
                      <a:pt x="8417" y="7554"/>
                      <a:pt x="5419" y="7554"/>
                    </a:cubicBezTo>
                    <a:lnTo>
                      <a:pt x="5419" y="7554"/>
                    </a:lnTo>
                    <a:cubicBezTo>
                      <a:pt x="2422" y="7554"/>
                      <a:pt x="0" y="5875"/>
                      <a:pt x="0" y="3789"/>
                    </a:cubicBezTo>
                    <a:close/>
                  </a:path>
                </a:pathLst>
              </a:custGeom>
              <a:noFill/>
              <a:ln w="78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29"/>
              <p:cNvSpPr/>
              <p:nvPr/>
            </p:nvSpPr>
            <p:spPr>
              <a:xfrm>
                <a:off x="4513450" y="2394400"/>
                <a:ext cx="271000" cy="188850"/>
              </a:xfrm>
              <a:custGeom>
                <a:avLst/>
                <a:gdLst/>
                <a:ahLst/>
                <a:cxnLst/>
                <a:rect l="l" t="t" r="r" b="b"/>
                <a:pathLst>
                  <a:path w="10840" h="7554" extrusionOk="0">
                    <a:moveTo>
                      <a:pt x="1" y="3765"/>
                    </a:moveTo>
                    <a:lnTo>
                      <a:pt x="1" y="3765"/>
                    </a:lnTo>
                    <a:cubicBezTo>
                      <a:pt x="1" y="1679"/>
                      <a:pt x="2423" y="0"/>
                      <a:pt x="5420" y="0"/>
                    </a:cubicBezTo>
                    <a:lnTo>
                      <a:pt x="5420" y="0"/>
                    </a:lnTo>
                    <a:cubicBezTo>
                      <a:pt x="8417" y="0"/>
                      <a:pt x="10839" y="1679"/>
                      <a:pt x="10839" y="3765"/>
                    </a:cubicBezTo>
                    <a:lnTo>
                      <a:pt x="10839" y="3765"/>
                    </a:lnTo>
                    <a:cubicBezTo>
                      <a:pt x="10839" y="5851"/>
                      <a:pt x="8417" y="7554"/>
                      <a:pt x="5420" y="7554"/>
                    </a:cubicBezTo>
                    <a:lnTo>
                      <a:pt x="5420" y="7554"/>
                    </a:lnTo>
                    <a:cubicBezTo>
                      <a:pt x="2423" y="7554"/>
                      <a:pt x="1" y="5851"/>
                      <a:pt x="1" y="3765"/>
                    </a:cubicBezTo>
                    <a:close/>
                  </a:path>
                </a:pathLst>
              </a:custGeom>
              <a:solidFill>
                <a:srgbClr val="B45F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29"/>
              <p:cNvSpPr/>
              <p:nvPr/>
            </p:nvSpPr>
            <p:spPr>
              <a:xfrm>
                <a:off x="4513450" y="2394400"/>
                <a:ext cx="271000" cy="188850"/>
              </a:xfrm>
              <a:custGeom>
                <a:avLst/>
                <a:gdLst/>
                <a:ahLst/>
                <a:cxnLst/>
                <a:rect l="l" t="t" r="r" b="b"/>
                <a:pathLst>
                  <a:path w="10840" h="7554" fill="none" extrusionOk="0">
                    <a:moveTo>
                      <a:pt x="1" y="3765"/>
                    </a:moveTo>
                    <a:lnTo>
                      <a:pt x="1" y="3765"/>
                    </a:lnTo>
                    <a:cubicBezTo>
                      <a:pt x="1" y="1679"/>
                      <a:pt x="2423" y="0"/>
                      <a:pt x="5420" y="0"/>
                    </a:cubicBezTo>
                    <a:lnTo>
                      <a:pt x="5420" y="0"/>
                    </a:lnTo>
                    <a:cubicBezTo>
                      <a:pt x="8417" y="0"/>
                      <a:pt x="10839" y="1679"/>
                      <a:pt x="10839" y="3765"/>
                    </a:cubicBezTo>
                    <a:lnTo>
                      <a:pt x="10839" y="3765"/>
                    </a:lnTo>
                    <a:cubicBezTo>
                      <a:pt x="10839" y="5851"/>
                      <a:pt x="8417" y="7554"/>
                      <a:pt x="5420" y="7554"/>
                    </a:cubicBezTo>
                    <a:lnTo>
                      <a:pt x="5420" y="7554"/>
                    </a:lnTo>
                    <a:cubicBezTo>
                      <a:pt x="2423" y="7554"/>
                      <a:pt x="1" y="5851"/>
                      <a:pt x="1" y="3765"/>
                    </a:cubicBezTo>
                    <a:close/>
                  </a:path>
                </a:pathLst>
              </a:custGeom>
              <a:noFill/>
              <a:ln w="78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29"/>
              <p:cNvSpPr/>
              <p:nvPr/>
            </p:nvSpPr>
            <p:spPr>
              <a:xfrm>
                <a:off x="5399475" y="2272700"/>
                <a:ext cx="270975" cy="188875"/>
              </a:xfrm>
              <a:custGeom>
                <a:avLst/>
                <a:gdLst/>
                <a:ahLst/>
                <a:cxnLst/>
                <a:rect l="l" t="t" r="r" b="b"/>
                <a:pathLst>
                  <a:path w="10839" h="7555" extrusionOk="0">
                    <a:moveTo>
                      <a:pt x="0" y="3765"/>
                    </a:moveTo>
                    <a:lnTo>
                      <a:pt x="0" y="3765"/>
                    </a:lnTo>
                    <a:cubicBezTo>
                      <a:pt x="0" y="1679"/>
                      <a:pt x="2422" y="1"/>
                      <a:pt x="5420" y="1"/>
                    </a:cubicBezTo>
                    <a:lnTo>
                      <a:pt x="5420" y="1"/>
                    </a:lnTo>
                    <a:cubicBezTo>
                      <a:pt x="8417" y="1"/>
                      <a:pt x="10839" y="1679"/>
                      <a:pt x="10839" y="3765"/>
                    </a:cubicBezTo>
                    <a:lnTo>
                      <a:pt x="10839" y="3765"/>
                    </a:lnTo>
                    <a:cubicBezTo>
                      <a:pt x="10839" y="5852"/>
                      <a:pt x="8417" y="7554"/>
                      <a:pt x="5420" y="7554"/>
                    </a:cubicBezTo>
                    <a:lnTo>
                      <a:pt x="5420" y="7554"/>
                    </a:lnTo>
                    <a:cubicBezTo>
                      <a:pt x="2422" y="7554"/>
                      <a:pt x="0" y="5852"/>
                      <a:pt x="0" y="3765"/>
                    </a:cubicBezTo>
                    <a:close/>
                  </a:path>
                </a:pathLst>
              </a:custGeom>
              <a:solidFill>
                <a:srgbClr val="B45F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29"/>
              <p:cNvSpPr/>
              <p:nvPr/>
            </p:nvSpPr>
            <p:spPr>
              <a:xfrm>
                <a:off x="5399475" y="2272700"/>
                <a:ext cx="270975" cy="188875"/>
              </a:xfrm>
              <a:custGeom>
                <a:avLst/>
                <a:gdLst/>
                <a:ahLst/>
                <a:cxnLst/>
                <a:rect l="l" t="t" r="r" b="b"/>
                <a:pathLst>
                  <a:path w="10839" h="7555" fill="none" extrusionOk="0">
                    <a:moveTo>
                      <a:pt x="0" y="3765"/>
                    </a:moveTo>
                    <a:lnTo>
                      <a:pt x="0" y="3765"/>
                    </a:lnTo>
                    <a:cubicBezTo>
                      <a:pt x="0" y="1679"/>
                      <a:pt x="2422" y="1"/>
                      <a:pt x="5420" y="1"/>
                    </a:cubicBezTo>
                    <a:lnTo>
                      <a:pt x="5420" y="1"/>
                    </a:lnTo>
                    <a:cubicBezTo>
                      <a:pt x="8417" y="1"/>
                      <a:pt x="10839" y="1679"/>
                      <a:pt x="10839" y="3765"/>
                    </a:cubicBezTo>
                    <a:lnTo>
                      <a:pt x="10839" y="3765"/>
                    </a:lnTo>
                    <a:cubicBezTo>
                      <a:pt x="10839" y="5852"/>
                      <a:pt x="8417" y="7554"/>
                      <a:pt x="5420" y="7554"/>
                    </a:cubicBezTo>
                    <a:lnTo>
                      <a:pt x="5420" y="7554"/>
                    </a:lnTo>
                    <a:cubicBezTo>
                      <a:pt x="2422" y="7554"/>
                      <a:pt x="0" y="5852"/>
                      <a:pt x="0" y="3765"/>
                    </a:cubicBezTo>
                    <a:close/>
                  </a:path>
                </a:pathLst>
              </a:custGeom>
              <a:noFill/>
              <a:ln w="78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8" name="Google Shape;298;p29"/>
            <p:cNvSpPr txBox="1"/>
            <p:nvPr/>
          </p:nvSpPr>
          <p:spPr>
            <a:xfrm>
              <a:off x="1498750" y="3373150"/>
              <a:ext cx="1402800" cy="8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THE HYPHAE OF THE FUNGUS INCREASE SURFACE AREA OF THE ROOT NETWORK FOR FASTER ABSORPTION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99" name="Google Shape;299;p29"/>
            <p:cNvSpPr txBox="1"/>
            <p:nvPr/>
          </p:nvSpPr>
          <p:spPr>
            <a:xfrm>
              <a:off x="5703975" y="3268000"/>
              <a:ext cx="14028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ROOT OF PLANT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cxnSp>
          <p:nvCxnSpPr>
            <p:cNvPr id="300" name="Google Shape;300;p29"/>
            <p:cNvCxnSpPr/>
            <p:nvPr/>
          </p:nvCxnSpPr>
          <p:spPr>
            <a:xfrm rot="10800000" flipH="1">
              <a:off x="5002950" y="3455625"/>
              <a:ext cx="911400" cy="544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triangle" w="med" len="med"/>
              <a:tailEnd type="none" w="med" len="med"/>
            </a:ln>
          </p:spPr>
        </p:cxnSp>
        <p:sp>
          <p:nvSpPr>
            <p:cNvPr id="301" name="Google Shape;301;p29"/>
            <p:cNvSpPr txBox="1"/>
            <p:nvPr/>
          </p:nvSpPr>
          <p:spPr>
            <a:xfrm>
              <a:off x="1431650" y="1375775"/>
              <a:ext cx="14028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THE FUNGUS PENETRATES THE PLANT TO FORM A </a:t>
              </a:r>
              <a:r>
                <a:rPr lang="en" sz="900" b="1">
                  <a:solidFill>
                    <a:srgbClr val="F1C232"/>
                  </a:solidFill>
                  <a:latin typeface="Kalam"/>
                  <a:ea typeface="Kalam"/>
                  <a:cs typeface="Kalam"/>
                  <a:sym typeface="Kalam"/>
                </a:rPr>
                <a:t>MYCORRHIZA</a:t>
              </a:r>
              <a:endParaRPr sz="900" b="1">
                <a:solidFill>
                  <a:srgbClr val="F1C232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302" name="Google Shape;302;p29"/>
            <p:cNvSpPr txBox="1"/>
            <p:nvPr/>
          </p:nvSpPr>
          <p:spPr>
            <a:xfrm>
              <a:off x="6294825" y="1306625"/>
              <a:ext cx="1680300" cy="8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PLANTS SUPPLY SUGARS TO THE FUNGUS. IN RETURN THE FUNGUS PROVIDES THE PLANT WITH A SUPPLY OF INORGANIC IONS</a:t>
              </a:r>
              <a:endParaRPr sz="900">
                <a:solidFill>
                  <a:srgbClr val="F1C232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303" name="Google Shape;303;p29"/>
          <p:cNvSpPr/>
          <p:nvPr/>
        </p:nvSpPr>
        <p:spPr>
          <a:xfrm>
            <a:off x="4049725" y="1742184"/>
            <a:ext cx="206397" cy="142506"/>
          </a:xfrm>
          <a:custGeom>
            <a:avLst/>
            <a:gdLst/>
            <a:ahLst/>
            <a:cxnLst/>
            <a:rect l="l" t="t" r="r" b="b"/>
            <a:pathLst>
              <a:path w="10863" h="7555" extrusionOk="0">
                <a:moveTo>
                  <a:pt x="0" y="3766"/>
                </a:moveTo>
                <a:lnTo>
                  <a:pt x="0" y="3766"/>
                </a:lnTo>
                <a:cubicBezTo>
                  <a:pt x="0" y="1679"/>
                  <a:pt x="2422" y="1"/>
                  <a:pt x="5420" y="1"/>
                </a:cubicBezTo>
                <a:lnTo>
                  <a:pt x="5420" y="1"/>
                </a:lnTo>
                <a:cubicBezTo>
                  <a:pt x="8417" y="1"/>
                  <a:pt x="10863" y="1679"/>
                  <a:pt x="10863" y="3766"/>
                </a:cubicBezTo>
                <a:lnTo>
                  <a:pt x="10863" y="3766"/>
                </a:lnTo>
                <a:cubicBezTo>
                  <a:pt x="10863" y="5852"/>
                  <a:pt x="8417" y="7554"/>
                  <a:pt x="5420" y="7554"/>
                </a:cubicBezTo>
                <a:lnTo>
                  <a:pt x="5420" y="7554"/>
                </a:lnTo>
                <a:cubicBezTo>
                  <a:pt x="2422" y="7554"/>
                  <a:pt x="0" y="5852"/>
                  <a:pt x="0" y="3766"/>
                </a:cubicBezTo>
                <a:close/>
              </a:path>
            </a:pathLst>
          </a:custGeom>
          <a:solidFill>
            <a:srgbClr val="5B0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29"/>
          <p:cNvSpPr/>
          <p:nvPr/>
        </p:nvSpPr>
        <p:spPr>
          <a:xfrm>
            <a:off x="4049725" y="1742184"/>
            <a:ext cx="206397" cy="142506"/>
          </a:xfrm>
          <a:custGeom>
            <a:avLst/>
            <a:gdLst/>
            <a:ahLst/>
            <a:cxnLst/>
            <a:rect l="l" t="t" r="r" b="b"/>
            <a:pathLst>
              <a:path w="10863" h="7555" fill="none" extrusionOk="0">
                <a:moveTo>
                  <a:pt x="0" y="3766"/>
                </a:moveTo>
                <a:lnTo>
                  <a:pt x="0" y="3766"/>
                </a:lnTo>
                <a:cubicBezTo>
                  <a:pt x="0" y="1679"/>
                  <a:pt x="2422" y="1"/>
                  <a:pt x="5420" y="1"/>
                </a:cubicBezTo>
                <a:lnTo>
                  <a:pt x="5420" y="1"/>
                </a:lnTo>
                <a:cubicBezTo>
                  <a:pt x="8417" y="1"/>
                  <a:pt x="10863" y="1679"/>
                  <a:pt x="10863" y="3766"/>
                </a:cubicBezTo>
                <a:lnTo>
                  <a:pt x="10863" y="3766"/>
                </a:lnTo>
                <a:cubicBezTo>
                  <a:pt x="10863" y="5852"/>
                  <a:pt x="8417" y="7554"/>
                  <a:pt x="5420" y="7554"/>
                </a:cubicBezTo>
                <a:lnTo>
                  <a:pt x="5420" y="7554"/>
                </a:lnTo>
                <a:cubicBezTo>
                  <a:pt x="2422" y="7554"/>
                  <a:pt x="0" y="5852"/>
                  <a:pt x="0" y="3766"/>
                </a:cubicBezTo>
                <a:close/>
              </a:path>
            </a:pathLst>
          </a:custGeom>
          <a:noFill/>
          <a:ln w="78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0"/>
          <p:cNvSpPr/>
          <p:nvPr/>
        </p:nvSpPr>
        <p:spPr>
          <a:xfrm>
            <a:off x="0" y="0"/>
            <a:ext cx="49746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0" name="Google Shape;310;p30"/>
          <p:cNvPicPr preferRelativeResize="0"/>
          <p:nvPr/>
        </p:nvPicPr>
        <p:blipFill rotWithShape="1">
          <a:blip r:embed="rId3">
            <a:alphaModFix/>
          </a:blip>
          <a:srcRect b="5410"/>
          <a:stretch/>
        </p:blipFill>
        <p:spPr>
          <a:xfrm>
            <a:off x="335475" y="1056232"/>
            <a:ext cx="4169448" cy="3192731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312" name="Google Shape;312;p30"/>
          <p:cNvSpPr txBox="1"/>
          <p:nvPr/>
        </p:nvSpPr>
        <p:spPr>
          <a:xfrm>
            <a:off x="5668625" y="1959888"/>
            <a:ext cx="27624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 3D timelapse of a </a:t>
            </a:r>
            <a:r>
              <a:rPr lang="en" sz="1300" b="1">
                <a:solidFill>
                  <a:srgbClr val="D8E809"/>
                </a:solidFill>
                <a:latin typeface="Cambria"/>
                <a:ea typeface="Cambria"/>
                <a:cs typeface="Cambria"/>
                <a:sym typeface="Cambria"/>
              </a:rPr>
              <a:t>root tuber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being colonised by a </a:t>
            </a:r>
            <a:r>
              <a:rPr lang="en" sz="1300" b="1">
                <a:solidFill>
                  <a:srgbClr val="E6DBE6"/>
                </a:solidFill>
                <a:latin typeface="Cambria"/>
                <a:ea typeface="Cambria"/>
                <a:cs typeface="Cambria"/>
                <a:sym typeface="Cambria"/>
              </a:rPr>
              <a:t>fungus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 hyphae of the fungus increase the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surface area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of the root network for faster nutrient absorption.  </a:t>
            </a: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313" name="Google Shape;313;p30"/>
          <p:cNvCxnSpPr/>
          <p:nvPr/>
        </p:nvCxnSpPr>
        <p:spPr>
          <a:xfrm>
            <a:off x="4974600" y="-2700"/>
            <a:ext cx="0" cy="5148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Nitrogen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19" name="Google Shape;319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408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Nitrogen is required for a variety of </a:t>
            </a:r>
            <a:r>
              <a:rPr lang="en" sz="1600" b="1">
                <a:solidFill>
                  <a:srgbClr val="CCCCCC"/>
                </a:solidFill>
              </a:rPr>
              <a:t>biological molecules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Proteins and nucleic acids (DNA and RNA) both contain nitrogen.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Nitrogen gas (N</a:t>
            </a:r>
            <a:r>
              <a:rPr lang="en" sz="1600" baseline="-25000">
                <a:solidFill>
                  <a:srgbClr val="CCCCCC"/>
                </a:solidFill>
              </a:rPr>
              <a:t>2</a:t>
            </a:r>
            <a:r>
              <a:rPr lang="en" sz="1600">
                <a:solidFill>
                  <a:srgbClr val="CCCCCC"/>
                </a:solidFill>
              </a:rPr>
              <a:t>) makes up the </a:t>
            </a:r>
            <a:r>
              <a:rPr lang="en" sz="1600" b="1">
                <a:solidFill>
                  <a:srgbClr val="CCCCCC"/>
                </a:solidFill>
              </a:rPr>
              <a:t>majority </a:t>
            </a:r>
            <a:r>
              <a:rPr lang="en" sz="1600">
                <a:solidFill>
                  <a:srgbClr val="CCCCCC"/>
                </a:solidFill>
              </a:rPr>
              <a:t>of the </a:t>
            </a:r>
            <a:r>
              <a:rPr lang="en" sz="1600" b="1">
                <a:solidFill>
                  <a:srgbClr val="CCCCCC"/>
                </a:solidFill>
              </a:rPr>
              <a:t>atmosphere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About </a:t>
            </a:r>
            <a:r>
              <a:rPr lang="en" sz="1200" b="1">
                <a:solidFill>
                  <a:srgbClr val="CCCCCC"/>
                </a:solidFill>
              </a:rPr>
              <a:t>78%</a:t>
            </a:r>
            <a:r>
              <a:rPr lang="en" sz="1200">
                <a:solidFill>
                  <a:srgbClr val="CCCCCC"/>
                </a:solidFill>
              </a:rPr>
              <a:t> of the atmosphere consists of N</a:t>
            </a:r>
            <a:r>
              <a:rPr lang="en" sz="1200" baseline="-25000">
                <a:solidFill>
                  <a:srgbClr val="CCCCCC"/>
                </a:solidFill>
              </a:rPr>
              <a:t>2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N</a:t>
            </a:r>
            <a:r>
              <a:rPr lang="en" sz="1600" baseline="-25000">
                <a:solidFill>
                  <a:srgbClr val="CCCCCC"/>
                </a:solidFill>
              </a:rPr>
              <a:t>2</a:t>
            </a:r>
            <a:r>
              <a:rPr lang="en" sz="1600">
                <a:solidFill>
                  <a:srgbClr val="CCCCCC"/>
                </a:solidFill>
              </a:rPr>
              <a:t> is a very </a:t>
            </a:r>
            <a:r>
              <a:rPr lang="en" sz="1600" b="1">
                <a:solidFill>
                  <a:srgbClr val="CCCCCC"/>
                </a:solidFill>
              </a:rPr>
              <a:t>stable </a:t>
            </a:r>
            <a:r>
              <a:rPr lang="en" sz="1600">
                <a:solidFill>
                  <a:srgbClr val="CCCCCC"/>
                </a:solidFill>
              </a:rPr>
              <a:t>molecule.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A </a:t>
            </a:r>
            <a:r>
              <a:rPr lang="en" sz="1200" b="1">
                <a:solidFill>
                  <a:srgbClr val="CCCCCC"/>
                </a:solidFill>
              </a:rPr>
              <a:t>triple bond</a:t>
            </a:r>
            <a:r>
              <a:rPr lang="en" sz="1200">
                <a:solidFill>
                  <a:srgbClr val="CCCCCC"/>
                </a:solidFill>
              </a:rPr>
              <a:t> links the 2 nitrogen atoms together (N≡N).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This makes N</a:t>
            </a:r>
            <a:r>
              <a:rPr lang="en" sz="1200" baseline="-25000">
                <a:solidFill>
                  <a:srgbClr val="CCCCCC"/>
                </a:solidFill>
              </a:rPr>
              <a:t>2</a:t>
            </a:r>
            <a:r>
              <a:rPr lang="en" sz="1200">
                <a:solidFill>
                  <a:srgbClr val="CCCCCC"/>
                </a:solidFill>
              </a:rPr>
              <a:t> difficult to </a:t>
            </a:r>
            <a:r>
              <a:rPr lang="en" sz="1200" b="1">
                <a:solidFill>
                  <a:srgbClr val="CCCCCC"/>
                </a:solidFill>
              </a:rPr>
              <a:t>separate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Plants cannot use N</a:t>
            </a:r>
            <a:r>
              <a:rPr lang="en" sz="1200" baseline="-25000">
                <a:solidFill>
                  <a:srgbClr val="CCCCCC"/>
                </a:solidFill>
              </a:rPr>
              <a:t>2</a:t>
            </a:r>
            <a:r>
              <a:rPr lang="en" sz="1200">
                <a:solidFill>
                  <a:srgbClr val="CCCCCC"/>
                </a:solidFill>
              </a:rPr>
              <a:t> </a:t>
            </a:r>
            <a:r>
              <a:rPr lang="en" sz="1200" b="1">
                <a:solidFill>
                  <a:srgbClr val="CCCCCC"/>
                </a:solidFill>
              </a:rPr>
              <a:t>directly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Bacteria convert N</a:t>
            </a:r>
            <a:r>
              <a:rPr lang="en" sz="1600" baseline="-25000">
                <a:solidFill>
                  <a:srgbClr val="CCCCCC"/>
                </a:solidFill>
              </a:rPr>
              <a:t>2</a:t>
            </a:r>
            <a:r>
              <a:rPr lang="en" sz="1600">
                <a:solidFill>
                  <a:srgbClr val="CCCCCC"/>
                </a:solidFill>
              </a:rPr>
              <a:t> into more </a:t>
            </a:r>
            <a:r>
              <a:rPr lang="en" sz="1600" b="1">
                <a:solidFill>
                  <a:srgbClr val="CCCCCC"/>
                </a:solidFill>
              </a:rPr>
              <a:t>usable </a:t>
            </a:r>
            <a:r>
              <a:rPr lang="en" sz="1600">
                <a:solidFill>
                  <a:srgbClr val="CCCCCC"/>
                </a:solidFill>
              </a:rPr>
              <a:t>nitrogenous compounds.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These can then be </a:t>
            </a:r>
            <a:r>
              <a:rPr lang="en" sz="1200" b="1">
                <a:solidFill>
                  <a:srgbClr val="CCCCCC"/>
                </a:solidFill>
              </a:rPr>
              <a:t>absorbed </a:t>
            </a:r>
            <a:r>
              <a:rPr lang="en" sz="1200">
                <a:solidFill>
                  <a:srgbClr val="CCCCCC"/>
                </a:solidFill>
              </a:rPr>
              <a:t>by the plant and incorporated into biological molecules.</a:t>
            </a:r>
            <a:endParaRPr sz="1200">
              <a:solidFill>
                <a:srgbClr val="CCCCCC"/>
              </a:solidFill>
            </a:endParaRPr>
          </a:p>
        </p:txBody>
      </p:sp>
      <p:sp>
        <p:nvSpPr>
          <p:cNvPr id="320" name="Google Shape;320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grpSp>
        <p:nvGrpSpPr>
          <p:cNvPr id="321" name="Google Shape;321;p31"/>
          <p:cNvGrpSpPr/>
          <p:nvPr/>
        </p:nvGrpSpPr>
        <p:grpSpPr>
          <a:xfrm>
            <a:off x="5953400" y="2135768"/>
            <a:ext cx="2401654" cy="1609707"/>
            <a:chOff x="6014800" y="1847668"/>
            <a:chExt cx="2401654" cy="1609707"/>
          </a:xfrm>
        </p:grpSpPr>
        <p:grpSp>
          <p:nvGrpSpPr>
            <p:cNvPr id="322" name="Google Shape;322;p31"/>
            <p:cNvGrpSpPr/>
            <p:nvPr/>
          </p:nvGrpSpPr>
          <p:grpSpPr>
            <a:xfrm>
              <a:off x="6014800" y="1847668"/>
              <a:ext cx="2401654" cy="591186"/>
              <a:chOff x="5613325" y="2168600"/>
              <a:chExt cx="2287290" cy="551120"/>
            </a:xfrm>
          </p:grpSpPr>
          <p:sp>
            <p:nvSpPr>
              <p:cNvPr id="323" name="Google Shape;323;p31"/>
              <p:cNvSpPr/>
              <p:nvPr/>
            </p:nvSpPr>
            <p:spPr>
              <a:xfrm>
                <a:off x="6597685" y="2168600"/>
                <a:ext cx="46200" cy="46210"/>
              </a:xfrm>
              <a:custGeom>
                <a:avLst/>
                <a:gdLst/>
                <a:ahLst/>
                <a:cxnLst/>
                <a:rect l="l" t="t" r="r" b="b"/>
                <a:pathLst>
                  <a:path w="4620" h="4621" extrusionOk="0">
                    <a:moveTo>
                      <a:pt x="2230" y="1"/>
                    </a:moveTo>
                    <a:cubicBezTo>
                      <a:pt x="956" y="1"/>
                      <a:pt x="0" y="1116"/>
                      <a:pt x="0" y="2390"/>
                    </a:cubicBezTo>
                    <a:cubicBezTo>
                      <a:pt x="0" y="3664"/>
                      <a:pt x="956" y="4620"/>
                      <a:pt x="2230" y="4620"/>
                    </a:cubicBezTo>
                    <a:cubicBezTo>
                      <a:pt x="3505" y="4620"/>
                      <a:pt x="4620" y="3664"/>
                      <a:pt x="4620" y="2390"/>
                    </a:cubicBezTo>
                    <a:cubicBezTo>
                      <a:pt x="4620" y="1116"/>
                      <a:pt x="3505" y="1"/>
                      <a:pt x="2230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38100" cap="flat" cmpd="sng">
                <a:solidFill>
                  <a:srgbClr val="FF0000"/>
                </a:solidFill>
                <a:prstDash val="solid"/>
                <a:miter lim="1592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31"/>
              <p:cNvSpPr/>
              <p:nvPr/>
            </p:nvSpPr>
            <p:spPr>
              <a:xfrm>
                <a:off x="6836605" y="2168600"/>
                <a:ext cx="46200" cy="46210"/>
              </a:xfrm>
              <a:custGeom>
                <a:avLst/>
                <a:gdLst/>
                <a:ahLst/>
                <a:cxnLst/>
                <a:rect l="l" t="t" r="r" b="b"/>
                <a:pathLst>
                  <a:path w="4620" h="4621" extrusionOk="0">
                    <a:moveTo>
                      <a:pt x="2231" y="1"/>
                    </a:moveTo>
                    <a:cubicBezTo>
                      <a:pt x="956" y="1"/>
                      <a:pt x="1" y="1116"/>
                      <a:pt x="1" y="2390"/>
                    </a:cubicBezTo>
                    <a:cubicBezTo>
                      <a:pt x="1" y="3664"/>
                      <a:pt x="956" y="4620"/>
                      <a:pt x="2231" y="4620"/>
                    </a:cubicBezTo>
                    <a:cubicBezTo>
                      <a:pt x="3505" y="4620"/>
                      <a:pt x="4620" y="3664"/>
                      <a:pt x="4620" y="2390"/>
                    </a:cubicBezTo>
                    <a:cubicBezTo>
                      <a:pt x="4620" y="1116"/>
                      <a:pt x="3505" y="1"/>
                      <a:pt x="2231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38100" cap="flat" cmpd="sng">
                <a:solidFill>
                  <a:srgbClr val="FF0000"/>
                </a:solidFill>
                <a:prstDash val="solid"/>
                <a:miter lim="1592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31"/>
              <p:cNvSpPr/>
              <p:nvPr/>
            </p:nvSpPr>
            <p:spPr>
              <a:xfrm>
                <a:off x="5872955" y="2171790"/>
                <a:ext cx="444400" cy="547930"/>
              </a:xfrm>
              <a:custGeom>
                <a:avLst/>
                <a:gdLst/>
                <a:ahLst/>
                <a:cxnLst/>
                <a:rect l="l" t="t" r="r" b="b"/>
                <a:pathLst>
                  <a:path w="44440" h="54793" extrusionOk="0">
                    <a:moveTo>
                      <a:pt x="1" y="0"/>
                    </a:moveTo>
                    <a:lnTo>
                      <a:pt x="1" y="54793"/>
                    </a:lnTo>
                    <a:lnTo>
                      <a:pt x="6531" y="54793"/>
                    </a:lnTo>
                    <a:lnTo>
                      <a:pt x="6531" y="18477"/>
                    </a:lnTo>
                    <a:cubicBezTo>
                      <a:pt x="6531" y="17521"/>
                      <a:pt x="6531" y="16406"/>
                      <a:pt x="6531" y="15291"/>
                    </a:cubicBezTo>
                    <a:cubicBezTo>
                      <a:pt x="6531" y="14176"/>
                      <a:pt x="6372" y="12902"/>
                      <a:pt x="6372" y="11946"/>
                    </a:cubicBezTo>
                    <a:cubicBezTo>
                      <a:pt x="6213" y="10672"/>
                      <a:pt x="6213" y="9398"/>
                      <a:pt x="6213" y="8124"/>
                    </a:cubicBezTo>
                    <a:lnTo>
                      <a:pt x="6213" y="8124"/>
                    </a:lnTo>
                    <a:lnTo>
                      <a:pt x="35520" y="54793"/>
                    </a:lnTo>
                    <a:lnTo>
                      <a:pt x="44440" y="54793"/>
                    </a:lnTo>
                    <a:lnTo>
                      <a:pt x="44440" y="0"/>
                    </a:lnTo>
                    <a:lnTo>
                      <a:pt x="37750" y="0"/>
                    </a:lnTo>
                    <a:lnTo>
                      <a:pt x="37750" y="35998"/>
                    </a:lnTo>
                    <a:cubicBezTo>
                      <a:pt x="37750" y="37113"/>
                      <a:pt x="37750" y="38387"/>
                      <a:pt x="37750" y="39661"/>
                    </a:cubicBezTo>
                    <a:cubicBezTo>
                      <a:pt x="37909" y="40935"/>
                      <a:pt x="37909" y="42050"/>
                      <a:pt x="37909" y="43165"/>
                    </a:cubicBezTo>
                    <a:lnTo>
                      <a:pt x="38228" y="46988"/>
                    </a:lnTo>
                    <a:lnTo>
                      <a:pt x="860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31"/>
              <p:cNvSpPr/>
              <p:nvPr/>
            </p:nvSpPr>
            <p:spPr>
              <a:xfrm>
                <a:off x="5613325" y="2530170"/>
                <a:ext cx="46200" cy="46200"/>
              </a:xfrm>
              <a:custGeom>
                <a:avLst/>
                <a:gdLst/>
                <a:ahLst/>
                <a:cxnLst/>
                <a:rect l="l" t="t" r="r" b="b"/>
                <a:pathLst>
                  <a:path w="4620" h="4620" extrusionOk="0">
                    <a:moveTo>
                      <a:pt x="2390" y="1"/>
                    </a:moveTo>
                    <a:cubicBezTo>
                      <a:pt x="1116" y="1"/>
                      <a:pt x="1" y="956"/>
                      <a:pt x="1" y="2230"/>
                    </a:cubicBezTo>
                    <a:cubicBezTo>
                      <a:pt x="1" y="3664"/>
                      <a:pt x="1116" y="4620"/>
                      <a:pt x="2390" y="4620"/>
                    </a:cubicBezTo>
                    <a:cubicBezTo>
                      <a:pt x="3664" y="4620"/>
                      <a:pt x="4620" y="3664"/>
                      <a:pt x="4620" y="2230"/>
                    </a:cubicBezTo>
                    <a:cubicBezTo>
                      <a:pt x="4620" y="956"/>
                      <a:pt x="3664" y="1"/>
                      <a:pt x="23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38100" cap="flat" cmpd="sng">
                <a:solidFill>
                  <a:schemeClr val="dk1"/>
                </a:solidFill>
                <a:prstDash val="solid"/>
                <a:miter lim="1592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31"/>
              <p:cNvSpPr/>
              <p:nvPr/>
            </p:nvSpPr>
            <p:spPr>
              <a:xfrm>
                <a:off x="5613325" y="2291250"/>
                <a:ext cx="46200" cy="46200"/>
              </a:xfrm>
              <a:custGeom>
                <a:avLst/>
                <a:gdLst/>
                <a:ahLst/>
                <a:cxnLst/>
                <a:rect l="l" t="t" r="r" b="b"/>
                <a:pathLst>
                  <a:path w="4620" h="4620" extrusionOk="0">
                    <a:moveTo>
                      <a:pt x="2390" y="0"/>
                    </a:moveTo>
                    <a:cubicBezTo>
                      <a:pt x="1116" y="0"/>
                      <a:pt x="1" y="956"/>
                      <a:pt x="1" y="2230"/>
                    </a:cubicBezTo>
                    <a:cubicBezTo>
                      <a:pt x="1" y="3664"/>
                      <a:pt x="1116" y="4620"/>
                      <a:pt x="2390" y="4620"/>
                    </a:cubicBezTo>
                    <a:cubicBezTo>
                      <a:pt x="3664" y="4620"/>
                      <a:pt x="4620" y="3664"/>
                      <a:pt x="4620" y="2230"/>
                    </a:cubicBezTo>
                    <a:cubicBezTo>
                      <a:pt x="4620" y="956"/>
                      <a:pt x="3664" y="0"/>
                      <a:pt x="23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38100" cap="flat" cmpd="sng">
                <a:solidFill>
                  <a:schemeClr val="dk1"/>
                </a:solidFill>
                <a:prstDash val="solid"/>
                <a:miter lim="1592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31"/>
              <p:cNvSpPr/>
              <p:nvPr/>
            </p:nvSpPr>
            <p:spPr>
              <a:xfrm>
                <a:off x="6597685" y="2407520"/>
                <a:ext cx="46200" cy="46210"/>
              </a:xfrm>
              <a:custGeom>
                <a:avLst/>
                <a:gdLst/>
                <a:ahLst/>
                <a:cxnLst/>
                <a:rect l="l" t="t" r="r" b="b"/>
                <a:pathLst>
                  <a:path w="4620" h="4621" extrusionOk="0">
                    <a:moveTo>
                      <a:pt x="2230" y="1"/>
                    </a:moveTo>
                    <a:cubicBezTo>
                      <a:pt x="956" y="1"/>
                      <a:pt x="0" y="1116"/>
                      <a:pt x="0" y="2390"/>
                    </a:cubicBezTo>
                    <a:cubicBezTo>
                      <a:pt x="0" y="3664"/>
                      <a:pt x="956" y="4620"/>
                      <a:pt x="2230" y="4620"/>
                    </a:cubicBezTo>
                    <a:cubicBezTo>
                      <a:pt x="3505" y="4620"/>
                      <a:pt x="4620" y="3664"/>
                      <a:pt x="4620" y="2390"/>
                    </a:cubicBezTo>
                    <a:cubicBezTo>
                      <a:pt x="4620" y="1116"/>
                      <a:pt x="3505" y="1"/>
                      <a:pt x="2230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38100" cap="flat" cmpd="sng">
                <a:solidFill>
                  <a:srgbClr val="FF0000"/>
                </a:solidFill>
                <a:prstDash val="solid"/>
                <a:miter lim="1592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31"/>
              <p:cNvSpPr/>
              <p:nvPr/>
            </p:nvSpPr>
            <p:spPr>
              <a:xfrm>
                <a:off x="6836605" y="2407520"/>
                <a:ext cx="46200" cy="46210"/>
              </a:xfrm>
              <a:custGeom>
                <a:avLst/>
                <a:gdLst/>
                <a:ahLst/>
                <a:cxnLst/>
                <a:rect l="l" t="t" r="r" b="b"/>
                <a:pathLst>
                  <a:path w="4620" h="4621" extrusionOk="0">
                    <a:moveTo>
                      <a:pt x="2231" y="1"/>
                    </a:moveTo>
                    <a:cubicBezTo>
                      <a:pt x="956" y="1"/>
                      <a:pt x="1" y="1116"/>
                      <a:pt x="1" y="2390"/>
                    </a:cubicBezTo>
                    <a:cubicBezTo>
                      <a:pt x="1" y="3664"/>
                      <a:pt x="956" y="4620"/>
                      <a:pt x="2231" y="4620"/>
                    </a:cubicBezTo>
                    <a:cubicBezTo>
                      <a:pt x="3505" y="4620"/>
                      <a:pt x="4620" y="3664"/>
                      <a:pt x="4620" y="2390"/>
                    </a:cubicBezTo>
                    <a:cubicBezTo>
                      <a:pt x="4620" y="1116"/>
                      <a:pt x="3505" y="1"/>
                      <a:pt x="2231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38100" cap="flat" cmpd="sng">
                <a:solidFill>
                  <a:srgbClr val="FF0000"/>
                </a:solidFill>
                <a:prstDash val="solid"/>
                <a:miter lim="1592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31"/>
              <p:cNvSpPr/>
              <p:nvPr/>
            </p:nvSpPr>
            <p:spPr>
              <a:xfrm>
                <a:off x="7198175" y="2171790"/>
                <a:ext cx="444400" cy="547930"/>
              </a:xfrm>
              <a:custGeom>
                <a:avLst/>
                <a:gdLst/>
                <a:ahLst/>
                <a:cxnLst/>
                <a:rect l="l" t="t" r="r" b="b"/>
                <a:pathLst>
                  <a:path w="44440" h="54793" extrusionOk="0">
                    <a:moveTo>
                      <a:pt x="0" y="0"/>
                    </a:moveTo>
                    <a:lnTo>
                      <a:pt x="0" y="54793"/>
                    </a:lnTo>
                    <a:lnTo>
                      <a:pt x="6531" y="54793"/>
                    </a:lnTo>
                    <a:lnTo>
                      <a:pt x="6531" y="18477"/>
                    </a:lnTo>
                    <a:cubicBezTo>
                      <a:pt x="6531" y="17521"/>
                      <a:pt x="6531" y="16566"/>
                      <a:pt x="6531" y="15291"/>
                    </a:cubicBezTo>
                    <a:cubicBezTo>
                      <a:pt x="6372" y="14176"/>
                      <a:pt x="6372" y="13061"/>
                      <a:pt x="6372" y="11946"/>
                    </a:cubicBezTo>
                    <a:cubicBezTo>
                      <a:pt x="6212" y="10672"/>
                      <a:pt x="6212" y="9398"/>
                      <a:pt x="6212" y="8124"/>
                    </a:cubicBezTo>
                    <a:lnTo>
                      <a:pt x="6212" y="8124"/>
                    </a:lnTo>
                    <a:lnTo>
                      <a:pt x="35520" y="54793"/>
                    </a:lnTo>
                    <a:lnTo>
                      <a:pt x="44440" y="54793"/>
                    </a:lnTo>
                    <a:lnTo>
                      <a:pt x="44440" y="0"/>
                    </a:lnTo>
                    <a:lnTo>
                      <a:pt x="37750" y="0"/>
                    </a:lnTo>
                    <a:lnTo>
                      <a:pt x="37750" y="35998"/>
                    </a:lnTo>
                    <a:cubicBezTo>
                      <a:pt x="37750" y="37113"/>
                      <a:pt x="37750" y="38387"/>
                      <a:pt x="37750" y="39661"/>
                    </a:cubicBezTo>
                    <a:cubicBezTo>
                      <a:pt x="37909" y="40935"/>
                      <a:pt x="37909" y="42210"/>
                      <a:pt x="37909" y="43165"/>
                    </a:cubicBezTo>
                    <a:lnTo>
                      <a:pt x="38228" y="46988"/>
                    </a:lnTo>
                    <a:lnTo>
                      <a:pt x="860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31"/>
              <p:cNvSpPr/>
              <p:nvPr/>
            </p:nvSpPr>
            <p:spPr>
              <a:xfrm>
                <a:off x="6597685" y="2646440"/>
                <a:ext cx="46200" cy="46210"/>
              </a:xfrm>
              <a:custGeom>
                <a:avLst/>
                <a:gdLst/>
                <a:ahLst/>
                <a:cxnLst/>
                <a:rect l="l" t="t" r="r" b="b"/>
                <a:pathLst>
                  <a:path w="4620" h="4621" extrusionOk="0">
                    <a:moveTo>
                      <a:pt x="2230" y="1"/>
                    </a:moveTo>
                    <a:cubicBezTo>
                      <a:pt x="956" y="1"/>
                      <a:pt x="0" y="1116"/>
                      <a:pt x="0" y="2390"/>
                    </a:cubicBezTo>
                    <a:cubicBezTo>
                      <a:pt x="0" y="3664"/>
                      <a:pt x="956" y="4620"/>
                      <a:pt x="2230" y="4620"/>
                    </a:cubicBezTo>
                    <a:cubicBezTo>
                      <a:pt x="3505" y="4620"/>
                      <a:pt x="4620" y="3664"/>
                      <a:pt x="4620" y="2390"/>
                    </a:cubicBezTo>
                    <a:cubicBezTo>
                      <a:pt x="4620" y="1116"/>
                      <a:pt x="3505" y="1"/>
                      <a:pt x="2230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38100" cap="flat" cmpd="sng">
                <a:solidFill>
                  <a:srgbClr val="FF0000"/>
                </a:solidFill>
                <a:prstDash val="solid"/>
                <a:miter lim="1592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31"/>
              <p:cNvSpPr/>
              <p:nvPr/>
            </p:nvSpPr>
            <p:spPr>
              <a:xfrm>
                <a:off x="6836605" y="2646440"/>
                <a:ext cx="46200" cy="46210"/>
              </a:xfrm>
              <a:custGeom>
                <a:avLst/>
                <a:gdLst/>
                <a:ahLst/>
                <a:cxnLst/>
                <a:rect l="l" t="t" r="r" b="b"/>
                <a:pathLst>
                  <a:path w="4620" h="4621" extrusionOk="0">
                    <a:moveTo>
                      <a:pt x="2231" y="1"/>
                    </a:moveTo>
                    <a:cubicBezTo>
                      <a:pt x="956" y="1"/>
                      <a:pt x="1" y="1116"/>
                      <a:pt x="1" y="2390"/>
                    </a:cubicBezTo>
                    <a:cubicBezTo>
                      <a:pt x="1" y="3664"/>
                      <a:pt x="956" y="4620"/>
                      <a:pt x="2231" y="4620"/>
                    </a:cubicBezTo>
                    <a:cubicBezTo>
                      <a:pt x="3505" y="4620"/>
                      <a:pt x="4620" y="3664"/>
                      <a:pt x="4620" y="2390"/>
                    </a:cubicBezTo>
                    <a:cubicBezTo>
                      <a:pt x="4620" y="1116"/>
                      <a:pt x="3505" y="1"/>
                      <a:pt x="2231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38100" cap="flat" cmpd="sng">
                <a:solidFill>
                  <a:srgbClr val="FF0000"/>
                </a:solidFill>
                <a:prstDash val="solid"/>
                <a:miter lim="1592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31"/>
              <p:cNvSpPr/>
              <p:nvPr/>
            </p:nvSpPr>
            <p:spPr>
              <a:xfrm>
                <a:off x="7854415" y="2530170"/>
                <a:ext cx="46200" cy="47790"/>
              </a:xfrm>
              <a:custGeom>
                <a:avLst/>
                <a:gdLst/>
                <a:ahLst/>
                <a:cxnLst/>
                <a:rect l="l" t="t" r="r" b="b"/>
                <a:pathLst>
                  <a:path w="4620" h="4779" extrusionOk="0">
                    <a:moveTo>
                      <a:pt x="2389" y="1"/>
                    </a:moveTo>
                    <a:cubicBezTo>
                      <a:pt x="1115" y="1"/>
                      <a:pt x="0" y="1115"/>
                      <a:pt x="0" y="2390"/>
                    </a:cubicBezTo>
                    <a:cubicBezTo>
                      <a:pt x="0" y="3664"/>
                      <a:pt x="1115" y="4779"/>
                      <a:pt x="2389" y="4779"/>
                    </a:cubicBezTo>
                    <a:cubicBezTo>
                      <a:pt x="3664" y="4779"/>
                      <a:pt x="4619" y="3664"/>
                      <a:pt x="4619" y="2390"/>
                    </a:cubicBezTo>
                    <a:cubicBezTo>
                      <a:pt x="4619" y="1115"/>
                      <a:pt x="3664" y="1"/>
                      <a:pt x="23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38100" cap="flat" cmpd="sng">
                <a:solidFill>
                  <a:schemeClr val="dk1"/>
                </a:solidFill>
                <a:prstDash val="solid"/>
                <a:miter lim="1592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31"/>
              <p:cNvSpPr/>
              <p:nvPr/>
            </p:nvSpPr>
            <p:spPr>
              <a:xfrm>
                <a:off x="7854415" y="2291250"/>
                <a:ext cx="46200" cy="47790"/>
              </a:xfrm>
              <a:custGeom>
                <a:avLst/>
                <a:gdLst/>
                <a:ahLst/>
                <a:cxnLst/>
                <a:rect l="l" t="t" r="r" b="b"/>
                <a:pathLst>
                  <a:path w="4620" h="4779" extrusionOk="0">
                    <a:moveTo>
                      <a:pt x="2389" y="0"/>
                    </a:moveTo>
                    <a:cubicBezTo>
                      <a:pt x="1115" y="0"/>
                      <a:pt x="0" y="1115"/>
                      <a:pt x="0" y="2390"/>
                    </a:cubicBezTo>
                    <a:cubicBezTo>
                      <a:pt x="0" y="3664"/>
                      <a:pt x="1115" y="4779"/>
                      <a:pt x="2389" y="4779"/>
                    </a:cubicBezTo>
                    <a:cubicBezTo>
                      <a:pt x="3664" y="4779"/>
                      <a:pt x="4619" y="3664"/>
                      <a:pt x="4619" y="2390"/>
                    </a:cubicBezTo>
                    <a:cubicBezTo>
                      <a:pt x="4619" y="1115"/>
                      <a:pt x="3664" y="0"/>
                      <a:pt x="23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38100" cap="flat" cmpd="sng">
                <a:solidFill>
                  <a:schemeClr val="dk1"/>
                </a:solidFill>
                <a:prstDash val="solid"/>
                <a:miter lim="1592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5" name="Google Shape;335;p31"/>
            <p:cNvSpPr txBox="1"/>
            <p:nvPr/>
          </p:nvSpPr>
          <p:spPr>
            <a:xfrm>
              <a:off x="6056125" y="2533975"/>
              <a:ext cx="23190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Nitrogen gas contains a very strong </a:t>
              </a:r>
              <a:r>
                <a:rPr lang="en" sz="1200" b="1">
                  <a:solidFill>
                    <a:srgbClr val="FF0000"/>
                  </a:solidFill>
                  <a:latin typeface="Cambria"/>
                  <a:ea typeface="Cambria"/>
                  <a:cs typeface="Cambria"/>
                  <a:sym typeface="Cambria"/>
                </a:rPr>
                <a:t>triple bond</a:t>
              </a:r>
              <a:r>
                <a:rPr lang="en" sz="12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which makes it difficult for plants to incorporate directly.</a:t>
              </a: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Nitrogen Cycle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41" name="Google Shape;341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The </a:t>
            </a:r>
            <a:r>
              <a:rPr lang="en" sz="1700" b="1">
                <a:solidFill>
                  <a:srgbClr val="CCCCCC"/>
                </a:solidFill>
              </a:rPr>
              <a:t>nitrogen cycle </a:t>
            </a:r>
            <a:r>
              <a:rPr lang="en" sz="1700">
                <a:solidFill>
                  <a:srgbClr val="CCCCCC"/>
                </a:solidFill>
              </a:rPr>
              <a:t>illustrates how atmospheric N</a:t>
            </a:r>
            <a:r>
              <a:rPr lang="en" sz="1700" baseline="-25000">
                <a:solidFill>
                  <a:srgbClr val="CCCCCC"/>
                </a:solidFill>
              </a:rPr>
              <a:t>2</a:t>
            </a:r>
            <a:r>
              <a:rPr lang="en" sz="1700">
                <a:solidFill>
                  <a:srgbClr val="CCCCCC"/>
                </a:solidFill>
              </a:rPr>
              <a:t> gas is converted into usable nitrogenous compounds.</a:t>
            </a:r>
            <a:endParaRPr sz="17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Nitrogen is </a:t>
            </a:r>
            <a:r>
              <a:rPr lang="en" sz="1700" b="1">
                <a:solidFill>
                  <a:srgbClr val="CCCCCC"/>
                </a:solidFill>
              </a:rPr>
              <a:t>fixed </a:t>
            </a:r>
            <a:r>
              <a:rPr lang="en" sz="1700">
                <a:solidFill>
                  <a:srgbClr val="CCCCCC"/>
                </a:solidFill>
              </a:rPr>
              <a:t>from the atmosphere.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Nitrogen-fixing bacteria such as </a:t>
            </a:r>
            <a:r>
              <a:rPr lang="en" sz="1300" b="1" i="1">
                <a:solidFill>
                  <a:srgbClr val="CCCCCC"/>
                </a:solidFill>
              </a:rPr>
              <a:t>Rhizobium</a:t>
            </a:r>
            <a:r>
              <a:rPr lang="en" sz="1300" b="1">
                <a:solidFill>
                  <a:srgbClr val="CCCCCC"/>
                </a:solidFill>
              </a:rPr>
              <a:t> </a:t>
            </a:r>
            <a:r>
              <a:rPr lang="en" sz="1300">
                <a:solidFill>
                  <a:srgbClr val="CCCCCC"/>
                </a:solidFill>
              </a:rPr>
              <a:t>convert N</a:t>
            </a:r>
            <a:r>
              <a:rPr lang="en" sz="1300" baseline="-25000">
                <a:solidFill>
                  <a:srgbClr val="CCCCCC"/>
                </a:solidFill>
              </a:rPr>
              <a:t>2</a:t>
            </a:r>
            <a:r>
              <a:rPr lang="en" sz="1300">
                <a:solidFill>
                  <a:srgbClr val="CCCCCC"/>
                </a:solidFill>
              </a:rPr>
              <a:t> gas into </a:t>
            </a:r>
            <a:r>
              <a:rPr lang="en" sz="1300" b="1">
                <a:solidFill>
                  <a:srgbClr val="CCCCCC"/>
                </a:solidFill>
              </a:rPr>
              <a:t>ammonium ions </a:t>
            </a:r>
            <a:r>
              <a:rPr lang="en" sz="1300">
                <a:solidFill>
                  <a:srgbClr val="CCCCCC"/>
                </a:solidFill>
              </a:rPr>
              <a:t>(</a:t>
            </a:r>
            <a:r>
              <a:rPr lang="en" sz="1300" b="1">
                <a:solidFill>
                  <a:srgbClr val="CCCCCC"/>
                </a:solidFill>
              </a:rPr>
              <a:t>NH</a:t>
            </a:r>
            <a:r>
              <a:rPr lang="en" sz="1300" b="1" baseline="-25000">
                <a:solidFill>
                  <a:srgbClr val="CCCCCC"/>
                </a:solidFill>
              </a:rPr>
              <a:t>4</a:t>
            </a:r>
            <a:r>
              <a:rPr lang="en" sz="1300" b="1" baseline="30000">
                <a:solidFill>
                  <a:srgbClr val="CCCCCC"/>
                </a:solidFill>
              </a:rPr>
              <a:t>+</a:t>
            </a:r>
            <a:r>
              <a:rPr lang="en" sz="1300">
                <a:solidFill>
                  <a:srgbClr val="CCCCCC"/>
                </a:solidFill>
              </a:rPr>
              <a:t>).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Ammonia is a </a:t>
            </a:r>
            <a:r>
              <a:rPr lang="en" sz="1300" b="1">
                <a:solidFill>
                  <a:srgbClr val="CCCCCC"/>
                </a:solidFill>
              </a:rPr>
              <a:t>highly soluble </a:t>
            </a:r>
            <a:r>
              <a:rPr lang="en" sz="1300">
                <a:solidFill>
                  <a:srgbClr val="CCCCCC"/>
                </a:solidFill>
              </a:rPr>
              <a:t>compound and dissolves easily in the soil.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 i="1">
                <a:solidFill>
                  <a:srgbClr val="CCCCCC"/>
                </a:solidFill>
              </a:rPr>
              <a:t>Rhizobium </a:t>
            </a:r>
            <a:r>
              <a:rPr lang="en" sz="1300">
                <a:solidFill>
                  <a:srgbClr val="CCCCCC"/>
                </a:solidFill>
              </a:rPr>
              <a:t>is a </a:t>
            </a:r>
            <a:r>
              <a:rPr lang="en" sz="1300" b="1">
                <a:solidFill>
                  <a:srgbClr val="CCCCCC"/>
                </a:solidFill>
              </a:rPr>
              <a:t>symbiotic </a:t>
            </a:r>
            <a:r>
              <a:rPr lang="en" sz="1300">
                <a:solidFill>
                  <a:srgbClr val="CCCCCC"/>
                </a:solidFill>
              </a:rPr>
              <a:t>bacteria found in the root nodules of </a:t>
            </a:r>
            <a:r>
              <a:rPr lang="en" sz="1300" b="1">
                <a:solidFill>
                  <a:srgbClr val="CCCCCC"/>
                </a:solidFill>
              </a:rPr>
              <a:t>legumes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1371600" lvl="2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■"/>
            </a:pPr>
            <a:r>
              <a:rPr lang="en" sz="1300">
                <a:solidFill>
                  <a:srgbClr val="CCCCCC"/>
                </a:solidFill>
              </a:rPr>
              <a:t>Legumes are plants that include the </a:t>
            </a:r>
            <a:r>
              <a:rPr lang="en" sz="1300" b="1">
                <a:solidFill>
                  <a:srgbClr val="CCCCCC"/>
                </a:solidFill>
              </a:rPr>
              <a:t>pea </a:t>
            </a:r>
            <a:r>
              <a:rPr lang="en" sz="1300">
                <a:solidFill>
                  <a:srgbClr val="CCCCCC"/>
                </a:solidFill>
              </a:rPr>
              <a:t>and </a:t>
            </a:r>
            <a:r>
              <a:rPr lang="en" sz="1300" b="1">
                <a:solidFill>
                  <a:srgbClr val="CCCCCC"/>
                </a:solidFill>
              </a:rPr>
              <a:t>bean </a:t>
            </a:r>
            <a:r>
              <a:rPr lang="en" sz="1300">
                <a:solidFill>
                  <a:srgbClr val="CCCCCC"/>
                </a:solidFill>
              </a:rPr>
              <a:t>families.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Ammonium ions may also be formed through the breakdown of dead organisms</a:t>
            </a:r>
            <a:r>
              <a:rPr lang="en" sz="1700" b="1">
                <a:solidFill>
                  <a:srgbClr val="CCCCCC"/>
                </a:solidFill>
              </a:rPr>
              <a:t> </a:t>
            </a:r>
            <a:r>
              <a:rPr lang="en" sz="1700">
                <a:solidFill>
                  <a:srgbClr val="CCCCCC"/>
                </a:solidFill>
              </a:rPr>
              <a:t>by </a:t>
            </a:r>
            <a:r>
              <a:rPr lang="en" sz="1700" b="1">
                <a:solidFill>
                  <a:srgbClr val="CCCCCC"/>
                </a:solidFill>
              </a:rPr>
              <a:t>saprotrophic nutrition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This is referred to as </a:t>
            </a:r>
            <a:r>
              <a:rPr lang="en" sz="1300" b="1">
                <a:solidFill>
                  <a:srgbClr val="CCCCCC"/>
                </a:solidFill>
              </a:rPr>
              <a:t>ammonification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Ammonium ions are converted to nitrogenous compounds during </a:t>
            </a:r>
            <a:r>
              <a:rPr lang="en" sz="1700" b="1">
                <a:solidFill>
                  <a:srgbClr val="CCCCCC"/>
                </a:solidFill>
              </a:rPr>
              <a:t>nitrification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NH</a:t>
            </a:r>
            <a:r>
              <a:rPr lang="en" sz="1300" baseline="-25000">
                <a:solidFill>
                  <a:srgbClr val="CCCCCC"/>
                </a:solidFill>
              </a:rPr>
              <a:t>4</a:t>
            </a:r>
            <a:r>
              <a:rPr lang="en" sz="1300" baseline="30000">
                <a:solidFill>
                  <a:srgbClr val="CCCCCC"/>
                </a:solidFill>
              </a:rPr>
              <a:t>+</a:t>
            </a:r>
            <a:r>
              <a:rPr lang="en" sz="1300">
                <a:solidFill>
                  <a:srgbClr val="CCCCCC"/>
                </a:solidFill>
              </a:rPr>
              <a:t> is converted first to a </a:t>
            </a:r>
            <a:r>
              <a:rPr lang="en" sz="1300" b="1">
                <a:solidFill>
                  <a:srgbClr val="CCCCCC"/>
                </a:solidFill>
              </a:rPr>
              <a:t>nitrite ion </a:t>
            </a:r>
            <a:r>
              <a:rPr lang="en" sz="1300">
                <a:solidFill>
                  <a:srgbClr val="CCCCCC"/>
                </a:solidFill>
              </a:rPr>
              <a:t>(</a:t>
            </a:r>
            <a:r>
              <a:rPr lang="en" sz="1300" b="1">
                <a:solidFill>
                  <a:srgbClr val="CCCCCC"/>
                </a:solidFill>
              </a:rPr>
              <a:t>NO</a:t>
            </a:r>
            <a:r>
              <a:rPr lang="en" sz="1300" b="1" baseline="-25000">
                <a:solidFill>
                  <a:srgbClr val="CCCCCC"/>
                </a:solidFill>
              </a:rPr>
              <a:t>2</a:t>
            </a:r>
            <a:r>
              <a:rPr lang="en" sz="1300" b="1" baseline="30000">
                <a:solidFill>
                  <a:srgbClr val="CCCCCC"/>
                </a:solidFill>
              </a:rPr>
              <a:t>-</a:t>
            </a:r>
            <a:r>
              <a:rPr lang="en" sz="1300">
                <a:solidFill>
                  <a:srgbClr val="CCCCCC"/>
                </a:solidFill>
              </a:rPr>
              <a:t>)</a:t>
            </a:r>
            <a:r>
              <a:rPr lang="en" sz="1300" b="1">
                <a:solidFill>
                  <a:srgbClr val="CCCCCC"/>
                </a:solidFill>
              </a:rPr>
              <a:t> </a:t>
            </a:r>
            <a:r>
              <a:rPr lang="en" sz="1300">
                <a:solidFill>
                  <a:srgbClr val="CCCCCC"/>
                </a:solidFill>
              </a:rPr>
              <a:t>by the bacteria </a:t>
            </a:r>
            <a:r>
              <a:rPr lang="en" sz="1300" b="1" i="1">
                <a:solidFill>
                  <a:srgbClr val="CCCCCC"/>
                </a:solidFill>
              </a:rPr>
              <a:t>Nitrosomonas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NO</a:t>
            </a:r>
            <a:r>
              <a:rPr lang="en" sz="1300" baseline="-25000">
                <a:solidFill>
                  <a:srgbClr val="CCCCCC"/>
                </a:solidFill>
              </a:rPr>
              <a:t>2</a:t>
            </a:r>
            <a:r>
              <a:rPr lang="en" sz="1300" baseline="30000">
                <a:solidFill>
                  <a:srgbClr val="CCCCCC"/>
                </a:solidFill>
              </a:rPr>
              <a:t>-</a:t>
            </a:r>
            <a:r>
              <a:rPr lang="en" sz="1300">
                <a:solidFill>
                  <a:srgbClr val="CCCCCC"/>
                </a:solidFill>
              </a:rPr>
              <a:t> is then converted into a </a:t>
            </a:r>
            <a:r>
              <a:rPr lang="en" sz="1300" b="1">
                <a:solidFill>
                  <a:srgbClr val="CCCCCC"/>
                </a:solidFill>
              </a:rPr>
              <a:t>nitrate ion </a:t>
            </a:r>
            <a:r>
              <a:rPr lang="en" sz="1300">
                <a:solidFill>
                  <a:srgbClr val="CCCCCC"/>
                </a:solidFill>
              </a:rPr>
              <a:t>(</a:t>
            </a:r>
            <a:r>
              <a:rPr lang="en" sz="1300" b="1">
                <a:solidFill>
                  <a:srgbClr val="CCCCCC"/>
                </a:solidFill>
              </a:rPr>
              <a:t>NO</a:t>
            </a:r>
            <a:r>
              <a:rPr lang="en" sz="1300" b="1" baseline="-25000">
                <a:solidFill>
                  <a:srgbClr val="CCCCCC"/>
                </a:solidFill>
              </a:rPr>
              <a:t>3</a:t>
            </a:r>
            <a:r>
              <a:rPr lang="en" sz="1300" b="1" baseline="30000">
                <a:solidFill>
                  <a:srgbClr val="CCCCCC"/>
                </a:solidFill>
              </a:rPr>
              <a:t>-</a:t>
            </a:r>
            <a:r>
              <a:rPr lang="en" sz="1300">
                <a:solidFill>
                  <a:srgbClr val="CCCCCC"/>
                </a:solidFill>
              </a:rPr>
              <a:t>) by the bacteria </a:t>
            </a:r>
            <a:r>
              <a:rPr lang="en" sz="1300" b="1" i="1">
                <a:solidFill>
                  <a:srgbClr val="CCCCCC"/>
                </a:solidFill>
              </a:rPr>
              <a:t>Nitrobacter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</p:txBody>
      </p:sp>
      <p:sp>
        <p:nvSpPr>
          <p:cNvPr id="342" name="Google Shape;342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33"/>
          <p:cNvPicPr preferRelativeResize="0"/>
          <p:nvPr/>
        </p:nvPicPr>
        <p:blipFill rotWithShape="1">
          <a:blip r:embed="rId3">
            <a:alphaModFix/>
          </a:blip>
          <a:srcRect t="17396" b="12457"/>
          <a:stretch/>
        </p:blipFill>
        <p:spPr>
          <a:xfrm>
            <a:off x="0" y="0"/>
            <a:ext cx="9144003" cy="4274876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349" name="Google Shape;349;p33"/>
          <p:cNvSpPr txBox="1"/>
          <p:nvPr/>
        </p:nvSpPr>
        <p:spPr>
          <a:xfrm>
            <a:off x="856650" y="4395150"/>
            <a:ext cx="7430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Rhizobium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bacteria are found in the root nodules of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leguminous plants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like peas and beans. The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nitrogen-fixing </a:t>
            </a:r>
            <a:r>
              <a:rPr lang="en" sz="1300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Rhizobium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converts atmospheric N</a:t>
            </a:r>
            <a:r>
              <a:rPr lang="en" sz="1300" baseline="-25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into NH</a:t>
            </a:r>
            <a:r>
              <a:rPr lang="en" sz="1300" baseline="-25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4</a:t>
            </a:r>
            <a:r>
              <a:rPr lang="en" sz="1300" baseline="30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+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ions.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350" name="Google Shape;350;p33"/>
          <p:cNvCxnSpPr/>
          <p:nvPr/>
        </p:nvCxnSpPr>
        <p:spPr>
          <a:xfrm rot="10800000">
            <a:off x="0" y="4274875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1498</Words>
  <Application>Microsoft Office PowerPoint</Application>
  <PresentationFormat>On-screen Show (16:9)</PresentationFormat>
  <Paragraphs>163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Kalam</vt:lpstr>
      <vt:lpstr>Arial</vt:lpstr>
      <vt:lpstr>Cambria</vt:lpstr>
      <vt:lpstr>Times New Roman</vt:lpstr>
      <vt:lpstr>gg sans</vt:lpstr>
      <vt:lpstr>Simple Dark</vt:lpstr>
      <vt:lpstr>AQA A Level Biology 41 - Nutrient Cycles</vt:lpstr>
      <vt:lpstr>Saprobionts  </vt:lpstr>
      <vt:lpstr>PowerPoint Presentation</vt:lpstr>
      <vt:lpstr>Symbiosis and Mycorrhizae  </vt:lpstr>
      <vt:lpstr>PowerPoint Presentation</vt:lpstr>
      <vt:lpstr>PowerPoint Presentation</vt:lpstr>
      <vt:lpstr>Nitrogen  </vt:lpstr>
      <vt:lpstr>The Nitrogen Cycle  </vt:lpstr>
      <vt:lpstr>PowerPoint Presentation</vt:lpstr>
      <vt:lpstr>PowerPoint Presentation</vt:lpstr>
      <vt:lpstr>The Nitrogen Cycle  </vt:lpstr>
      <vt:lpstr>PowerPoint Presentation</vt:lpstr>
      <vt:lpstr>PowerPoint Presentation</vt:lpstr>
      <vt:lpstr> The Phosphorus Cycle  </vt:lpstr>
      <vt:lpstr>PowerPoint Presentation</vt:lpstr>
      <vt:lpstr>Fertilisers  </vt:lpstr>
      <vt:lpstr>PowerPoint Presentation</vt:lpstr>
      <vt:lpstr>PowerPoint Presentation</vt:lpstr>
      <vt:lpstr>Leaching and Eutrophication 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Chezka Mae Madrona</cp:lastModifiedBy>
  <cp:revision>1</cp:revision>
  <dcterms:modified xsi:type="dcterms:W3CDTF">2025-07-25T10:59:55Z</dcterms:modified>
</cp:coreProperties>
</file>