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g sans" panose="00000800000000000000" pitchFamily="2" charset="0"/>
      <p:bold r:id="rId22"/>
    </p:embeddedFont>
    <p:embeddedFont>
      <p:font typeface="Kalam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ad1d59a8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aad1d59a8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ad1d59a8d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aad1d59a8d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ad1d59a8d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ad1d59a8d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ad1d59a8d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ad1d59a8d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d3d084b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d3d084b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3d3d084ba6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3d3d084ba6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ac6b3280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ac6b3280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ac6b328c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ac6b328c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ac6b328c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ac6b328c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ad1d59a8d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ad1d59a8d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ad1d59a8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ad1d59a8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ad1d59a8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aad1d59a8d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ad1d59a8d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aad1d59a8d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9F94CB3-47A7-5E0D-BF3D-331C87BE93B0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23358-7ECD-F45C-61B6-D8B473868988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988AE-DB7A-4D22-02FA-59DBBDAB0F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4F6FD-57CD-1488-69C2-AE353EA36A6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q6GJvPjUP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>
              <a:solidFill>
                <a:srgbClr val="216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3 - Lipids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Triglycerides and Phospholipids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Phospholipids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4" name="Google Shape;334;p34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399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Phospholipids are found in </a:t>
            </a:r>
            <a:r>
              <a:rPr lang="en" sz="1700" b="1">
                <a:solidFill>
                  <a:srgbClr val="CCCCCC"/>
                </a:solidFill>
              </a:rPr>
              <a:t>cell membranes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Phospholipids are structurally </a:t>
            </a:r>
            <a:r>
              <a:rPr lang="en" sz="1700" b="1">
                <a:solidFill>
                  <a:srgbClr val="CCCCCC"/>
                </a:solidFill>
              </a:rPr>
              <a:t>similar </a:t>
            </a:r>
            <a:r>
              <a:rPr lang="en" sz="1700">
                <a:solidFill>
                  <a:srgbClr val="CCCCCC"/>
                </a:solidFill>
              </a:rPr>
              <a:t>to triglycerides.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However, 1 of the fatty acid groups is </a:t>
            </a:r>
            <a:r>
              <a:rPr lang="en" sz="1300" b="1">
                <a:solidFill>
                  <a:srgbClr val="CCCCCC"/>
                </a:solidFill>
              </a:rPr>
              <a:t>replaced </a:t>
            </a:r>
            <a:r>
              <a:rPr lang="en" sz="1300">
                <a:solidFill>
                  <a:srgbClr val="CCCCCC"/>
                </a:solidFill>
              </a:rPr>
              <a:t>by a </a:t>
            </a:r>
            <a:r>
              <a:rPr lang="en" sz="1300" b="1">
                <a:solidFill>
                  <a:srgbClr val="CCCCCC"/>
                </a:solidFill>
              </a:rPr>
              <a:t>phosphate </a:t>
            </a:r>
            <a:r>
              <a:rPr lang="en" sz="1300">
                <a:solidFill>
                  <a:srgbClr val="CCCCCC"/>
                </a:solidFill>
              </a:rPr>
              <a:t>group. 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phosphate head is </a:t>
            </a:r>
            <a:r>
              <a:rPr lang="en" sz="1700" b="1">
                <a:solidFill>
                  <a:srgbClr val="CCCCCC"/>
                </a:solidFill>
              </a:rPr>
              <a:t>hydrophilic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that it </a:t>
            </a:r>
            <a:r>
              <a:rPr lang="en" sz="1300" b="1">
                <a:solidFill>
                  <a:srgbClr val="439416"/>
                </a:solidFill>
              </a:rPr>
              <a:t>attracts </a:t>
            </a:r>
            <a:r>
              <a:rPr lang="en" sz="1300">
                <a:solidFill>
                  <a:srgbClr val="CCCCCC"/>
                </a:solidFill>
              </a:rPr>
              <a:t>water.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fatty acid tails are </a:t>
            </a:r>
            <a:r>
              <a:rPr lang="en" sz="1700" b="1">
                <a:solidFill>
                  <a:srgbClr val="CCCCCC"/>
                </a:solidFill>
              </a:rPr>
              <a:t>hydrophobic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that they </a:t>
            </a:r>
            <a:r>
              <a:rPr lang="en" sz="1300" b="1">
                <a:solidFill>
                  <a:srgbClr val="EB2A2A"/>
                </a:solidFill>
              </a:rPr>
              <a:t>repel </a:t>
            </a:r>
            <a:r>
              <a:rPr lang="en" sz="1300">
                <a:solidFill>
                  <a:srgbClr val="CCCCCC"/>
                </a:solidFill>
              </a:rPr>
              <a:t>water.</a:t>
            </a:r>
            <a:endParaRPr sz="1300"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</a:endParaRPr>
          </a:p>
        </p:txBody>
      </p:sp>
      <p:sp>
        <p:nvSpPr>
          <p:cNvPr id="335" name="Google Shape;33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336" name="Google Shape;336;p34"/>
          <p:cNvGrpSpPr/>
          <p:nvPr/>
        </p:nvGrpSpPr>
        <p:grpSpPr>
          <a:xfrm>
            <a:off x="4302300" y="2429604"/>
            <a:ext cx="4270126" cy="1778837"/>
            <a:chOff x="1383950" y="1809104"/>
            <a:chExt cx="6100180" cy="2541196"/>
          </a:xfrm>
        </p:grpSpPr>
        <p:sp>
          <p:nvSpPr>
            <p:cNvPr id="337" name="Google Shape;337;p34"/>
            <p:cNvSpPr/>
            <p:nvPr/>
          </p:nvSpPr>
          <p:spPr>
            <a:xfrm>
              <a:off x="1704050" y="3204900"/>
              <a:ext cx="1113300" cy="1145400"/>
            </a:xfrm>
            <a:prstGeom prst="ellipse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900FF"/>
                </a:solidFill>
              </a:endParaRPr>
            </a:p>
          </p:txBody>
        </p:sp>
        <p:sp>
          <p:nvSpPr>
            <p:cNvPr id="338" name="Google Shape;338;p34"/>
            <p:cNvSpPr txBox="1"/>
            <p:nvPr/>
          </p:nvSpPr>
          <p:spPr>
            <a:xfrm>
              <a:off x="1383950" y="3560254"/>
              <a:ext cx="175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PHOSPHATE</a:t>
              </a:r>
              <a:endParaRPr sz="8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GROUP</a:t>
              </a:r>
              <a:endParaRPr sz="8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339" name="Google Shape;339;p34"/>
            <p:cNvGrpSpPr/>
            <p:nvPr/>
          </p:nvGrpSpPr>
          <p:grpSpPr>
            <a:xfrm>
              <a:off x="3238200" y="1809104"/>
              <a:ext cx="4245930" cy="2149450"/>
              <a:chOff x="238125" y="1071975"/>
              <a:chExt cx="7076550" cy="3532375"/>
            </a:xfrm>
          </p:grpSpPr>
          <p:sp>
            <p:nvSpPr>
              <p:cNvPr id="340" name="Google Shape;340;p34"/>
              <p:cNvSpPr/>
              <p:nvPr/>
            </p:nvSpPr>
            <p:spPr>
              <a:xfrm>
                <a:off x="1695100" y="1082050"/>
                <a:ext cx="5607800" cy="756225"/>
              </a:xfrm>
              <a:custGeom>
                <a:avLst/>
                <a:gdLst/>
                <a:ahLst/>
                <a:cxnLst/>
                <a:rect l="l" t="t" r="r" b="b"/>
                <a:pathLst>
                  <a:path w="224312" h="30249" extrusionOk="0">
                    <a:moveTo>
                      <a:pt x="0" y="0"/>
                    </a:moveTo>
                    <a:lnTo>
                      <a:pt x="0" y="30249"/>
                    </a:lnTo>
                    <a:lnTo>
                      <a:pt x="224312" y="30249"/>
                    </a:lnTo>
                    <a:lnTo>
                      <a:pt x="22431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rgbClr val="3FA9F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4"/>
              <p:cNvSpPr/>
              <p:nvPr/>
            </p:nvSpPr>
            <p:spPr>
              <a:xfrm>
                <a:off x="1706850" y="2480200"/>
                <a:ext cx="56078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224313" h="30250" extrusionOk="0">
                    <a:moveTo>
                      <a:pt x="1" y="1"/>
                    </a:moveTo>
                    <a:lnTo>
                      <a:pt x="1" y="30249"/>
                    </a:lnTo>
                    <a:lnTo>
                      <a:pt x="224312" y="30249"/>
                    </a:lnTo>
                    <a:lnTo>
                      <a:pt x="22431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rgbClr val="3FA9F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4"/>
              <p:cNvSpPr/>
              <p:nvPr/>
            </p:nvSpPr>
            <p:spPr>
              <a:xfrm>
                <a:off x="238125" y="1071975"/>
                <a:ext cx="756225" cy="3532375"/>
              </a:xfrm>
              <a:custGeom>
                <a:avLst/>
                <a:gdLst/>
                <a:ahLst/>
                <a:cxnLst/>
                <a:rect l="l" t="t" r="r" b="b"/>
                <a:pathLst>
                  <a:path w="30249" h="141295" extrusionOk="0">
                    <a:moveTo>
                      <a:pt x="0" y="0"/>
                    </a:moveTo>
                    <a:lnTo>
                      <a:pt x="0" y="141295"/>
                    </a:lnTo>
                    <a:lnTo>
                      <a:pt x="30249" y="141295"/>
                    </a:lnTo>
                    <a:lnTo>
                      <a:pt x="30249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rgbClr val="FF7B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4"/>
              <p:cNvSpPr/>
              <p:nvPr/>
            </p:nvSpPr>
            <p:spPr>
              <a:xfrm>
                <a:off x="3805775" y="1376125"/>
                <a:ext cx="13447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6992" extrusionOk="0">
                    <a:moveTo>
                      <a:pt x="3295" y="1"/>
                    </a:moveTo>
                    <a:cubicBezTo>
                      <a:pt x="2623" y="1"/>
                      <a:pt x="2152" y="1"/>
                      <a:pt x="1816" y="68"/>
                    </a:cubicBezTo>
                    <a:cubicBezTo>
                      <a:pt x="1480" y="135"/>
                      <a:pt x="1278" y="270"/>
                      <a:pt x="1211" y="404"/>
                    </a:cubicBezTo>
                    <a:cubicBezTo>
                      <a:pt x="1211" y="471"/>
                      <a:pt x="1144" y="538"/>
                      <a:pt x="1144" y="606"/>
                    </a:cubicBezTo>
                    <a:cubicBezTo>
                      <a:pt x="1144" y="1143"/>
                      <a:pt x="942" y="2152"/>
                      <a:pt x="539" y="3765"/>
                    </a:cubicBezTo>
                    <a:cubicBezTo>
                      <a:pt x="203" y="5311"/>
                      <a:pt x="1" y="6118"/>
                      <a:pt x="1" y="6252"/>
                    </a:cubicBezTo>
                    <a:cubicBezTo>
                      <a:pt x="1" y="6387"/>
                      <a:pt x="68" y="6521"/>
                      <a:pt x="203" y="6723"/>
                    </a:cubicBezTo>
                    <a:cubicBezTo>
                      <a:pt x="337" y="6924"/>
                      <a:pt x="471" y="6992"/>
                      <a:pt x="539" y="6992"/>
                    </a:cubicBezTo>
                    <a:cubicBezTo>
                      <a:pt x="606" y="6992"/>
                      <a:pt x="606" y="6992"/>
                      <a:pt x="673" y="6857"/>
                    </a:cubicBezTo>
                    <a:lnTo>
                      <a:pt x="740" y="6655"/>
                    </a:lnTo>
                    <a:cubicBezTo>
                      <a:pt x="740" y="6588"/>
                      <a:pt x="740" y="6521"/>
                      <a:pt x="808" y="6387"/>
                    </a:cubicBezTo>
                    <a:cubicBezTo>
                      <a:pt x="808" y="6252"/>
                      <a:pt x="875" y="6185"/>
                      <a:pt x="875" y="6118"/>
                    </a:cubicBezTo>
                    <a:cubicBezTo>
                      <a:pt x="875" y="5983"/>
                      <a:pt x="942" y="5916"/>
                      <a:pt x="942" y="5782"/>
                    </a:cubicBezTo>
                    <a:cubicBezTo>
                      <a:pt x="1009" y="5580"/>
                      <a:pt x="1076" y="5311"/>
                      <a:pt x="1144" y="4840"/>
                    </a:cubicBezTo>
                    <a:cubicBezTo>
                      <a:pt x="1278" y="4370"/>
                      <a:pt x="1345" y="4101"/>
                      <a:pt x="1413" y="4034"/>
                    </a:cubicBezTo>
                    <a:cubicBezTo>
                      <a:pt x="2085" y="4034"/>
                      <a:pt x="2757" y="3967"/>
                      <a:pt x="3295" y="3832"/>
                    </a:cubicBezTo>
                    <a:cubicBezTo>
                      <a:pt x="3900" y="3698"/>
                      <a:pt x="4169" y="3496"/>
                      <a:pt x="4169" y="3294"/>
                    </a:cubicBezTo>
                    <a:cubicBezTo>
                      <a:pt x="4169" y="3160"/>
                      <a:pt x="4034" y="3093"/>
                      <a:pt x="3832" y="3093"/>
                    </a:cubicBezTo>
                    <a:cubicBezTo>
                      <a:pt x="3698" y="3093"/>
                      <a:pt x="3362" y="3160"/>
                      <a:pt x="2891" y="3160"/>
                    </a:cubicBezTo>
                    <a:cubicBezTo>
                      <a:pt x="2421" y="3227"/>
                      <a:pt x="2018" y="3227"/>
                      <a:pt x="1547" y="3227"/>
                    </a:cubicBezTo>
                    <a:cubicBezTo>
                      <a:pt x="1816" y="2084"/>
                      <a:pt x="1950" y="1345"/>
                      <a:pt x="1950" y="1009"/>
                    </a:cubicBezTo>
                    <a:cubicBezTo>
                      <a:pt x="1950" y="1009"/>
                      <a:pt x="1950" y="942"/>
                      <a:pt x="1950" y="942"/>
                    </a:cubicBezTo>
                    <a:cubicBezTo>
                      <a:pt x="2018" y="942"/>
                      <a:pt x="2219" y="942"/>
                      <a:pt x="2488" y="875"/>
                    </a:cubicBezTo>
                    <a:cubicBezTo>
                      <a:pt x="2757" y="875"/>
                      <a:pt x="2959" y="807"/>
                      <a:pt x="3160" y="807"/>
                    </a:cubicBezTo>
                    <a:cubicBezTo>
                      <a:pt x="3295" y="807"/>
                      <a:pt x="3496" y="807"/>
                      <a:pt x="3698" y="740"/>
                    </a:cubicBezTo>
                    <a:lnTo>
                      <a:pt x="4169" y="740"/>
                    </a:lnTo>
                    <a:cubicBezTo>
                      <a:pt x="4236" y="673"/>
                      <a:pt x="4370" y="673"/>
                      <a:pt x="4505" y="673"/>
                    </a:cubicBezTo>
                    <a:cubicBezTo>
                      <a:pt x="4706" y="673"/>
                      <a:pt x="4774" y="606"/>
                      <a:pt x="4908" y="606"/>
                    </a:cubicBezTo>
                    <a:cubicBezTo>
                      <a:pt x="4975" y="606"/>
                      <a:pt x="5042" y="606"/>
                      <a:pt x="5177" y="538"/>
                    </a:cubicBezTo>
                    <a:cubicBezTo>
                      <a:pt x="5311" y="538"/>
                      <a:pt x="5379" y="471"/>
                      <a:pt x="5379" y="337"/>
                    </a:cubicBezTo>
                    <a:cubicBezTo>
                      <a:pt x="5379" y="270"/>
                      <a:pt x="5177" y="135"/>
                      <a:pt x="4774" y="68"/>
                    </a:cubicBezTo>
                    <a:cubicBezTo>
                      <a:pt x="4437" y="1"/>
                      <a:pt x="3900" y="1"/>
                      <a:pt x="3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4"/>
              <p:cNvSpPr/>
              <p:nvPr/>
            </p:nvSpPr>
            <p:spPr>
              <a:xfrm>
                <a:off x="3933500" y="1371100"/>
                <a:ext cx="1311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7193" extrusionOk="0">
                    <a:moveTo>
                      <a:pt x="3093" y="1008"/>
                    </a:moveTo>
                    <a:cubicBezTo>
                      <a:pt x="3227" y="1613"/>
                      <a:pt x="3362" y="2487"/>
                      <a:pt x="3496" y="3630"/>
                    </a:cubicBezTo>
                    <a:cubicBezTo>
                      <a:pt x="2958" y="3697"/>
                      <a:pt x="2421" y="3832"/>
                      <a:pt x="1950" y="3899"/>
                    </a:cubicBezTo>
                    <a:cubicBezTo>
                      <a:pt x="2421" y="2689"/>
                      <a:pt x="2824" y="1681"/>
                      <a:pt x="3093" y="1008"/>
                    </a:cubicBezTo>
                    <a:close/>
                    <a:moveTo>
                      <a:pt x="3362" y="0"/>
                    </a:moveTo>
                    <a:cubicBezTo>
                      <a:pt x="3160" y="0"/>
                      <a:pt x="3026" y="67"/>
                      <a:pt x="2824" y="202"/>
                    </a:cubicBezTo>
                    <a:cubicBezTo>
                      <a:pt x="2622" y="336"/>
                      <a:pt x="2488" y="471"/>
                      <a:pt x="2421" y="672"/>
                    </a:cubicBezTo>
                    <a:cubicBezTo>
                      <a:pt x="2353" y="874"/>
                      <a:pt x="2152" y="1277"/>
                      <a:pt x="1883" y="1949"/>
                    </a:cubicBezTo>
                    <a:cubicBezTo>
                      <a:pt x="1614" y="2622"/>
                      <a:pt x="1412" y="3159"/>
                      <a:pt x="1278" y="3563"/>
                    </a:cubicBezTo>
                    <a:cubicBezTo>
                      <a:pt x="1211" y="3764"/>
                      <a:pt x="1076" y="3966"/>
                      <a:pt x="1009" y="4168"/>
                    </a:cubicBezTo>
                    <a:cubicBezTo>
                      <a:pt x="337" y="4437"/>
                      <a:pt x="1" y="4571"/>
                      <a:pt x="1" y="4705"/>
                    </a:cubicBezTo>
                    <a:cubicBezTo>
                      <a:pt x="1" y="4840"/>
                      <a:pt x="68" y="4974"/>
                      <a:pt x="135" y="5041"/>
                    </a:cubicBezTo>
                    <a:cubicBezTo>
                      <a:pt x="270" y="5109"/>
                      <a:pt x="404" y="5176"/>
                      <a:pt x="538" y="5176"/>
                    </a:cubicBezTo>
                    <a:lnTo>
                      <a:pt x="606" y="5176"/>
                    </a:lnTo>
                    <a:cubicBezTo>
                      <a:pt x="202" y="6050"/>
                      <a:pt x="1" y="6520"/>
                      <a:pt x="1" y="6588"/>
                    </a:cubicBezTo>
                    <a:cubicBezTo>
                      <a:pt x="1" y="6722"/>
                      <a:pt x="68" y="6924"/>
                      <a:pt x="202" y="7058"/>
                    </a:cubicBezTo>
                    <a:cubicBezTo>
                      <a:pt x="337" y="7125"/>
                      <a:pt x="404" y="7193"/>
                      <a:pt x="538" y="7193"/>
                    </a:cubicBezTo>
                    <a:cubicBezTo>
                      <a:pt x="673" y="7193"/>
                      <a:pt x="1009" y="6453"/>
                      <a:pt x="1614" y="4907"/>
                    </a:cubicBezTo>
                    <a:cubicBezTo>
                      <a:pt x="2084" y="4773"/>
                      <a:pt x="2488" y="4638"/>
                      <a:pt x="2689" y="4571"/>
                    </a:cubicBezTo>
                    <a:cubicBezTo>
                      <a:pt x="2958" y="4504"/>
                      <a:pt x="3227" y="4437"/>
                      <a:pt x="3563" y="4369"/>
                    </a:cubicBezTo>
                    <a:cubicBezTo>
                      <a:pt x="3630" y="4974"/>
                      <a:pt x="3630" y="5646"/>
                      <a:pt x="3698" y="6251"/>
                    </a:cubicBezTo>
                    <a:cubicBezTo>
                      <a:pt x="3765" y="6588"/>
                      <a:pt x="3765" y="6856"/>
                      <a:pt x="3832" y="6991"/>
                    </a:cubicBezTo>
                    <a:cubicBezTo>
                      <a:pt x="3899" y="7125"/>
                      <a:pt x="4034" y="7193"/>
                      <a:pt x="4101" y="7193"/>
                    </a:cubicBezTo>
                    <a:cubicBezTo>
                      <a:pt x="4370" y="7193"/>
                      <a:pt x="4437" y="6789"/>
                      <a:pt x="4437" y="5915"/>
                    </a:cubicBezTo>
                    <a:cubicBezTo>
                      <a:pt x="4437" y="5445"/>
                      <a:pt x="4437" y="4840"/>
                      <a:pt x="4370" y="4168"/>
                    </a:cubicBezTo>
                    <a:cubicBezTo>
                      <a:pt x="4975" y="3966"/>
                      <a:pt x="5244" y="3832"/>
                      <a:pt x="5244" y="3697"/>
                    </a:cubicBezTo>
                    <a:cubicBezTo>
                      <a:pt x="5244" y="3563"/>
                      <a:pt x="5109" y="3428"/>
                      <a:pt x="4840" y="3428"/>
                    </a:cubicBezTo>
                    <a:cubicBezTo>
                      <a:pt x="4639" y="3428"/>
                      <a:pt x="4504" y="3495"/>
                      <a:pt x="4303" y="3495"/>
                    </a:cubicBezTo>
                    <a:cubicBezTo>
                      <a:pt x="4235" y="2487"/>
                      <a:pt x="4101" y="1681"/>
                      <a:pt x="3899" y="1008"/>
                    </a:cubicBezTo>
                    <a:cubicBezTo>
                      <a:pt x="3765" y="336"/>
                      <a:pt x="3563" y="0"/>
                      <a:pt x="3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4"/>
              <p:cNvSpPr/>
              <p:nvPr/>
            </p:nvSpPr>
            <p:spPr>
              <a:xfrm>
                <a:off x="4091475" y="1376125"/>
                <a:ext cx="13782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6992" extrusionOk="0">
                    <a:moveTo>
                      <a:pt x="605" y="1"/>
                    </a:moveTo>
                    <a:cubicBezTo>
                      <a:pt x="202" y="68"/>
                      <a:pt x="0" y="135"/>
                      <a:pt x="0" y="270"/>
                    </a:cubicBezTo>
                    <a:cubicBezTo>
                      <a:pt x="0" y="404"/>
                      <a:pt x="67" y="538"/>
                      <a:pt x="202" y="673"/>
                    </a:cubicBezTo>
                    <a:cubicBezTo>
                      <a:pt x="336" y="807"/>
                      <a:pt x="404" y="875"/>
                      <a:pt x="538" y="875"/>
                    </a:cubicBezTo>
                    <a:lnTo>
                      <a:pt x="2219" y="807"/>
                    </a:lnTo>
                    <a:lnTo>
                      <a:pt x="2219" y="807"/>
                    </a:lnTo>
                    <a:cubicBezTo>
                      <a:pt x="2219" y="1412"/>
                      <a:pt x="1950" y="2488"/>
                      <a:pt x="1614" y="3899"/>
                    </a:cubicBezTo>
                    <a:cubicBezTo>
                      <a:pt x="1277" y="5378"/>
                      <a:pt x="1076" y="6118"/>
                      <a:pt x="1076" y="6319"/>
                    </a:cubicBezTo>
                    <a:cubicBezTo>
                      <a:pt x="1076" y="6454"/>
                      <a:pt x="1143" y="6588"/>
                      <a:pt x="1277" y="6790"/>
                    </a:cubicBezTo>
                    <a:cubicBezTo>
                      <a:pt x="1412" y="6924"/>
                      <a:pt x="1479" y="6992"/>
                      <a:pt x="1614" y="6992"/>
                    </a:cubicBezTo>
                    <a:cubicBezTo>
                      <a:pt x="1681" y="6992"/>
                      <a:pt x="1748" y="6790"/>
                      <a:pt x="1815" y="6454"/>
                    </a:cubicBezTo>
                    <a:cubicBezTo>
                      <a:pt x="1882" y="6252"/>
                      <a:pt x="1950" y="5983"/>
                      <a:pt x="2084" y="5513"/>
                    </a:cubicBezTo>
                    <a:cubicBezTo>
                      <a:pt x="2219" y="5042"/>
                      <a:pt x="2286" y="4706"/>
                      <a:pt x="2353" y="4504"/>
                    </a:cubicBezTo>
                    <a:cubicBezTo>
                      <a:pt x="2823" y="2421"/>
                      <a:pt x="3092" y="1278"/>
                      <a:pt x="3092" y="1009"/>
                    </a:cubicBezTo>
                    <a:cubicBezTo>
                      <a:pt x="3092" y="942"/>
                      <a:pt x="3092" y="875"/>
                      <a:pt x="3092" y="807"/>
                    </a:cubicBezTo>
                    <a:cubicBezTo>
                      <a:pt x="3428" y="807"/>
                      <a:pt x="3832" y="807"/>
                      <a:pt x="4235" y="875"/>
                    </a:cubicBezTo>
                    <a:lnTo>
                      <a:pt x="5176" y="875"/>
                    </a:lnTo>
                    <a:cubicBezTo>
                      <a:pt x="5378" y="875"/>
                      <a:pt x="5512" y="807"/>
                      <a:pt x="5512" y="673"/>
                    </a:cubicBezTo>
                    <a:cubicBezTo>
                      <a:pt x="5512" y="538"/>
                      <a:pt x="5243" y="337"/>
                      <a:pt x="4840" y="202"/>
                    </a:cubicBezTo>
                    <a:cubicBezTo>
                      <a:pt x="4370" y="68"/>
                      <a:pt x="3832" y="1"/>
                      <a:pt x="3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4"/>
              <p:cNvSpPr/>
              <p:nvPr/>
            </p:nvSpPr>
            <p:spPr>
              <a:xfrm>
                <a:off x="4227600" y="1376125"/>
                <a:ext cx="13612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6992" extrusionOk="0">
                    <a:moveTo>
                      <a:pt x="538" y="1"/>
                    </a:moveTo>
                    <a:cubicBezTo>
                      <a:pt x="134" y="68"/>
                      <a:pt x="0" y="135"/>
                      <a:pt x="0" y="270"/>
                    </a:cubicBezTo>
                    <a:cubicBezTo>
                      <a:pt x="0" y="404"/>
                      <a:pt x="0" y="538"/>
                      <a:pt x="134" y="673"/>
                    </a:cubicBezTo>
                    <a:cubicBezTo>
                      <a:pt x="269" y="807"/>
                      <a:pt x="336" y="875"/>
                      <a:pt x="471" y="875"/>
                    </a:cubicBezTo>
                    <a:lnTo>
                      <a:pt x="2218" y="807"/>
                    </a:lnTo>
                    <a:lnTo>
                      <a:pt x="2218" y="807"/>
                    </a:lnTo>
                    <a:cubicBezTo>
                      <a:pt x="2151" y="1412"/>
                      <a:pt x="1949" y="2488"/>
                      <a:pt x="1546" y="3899"/>
                    </a:cubicBezTo>
                    <a:cubicBezTo>
                      <a:pt x="1210" y="5378"/>
                      <a:pt x="1008" y="6118"/>
                      <a:pt x="1008" y="6319"/>
                    </a:cubicBezTo>
                    <a:cubicBezTo>
                      <a:pt x="1008" y="6454"/>
                      <a:pt x="1076" y="6588"/>
                      <a:pt x="1210" y="6790"/>
                    </a:cubicBezTo>
                    <a:cubicBezTo>
                      <a:pt x="1344" y="6924"/>
                      <a:pt x="1412" y="6992"/>
                      <a:pt x="1546" y="6992"/>
                    </a:cubicBezTo>
                    <a:cubicBezTo>
                      <a:pt x="1613" y="6992"/>
                      <a:pt x="1681" y="6790"/>
                      <a:pt x="1815" y="6454"/>
                    </a:cubicBezTo>
                    <a:cubicBezTo>
                      <a:pt x="1882" y="6252"/>
                      <a:pt x="1949" y="5983"/>
                      <a:pt x="2017" y="5513"/>
                    </a:cubicBezTo>
                    <a:cubicBezTo>
                      <a:pt x="2151" y="5042"/>
                      <a:pt x="2218" y="4706"/>
                      <a:pt x="2286" y="4504"/>
                    </a:cubicBezTo>
                    <a:cubicBezTo>
                      <a:pt x="2823" y="2421"/>
                      <a:pt x="3092" y="1278"/>
                      <a:pt x="3092" y="1009"/>
                    </a:cubicBezTo>
                    <a:cubicBezTo>
                      <a:pt x="3092" y="942"/>
                      <a:pt x="3025" y="875"/>
                      <a:pt x="3025" y="807"/>
                    </a:cubicBezTo>
                    <a:cubicBezTo>
                      <a:pt x="3428" y="807"/>
                      <a:pt x="3764" y="807"/>
                      <a:pt x="4168" y="875"/>
                    </a:cubicBezTo>
                    <a:lnTo>
                      <a:pt x="5109" y="875"/>
                    </a:lnTo>
                    <a:cubicBezTo>
                      <a:pt x="5310" y="875"/>
                      <a:pt x="5445" y="807"/>
                      <a:pt x="5445" y="673"/>
                    </a:cubicBezTo>
                    <a:cubicBezTo>
                      <a:pt x="5445" y="538"/>
                      <a:pt x="5243" y="337"/>
                      <a:pt x="4773" y="202"/>
                    </a:cubicBezTo>
                    <a:cubicBezTo>
                      <a:pt x="4302" y="68"/>
                      <a:pt x="3764" y="1"/>
                      <a:pt x="3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4"/>
              <p:cNvSpPr/>
              <p:nvPr/>
            </p:nvSpPr>
            <p:spPr>
              <a:xfrm>
                <a:off x="4368750" y="1374450"/>
                <a:ext cx="1294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7126" extrusionOk="0">
                    <a:moveTo>
                      <a:pt x="404" y="0"/>
                    </a:moveTo>
                    <a:cubicBezTo>
                      <a:pt x="135" y="0"/>
                      <a:pt x="0" y="269"/>
                      <a:pt x="0" y="740"/>
                    </a:cubicBezTo>
                    <a:cubicBezTo>
                      <a:pt x="0" y="1210"/>
                      <a:pt x="68" y="1681"/>
                      <a:pt x="269" y="2151"/>
                    </a:cubicBezTo>
                    <a:cubicBezTo>
                      <a:pt x="471" y="2689"/>
                      <a:pt x="673" y="3093"/>
                      <a:pt x="1009" y="3496"/>
                    </a:cubicBezTo>
                    <a:cubicBezTo>
                      <a:pt x="1345" y="3899"/>
                      <a:pt x="1748" y="4168"/>
                      <a:pt x="2152" y="4303"/>
                    </a:cubicBezTo>
                    <a:cubicBezTo>
                      <a:pt x="2084" y="4370"/>
                      <a:pt x="2017" y="4437"/>
                      <a:pt x="1950" y="4639"/>
                    </a:cubicBezTo>
                    <a:lnTo>
                      <a:pt x="1748" y="4975"/>
                    </a:lnTo>
                    <a:cubicBezTo>
                      <a:pt x="1748" y="5042"/>
                      <a:pt x="1681" y="5176"/>
                      <a:pt x="1614" y="5311"/>
                    </a:cubicBezTo>
                    <a:cubicBezTo>
                      <a:pt x="1479" y="5445"/>
                      <a:pt x="1479" y="5580"/>
                      <a:pt x="1412" y="5647"/>
                    </a:cubicBezTo>
                    <a:cubicBezTo>
                      <a:pt x="1412" y="5714"/>
                      <a:pt x="1345" y="5849"/>
                      <a:pt x="1278" y="5916"/>
                    </a:cubicBezTo>
                    <a:cubicBezTo>
                      <a:pt x="1076" y="6319"/>
                      <a:pt x="1009" y="6588"/>
                      <a:pt x="1009" y="6790"/>
                    </a:cubicBezTo>
                    <a:cubicBezTo>
                      <a:pt x="1009" y="7059"/>
                      <a:pt x="1076" y="7126"/>
                      <a:pt x="1210" y="7126"/>
                    </a:cubicBezTo>
                    <a:cubicBezTo>
                      <a:pt x="1345" y="7126"/>
                      <a:pt x="1479" y="7059"/>
                      <a:pt x="1614" y="6857"/>
                    </a:cubicBezTo>
                    <a:cubicBezTo>
                      <a:pt x="1748" y="6655"/>
                      <a:pt x="2084" y="6117"/>
                      <a:pt x="2488" y="5311"/>
                    </a:cubicBezTo>
                    <a:cubicBezTo>
                      <a:pt x="2958" y="4504"/>
                      <a:pt x="3361" y="3765"/>
                      <a:pt x="3765" y="3093"/>
                    </a:cubicBezTo>
                    <a:cubicBezTo>
                      <a:pt x="4235" y="2353"/>
                      <a:pt x="4571" y="1815"/>
                      <a:pt x="4840" y="1412"/>
                    </a:cubicBezTo>
                    <a:cubicBezTo>
                      <a:pt x="5109" y="942"/>
                      <a:pt x="5176" y="673"/>
                      <a:pt x="5176" y="538"/>
                    </a:cubicBezTo>
                    <a:cubicBezTo>
                      <a:pt x="5176" y="404"/>
                      <a:pt x="5176" y="269"/>
                      <a:pt x="5042" y="202"/>
                    </a:cubicBezTo>
                    <a:cubicBezTo>
                      <a:pt x="4975" y="68"/>
                      <a:pt x="4840" y="0"/>
                      <a:pt x="4706" y="0"/>
                    </a:cubicBezTo>
                    <a:cubicBezTo>
                      <a:pt x="4571" y="0"/>
                      <a:pt x="4370" y="337"/>
                      <a:pt x="4034" y="874"/>
                    </a:cubicBezTo>
                    <a:cubicBezTo>
                      <a:pt x="3698" y="1479"/>
                      <a:pt x="3361" y="2017"/>
                      <a:pt x="3025" y="2622"/>
                    </a:cubicBezTo>
                    <a:cubicBezTo>
                      <a:pt x="2689" y="3227"/>
                      <a:pt x="2488" y="3496"/>
                      <a:pt x="2353" y="3496"/>
                    </a:cubicBezTo>
                    <a:cubicBezTo>
                      <a:pt x="2219" y="3496"/>
                      <a:pt x="2084" y="3361"/>
                      <a:pt x="1815" y="3160"/>
                    </a:cubicBezTo>
                    <a:cubicBezTo>
                      <a:pt x="1614" y="2891"/>
                      <a:pt x="1412" y="2622"/>
                      <a:pt x="1278" y="2286"/>
                    </a:cubicBezTo>
                    <a:cubicBezTo>
                      <a:pt x="1143" y="2017"/>
                      <a:pt x="1009" y="1614"/>
                      <a:pt x="942" y="1210"/>
                    </a:cubicBezTo>
                    <a:cubicBezTo>
                      <a:pt x="807" y="874"/>
                      <a:pt x="740" y="538"/>
                      <a:pt x="673" y="337"/>
                    </a:cubicBezTo>
                    <a:cubicBezTo>
                      <a:pt x="605" y="135"/>
                      <a:pt x="538" y="0"/>
                      <a:pt x="4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4"/>
              <p:cNvSpPr/>
              <p:nvPr/>
            </p:nvSpPr>
            <p:spPr>
              <a:xfrm>
                <a:off x="4602325" y="1371100"/>
                <a:ext cx="131125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7193" extrusionOk="0">
                    <a:moveTo>
                      <a:pt x="3160" y="1008"/>
                    </a:moveTo>
                    <a:cubicBezTo>
                      <a:pt x="3228" y="1613"/>
                      <a:pt x="3362" y="2487"/>
                      <a:pt x="3496" y="3630"/>
                    </a:cubicBezTo>
                    <a:cubicBezTo>
                      <a:pt x="2959" y="3697"/>
                      <a:pt x="2421" y="3832"/>
                      <a:pt x="1950" y="3899"/>
                    </a:cubicBezTo>
                    <a:cubicBezTo>
                      <a:pt x="2421" y="2689"/>
                      <a:pt x="2824" y="1681"/>
                      <a:pt x="3160" y="1008"/>
                    </a:cubicBezTo>
                    <a:close/>
                    <a:moveTo>
                      <a:pt x="3362" y="0"/>
                    </a:moveTo>
                    <a:cubicBezTo>
                      <a:pt x="3160" y="0"/>
                      <a:pt x="3026" y="67"/>
                      <a:pt x="2824" y="202"/>
                    </a:cubicBezTo>
                    <a:cubicBezTo>
                      <a:pt x="2623" y="336"/>
                      <a:pt x="2488" y="471"/>
                      <a:pt x="2421" y="672"/>
                    </a:cubicBezTo>
                    <a:cubicBezTo>
                      <a:pt x="2354" y="874"/>
                      <a:pt x="2219" y="1277"/>
                      <a:pt x="1883" y="1949"/>
                    </a:cubicBezTo>
                    <a:cubicBezTo>
                      <a:pt x="1614" y="2622"/>
                      <a:pt x="1413" y="3159"/>
                      <a:pt x="1278" y="3563"/>
                    </a:cubicBezTo>
                    <a:cubicBezTo>
                      <a:pt x="1211" y="3764"/>
                      <a:pt x="1144" y="3966"/>
                      <a:pt x="1009" y="4168"/>
                    </a:cubicBezTo>
                    <a:cubicBezTo>
                      <a:pt x="337" y="4437"/>
                      <a:pt x="1" y="4571"/>
                      <a:pt x="1" y="4705"/>
                    </a:cubicBezTo>
                    <a:cubicBezTo>
                      <a:pt x="1" y="4840"/>
                      <a:pt x="68" y="4974"/>
                      <a:pt x="135" y="5041"/>
                    </a:cubicBezTo>
                    <a:cubicBezTo>
                      <a:pt x="270" y="5109"/>
                      <a:pt x="404" y="5176"/>
                      <a:pt x="539" y="5176"/>
                    </a:cubicBezTo>
                    <a:lnTo>
                      <a:pt x="606" y="5176"/>
                    </a:lnTo>
                    <a:cubicBezTo>
                      <a:pt x="203" y="6050"/>
                      <a:pt x="1" y="6520"/>
                      <a:pt x="1" y="6588"/>
                    </a:cubicBezTo>
                    <a:cubicBezTo>
                      <a:pt x="1" y="6722"/>
                      <a:pt x="68" y="6924"/>
                      <a:pt x="203" y="7058"/>
                    </a:cubicBezTo>
                    <a:cubicBezTo>
                      <a:pt x="337" y="7125"/>
                      <a:pt x="472" y="7193"/>
                      <a:pt x="539" y="7193"/>
                    </a:cubicBezTo>
                    <a:cubicBezTo>
                      <a:pt x="673" y="7193"/>
                      <a:pt x="1009" y="6453"/>
                      <a:pt x="1614" y="4907"/>
                    </a:cubicBezTo>
                    <a:cubicBezTo>
                      <a:pt x="2085" y="4773"/>
                      <a:pt x="2488" y="4638"/>
                      <a:pt x="2757" y="4571"/>
                    </a:cubicBezTo>
                    <a:cubicBezTo>
                      <a:pt x="2959" y="4504"/>
                      <a:pt x="3228" y="4437"/>
                      <a:pt x="3564" y="4369"/>
                    </a:cubicBezTo>
                    <a:cubicBezTo>
                      <a:pt x="3631" y="4974"/>
                      <a:pt x="3631" y="5646"/>
                      <a:pt x="3698" y="6251"/>
                    </a:cubicBezTo>
                    <a:cubicBezTo>
                      <a:pt x="3765" y="6588"/>
                      <a:pt x="3833" y="6856"/>
                      <a:pt x="3900" y="6991"/>
                    </a:cubicBezTo>
                    <a:cubicBezTo>
                      <a:pt x="3967" y="7125"/>
                      <a:pt x="4034" y="7193"/>
                      <a:pt x="4169" y="7193"/>
                    </a:cubicBezTo>
                    <a:cubicBezTo>
                      <a:pt x="4370" y="7193"/>
                      <a:pt x="4437" y="6789"/>
                      <a:pt x="4437" y="5915"/>
                    </a:cubicBezTo>
                    <a:cubicBezTo>
                      <a:pt x="4437" y="5445"/>
                      <a:pt x="4437" y="4840"/>
                      <a:pt x="4370" y="4168"/>
                    </a:cubicBezTo>
                    <a:cubicBezTo>
                      <a:pt x="4975" y="3966"/>
                      <a:pt x="5244" y="3832"/>
                      <a:pt x="5244" y="3697"/>
                    </a:cubicBezTo>
                    <a:cubicBezTo>
                      <a:pt x="5244" y="3563"/>
                      <a:pt x="5110" y="3428"/>
                      <a:pt x="4841" y="3428"/>
                    </a:cubicBezTo>
                    <a:cubicBezTo>
                      <a:pt x="4706" y="3428"/>
                      <a:pt x="4505" y="3495"/>
                      <a:pt x="4303" y="3495"/>
                    </a:cubicBezTo>
                    <a:cubicBezTo>
                      <a:pt x="4236" y="2487"/>
                      <a:pt x="4101" y="1681"/>
                      <a:pt x="3900" y="1008"/>
                    </a:cubicBezTo>
                    <a:cubicBezTo>
                      <a:pt x="3765" y="336"/>
                      <a:pt x="3564" y="0"/>
                      <a:pt x="3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4"/>
              <p:cNvSpPr/>
              <p:nvPr/>
            </p:nvSpPr>
            <p:spPr>
              <a:xfrm>
                <a:off x="4761975" y="1374450"/>
                <a:ext cx="122700" cy="1764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7059" extrusionOk="0">
                    <a:moveTo>
                      <a:pt x="4034" y="0"/>
                    </a:moveTo>
                    <a:cubicBezTo>
                      <a:pt x="3496" y="0"/>
                      <a:pt x="2824" y="269"/>
                      <a:pt x="2219" y="874"/>
                    </a:cubicBezTo>
                    <a:cubicBezTo>
                      <a:pt x="1547" y="1479"/>
                      <a:pt x="1009" y="2151"/>
                      <a:pt x="606" y="2958"/>
                    </a:cubicBezTo>
                    <a:cubicBezTo>
                      <a:pt x="203" y="3765"/>
                      <a:pt x="1" y="4437"/>
                      <a:pt x="1" y="5042"/>
                    </a:cubicBezTo>
                    <a:cubicBezTo>
                      <a:pt x="1" y="5580"/>
                      <a:pt x="203" y="6050"/>
                      <a:pt x="606" y="6454"/>
                    </a:cubicBezTo>
                    <a:cubicBezTo>
                      <a:pt x="1009" y="6857"/>
                      <a:pt x="1480" y="7059"/>
                      <a:pt x="1950" y="7059"/>
                    </a:cubicBezTo>
                    <a:cubicBezTo>
                      <a:pt x="2286" y="7059"/>
                      <a:pt x="2690" y="6924"/>
                      <a:pt x="3160" y="6722"/>
                    </a:cubicBezTo>
                    <a:cubicBezTo>
                      <a:pt x="3631" y="6521"/>
                      <a:pt x="4034" y="6319"/>
                      <a:pt x="4303" y="6050"/>
                    </a:cubicBezTo>
                    <a:cubicBezTo>
                      <a:pt x="4639" y="5781"/>
                      <a:pt x="4773" y="5580"/>
                      <a:pt x="4773" y="5445"/>
                    </a:cubicBezTo>
                    <a:cubicBezTo>
                      <a:pt x="4773" y="5311"/>
                      <a:pt x="4706" y="5244"/>
                      <a:pt x="4639" y="5244"/>
                    </a:cubicBezTo>
                    <a:cubicBezTo>
                      <a:pt x="4572" y="5244"/>
                      <a:pt x="4236" y="5378"/>
                      <a:pt x="3698" y="5647"/>
                    </a:cubicBezTo>
                    <a:cubicBezTo>
                      <a:pt x="3496" y="5781"/>
                      <a:pt x="3227" y="5849"/>
                      <a:pt x="2891" y="5983"/>
                    </a:cubicBezTo>
                    <a:cubicBezTo>
                      <a:pt x="2555" y="6050"/>
                      <a:pt x="2286" y="6117"/>
                      <a:pt x="1950" y="6117"/>
                    </a:cubicBezTo>
                    <a:cubicBezTo>
                      <a:pt x="1681" y="6117"/>
                      <a:pt x="1412" y="5983"/>
                      <a:pt x="1211" y="5849"/>
                    </a:cubicBezTo>
                    <a:cubicBezTo>
                      <a:pt x="1009" y="5647"/>
                      <a:pt x="942" y="5378"/>
                      <a:pt x="942" y="5042"/>
                    </a:cubicBezTo>
                    <a:cubicBezTo>
                      <a:pt x="942" y="4639"/>
                      <a:pt x="1009" y="4235"/>
                      <a:pt x="1278" y="3698"/>
                    </a:cubicBezTo>
                    <a:cubicBezTo>
                      <a:pt x="1480" y="3227"/>
                      <a:pt x="1816" y="2756"/>
                      <a:pt x="2152" y="2353"/>
                    </a:cubicBezTo>
                    <a:cubicBezTo>
                      <a:pt x="2488" y="1950"/>
                      <a:pt x="2824" y="1614"/>
                      <a:pt x="3160" y="1345"/>
                    </a:cubicBezTo>
                    <a:cubicBezTo>
                      <a:pt x="3563" y="1076"/>
                      <a:pt x="3900" y="942"/>
                      <a:pt x="4168" y="942"/>
                    </a:cubicBezTo>
                    <a:cubicBezTo>
                      <a:pt x="4236" y="942"/>
                      <a:pt x="4370" y="1009"/>
                      <a:pt x="4505" y="1009"/>
                    </a:cubicBezTo>
                    <a:cubicBezTo>
                      <a:pt x="4639" y="1076"/>
                      <a:pt x="4773" y="1076"/>
                      <a:pt x="4773" y="1076"/>
                    </a:cubicBezTo>
                    <a:cubicBezTo>
                      <a:pt x="4841" y="1076"/>
                      <a:pt x="4908" y="1009"/>
                      <a:pt x="4908" y="874"/>
                    </a:cubicBezTo>
                    <a:cubicBezTo>
                      <a:pt x="4908" y="740"/>
                      <a:pt x="4773" y="538"/>
                      <a:pt x="4572" y="337"/>
                    </a:cubicBezTo>
                    <a:cubicBezTo>
                      <a:pt x="4437" y="135"/>
                      <a:pt x="4236" y="0"/>
                      <a:pt x="40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4"/>
              <p:cNvSpPr/>
              <p:nvPr/>
            </p:nvSpPr>
            <p:spPr>
              <a:xfrm>
                <a:off x="4913225" y="1374450"/>
                <a:ext cx="52125" cy="17647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7059" extrusionOk="0">
                    <a:moveTo>
                      <a:pt x="1412" y="0"/>
                    </a:moveTo>
                    <a:cubicBezTo>
                      <a:pt x="1345" y="0"/>
                      <a:pt x="1278" y="0"/>
                      <a:pt x="1278" y="68"/>
                    </a:cubicBezTo>
                    <a:cubicBezTo>
                      <a:pt x="1211" y="135"/>
                      <a:pt x="1211" y="202"/>
                      <a:pt x="1211" y="337"/>
                    </a:cubicBezTo>
                    <a:cubicBezTo>
                      <a:pt x="1211" y="740"/>
                      <a:pt x="1009" y="1815"/>
                      <a:pt x="606" y="3563"/>
                    </a:cubicBezTo>
                    <a:cubicBezTo>
                      <a:pt x="202" y="5311"/>
                      <a:pt x="1" y="6252"/>
                      <a:pt x="1" y="6386"/>
                    </a:cubicBezTo>
                    <a:cubicBezTo>
                      <a:pt x="1" y="6521"/>
                      <a:pt x="68" y="6655"/>
                      <a:pt x="202" y="6790"/>
                    </a:cubicBezTo>
                    <a:cubicBezTo>
                      <a:pt x="337" y="6991"/>
                      <a:pt x="404" y="7059"/>
                      <a:pt x="538" y="7059"/>
                    </a:cubicBezTo>
                    <a:cubicBezTo>
                      <a:pt x="606" y="7059"/>
                      <a:pt x="673" y="6857"/>
                      <a:pt x="807" y="6454"/>
                    </a:cubicBezTo>
                    <a:cubicBezTo>
                      <a:pt x="874" y="6252"/>
                      <a:pt x="942" y="6050"/>
                      <a:pt x="942" y="5849"/>
                    </a:cubicBezTo>
                    <a:cubicBezTo>
                      <a:pt x="1009" y="5714"/>
                      <a:pt x="1076" y="5445"/>
                      <a:pt x="1143" y="5109"/>
                    </a:cubicBezTo>
                    <a:cubicBezTo>
                      <a:pt x="1211" y="4773"/>
                      <a:pt x="1278" y="4504"/>
                      <a:pt x="1345" y="4303"/>
                    </a:cubicBezTo>
                    <a:cubicBezTo>
                      <a:pt x="1816" y="2353"/>
                      <a:pt x="2084" y="1210"/>
                      <a:pt x="2084" y="1009"/>
                    </a:cubicBezTo>
                    <a:cubicBezTo>
                      <a:pt x="2084" y="740"/>
                      <a:pt x="2017" y="538"/>
                      <a:pt x="1816" y="337"/>
                    </a:cubicBezTo>
                    <a:cubicBezTo>
                      <a:pt x="1681" y="135"/>
                      <a:pt x="1547" y="0"/>
                      <a:pt x="1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4"/>
              <p:cNvSpPr/>
              <p:nvPr/>
            </p:nvSpPr>
            <p:spPr>
              <a:xfrm>
                <a:off x="4993900" y="1374450"/>
                <a:ext cx="134450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5378" h="7126" extrusionOk="0">
                    <a:moveTo>
                      <a:pt x="1949" y="1143"/>
                    </a:moveTo>
                    <a:cubicBezTo>
                      <a:pt x="2622" y="1345"/>
                      <a:pt x="3227" y="1681"/>
                      <a:pt x="3697" y="2151"/>
                    </a:cubicBezTo>
                    <a:cubicBezTo>
                      <a:pt x="4235" y="2689"/>
                      <a:pt x="4437" y="3093"/>
                      <a:pt x="4437" y="3563"/>
                    </a:cubicBezTo>
                    <a:cubicBezTo>
                      <a:pt x="4437" y="3765"/>
                      <a:pt x="4235" y="4101"/>
                      <a:pt x="3899" y="4504"/>
                    </a:cubicBezTo>
                    <a:cubicBezTo>
                      <a:pt x="3496" y="4840"/>
                      <a:pt x="3025" y="5244"/>
                      <a:pt x="2420" y="5580"/>
                    </a:cubicBezTo>
                    <a:cubicBezTo>
                      <a:pt x="1882" y="5916"/>
                      <a:pt x="1345" y="6117"/>
                      <a:pt x="874" y="6185"/>
                    </a:cubicBezTo>
                    <a:cubicBezTo>
                      <a:pt x="1008" y="5647"/>
                      <a:pt x="1076" y="5176"/>
                      <a:pt x="1210" y="4706"/>
                    </a:cubicBezTo>
                    <a:cubicBezTo>
                      <a:pt x="1546" y="3698"/>
                      <a:pt x="1748" y="2958"/>
                      <a:pt x="1815" y="2488"/>
                    </a:cubicBezTo>
                    <a:cubicBezTo>
                      <a:pt x="1949" y="2017"/>
                      <a:pt x="2017" y="1748"/>
                      <a:pt x="2017" y="1547"/>
                    </a:cubicBezTo>
                    <a:cubicBezTo>
                      <a:pt x="2017" y="1412"/>
                      <a:pt x="2017" y="1278"/>
                      <a:pt x="1949" y="1143"/>
                    </a:cubicBezTo>
                    <a:close/>
                    <a:moveTo>
                      <a:pt x="740" y="0"/>
                    </a:moveTo>
                    <a:cubicBezTo>
                      <a:pt x="605" y="0"/>
                      <a:pt x="538" y="68"/>
                      <a:pt x="538" y="135"/>
                    </a:cubicBezTo>
                    <a:cubicBezTo>
                      <a:pt x="538" y="269"/>
                      <a:pt x="605" y="404"/>
                      <a:pt x="740" y="538"/>
                    </a:cubicBezTo>
                    <a:cubicBezTo>
                      <a:pt x="874" y="740"/>
                      <a:pt x="1008" y="807"/>
                      <a:pt x="1210" y="942"/>
                    </a:cubicBezTo>
                    <a:cubicBezTo>
                      <a:pt x="1210" y="1345"/>
                      <a:pt x="1008" y="2286"/>
                      <a:pt x="605" y="3698"/>
                    </a:cubicBezTo>
                    <a:cubicBezTo>
                      <a:pt x="202" y="5042"/>
                      <a:pt x="0" y="5916"/>
                      <a:pt x="0" y="6117"/>
                    </a:cubicBezTo>
                    <a:cubicBezTo>
                      <a:pt x="0" y="6319"/>
                      <a:pt x="135" y="6588"/>
                      <a:pt x="269" y="6790"/>
                    </a:cubicBezTo>
                    <a:cubicBezTo>
                      <a:pt x="403" y="6991"/>
                      <a:pt x="605" y="7126"/>
                      <a:pt x="740" y="7126"/>
                    </a:cubicBezTo>
                    <a:cubicBezTo>
                      <a:pt x="1210" y="7126"/>
                      <a:pt x="1815" y="6924"/>
                      <a:pt x="2554" y="6521"/>
                    </a:cubicBezTo>
                    <a:cubicBezTo>
                      <a:pt x="3294" y="6117"/>
                      <a:pt x="3966" y="5647"/>
                      <a:pt x="4504" y="5109"/>
                    </a:cubicBezTo>
                    <a:cubicBezTo>
                      <a:pt x="5109" y="4571"/>
                      <a:pt x="5378" y="4034"/>
                      <a:pt x="5378" y="3630"/>
                    </a:cubicBezTo>
                    <a:cubicBezTo>
                      <a:pt x="5378" y="3025"/>
                      <a:pt x="5109" y="2420"/>
                      <a:pt x="4638" y="1815"/>
                    </a:cubicBezTo>
                    <a:cubicBezTo>
                      <a:pt x="4101" y="1278"/>
                      <a:pt x="3496" y="807"/>
                      <a:pt x="2756" y="471"/>
                    </a:cubicBezTo>
                    <a:cubicBezTo>
                      <a:pt x="2017" y="135"/>
                      <a:pt x="1345" y="0"/>
                      <a:pt x="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4"/>
              <p:cNvSpPr/>
              <p:nvPr/>
            </p:nvSpPr>
            <p:spPr>
              <a:xfrm>
                <a:off x="3819225" y="2802850"/>
                <a:ext cx="13447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6992" extrusionOk="0">
                    <a:moveTo>
                      <a:pt x="3362" y="1"/>
                    </a:moveTo>
                    <a:cubicBezTo>
                      <a:pt x="2689" y="1"/>
                      <a:pt x="2219" y="1"/>
                      <a:pt x="1883" y="68"/>
                    </a:cubicBezTo>
                    <a:cubicBezTo>
                      <a:pt x="1547" y="135"/>
                      <a:pt x="1345" y="203"/>
                      <a:pt x="1278" y="337"/>
                    </a:cubicBezTo>
                    <a:cubicBezTo>
                      <a:pt x="1211" y="404"/>
                      <a:pt x="1211" y="539"/>
                      <a:pt x="1211" y="606"/>
                    </a:cubicBezTo>
                    <a:cubicBezTo>
                      <a:pt x="1211" y="1144"/>
                      <a:pt x="1009" y="2152"/>
                      <a:pt x="606" y="3698"/>
                    </a:cubicBezTo>
                    <a:cubicBezTo>
                      <a:pt x="202" y="5311"/>
                      <a:pt x="1" y="6118"/>
                      <a:pt x="1" y="6252"/>
                    </a:cubicBezTo>
                    <a:cubicBezTo>
                      <a:pt x="1" y="6387"/>
                      <a:pt x="68" y="6521"/>
                      <a:pt x="270" y="6723"/>
                    </a:cubicBezTo>
                    <a:cubicBezTo>
                      <a:pt x="404" y="6924"/>
                      <a:pt x="471" y="6992"/>
                      <a:pt x="606" y="6992"/>
                    </a:cubicBezTo>
                    <a:cubicBezTo>
                      <a:pt x="606" y="6992"/>
                      <a:pt x="673" y="6924"/>
                      <a:pt x="673" y="6857"/>
                    </a:cubicBezTo>
                    <a:lnTo>
                      <a:pt x="740" y="6656"/>
                    </a:lnTo>
                    <a:cubicBezTo>
                      <a:pt x="807" y="6588"/>
                      <a:pt x="807" y="6521"/>
                      <a:pt x="875" y="6387"/>
                    </a:cubicBezTo>
                    <a:cubicBezTo>
                      <a:pt x="875" y="6252"/>
                      <a:pt x="875" y="6185"/>
                      <a:pt x="942" y="6051"/>
                    </a:cubicBezTo>
                    <a:cubicBezTo>
                      <a:pt x="942" y="5983"/>
                      <a:pt x="942" y="5849"/>
                      <a:pt x="1009" y="5715"/>
                    </a:cubicBezTo>
                    <a:cubicBezTo>
                      <a:pt x="1009" y="5580"/>
                      <a:pt x="1143" y="5311"/>
                      <a:pt x="1211" y="4841"/>
                    </a:cubicBezTo>
                    <a:cubicBezTo>
                      <a:pt x="1345" y="4370"/>
                      <a:pt x="1412" y="4101"/>
                      <a:pt x="1412" y="4034"/>
                    </a:cubicBezTo>
                    <a:lnTo>
                      <a:pt x="1480" y="4034"/>
                    </a:lnTo>
                    <a:cubicBezTo>
                      <a:pt x="2152" y="4034"/>
                      <a:pt x="2757" y="3967"/>
                      <a:pt x="3362" y="3765"/>
                    </a:cubicBezTo>
                    <a:cubicBezTo>
                      <a:pt x="3967" y="3631"/>
                      <a:pt x="4236" y="3496"/>
                      <a:pt x="4236" y="3295"/>
                    </a:cubicBezTo>
                    <a:cubicBezTo>
                      <a:pt x="4236" y="3160"/>
                      <a:pt x="4101" y="3093"/>
                      <a:pt x="3832" y="3093"/>
                    </a:cubicBezTo>
                    <a:cubicBezTo>
                      <a:pt x="3765" y="3093"/>
                      <a:pt x="3429" y="3160"/>
                      <a:pt x="2958" y="3160"/>
                    </a:cubicBezTo>
                    <a:cubicBezTo>
                      <a:pt x="2488" y="3227"/>
                      <a:pt x="2017" y="3227"/>
                      <a:pt x="1614" y="3227"/>
                    </a:cubicBezTo>
                    <a:cubicBezTo>
                      <a:pt x="1883" y="2085"/>
                      <a:pt x="2017" y="1345"/>
                      <a:pt x="2017" y="1009"/>
                    </a:cubicBezTo>
                    <a:cubicBezTo>
                      <a:pt x="2017" y="1009"/>
                      <a:pt x="2017" y="942"/>
                      <a:pt x="2017" y="942"/>
                    </a:cubicBezTo>
                    <a:cubicBezTo>
                      <a:pt x="2085" y="942"/>
                      <a:pt x="2286" y="875"/>
                      <a:pt x="2555" y="875"/>
                    </a:cubicBezTo>
                    <a:cubicBezTo>
                      <a:pt x="2824" y="808"/>
                      <a:pt x="3026" y="808"/>
                      <a:pt x="3227" y="808"/>
                    </a:cubicBezTo>
                    <a:cubicBezTo>
                      <a:pt x="3362" y="808"/>
                      <a:pt x="3496" y="740"/>
                      <a:pt x="3698" y="740"/>
                    </a:cubicBezTo>
                    <a:cubicBezTo>
                      <a:pt x="3899" y="740"/>
                      <a:pt x="4101" y="673"/>
                      <a:pt x="4168" y="673"/>
                    </a:cubicBezTo>
                    <a:lnTo>
                      <a:pt x="4572" y="673"/>
                    </a:lnTo>
                    <a:cubicBezTo>
                      <a:pt x="4706" y="606"/>
                      <a:pt x="4841" y="606"/>
                      <a:pt x="4908" y="606"/>
                    </a:cubicBezTo>
                    <a:cubicBezTo>
                      <a:pt x="5042" y="606"/>
                      <a:pt x="5109" y="539"/>
                      <a:pt x="5244" y="539"/>
                    </a:cubicBezTo>
                    <a:cubicBezTo>
                      <a:pt x="5378" y="471"/>
                      <a:pt x="5378" y="404"/>
                      <a:pt x="5378" y="337"/>
                    </a:cubicBezTo>
                    <a:cubicBezTo>
                      <a:pt x="5378" y="203"/>
                      <a:pt x="5244" y="135"/>
                      <a:pt x="4841" y="68"/>
                    </a:cubicBezTo>
                    <a:cubicBezTo>
                      <a:pt x="4504" y="1"/>
                      <a:pt x="3967" y="1"/>
                      <a:pt x="33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4"/>
              <p:cNvSpPr/>
              <p:nvPr/>
            </p:nvSpPr>
            <p:spPr>
              <a:xfrm>
                <a:off x="3948625" y="2797825"/>
                <a:ext cx="1311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7193" extrusionOk="0">
                    <a:moveTo>
                      <a:pt x="3093" y="1009"/>
                    </a:moveTo>
                    <a:cubicBezTo>
                      <a:pt x="3227" y="1546"/>
                      <a:pt x="3362" y="2420"/>
                      <a:pt x="3429" y="3563"/>
                    </a:cubicBezTo>
                    <a:cubicBezTo>
                      <a:pt x="2958" y="3697"/>
                      <a:pt x="2421" y="3764"/>
                      <a:pt x="1950" y="3899"/>
                    </a:cubicBezTo>
                    <a:cubicBezTo>
                      <a:pt x="2421" y="2689"/>
                      <a:pt x="2824" y="1681"/>
                      <a:pt x="3093" y="1009"/>
                    </a:cubicBezTo>
                    <a:close/>
                    <a:moveTo>
                      <a:pt x="3362" y="0"/>
                    </a:moveTo>
                    <a:cubicBezTo>
                      <a:pt x="3160" y="0"/>
                      <a:pt x="2958" y="67"/>
                      <a:pt x="2824" y="202"/>
                    </a:cubicBezTo>
                    <a:cubicBezTo>
                      <a:pt x="2622" y="336"/>
                      <a:pt x="2488" y="471"/>
                      <a:pt x="2421" y="672"/>
                    </a:cubicBezTo>
                    <a:cubicBezTo>
                      <a:pt x="2353" y="874"/>
                      <a:pt x="2152" y="1277"/>
                      <a:pt x="1883" y="1950"/>
                    </a:cubicBezTo>
                    <a:cubicBezTo>
                      <a:pt x="1614" y="2622"/>
                      <a:pt x="1412" y="3160"/>
                      <a:pt x="1211" y="3496"/>
                    </a:cubicBezTo>
                    <a:cubicBezTo>
                      <a:pt x="1143" y="3697"/>
                      <a:pt x="1076" y="3899"/>
                      <a:pt x="1009" y="4168"/>
                    </a:cubicBezTo>
                    <a:cubicBezTo>
                      <a:pt x="337" y="4369"/>
                      <a:pt x="1" y="4571"/>
                      <a:pt x="1" y="4706"/>
                    </a:cubicBezTo>
                    <a:cubicBezTo>
                      <a:pt x="1" y="4840"/>
                      <a:pt x="1" y="4907"/>
                      <a:pt x="135" y="5042"/>
                    </a:cubicBezTo>
                    <a:cubicBezTo>
                      <a:pt x="269" y="5109"/>
                      <a:pt x="337" y="5176"/>
                      <a:pt x="471" y="5176"/>
                    </a:cubicBezTo>
                    <a:lnTo>
                      <a:pt x="538" y="5176"/>
                    </a:lnTo>
                    <a:cubicBezTo>
                      <a:pt x="202" y="6050"/>
                      <a:pt x="1" y="6520"/>
                      <a:pt x="1" y="6588"/>
                    </a:cubicBezTo>
                    <a:cubicBezTo>
                      <a:pt x="1" y="6722"/>
                      <a:pt x="68" y="6857"/>
                      <a:pt x="202" y="6991"/>
                    </a:cubicBezTo>
                    <a:cubicBezTo>
                      <a:pt x="269" y="7125"/>
                      <a:pt x="404" y="7193"/>
                      <a:pt x="538" y="7193"/>
                    </a:cubicBezTo>
                    <a:cubicBezTo>
                      <a:pt x="606" y="7193"/>
                      <a:pt x="1009" y="6453"/>
                      <a:pt x="1547" y="4907"/>
                    </a:cubicBezTo>
                    <a:cubicBezTo>
                      <a:pt x="2084" y="4773"/>
                      <a:pt x="2488" y="4638"/>
                      <a:pt x="2689" y="4571"/>
                    </a:cubicBezTo>
                    <a:cubicBezTo>
                      <a:pt x="2958" y="4504"/>
                      <a:pt x="3227" y="4437"/>
                      <a:pt x="3563" y="4369"/>
                    </a:cubicBezTo>
                    <a:cubicBezTo>
                      <a:pt x="3563" y="4974"/>
                      <a:pt x="3630" y="5579"/>
                      <a:pt x="3698" y="6252"/>
                    </a:cubicBezTo>
                    <a:cubicBezTo>
                      <a:pt x="3698" y="6588"/>
                      <a:pt x="3765" y="6857"/>
                      <a:pt x="3832" y="6991"/>
                    </a:cubicBezTo>
                    <a:cubicBezTo>
                      <a:pt x="3899" y="7125"/>
                      <a:pt x="4034" y="7193"/>
                      <a:pt x="4101" y="7193"/>
                    </a:cubicBezTo>
                    <a:cubicBezTo>
                      <a:pt x="4303" y="7193"/>
                      <a:pt x="4437" y="6789"/>
                      <a:pt x="4437" y="5916"/>
                    </a:cubicBezTo>
                    <a:cubicBezTo>
                      <a:pt x="4437" y="5445"/>
                      <a:pt x="4437" y="4840"/>
                      <a:pt x="4370" y="4168"/>
                    </a:cubicBezTo>
                    <a:cubicBezTo>
                      <a:pt x="4975" y="3966"/>
                      <a:pt x="5244" y="3832"/>
                      <a:pt x="5244" y="3697"/>
                    </a:cubicBezTo>
                    <a:cubicBezTo>
                      <a:pt x="5244" y="3496"/>
                      <a:pt x="5109" y="3428"/>
                      <a:pt x="4773" y="3428"/>
                    </a:cubicBezTo>
                    <a:cubicBezTo>
                      <a:pt x="4639" y="3428"/>
                      <a:pt x="4504" y="3428"/>
                      <a:pt x="4303" y="3496"/>
                    </a:cubicBezTo>
                    <a:cubicBezTo>
                      <a:pt x="4168" y="2487"/>
                      <a:pt x="4034" y="1681"/>
                      <a:pt x="3899" y="1009"/>
                    </a:cubicBezTo>
                    <a:cubicBezTo>
                      <a:pt x="3765" y="336"/>
                      <a:pt x="3563" y="0"/>
                      <a:pt x="3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4"/>
              <p:cNvSpPr/>
              <p:nvPr/>
            </p:nvSpPr>
            <p:spPr>
              <a:xfrm>
                <a:off x="4106600" y="2801175"/>
                <a:ext cx="136150" cy="176475"/>
              </a:xfrm>
              <a:custGeom>
                <a:avLst/>
                <a:gdLst/>
                <a:ahLst/>
                <a:cxnLst/>
                <a:rect l="l" t="t" r="r" b="b"/>
                <a:pathLst>
                  <a:path w="5446" h="7059" extrusionOk="0">
                    <a:moveTo>
                      <a:pt x="3160" y="1"/>
                    </a:moveTo>
                    <a:cubicBezTo>
                      <a:pt x="1815" y="1"/>
                      <a:pt x="941" y="68"/>
                      <a:pt x="605" y="68"/>
                    </a:cubicBezTo>
                    <a:cubicBezTo>
                      <a:pt x="202" y="135"/>
                      <a:pt x="0" y="202"/>
                      <a:pt x="0" y="337"/>
                    </a:cubicBezTo>
                    <a:cubicBezTo>
                      <a:pt x="0" y="471"/>
                      <a:pt x="67" y="606"/>
                      <a:pt x="202" y="740"/>
                    </a:cubicBezTo>
                    <a:cubicBezTo>
                      <a:pt x="269" y="875"/>
                      <a:pt x="404" y="942"/>
                      <a:pt x="538" y="942"/>
                    </a:cubicBezTo>
                    <a:lnTo>
                      <a:pt x="2218" y="875"/>
                    </a:lnTo>
                    <a:lnTo>
                      <a:pt x="2218" y="875"/>
                    </a:lnTo>
                    <a:cubicBezTo>
                      <a:pt x="2151" y="1479"/>
                      <a:pt x="1950" y="2555"/>
                      <a:pt x="1614" y="3967"/>
                    </a:cubicBezTo>
                    <a:cubicBezTo>
                      <a:pt x="1210" y="5378"/>
                      <a:pt x="1076" y="6185"/>
                      <a:pt x="1076" y="6319"/>
                    </a:cubicBezTo>
                    <a:cubicBezTo>
                      <a:pt x="1076" y="6521"/>
                      <a:pt x="1143" y="6655"/>
                      <a:pt x="1210" y="6790"/>
                    </a:cubicBezTo>
                    <a:cubicBezTo>
                      <a:pt x="1345" y="6991"/>
                      <a:pt x="1479" y="7059"/>
                      <a:pt x="1546" y="7059"/>
                    </a:cubicBezTo>
                    <a:cubicBezTo>
                      <a:pt x="1681" y="7059"/>
                      <a:pt x="1748" y="6857"/>
                      <a:pt x="1815" y="6521"/>
                    </a:cubicBezTo>
                    <a:cubicBezTo>
                      <a:pt x="1882" y="6319"/>
                      <a:pt x="1950" y="5983"/>
                      <a:pt x="2084" y="5513"/>
                    </a:cubicBezTo>
                    <a:cubicBezTo>
                      <a:pt x="2151" y="5109"/>
                      <a:pt x="2286" y="4773"/>
                      <a:pt x="2286" y="4504"/>
                    </a:cubicBezTo>
                    <a:cubicBezTo>
                      <a:pt x="2823" y="2488"/>
                      <a:pt x="3092" y="1345"/>
                      <a:pt x="3092" y="1076"/>
                    </a:cubicBezTo>
                    <a:cubicBezTo>
                      <a:pt x="3092" y="1009"/>
                      <a:pt x="3092" y="942"/>
                      <a:pt x="3092" y="875"/>
                    </a:cubicBezTo>
                    <a:lnTo>
                      <a:pt x="4235" y="875"/>
                    </a:lnTo>
                    <a:cubicBezTo>
                      <a:pt x="4638" y="942"/>
                      <a:pt x="4907" y="942"/>
                      <a:pt x="5109" y="942"/>
                    </a:cubicBezTo>
                    <a:cubicBezTo>
                      <a:pt x="5378" y="942"/>
                      <a:pt x="5445" y="875"/>
                      <a:pt x="5445" y="740"/>
                    </a:cubicBezTo>
                    <a:cubicBezTo>
                      <a:pt x="5445" y="538"/>
                      <a:pt x="5243" y="404"/>
                      <a:pt x="4773" y="270"/>
                    </a:cubicBezTo>
                    <a:cubicBezTo>
                      <a:pt x="4370" y="135"/>
                      <a:pt x="3832" y="1"/>
                      <a:pt x="3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4"/>
              <p:cNvSpPr/>
              <p:nvPr/>
            </p:nvSpPr>
            <p:spPr>
              <a:xfrm>
                <a:off x="4241025" y="2801175"/>
                <a:ext cx="137825" cy="176475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7059" extrusionOk="0">
                    <a:moveTo>
                      <a:pt x="3160" y="1"/>
                    </a:moveTo>
                    <a:cubicBezTo>
                      <a:pt x="1816" y="1"/>
                      <a:pt x="1009" y="68"/>
                      <a:pt x="606" y="68"/>
                    </a:cubicBezTo>
                    <a:cubicBezTo>
                      <a:pt x="202" y="135"/>
                      <a:pt x="1" y="202"/>
                      <a:pt x="1" y="337"/>
                    </a:cubicBezTo>
                    <a:cubicBezTo>
                      <a:pt x="1" y="471"/>
                      <a:pt x="68" y="606"/>
                      <a:pt x="202" y="740"/>
                    </a:cubicBezTo>
                    <a:cubicBezTo>
                      <a:pt x="337" y="875"/>
                      <a:pt x="404" y="942"/>
                      <a:pt x="539" y="942"/>
                    </a:cubicBezTo>
                    <a:lnTo>
                      <a:pt x="2219" y="875"/>
                    </a:lnTo>
                    <a:lnTo>
                      <a:pt x="2219" y="875"/>
                    </a:lnTo>
                    <a:cubicBezTo>
                      <a:pt x="2219" y="1479"/>
                      <a:pt x="1950" y="2555"/>
                      <a:pt x="1614" y="3967"/>
                    </a:cubicBezTo>
                    <a:cubicBezTo>
                      <a:pt x="1278" y="5378"/>
                      <a:pt x="1076" y="6185"/>
                      <a:pt x="1076" y="6319"/>
                    </a:cubicBezTo>
                    <a:cubicBezTo>
                      <a:pt x="1076" y="6521"/>
                      <a:pt x="1144" y="6655"/>
                      <a:pt x="1278" y="6790"/>
                    </a:cubicBezTo>
                    <a:cubicBezTo>
                      <a:pt x="1412" y="6991"/>
                      <a:pt x="1480" y="7059"/>
                      <a:pt x="1614" y="7059"/>
                    </a:cubicBezTo>
                    <a:cubicBezTo>
                      <a:pt x="1681" y="7059"/>
                      <a:pt x="1749" y="6857"/>
                      <a:pt x="1816" y="6521"/>
                    </a:cubicBezTo>
                    <a:cubicBezTo>
                      <a:pt x="1883" y="6319"/>
                      <a:pt x="1950" y="5983"/>
                      <a:pt x="2085" y="5513"/>
                    </a:cubicBezTo>
                    <a:cubicBezTo>
                      <a:pt x="2219" y="5109"/>
                      <a:pt x="2286" y="4773"/>
                      <a:pt x="2353" y="4504"/>
                    </a:cubicBezTo>
                    <a:cubicBezTo>
                      <a:pt x="2824" y="2488"/>
                      <a:pt x="3093" y="1345"/>
                      <a:pt x="3093" y="1076"/>
                    </a:cubicBezTo>
                    <a:cubicBezTo>
                      <a:pt x="3093" y="1009"/>
                      <a:pt x="3093" y="942"/>
                      <a:pt x="3093" y="875"/>
                    </a:cubicBezTo>
                    <a:lnTo>
                      <a:pt x="4236" y="875"/>
                    </a:lnTo>
                    <a:cubicBezTo>
                      <a:pt x="4639" y="942"/>
                      <a:pt x="4908" y="942"/>
                      <a:pt x="5177" y="942"/>
                    </a:cubicBezTo>
                    <a:cubicBezTo>
                      <a:pt x="5378" y="942"/>
                      <a:pt x="5513" y="875"/>
                      <a:pt x="5513" y="740"/>
                    </a:cubicBezTo>
                    <a:cubicBezTo>
                      <a:pt x="5513" y="538"/>
                      <a:pt x="5244" y="404"/>
                      <a:pt x="4841" y="270"/>
                    </a:cubicBezTo>
                    <a:cubicBezTo>
                      <a:pt x="4370" y="135"/>
                      <a:pt x="3832" y="1"/>
                      <a:pt x="3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4"/>
              <p:cNvSpPr/>
              <p:nvPr/>
            </p:nvSpPr>
            <p:spPr>
              <a:xfrm>
                <a:off x="4383875" y="2801175"/>
                <a:ext cx="1294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7126" extrusionOk="0">
                    <a:moveTo>
                      <a:pt x="404" y="1"/>
                    </a:moveTo>
                    <a:cubicBezTo>
                      <a:pt x="135" y="1"/>
                      <a:pt x="0" y="270"/>
                      <a:pt x="0" y="740"/>
                    </a:cubicBezTo>
                    <a:cubicBezTo>
                      <a:pt x="0" y="1211"/>
                      <a:pt x="68" y="1681"/>
                      <a:pt x="269" y="2152"/>
                    </a:cubicBezTo>
                    <a:cubicBezTo>
                      <a:pt x="404" y="2689"/>
                      <a:pt x="673" y="3093"/>
                      <a:pt x="1009" y="3496"/>
                    </a:cubicBezTo>
                    <a:cubicBezTo>
                      <a:pt x="1345" y="3899"/>
                      <a:pt x="1748" y="4168"/>
                      <a:pt x="2084" y="4235"/>
                    </a:cubicBezTo>
                    <a:cubicBezTo>
                      <a:pt x="2084" y="4303"/>
                      <a:pt x="2017" y="4437"/>
                      <a:pt x="1950" y="4639"/>
                    </a:cubicBezTo>
                    <a:lnTo>
                      <a:pt x="1748" y="4975"/>
                    </a:lnTo>
                    <a:cubicBezTo>
                      <a:pt x="1681" y="5042"/>
                      <a:pt x="1614" y="5177"/>
                      <a:pt x="1547" y="5311"/>
                    </a:cubicBezTo>
                    <a:cubicBezTo>
                      <a:pt x="1479" y="5445"/>
                      <a:pt x="1412" y="5580"/>
                      <a:pt x="1412" y="5647"/>
                    </a:cubicBezTo>
                    <a:cubicBezTo>
                      <a:pt x="1345" y="5714"/>
                      <a:pt x="1345" y="5782"/>
                      <a:pt x="1278" y="5916"/>
                    </a:cubicBezTo>
                    <a:cubicBezTo>
                      <a:pt x="1076" y="6319"/>
                      <a:pt x="1009" y="6588"/>
                      <a:pt x="1009" y="6790"/>
                    </a:cubicBezTo>
                    <a:cubicBezTo>
                      <a:pt x="1009" y="6991"/>
                      <a:pt x="1076" y="7126"/>
                      <a:pt x="1210" y="7126"/>
                    </a:cubicBezTo>
                    <a:cubicBezTo>
                      <a:pt x="1278" y="7126"/>
                      <a:pt x="1412" y="7059"/>
                      <a:pt x="1614" y="6857"/>
                    </a:cubicBezTo>
                    <a:cubicBezTo>
                      <a:pt x="1748" y="6655"/>
                      <a:pt x="2084" y="6118"/>
                      <a:pt x="2488" y="5311"/>
                    </a:cubicBezTo>
                    <a:cubicBezTo>
                      <a:pt x="2891" y="4504"/>
                      <a:pt x="3361" y="3765"/>
                      <a:pt x="3765" y="3026"/>
                    </a:cubicBezTo>
                    <a:cubicBezTo>
                      <a:pt x="4235" y="2353"/>
                      <a:pt x="4571" y="1816"/>
                      <a:pt x="4773" y="1345"/>
                    </a:cubicBezTo>
                    <a:cubicBezTo>
                      <a:pt x="5042" y="942"/>
                      <a:pt x="5176" y="673"/>
                      <a:pt x="5176" y="538"/>
                    </a:cubicBezTo>
                    <a:cubicBezTo>
                      <a:pt x="5176" y="404"/>
                      <a:pt x="5176" y="270"/>
                      <a:pt x="5042" y="135"/>
                    </a:cubicBezTo>
                    <a:cubicBezTo>
                      <a:pt x="4975" y="68"/>
                      <a:pt x="4840" y="1"/>
                      <a:pt x="4706" y="1"/>
                    </a:cubicBezTo>
                    <a:cubicBezTo>
                      <a:pt x="4571" y="1"/>
                      <a:pt x="4303" y="270"/>
                      <a:pt x="3966" y="875"/>
                    </a:cubicBezTo>
                    <a:cubicBezTo>
                      <a:pt x="3698" y="1479"/>
                      <a:pt x="3361" y="2017"/>
                      <a:pt x="3025" y="2622"/>
                    </a:cubicBezTo>
                    <a:cubicBezTo>
                      <a:pt x="2689" y="3160"/>
                      <a:pt x="2488" y="3496"/>
                      <a:pt x="2353" y="3496"/>
                    </a:cubicBezTo>
                    <a:cubicBezTo>
                      <a:pt x="2219" y="3496"/>
                      <a:pt x="2017" y="3362"/>
                      <a:pt x="1815" y="3093"/>
                    </a:cubicBezTo>
                    <a:cubicBezTo>
                      <a:pt x="1614" y="2891"/>
                      <a:pt x="1412" y="2622"/>
                      <a:pt x="1278" y="2286"/>
                    </a:cubicBezTo>
                    <a:cubicBezTo>
                      <a:pt x="1143" y="1950"/>
                      <a:pt x="1009" y="1614"/>
                      <a:pt x="874" y="1211"/>
                    </a:cubicBezTo>
                    <a:cubicBezTo>
                      <a:pt x="807" y="807"/>
                      <a:pt x="740" y="538"/>
                      <a:pt x="673" y="337"/>
                    </a:cubicBezTo>
                    <a:cubicBezTo>
                      <a:pt x="605" y="135"/>
                      <a:pt x="538" y="1"/>
                      <a:pt x="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4"/>
              <p:cNvSpPr/>
              <p:nvPr/>
            </p:nvSpPr>
            <p:spPr>
              <a:xfrm>
                <a:off x="4617450" y="2797825"/>
                <a:ext cx="131125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7193" extrusionOk="0">
                    <a:moveTo>
                      <a:pt x="3093" y="1009"/>
                    </a:moveTo>
                    <a:cubicBezTo>
                      <a:pt x="3228" y="1546"/>
                      <a:pt x="3362" y="2420"/>
                      <a:pt x="3496" y="3563"/>
                    </a:cubicBezTo>
                    <a:cubicBezTo>
                      <a:pt x="2959" y="3697"/>
                      <a:pt x="2421" y="3764"/>
                      <a:pt x="1950" y="3899"/>
                    </a:cubicBezTo>
                    <a:cubicBezTo>
                      <a:pt x="2421" y="2689"/>
                      <a:pt x="2824" y="1681"/>
                      <a:pt x="3093" y="1009"/>
                    </a:cubicBezTo>
                    <a:close/>
                    <a:moveTo>
                      <a:pt x="3362" y="0"/>
                    </a:moveTo>
                    <a:cubicBezTo>
                      <a:pt x="3160" y="0"/>
                      <a:pt x="2959" y="67"/>
                      <a:pt x="2824" y="202"/>
                    </a:cubicBezTo>
                    <a:cubicBezTo>
                      <a:pt x="2623" y="336"/>
                      <a:pt x="2488" y="471"/>
                      <a:pt x="2421" y="672"/>
                    </a:cubicBezTo>
                    <a:cubicBezTo>
                      <a:pt x="2354" y="874"/>
                      <a:pt x="2152" y="1277"/>
                      <a:pt x="1883" y="1950"/>
                    </a:cubicBezTo>
                    <a:cubicBezTo>
                      <a:pt x="1614" y="2622"/>
                      <a:pt x="1413" y="3160"/>
                      <a:pt x="1278" y="3496"/>
                    </a:cubicBezTo>
                    <a:cubicBezTo>
                      <a:pt x="1211" y="3697"/>
                      <a:pt x="1076" y="3899"/>
                      <a:pt x="1009" y="4168"/>
                    </a:cubicBezTo>
                    <a:cubicBezTo>
                      <a:pt x="337" y="4369"/>
                      <a:pt x="1" y="4571"/>
                      <a:pt x="1" y="4706"/>
                    </a:cubicBezTo>
                    <a:cubicBezTo>
                      <a:pt x="1" y="4840"/>
                      <a:pt x="68" y="4907"/>
                      <a:pt x="135" y="5042"/>
                    </a:cubicBezTo>
                    <a:cubicBezTo>
                      <a:pt x="270" y="5109"/>
                      <a:pt x="337" y="5176"/>
                      <a:pt x="472" y="5176"/>
                    </a:cubicBezTo>
                    <a:lnTo>
                      <a:pt x="606" y="5176"/>
                    </a:lnTo>
                    <a:cubicBezTo>
                      <a:pt x="203" y="6050"/>
                      <a:pt x="1" y="6520"/>
                      <a:pt x="1" y="6588"/>
                    </a:cubicBezTo>
                    <a:cubicBezTo>
                      <a:pt x="1" y="6722"/>
                      <a:pt x="68" y="6857"/>
                      <a:pt x="203" y="6991"/>
                    </a:cubicBezTo>
                    <a:cubicBezTo>
                      <a:pt x="337" y="7125"/>
                      <a:pt x="404" y="7193"/>
                      <a:pt x="539" y="7193"/>
                    </a:cubicBezTo>
                    <a:cubicBezTo>
                      <a:pt x="673" y="7193"/>
                      <a:pt x="1009" y="6453"/>
                      <a:pt x="1614" y="4907"/>
                    </a:cubicBezTo>
                    <a:cubicBezTo>
                      <a:pt x="2085" y="4773"/>
                      <a:pt x="2488" y="4638"/>
                      <a:pt x="2690" y="4571"/>
                    </a:cubicBezTo>
                    <a:cubicBezTo>
                      <a:pt x="2959" y="4504"/>
                      <a:pt x="3228" y="4437"/>
                      <a:pt x="3564" y="4369"/>
                    </a:cubicBezTo>
                    <a:cubicBezTo>
                      <a:pt x="3564" y="4974"/>
                      <a:pt x="3631" y="5579"/>
                      <a:pt x="3698" y="6252"/>
                    </a:cubicBezTo>
                    <a:cubicBezTo>
                      <a:pt x="3698" y="6588"/>
                      <a:pt x="3765" y="6857"/>
                      <a:pt x="3832" y="6991"/>
                    </a:cubicBezTo>
                    <a:cubicBezTo>
                      <a:pt x="3900" y="7125"/>
                      <a:pt x="4034" y="7193"/>
                      <a:pt x="4101" y="7193"/>
                    </a:cubicBezTo>
                    <a:cubicBezTo>
                      <a:pt x="4370" y="7193"/>
                      <a:pt x="4437" y="6789"/>
                      <a:pt x="4437" y="5916"/>
                    </a:cubicBezTo>
                    <a:cubicBezTo>
                      <a:pt x="4437" y="5445"/>
                      <a:pt x="4437" y="4840"/>
                      <a:pt x="4370" y="4168"/>
                    </a:cubicBezTo>
                    <a:cubicBezTo>
                      <a:pt x="4975" y="3966"/>
                      <a:pt x="5244" y="3832"/>
                      <a:pt x="5244" y="3697"/>
                    </a:cubicBezTo>
                    <a:cubicBezTo>
                      <a:pt x="5244" y="3496"/>
                      <a:pt x="5110" y="3428"/>
                      <a:pt x="4774" y="3428"/>
                    </a:cubicBezTo>
                    <a:cubicBezTo>
                      <a:pt x="4639" y="3428"/>
                      <a:pt x="4505" y="3428"/>
                      <a:pt x="4303" y="3496"/>
                    </a:cubicBezTo>
                    <a:cubicBezTo>
                      <a:pt x="4236" y="2487"/>
                      <a:pt x="4101" y="1681"/>
                      <a:pt x="3900" y="1009"/>
                    </a:cubicBezTo>
                    <a:cubicBezTo>
                      <a:pt x="3765" y="336"/>
                      <a:pt x="3564" y="0"/>
                      <a:pt x="3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4"/>
              <p:cNvSpPr/>
              <p:nvPr/>
            </p:nvSpPr>
            <p:spPr>
              <a:xfrm>
                <a:off x="4775425" y="2801175"/>
                <a:ext cx="12270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6992" extrusionOk="0">
                    <a:moveTo>
                      <a:pt x="4101" y="1"/>
                    </a:moveTo>
                    <a:cubicBezTo>
                      <a:pt x="3496" y="1"/>
                      <a:pt x="2891" y="270"/>
                      <a:pt x="2219" y="875"/>
                    </a:cubicBezTo>
                    <a:cubicBezTo>
                      <a:pt x="1614" y="1412"/>
                      <a:pt x="1076" y="2152"/>
                      <a:pt x="673" y="2891"/>
                    </a:cubicBezTo>
                    <a:cubicBezTo>
                      <a:pt x="269" y="3698"/>
                      <a:pt x="1" y="4437"/>
                      <a:pt x="1" y="5042"/>
                    </a:cubicBezTo>
                    <a:cubicBezTo>
                      <a:pt x="1" y="5580"/>
                      <a:pt x="269" y="5983"/>
                      <a:pt x="673" y="6386"/>
                    </a:cubicBezTo>
                    <a:cubicBezTo>
                      <a:pt x="1076" y="6790"/>
                      <a:pt x="1547" y="6991"/>
                      <a:pt x="2017" y="6991"/>
                    </a:cubicBezTo>
                    <a:cubicBezTo>
                      <a:pt x="2353" y="6991"/>
                      <a:pt x="2757" y="6924"/>
                      <a:pt x="3227" y="6723"/>
                    </a:cubicBezTo>
                    <a:cubicBezTo>
                      <a:pt x="3698" y="6521"/>
                      <a:pt x="4034" y="6319"/>
                      <a:pt x="4370" y="6050"/>
                    </a:cubicBezTo>
                    <a:cubicBezTo>
                      <a:pt x="4706" y="5782"/>
                      <a:pt x="4840" y="5580"/>
                      <a:pt x="4840" y="5445"/>
                    </a:cubicBezTo>
                    <a:cubicBezTo>
                      <a:pt x="4840" y="5311"/>
                      <a:pt x="4773" y="5177"/>
                      <a:pt x="4639" y="5177"/>
                    </a:cubicBezTo>
                    <a:cubicBezTo>
                      <a:pt x="4639" y="5177"/>
                      <a:pt x="4303" y="5378"/>
                      <a:pt x="3765" y="5647"/>
                    </a:cubicBezTo>
                    <a:cubicBezTo>
                      <a:pt x="3563" y="5782"/>
                      <a:pt x="3294" y="5849"/>
                      <a:pt x="2958" y="5916"/>
                    </a:cubicBezTo>
                    <a:cubicBezTo>
                      <a:pt x="2622" y="6050"/>
                      <a:pt x="2286" y="6050"/>
                      <a:pt x="2017" y="6050"/>
                    </a:cubicBezTo>
                    <a:cubicBezTo>
                      <a:pt x="1681" y="6050"/>
                      <a:pt x="1479" y="5983"/>
                      <a:pt x="1278" y="5849"/>
                    </a:cubicBezTo>
                    <a:cubicBezTo>
                      <a:pt x="1076" y="5647"/>
                      <a:pt x="942" y="5378"/>
                      <a:pt x="942" y="5042"/>
                    </a:cubicBezTo>
                    <a:cubicBezTo>
                      <a:pt x="942" y="4639"/>
                      <a:pt x="1076" y="4235"/>
                      <a:pt x="1345" y="3698"/>
                    </a:cubicBezTo>
                    <a:cubicBezTo>
                      <a:pt x="1547" y="3160"/>
                      <a:pt x="1816" y="2757"/>
                      <a:pt x="2152" y="2353"/>
                    </a:cubicBezTo>
                    <a:cubicBezTo>
                      <a:pt x="2488" y="1950"/>
                      <a:pt x="2891" y="1614"/>
                      <a:pt x="3227" y="1345"/>
                    </a:cubicBezTo>
                    <a:cubicBezTo>
                      <a:pt x="3630" y="1076"/>
                      <a:pt x="3899" y="942"/>
                      <a:pt x="4168" y="942"/>
                    </a:cubicBezTo>
                    <a:cubicBezTo>
                      <a:pt x="4303" y="942"/>
                      <a:pt x="4437" y="942"/>
                      <a:pt x="4572" y="1009"/>
                    </a:cubicBezTo>
                    <a:cubicBezTo>
                      <a:pt x="4706" y="1076"/>
                      <a:pt x="4773" y="1076"/>
                      <a:pt x="4840" y="1076"/>
                    </a:cubicBezTo>
                    <a:cubicBezTo>
                      <a:pt x="4908" y="1076"/>
                      <a:pt x="4908" y="1009"/>
                      <a:pt x="4908" y="875"/>
                    </a:cubicBezTo>
                    <a:cubicBezTo>
                      <a:pt x="4908" y="740"/>
                      <a:pt x="4840" y="538"/>
                      <a:pt x="4639" y="337"/>
                    </a:cubicBezTo>
                    <a:cubicBezTo>
                      <a:pt x="4437" y="68"/>
                      <a:pt x="4303" y="1"/>
                      <a:pt x="4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4"/>
              <p:cNvSpPr/>
              <p:nvPr/>
            </p:nvSpPr>
            <p:spPr>
              <a:xfrm>
                <a:off x="4928350" y="2801175"/>
                <a:ext cx="52125" cy="17647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7059" extrusionOk="0">
                    <a:moveTo>
                      <a:pt x="1412" y="1"/>
                    </a:moveTo>
                    <a:cubicBezTo>
                      <a:pt x="1345" y="1"/>
                      <a:pt x="1278" y="1"/>
                      <a:pt x="1211" y="68"/>
                    </a:cubicBezTo>
                    <a:cubicBezTo>
                      <a:pt x="1211" y="68"/>
                      <a:pt x="1211" y="202"/>
                      <a:pt x="1211" y="270"/>
                    </a:cubicBezTo>
                    <a:cubicBezTo>
                      <a:pt x="1211" y="740"/>
                      <a:pt x="1009" y="1816"/>
                      <a:pt x="606" y="3563"/>
                    </a:cubicBezTo>
                    <a:cubicBezTo>
                      <a:pt x="202" y="5311"/>
                      <a:pt x="1" y="6185"/>
                      <a:pt x="1" y="6319"/>
                    </a:cubicBezTo>
                    <a:cubicBezTo>
                      <a:pt x="1" y="6454"/>
                      <a:pt x="68" y="6655"/>
                      <a:pt x="202" y="6790"/>
                    </a:cubicBezTo>
                    <a:cubicBezTo>
                      <a:pt x="337" y="6924"/>
                      <a:pt x="404" y="7059"/>
                      <a:pt x="471" y="7059"/>
                    </a:cubicBezTo>
                    <a:cubicBezTo>
                      <a:pt x="606" y="7059"/>
                      <a:pt x="673" y="6857"/>
                      <a:pt x="807" y="6454"/>
                    </a:cubicBezTo>
                    <a:cubicBezTo>
                      <a:pt x="874" y="6252"/>
                      <a:pt x="874" y="6050"/>
                      <a:pt x="942" y="5849"/>
                    </a:cubicBezTo>
                    <a:cubicBezTo>
                      <a:pt x="1009" y="5647"/>
                      <a:pt x="1076" y="5378"/>
                      <a:pt x="1143" y="5042"/>
                    </a:cubicBezTo>
                    <a:cubicBezTo>
                      <a:pt x="1211" y="4706"/>
                      <a:pt x="1278" y="4437"/>
                      <a:pt x="1345" y="4303"/>
                    </a:cubicBezTo>
                    <a:cubicBezTo>
                      <a:pt x="1815" y="2286"/>
                      <a:pt x="2084" y="1211"/>
                      <a:pt x="2084" y="1009"/>
                    </a:cubicBezTo>
                    <a:cubicBezTo>
                      <a:pt x="2084" y="740"/>
                      <a:pt x="1950" y="538"/>
                      <a:pt x="1815" y="270"/>
                    </a:cubicBezTo>
                    <a:cubicBezTo>
                      <a:pt x="1681" y="68"/>
                      <a:pt x="1547" y="1"/>
                      <a:pt x="14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4"/>
              <p:cNvSpPr/>
              <p:nvPr/>
            </p:nvSpPr>
            <p:spPr>
              <a:xfrm>
                <a:off x="5009025" y="2799500"/>
                <a:ext cx="134450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5378" h="7126" extrusionOk="0">
                    <a:moveTo>
                      <a:pt x="1949" y="1143"/>
                    </a:moveTo>
                    <a:lnTo>
                      <a:pt x="1949" y="1143"/>
                    </a:lnTo>
                    <a:cubicBezTo>
                      <a:pt x="2622" y="1412"/>
                      <a:pt x="3227" y="1748"/>
                      <a:pt x="3697" y="2219"/>
                    </a:cubicBezTo>
                    <a:cubicBezTo>
                      <a:pt x="4168" y="2689"/>
                      <a:pt x="4437" y="3160"/>
                      <a:pt x="4437" y="3563"/>
                    </a:cubicBezTo>
                    <a:cubicBezTo>
                      <a:pt x="4437" y="3832"/>
                      <a:pt x="4235" y="4101"/>
                      <a:pt x="3899" y="4504"/>
                    </a:cubicBezTo>
                    <a:cubicBezTo>
                      <a:pt x="3496" y="4907"/>
                      <a:pt x="3025" y="5311"/>
                      <a:pt x="2420" y="5647"/>
                    </a:cubicBezTo>
                    <a:cubicBezTo>
                      <a:pt x="1882" y="5983"/>
                      <a:pt x="1344" y="6185"/>
                      <a:pt x="874" y="6252"/>
                    </a:cubicBezTo>
                    <a:cubicBezTo>
                      <a:pt x="941" y="5714"/>
                      <a:pt x="1076" y="5244"/>
                      <a:pt x="1210" y="4773"/>
                    </a:cubicBezTo>
                    <a:cubicBezTo>
                      <a:pt x="1479" y="3697"/>
                      <a:pt x="1748" y="2958"/>
                      <a:pt x="1815" y="2555"/>
                    </a:cubicBezTo>
                    <a:cubicBezTo>
                      <a:pt x="1949" y="2084"/>
                      <a:pt x="2017" y="1748"/>
                      <a:pt x="2017" y="1614"/>
                    </a:cubicBezTo>
                    <a:cubicBezTo>
                      <a:pt x="2017" y="1412"/>
                      <a:pt x="2017" y="1278"/>
                      <a:pt x="1949" y="1143"/>
                    </a:cubicBezTo>
                    <a:close/>
                    <a:moveTo>
                      <a:pt x="740" y="0"/>
                    </a:moveTo>
                    <a:cubicBezTo>
                      <a:pt x="605" y="0"/>
                      <a:pt x="538" y="68"/>
                      <a:pt x="538" y="202"/>
                    </a:cubicBezTo>
                    <a:cubicBezTo>
                      <a:pt x="538" y="337"/>
                      <a:pt x="605" y="471"/>
                      <a:pt x="740" y="605"/>
                    </a:cubicBezTo>
                    <a:cubicBezTo>
                      <a:pt x="807" y="740"/>
                      <a:pt x="1008" y="874"/>
                      <a:pt x="1210" y="942"/>
                    </a:cubicBezTo>
                    <a:cubicBezTo>
                      <a:pt x="1210" y="1412"/>
                      <a:pt x="1008" y="2353"/>
                      <a:pt x="605" y="3697"/>
                    </a:cubicBezTo>
                    <a:cubicBezTo>
                      <a:pt x="202" y="5109"/>
                      <a:pt x="0" y="5916"/>
                      <a:pt x="0" y="6185"/>
                    </a:cubicBezTo>
                    <a:cubicBezTo>
                      <a:pt x="0" y="6386"/>
                      <a:pt x="67" y="6588"/>
                      <a:pt x="269" y="6857"/>
                    </a:cubicBezTo>
                    <a:cubicBezTo>
                      <a:pt x="403" y="7058"/>
                      <a:pt x="538" y="7126"/>
                      <a:pt x="672" y="7126"/>
                    </a:cubicBezTo>
                    <a:cubicBezTo>
                      <a:pt x="1210" y="7126"/>
                      <a:pt x="1815" y="6924"/>
                      <a:pt x="2554" y="6588"/>
                    </a:cubicBezTo>
                    <a:cubicBezTo>
                      <a:pt x="3294" y="6185"/>
                      <a:pt x="3966" y="5714"/>
                      <a:pt x="4504" y="5176"/>
                    </a:cubicBezTo>
                    <a:cubicBezTo>
                      <a:pt x="5109" y="4571"/>
                      <a:pt x="5378" y="4101"/>
                      <a:pt x="5378" y="3697"/>
                    </a:cubicBezTo>
                    <a:cubicBezTo>
                      <a:pt x="5378" y="3093"/>
                      <a:pt x="5109" y="2488"/>
                      <a:pt x="4571" y="1883"/>
                    </a:cubicBezTo>
                    <a:cubicBezTo>
                      <a:pt x="4100" y="1278"/>
                      <a:pt x="3428" y="874"/>
                      <a:pt x="2756" y="538"/>
                    </a:cubicBezTo>
                    <a:cubicBezTo>
                      <a:pt x="2017" y="202"/>
                      <a:pt x="1344" y="0"/>
                      <a:pt x="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4"/>
              <p:cNvSpPr/>
              <p:nvPr/>
            </p:nvSpPr>
            <p:spPr>
              <a:xfrm>
                <a:off x="523800" y="3320450"/>
                <a:ext cx="203350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4975" extrusionOk="0">
                    <a:moveTo>
                      <a:pt x="874" y="0"/>
                    </a:moveTo>
                    <a:cubicBezTo>
                      <a:pt x="740" y="0"/>
                      <a:pt x="538" y="135"/>
                      <a:pt x="336" y="269"/>
                    </a:cubicBezTo>
                    <a:cubicBezTo>
                      <a:pt x="68" y="471"/>
                      <a:pt x="0" y="673"/>
                      <a:pt x="0" y="874"/>
                    </a:cubicBezTo>
                    <a:cubicBezTo>
                      <a:pt x="0" y="1412"/>
                      <a:pt x="269" y="2017"/>
                      <a:pt x="874" y="2689"/>
                    </a:cubicBezTo>
                    <a:cubicBezTo>
                      <a:pt x="1479" y="3361"/>
                      <a:pt x="2151" y="3899"/>
                      <a:pt x="3025" y="4302"/>
                    </a:cubicBezTo>
                    <a:cubicBezTo>
                      <a:pt x="3832" y="4773"/>
                      <a:pt x="4638" y="4975"/>
                      <a:pt x="5311" y="4975"/>
                    </a:cubicBezTo>
                    <a:cubicBezTo>
                      <a:pt x="5714" y="4975"/>
                      <a:pt x="6117" y="4773"/>
                      <a:pt x="6521" y="4370"/>
                    </a:cubicBezTo>
                    <a:cubicBezTo>
                      <a:pt x="6857" y="3966"/>
                      <a:pt x="7058" y="3630"/>
                      <a:pt x="7058" y="3227"/>
                    </a:cubicBezTo>
                    <a:cubicBezTo>
                      <a:pt x="7058" y="2824"/>
                      <a:pt x="6857" y="2420"/>
                      <a:pt x="6588" y="2017"/>
                    </a:cubicBezTo>
                    <a:cubicBezTo>
                      <a:pt x="6252" y="1614"/>
                      <a:pt x="5781" y="1210"/>
                      <a:pt x="5243" y="874"/>
                    </a:cubicBezTo>
                    <a:lnTo>
                      <a:pt x="5243" y="874"/>
                    </a:lnTo>
                    <a:cubicBezTo>
                      <a:pt x="5445" y="941"/>
                      <a:pt x="5714" y="1009"/>
                      <a:pt x="6050" y="1143"/>
                    </a:cubicBezTo>
                    <a:cubicBezTo>
                      <a:pt x="6386" y="1278"/>
                      <a:pt x="6722" y="1345"/>
                      <a:pt x="7058" y="1479"/>
                    </a:cubicBezTo>
                    <a:cubicBezTo>
                      <a:pt x="7394" y="1546"/>
                      <a:pt x="7596" y="1614"/>
                      <a:pt x="7798" y="1614"/>
                    </a:cubicBezTo>
                    <a:cubicBezTo>
                      <a:pt x="7999" y="1614"/>
                      <a:pt x="8134" y="1546"/>
                      <a:pt x="8134" y="1345"/>
                    </a:cubicBezTo>
                    <a:cubicBezTo>
                      <a:pt x="8134" y="1143"/>
                      <a:pt x="7596" y="941"/>
                      <a:pt x="6588" y="605"/>
                    </a:cubicBezTo>
                    <a:cubicBezTo>
                      <a:pt x="5580" y="269"/>
                      <a:pt x="4975" y="68"/>
                      <a:pt x="4706" y="68"/>
                    </a:cubicBezTo>
                    <a:cubicBezTo>
                      <a:pt x="4437" y="68"/>
                      <a:pt x="4168" y="135"/>
                      <a:pt x="3966" y="337"/>
                    </a:cubicBezTo>
                    <a:cubicBezTo>
                      <a:pt x="3765" y="471"/>
                      <a:pt x="3630" y="673"/>
                      <a:pt x="3630" y="874"/>
                    </a:cubicBezTo>
                    <a:cubicBezTo>
                      <a:pt x="3630" y="1345"/>
                      <a:pt x="3697" y="1681"/>
                      <a:pt x="3765" y="1950"/>
                    </a:cubicBezTo>
                    <a:cubicBezTo>
                      <a:pt x="3832" y="2286"/>
                      <a:pt x="3899" y="2420"/>
                      <a:pt x="4033" y="2420"/>
                    </a:cubicBezTo>
                    <a:cubicBezTo>
                      <a:pt x="4101" y="2420"/>
                      <a:pt x="4168" y="2353"/>
                      <a:pt x="4302" y="2219"/>
                    </a:cubicBezTo>
                    <a:cubicBezTo>
                      <a:pt x="4370" y="2084"/>
                      <a:pt x="4437" y="1950"/>
                      <a:pt x="4437" y="1748"/>
                    </a:cubicBezTo>
                    <a:cubicBezTo>
                      <a:pt x="4437" y="1546"/>
                      <a:pt x="4370" y="1278"/>
                      <a:pt x="4302" y="941"/>
                    </a:cubicBezTo>
                    <a:lnTo>
                      <a:pt x="4302" y="941"/>
                    </a:lnTo>
                    <a:cubicBezTo>
                      <a:pt x="4840" y="1278"/>
                      <a:pt x="5311" y="1681"/>
                      <a:pt x="5647" y="2151"/>
                    </a:cubicBezTo>
                    <a:cubicBezTo>
                      <a:pt x="5983" y="2555"/>
                      <a:pt x="6185" y="2958"/>
                      <a:pt x="6185" y="3294"/>
                    </a:cubicBezTo>
                    <a:cubicBezTo>
                      <a:pt x="6185" y="3496"/>
                      <a:pt x="6117" y="3630"/>
                      <a:pt x="5916" y="3832"/>
                    </a:cubicBezTo>
                    <a:cubicBezTo>
                      <a:pt x="5714" y="3966"/>
                      <a:pt x="5512" y="4034"/>
                      <a:pt x="5311" y="4034"/>
                    </a:cubicBezTo>
                    <a:cubicBezTo>
                      <a:pt x="4706" y="4034"/>
                      <a:pt x="4033" y="3832"/>
                      <a:pt x="3361" y="3496"/>
                    </a:cubicBezTo>
                    <a:cubicBezTo>
                      <a:pt x="2689" y="3160"/>
                      <a:pt x="2084" y="2689"/>
                      <a:pt x="1614" y="2151"/>
                    </a:cubicBezTo>
                    <a:cubicBezTo>
                      <a:pt x="1143" y="1681"/>
                      <a:pt x="941" y="1210"/>
                      <a:pt x="941" y="740"/>
                    </a:cubicBezTo>
                    <a:cubicBezTo>
                      <a:pt x="941" y="605"/>
                      <a:pt x="941" y="471"/>
                      <a:pt x="1009" y="337"/>
                    </a:cubicBezTo>
                    <a:cubicBezTo>
                      <a:pt x="1076" y="202"/>
                      <a:pt x="1076" y="135"/>
                      <a:pt x="1076" y="135"/>
                    </a:cubicBezTo>
                    <a:cubicBezTo>
                      <a:pt x="1076" y="68"/>
                      <a:pt x="1009" y="0"/>
                      <a:pt x="8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4"/>
              <p:cNvSpPr/>
              <p:nvPr/>
            </p:nvSpPr>
            <p:spPr>
              <a:xfrm>
                <a:off x="520425" y="3177600"/>
                <a:ext cx="1798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4371" extrusionOk="0">
                    <a:moveTo>
                      <a:pt x="5983" y="1"/>
                    </a:moveTo>
                    <a:cubicBezTo>
                      <a:pt x="5916" y="1"/>
                      <a:pt x="5916" y="1"/>
                      <a:pt x="5849" y="68"/>
                    </a:cubicBezTo>
                    <a:cubicBezTo>
                      <a:pt x="5849" y="68"/>
                      <a:pt x="5849" y="135"/>
                      <a:pt x="5849" y="135"/>
                    </a:cubicBezTo>
                    <a:cubicBezTo>
                      <a:pt x="5849" y="202"/>
                      <a:pt x="5849" y="404"/>
                      <a:pt x="5983" y="673"/>
                    </a:cubicBezTo>
                    <a:cubicBezTo>
                      <a:pt x="6185" y="1614"/>
                      <a:pt x="6320" y="2421"/>
                      <a:pt x="6320" y="3160"/>
                    </a:cubicBezTo>
                    <a:cubicBezTo>
                      <a:pt x="6320" y="3362"/>
                      <a:pt x="6252" y="3429"/>
                      <a:pt x="6051" y="3429"/>
                    </a:cubicBezTo>
                    <a:cubicBezTo>
                      <a:pt x="5849" y="3429"/>
                      <a:pt x="5311" y="3295"/>
                      <a:pt x="4370" y="3026"/>
                    </a:cubicBezTo>
                    <a:cubicBezTo>
                      <a:pt x="2488" y="2421"/>
                      <a:pt x="1278" y="2152"/>
                      <a:pt x="808" y="2152"/>
                    </a:cubicBezTo>
                    <a:cubicBezTo>
                      <a:pt x="606" y="2152"/>
                      <a:pt x="471" y="2219"/>
                      <a:pt x="270" y="2353"/>
                    </a:cubicBezTo>
                    <a:cubicBezTo>
                      <a:pt x="135" y="2488"/>
                      <a:pt x="68" y="2622"/>
                      <a:pt x="68" y="2757"/>
                    </a:cubicBezTo>
                    <a:cubicBezTo>
                      <a:pt x="1" y="2824"/>
                      <a:pt x="68" y="2891"/>
                      <a:pt x="135" y="2958"/>
                    </a:cubicBezTo>
                    <a:lnTo>
                      <a:pt x="337" y="2958"/>
                    </a:lnTo>
                    <a:cubicBezTo>
                      <a:pt x="808" y="2958"/>
                      <a:pt x="1816" y="3227"/>
                      <a:pt x="3429" y="3631"/>
                    </a:cubicBezTo>
                    <a:cubicBezTo>
                      <a:pt x="5042" y="4101"/>
                      <a:pt x="5983" y="4370"/>
                      <a:pt x="6252" y="4370"/>
                    </a:cubicBezTo>
                    <a:cubicBezTo>
                      <a:pt x="6454" y="4370"/>
                      <a:pt x="6723" y="4236"/>
                      <a:pt x="6924" y="3967"/>
                    </a:cubicBezTo>
                    <a:cubicBezTo>
                      <a:pt x="7059" y="3765"/>
                      <a:pt x="7193" y="3496"/>
                      <a:pt x="7193" y="3160"/>
                    </a:cubicBezTo>
                    <a:cubicBezTo>
                      <a:pt x="7193" y="2421"/>
                      <a:pt x="7059" y="1748"/>
                      <a:pt x="6790" y="1076"/>
                    </a:cubicBezTo>
                    <a:cubicBezTo>
                      <a:pt x="6521" y="337"/>
                      <a:pt x="6320" y="1"/>
                      <a:pt x="59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4"/>
              <p:cNvSpPr/>
              <p:nvPr/>
            </p:nvSpPr>
            <p:spPr>
              <a:xfrm>
                <a:off x="523800" y="3011250"/>
                <a:ext cx="178150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7126" h="5176" extrusionOk="0">
                    <a:moveTo>
                      <a:pt x="538" y="0"/>
                    </a:moveTo>
                    <a:cubicBezTo>
                      <a:pt x="336" y="0"/>
                      <a:pt x="269" y="67"/>
                      <a:pt x="135" y="135"/>
                    </a:cubicBezTo>
                    <a:cubicBezTo>
                      <a:pt x="68" y="202"/>
                      <a:pt x="0" y="336"/>
                      <a:pt x="0" y="471"/>
                    </a:cubicBezTo>
                    <a:cubicBezTo>
                      <a:pt x="0" y="605"/>
                      <a:pt x="269" y="874"/>
                      <a:pt x="874" y="1210"/>
                    </a:cubicBezTo>
                    <a:cubicBezTo>
                      <a:pt x="1412" y="1546"/>
                      <a:pt x="2017" y="1815"/>
                      <a:pt x="2622" y="2151"/>
                    </a:cubicBezTo>
                    <a:cubicBezTo>
                      <a:pt x="3160" y="2487"/>
                      <a:pt x="3429" y="2689"/>
                      <a:pt x="3429" y="2823"/>
                    </a:cubicBezTo>
                    <a:cubicBezTo>
                      <a:pt x="3429" y="2958"/>
                      <a:pt x="3361" y="3159"/>
                      <a:pt x="3092" y="3361"/>
                    </a:cubicBezTo>
                    <a:cubicBezTo>
                      <a:pt x="2891" y="3563"/>
                      <a:pt x="2622" y="3764"/>
                      <a:pt x="2286" y="3899"/>
                    </a:cubicBezTo>
                    <a:cubicBezTo>
                      <a:pt x="1950" y="4100"/>
                      <a:pt x="1614" y="4235"/>
                      <a:pt x="1210" y="4302"/>
                    </a:cubicBezTo>
                    <a:cubicBezTo>
                      <a:pt x="807" y="4369"/>
                      <a:pt x="538" y="4504"/>
                      <a:pt x="336" y="4571"/>
                    </a:cubicBezTo>
                    <a:cubicBezTo>
                      <a:pt x="68" y="4571"/>
                      <a:pt x="0" y="4705"/>
                      <a:pt x="0" y="4773"/>
                    </a:cubicBezTo>
                    <a:cubicBezTo>
                      <a:pt x="0" y="5042"/>
                      <a:pt x="202" y="5176"/>
                      <a:pt x="673" y="5176"/>
                    </a:cubicBezTo>
                    <a:cubicBezTo>
                      <a:pt x="1143" y="5176"/>
                      <a:pt x="1681" y="5109"/>
                      <a:pt x="2151" y="4907"/>
                    </a:cubicBezTo>
                    <a:cubicBezTo>
                      <a:pt x="2622" y="4773"/>
                      <a:pt x="3092" y="4504"/>
                      <a:pt x="3496" y="4168"/>
                    </a:cubicBezTo>
                    <a:cubicBezTo>
                      <a:pt x="3899" y="3832"/>
                      <a:pt x="4168" y="3495"/>
                      <a:pt x="4235" y="3092"/>
                    </a:cubicBezTo>
                    <a:cubicBezTo>
                      <a:pt x="4302" y="3092"/>
                      <a:pt x="4437" y="3159"/>
                      <a:pt x="4571" y="3294"/>
                    </a:cubicBezTo>
                    <a:lnTo>
                      <a:pt x="4975" y="3428"/>
                    </a:lnTo>
                    <a:cubicBezTo>
                      <a:pt x="5042" y="3495"/>
                      <a:pt x="5176" y="3563"/>
                      <a:pt x="5311" y="3630"/>
                    </a:cubicBezTo>
                    <a:cubicBezTo>
                      <a:pt x="5445" y="3697"/>
                      <a:pt x="5512" y="3764"/>
                      <a:pt x="5647" y="3764"/>
                    </a:cubicBezTo>
                    <a:cubicBezTo>
                      <a:pt x="5714" y="3832"/>
                      <a:pt x="5781" y="3832"/>
                      <a:pt x="5916" y="3899"/>
                    </a:cubicBezTo>
                    <a:cubicBezTo>
                      <a:pt x="6252" y="4100"/>
                      <a:pt x="6588" y="4235"/>
                      <a:pt x="6789" y="4235"/>
                    </a:cubicBezTo>
                    <a:cubicBezTo>
                      <a:pt x="6991" y="4235"/>
                      <a:pt x="7126" y="4100"/>
                      <a:pt x="7126" y="3966"/>
                    </a:cubicBezTo>
                    <a:cubicBezTo>
                      <a:pt x="7126" y="3899"/>
                      <a:pt x="6991" y="3764"/>
                      <a:pt x="6789" y="3563"/>
                    </a:cubicBezTo>
                    <a:cubicBezTo>
                      <a:pt x="6588" y="3428"/>
                      <a:pt x="6117" y="3159"/>
                      <a:pt x="5311" y="2689"/>
                    </a:cubicBezTo>
                    <a:cubicBezTo>
                      <a:pt x="4504" y="2286"/>
                      <a:pt x="3697" y="1815"/>
                      <a:pt x="3025" y="1412"/>
                    </a:cubicBezTo>
                    <a:cubicBezTo>
                      <a:pt x="2353" y="1008"/>
                      <a:pt x="1748" y="672"/>
                      <a:pt x="1345" y="403"/>
                    </a:cubicBezTo>
                    <a:cubicBezTo>
                      <a:pt x="941" y="135"/>
                      <a:pt x="673" y="0"/>
                      <a:pt x="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4"/>
              <p:cNvSpPr/>
              <p:nvPr/>
            </p:nvSpPr>
            <p:spPr>
              <a:xfrm>
                <a:off x="523800" y="2880150"/>
                <a:ext cx="174800" cy="1227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4908" extrusionOk="0">
                    <a:moveTo>
                      <a:pt x="874" y="1"/>
                    </a:moveTo>
                    <a:cubicBezTo>
                      <a:pt x="740" y="1"/>
                      <a:pt x="538" y="135"/>
                      <a:pt x="336" y="270"/>
                    </a:cubicBezTo>
                    <a:cubicBezTo>
                      <a:pt x="68" y="471"/>
                      <a:pt x="0" y="673"/>
                      <a:pt x="0" y="808"/>
                    </a:cubicBezTo>
                    <a:cubicBezTo>
                      <a:pt x="0" y="1413"/>
                      <a:pt x="269" y="2085"/>
                      <a:pt x="807" y="2690"/>
                    </a:cubicBezTo>
                    <a:cubicBezTo>
                      <a:pt x="1412" y="3362"/>
                      <a:pt x="2084" y="3900"/>
                      <a:pt x="2891" y="4303"/>
                    </a:cubicBezTo>
                    <a:cubicBezTo>
                      <a:pt x="3697" y="4706"/>
                      <a:pt x="4437" y="4908"/>
                      <a:pt x="5042" y="4908"/>
                    </a:cubicBezTo>
                    <a:cubicBezTo>
                      <a:pt x="5512" y="4908"/>
                      <a:pt x="5983" y="4706"/>
                      <a:pt x="6386" y="4303"/>
                    </a:cubicBezTo>
                    <a:cubicBezTo>
                      <a:pt x="6789" y="3900"/>
                      <a:pt x="6991" y="3429"/>
                      <a:pt x="6991" y="2959"/>
                    </a:cubicBezTo>
                    <a:cubicBezTo>
                      <a:pt x="6991" y="2623"/>
                      <a:pt x="6924" y="2152"/>
                      <a:pt x="6722" y="1749"/>
                    </a:cubicBezTo>
                    <a:cubicBezTo>
                      <a:pt x="6521" y="1278"/>
                      <a:pt x="6252" y="875"/>
                      <a:pt x="6050" y="606"/>
                    </a:cubicBezTo>
                    <a:cubicBezTo>
                      <a:pt x="5781" y="270"/>
                      <a:pt x="5580" y="135"/>
                      <a:pt x="5445" y="135"/>
                    </a:cubicBezTo>
                    <a:cubicBezTo>
                      <a:pt x="5243" y="135"/>
                      <a:pt x="5176" y="203"/>
                      <a:pt x="5176" y="270"/>
                    </a:cubicBezTo>
                    <a:cubicBezTo>
                      <a:pt x="5176" y="337"/>
                      <a:pt x="5311" y="606"/>
                      <a:pt x="5647" y="1144"/>
                    </a:cubicBezTo>
                    <a:cubicBezTo>
                      <a:pt x="5714" y="1413"/>
                      <a:pt x="5848" y="1681"/>
                      <a:pt x="5916" y="1950"/>
                    </a:cubicBezTo>
                    <a:cubicBezTo>
                      <a:pt x="6050" y="2286"/>
                      <a:pt x="6050" y="2623"/>
                      <a:pt x="6050" y="2959"/>
                    </a:cubicBezTo>
                    <a:cubicBezTo>
                      <a:pt x="6050" y="3227"/>
                      <a:pt x="5983" y="3496"/>
                      <a:pt x="5781" y="3698"/>
                    </a:cubicBezTo>
                    <a:cubicBezTo>
                      <a:pt x="5647" y="3900"/>
                      <a:pt x="5378" y="3967"/>
                      <a:pt x="4975" y="3967"/>
                    </a:cubicBezTo>
                    <a:cubicBezTo>
                      <a:pt x="4638" y="3967"/>
                      <a:pt x="4168" y="3832"/>
                      <a:pt x="3697" y="3631"/>
                    </a:cubicBezTo>
                    <a:cubicBezTo>
                      <a:pt x="3160" y="3362"/>
                      <a:pt x="2689" y="3093"/>
                      <a:pt x="2353" y="2757"/>
                    </a:cubicBezTo>
                    <a:cubicBezTo>
                      <a:pt x="1950" y="2421"/>
                      <a:pt x="1614" y="2085"/>
                      <a:pt x="1345" y="1749"/>
                    </a:cubicBezTo>
                    <a:cubicBezTo>
                      <a:pt x="1076" y="1345"/>
                      <a:pt x="941" y="1009"/>
                      <a:pt x="941" y="740"/>
                    </a:cubicBezTo>
                    <a:cubicBezTo>
                      <a:pt x="941" y="673"/>
                      <a:pt x="941" y="539"/>
                      <a:pt x="1009" y="404"/>
                    </a:cubicBezTo>
                    <a:cubicBezTo>
                      <a:pt x="1076" y="203"/>
                      <a:pt x="1076" y="135"/>
                      <a:pt x="1076" y="68"/>
                    </a:cubicBezTo>
                    <a:cubicBezTo>
                      <a:pt x="1076" y="68"/>
                      <a:pt x="1009" y="1"/>
                      <a:pt x="8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4"/>
              <p:cNvSpPr/>
              <p:nvPr/>
            </p:nvSpPr>
            <p:spPr>
              <a:xfrm>
                <a:off x="525475" y="2715475"/>
                <a:ext cx="174800" cy="1378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5513" extrusionOk="0">
                    <a:moveTo>
                      <a:pt x="269" y="0"/>
                    </a:moveTo>
                    <a:cubicBezTo>
                      <a:pt x="68" y="0"/>
                      <a:pt x="1" y="673"/>
                      <a:pt x="1" y="2017"/>
                    </a:cubicBezTo>
                    <a:cubicBezTo>
                      <a:pt x="1" y="3361"/>
                      <a:pt x="135" y="4101"/>
                      <a:pt x="337" y="4235"/>
                    </a:cubicBezTo>
                    <a:cubicBezTo>
                      <a:pt x="404" y="4235"/>
                      <a:pt x="538" y="4303"/>
                      <a:pt x="606" y="4303"/>
                    </a:cubicBezTo>
                    <a:cubicBezTo>
                      <a:pt x="1076" y="4303"/>
                      <a:pt x="1748" y="4370"/>
                      <a:pt x="2488" y="4571"/>
                    </a:cubicBezTo>
                    <a:cubicBezTo>
                      <a:pt x="3227" y="4773"/>
                      <a:pt x="3966" y="4975"/>
                      <a:pt x="4639" y="5176"/>
                    </a:cubicBezTo>
                    <a:cubicBezTo>
                      <a:pt x="5311" y="5378"/>
                      <a:pt x="5781" y="5512"/>
                      <a:pt x="6050" y="5512"/>
                    </a:cubicBezTo>
                    <a:cubicBezTo>
                      <a:pt x="6319" y="5512"/>
                      <a:pt x="6521" y="5378"/>
                      <a:pt x="6722" y="5109"/>
                    </a:cubicBezTo>
                    <a:cubicBezTo>
                      <a:pt x="6924" y="4907"/>
                      <a:pt x="6991" y="4639"/>
                      <a:pt x="6991" y="4303"/>
                    </a:cubicBezTo>
                    <a:cubicBezTo>
                      <a:pt x="6991" y="3630"/>
                      <a:pt x="6857" y="2891"/>
                      <a:pt x="6588" y="2151"/>
                    </a:cubicBezTo>
                    <a:cubicBezTo>
                      <a:pt x="6386" y="1412"/>
                      <a:pt x="6118" y="1076"/>
                      <a:pt x="5849" y="1076"/>
                    </a:cubicBezTo>
                    <a:cubicBezTo>
                      <a:pt x="5714" y="1076"/>
                      <a:pt x="5647" y="1076"/>
                      <a:pt x="5647" y="1210"/>
                    </a:cubicBezTo>
                    <a:cubicBezTo>
                      <a:pt x="5647" y="1278"/>
                      <a:pt x="5714" y="1412"/>
                      <a:pt x="5781" y="1748"/>
                    </a:cubicBezTo>
                    <a:cubicBezTo>
                      <a:pt x="6050" y="2689"/>
                      <a:pt x="6118" y="3496"/>
                      <a:pt x="6118" y="4303"/>
                    </a:cubicBezTo>
                    <a:cubicBezTo>
                      <a:pt x="6118" y="4370"/>
                      <a:pt x="6118" y="4437"/>
                      <a:pt x="6050" y="4504"/>
                    </a:cubicBezTo>
                    <a:cubicBezTo>
                      <a:pt x="6050" y="4571"/>
                      <a:pt x="5983" y="4571"/>
                      <a:pt x="5849" y="4571"/>
                    </a:cubicBezTo>
                    <a:cubicBezTo>
                      <a:pt x="5647" y="4571"/>
                      <a:pt x="4908" y="4370"/>
                      <a:pt x="3765" y="4034"/>
                    </a:cubicBezTo>
                    <a:cubicBezTo>
                      <a:pt x="3765" y="3294"/>
                      <a:pt x="3698" y="2622"/>
                      <a:pt x="3630" y="2084"/>
                    </a:cubicBezTo>
                    <a:cubicBezTo>
                      <a:pt x="3496" y="1547"/>
                      <a:pt x="3294" y="1278"/>
                      <a:pt x="3093" y="1278"/>
                    </a:cubicBezTo>
                    <a:cubicBezTo>
                      <a:pt x="3025" y="1278"/>
                      <a:pt x="2958" y="1345"/>
                      <a:pt x="2958" y="1547"/>
                    </a:cubicBezTo>
                    <a:cubicBezTo>
                      <a:pt x="2958" y="1748"/>
                      <a:pt x="2958" y="2084"/>
                      <a:pt x="3025" y="2488"/>
                    </a:cubicBezTo>
                    <a:cubicBezTo>
                      <a:pt x="3025" y="2824"/>
                      <a:pt x="3025" y="3160"/>
                      <a:pt x="3025" y="3361"/>
                    </a:cubicBezTo>
                    <a:cubicBezTo>
                      <a:pt x="3025" y="3630"/>
                      <a:pt x="3025" y="3765"/>
                      <a:pt x="3025" y="3765"/>
                    </a:cubicBezTo>
                    <a:cubicBezTo>
                      <a:pt x="2152" y="3563"/>
                      <a:pt x="1412" y="3429"/>
                      <a:pt x="942" y="3429"/>
                    </a:cubicBezTo>
                    <a:cubicBezTo>
                      <a:pt x="807" y="2824"/>
                      <a:pt x="807" y="2420"/>
                      <a:pt x="740" y="2286"/>
                    </a:cubicBezTo>
                    <a:cubicBezTo>
                      <a:pt x="740" y="2084"/>
                      <a:pt x="740" y="1815"/>
                      <a:pt x="673" y="1412"/>
                    </a:cubicBezTo>
                    <a:cubicBezTo>
                      <a:pt x="673" y="1009"/>
                      <a:pt x="606" y="673"/>
                      <a:pt x="538" y="471"/>
                    </a:cubicBezTo>
                    <a:cubicBezTo>
                      <a:pt x="471" y="135"/>
                      <a:pt x="404" y="0"/>
                      <a:pt x="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4"/>
              <p:cNvSpPr/>
              <p:nvPr/>
            </p:nvSpPr>
            <p:spPr>
              <a:xfrm>
                <a:off x="522125" y="2581025"/>
                <a:ext cx="178150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7126" h="5110" extrusionOk="0">
                    <a:moveTo>
                      <a:pt x="1546" y="942"/>
                    </a:moveTo>
                    <a:cubicBezTo>
                      <a:pt x="1815" y="942"/>
                      <a:pt x="2017" y="1009"/>
                      <a:pt x="2286" y="1278"/>
                    </a:cubicBezTo>
                    <a:cubicBezTo>
                      <a:pt x="2554" y="1480"/>
                      <a:pt x="2756" y="1681"/>
                      <a:pt x="2891" y="1950"/>
                    </a:cubicBezTo>
                    <a:cubicBezTo>
                      <a:pt x="3025" y="2219"/>
                      <a:pt x="3159" y="2488"/>
                      <a:pt x="3361" y="2824"/>
                    </a:cubicBezTo>
                    <a:cubicBezTo>
                      <a:pt x="3496" y="3160"/>
                      <a:pt x="3630" y="3362"/>
                      <a:pt x="3697" y="3496"/>
                    </a:cubicBezTo>
                    <a:cubicBezTo>
                      <a:pt x="2689" y="3227"/>
                      <a:pt x="2017" y="3093"/>
                      <a:pt x="1546" y="3093"/>
                    </a:cubicBezTo>
                    <a:cubicBezTo>
                      <a:pt x="1412" y="3093"/>
                      <a:pt x="1277" y="3093"/>
                      <a:pt x="1143" y="3160"/>
                    </a:cubicBezTo>
                    <a:cubicBezTo>
                      <a:pt x="1008" y="2757"/>
                      <a:pt x="874" y="2354"/>
                      <a:pt x="874" y="2018"/>
                    </a:cubicBezTo>
                    <a:cubicBezTo>
                      <a:pt x="874" y="1278"/>
                      <a:pt x="1143" y="942"/>
                      <a:pt x="1546" y="942"/>
                    </a:cubicBezTo>
                    <a:close/>
                    <a:moveTo>
                      <a:pt x="1546" y="1"/>
                    </a:moveTo>
                    <a:cubicBezTo>
                      <a:pt x="1076" y="1"/>
                      <a:pt x="672" y="203"/>
                      <a:pt x="403" y="606"/>
                    </a:cubicBezTo>
                    <a:cubicBezTo>
                      <a:pt x="135" y="1009"/>
                      <a:pt x="0" y="1480"/>
                      <a:pt x="0" y="2085"/>
                    </a:cubicBezTo>
                    <a:cubicBezTo>
                      <a:pt x="0" y="2622"/>
                      <a:pt x="67" y="3093"/>
                      <a:pt x="269" y="3564"/>
                    </a:cubicBezTo>
                    <a:cubicBezTo>
                      <a:pt x="403" y="4034"/>
                      <a:pt x="605" y="4236"/>
                      <a:pt x="740" y="4236"/>
                    </a:cubicBezTo>
                    <a:cubicBezTo>
                      <a:pt x="807" y="4236"/>
                      <a:pt x="941" y="4236"/>
                      <a:pt x="1008" y="4169"/>
                    </a:cubicBezTo>
                    <a:cubicBezTo>
                      <a:pt x="1143" y="4101"/>
                      <a:pt x="1210" y="4034"/>
                      <a:pt x="1277" y="3900"/>
                    </a:cubicBezTo>
                    <a:cubicBezTo>
                      <a:pt x="1949" y="3967"/>
                      <a:pt x="2958" y="4169"/>
                      <a:pt x="4235" y="4572"/>
                    </a:cubicBezTo>
                    <a:cubicBezTo>
                      <a:pt x="5579" y="4908"/>
                      <a:pt x="6319" y="5110"/>
                      <a:pt x="6453" y="5110"/>
                    </a:cubicBezTo>
                    <a:cubicBezTo>
                      <a:pt x="6588" y="5110"/>
                      <a:pt x="6722" y="5042"/>
                      <a:pt x="6924" y="4908"/>
                    </a:cubicBezTo>
                    <a:cubicBezTo>
                      <a:pt x="7058" y="4773"/>
                      <a:pt x="7125" y="4706"/>
                      <a:pt x="7125" y="4572"/>
                    </a:cubicBezTo>
                    <a:cubicBezTo>
                      <a:pt x="7125" y="4505"/>
                      <a:pt x="6924" y="4437"/>
                      <a:pt x="6588" y="4370"/>
                    </a:cubicBezTo>
                    <a:cubicBezTo>
                      <a:pt x="6386" y="4303"/>
                      <a:pt x="6252" y="4236"/>
                      <a:pt x="6117" y="4169"/>
                    </a:cubicBezTo>
                    <a:cubicBezTo>
                      <a:pt x="5915" y="4169"/>
                      <a:pt x="5310" y="3967"/>
                      <a:pt x="4235" y="3631"/>
                    </a:cubicBezTo>
                    <a:cubicBezTo>
                      <a:pt x="4773" y="3496"/>
                      <a:pt x="5378" y="3026"/>
                      <a:pt x="6050" y="2286"/>
                    </a:cubicBezTo>
                    <a:cubicBezTo>
                      <a:pt x="6789" y="1547"/>
                      <a:pt x="7125" y="942"/>
                      <a:pt x="7125" y="539"/>
                    </a:cubicBezTo>
                    <a:cubicBezTo>
                      <a:pt x="7125" y="337"/>
                      <a:pt x="7058" y="203"/>
                      <a:pt x="6856" y="203"/>
                    </a:cubicBezTo>
                    <a:cubicBezTo>
                      <a:pt x="6789" y="203"/>
                      <a:pt x="6655" y="270"/>
                      <a:pt x="6520" y="471"/>
                    </a:cubicBezTo>
                    <a:cubicBezTo>
                      <a:pt x="6386" y="539"/>
                      <a:pt x="6319" y="606"/>
                      <a:pt x="6252" y="740"/>
                    </a:cubicBezTo>
                    <a:cubicBezTo>
                      <a:pt x="6184" y="808"/>
                      <a:pt x="6117" y="942"/>
                      <a:pt x="5983" y="1076"/>
                    </a:cubicBezTo>
                    <a:cubicBezTo>
                      <a:pt x="5848" y="1211"/>
                      <a:pt x="5714" y="1345"/>
                      <a:pt x="5579" y="1480"/>
                    </a:cubicBezTo>
                    <a:cubicBezTo>
                      <a:pt x="5445" y="1614"/>
                      <a:pt x="5310" y="1749"/>
                      <a:pt x="5243" y="1883"/>
                    </a:cubicBezTo>
                    <a:cubicBezTo>
                      <a:pt x="5176" y="1950"/>
                      <a:pt x="4974" y="2152"/>
                      <a:pt x="4773" y="2354"/>
                    </a:cubicBezTo>
                    <a:cubicBezTo>
                      <a:pt x="4504" y="2555"/>
                      <a:pt x="4302" y="2690"/>
                      <a:pt x="4168" y="2690"/>
                    </a:cubicBezTo>
                    <a:cubicBezTo>
                      <a:pt x="4168" y="2690"/>
                      <a:pt x="4100" y="2622"/>
                      <a:pt x="3966" y="2421"/>
                    </a:cubicBezTo>
                    <a:cubicBezTo>
                      <a:pt x="3899" y="2219"/>
                      <a:pt x="3764" y="2018"/>
                      <a:pt x="3630" y="1749"/>
                    </a:cubicBezTo>
                    <a:cubicBezTo>
                      <a:pt x="3496" y="1480"/>
                      <a:pt x="3361" y="1211"/>
                      <a:pt x="3159" y="942"/>
                    </a:cubicBezTo>
                    <a:cubicBezTo>
                      <a:pt x="2958" y="673"/>
                      <a:pt x="2756" y="471"/>
                      <a:pt x="2487" y="270"/>
                    </a:cubicBezTo>
                    <a:cubicBezTo>
                      <a:pt x="2151" y="135"/>
                      <a:pt x="1882" y="1"/>
                      <a:pt x="15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4"/>
              <p:cNvSpPr/>
              <p:nvPr/>
            </p:nvSpPr>
            <p:spPr>
              <a:xfrm>
                <a:off x="522125" y="2424750"/>
                <a:ext cx="178150" cy="136150"/>
              </a:xfrm>
              <a:custGeom>
                <a:avLst/>
                <a:gdLst/>
                <a:ahLst/>
                <a:cxnLst/>
                <a:rect l="l" t="t" r="r" b="b"/>
                <a:pathLst>
                  <a:path w="7126" h="5446" extrusionOk="0">
                    <a:moveTo>
                      <a:pt x="2622" y="942"/>
                    </a:moveTo>
                    <a:cubicBezTo>
                      <a:pt x="3092" y="942"/>
                      <a:pt x="3697" y="1076"/>
                      <a:pt x="4235" y="1412"/>
                    </a:cubicBezTo>
                    <a:cubicBezTo>
                      <a:pt x="4840" y="1681"/>
                      <a:pt x="5310" y="2084"/>
                      <a:pt x="5714" y="2555"/>
                    </a:cubicBezTo>
                    <a:cubicBezTo>
                      <a:pt x="6117" y="2958"/>
                      <a:pt x="6319" y="3362"/>
                      <a:pt x="6319" y="3698"/>
                    </a:cubicBezTo>
                    <a:cubicBezTo>
                      <a:pt x="6319" y="3899"/>
                      <a:pt x="6184" y="4101"/>
                      <a:pt x="5983" y="4235"/>
                    </a:cubicBezTo>
                    <a:cubicBezTo>
                      <a:pt x="5714" y="4437"/>
                      <a:pt x="5445" y="4504"/>
                      <a:pt x="5042" y="4504"/>
                    </a:cubicBezTo>
                    <a:cubicBezTo>
                      <a:pt x="4437" y="4504"/>
                      <a:pt x="3764" y="4303"/>
                      <a:pt x="3092" y="4034"/>
                    </a:cubicBezTo>
                    <a:cubicBezTo>
                      <a:pt x="2420" y="3698"/>
                      <a:pt x="1882" y="3294"/>
                      <a:pt x="1479" y="2891"/>
                    </a:cubicBezTo>
                    <a:cubicBezTo>
                      <a:pt x="1076" y="2488"/>
                      <a:pt x="874" y="2152"/>
                      <a:pt x="874" y="1883"/>
                    </a:cubicBezTo>
                    <a:cubicBezTo>
                      <a:pt x="874" y="1614"/>
                      <a:pt x="1008" y="1412"/>
                      <a:pt x="1344" y="1210"/>
                    </a:cubicBezTo>
                    <a:cubicBezTo>
                      <a:pt x="1681" y="1009"/>
                      <a:pt x="2084" y="942"/>
                      <a:pt x="2622" y="942"/>
                    </a:cubicBezTo>
                    <a:close/>
                    <a:moveTo>
                      <a:pt x="2487" y="1"/>
                    </a:moveTo>
                    <a:cubicBezTo>
                      <a:pt x="1882" y="1"/>
                      <a:pt x="1277" y="202"/>
                      <a:pt x="807" y="538"/>
                    </a:cubicBezTo>
                    <a:cubicBezTo>
                      <a:pt x="269" y="942"/>
                      <a:pt x="0" y="1412"/>
                      <a:pt x="0" y="1950"/>
                    </a:cubicBezTo>
                    <a:cubicBezTo>
                      <a:pt x="0" y="2286"/>
                      <a:pt x="135" y="2689"/>
                      <a:pt x="471" y="3093"/>
                    </a:cubicBezTo>
                    <a:cubicBezTo>
                      <a:pt x="740" y="3496"/>
                      <a:pt x="1143" y="3899"/>
                      <a:pt x="1613" y="4235"/>
                    </a:cubicBezTo>
                    <a:cubicBezTo>
                      <a:pt x="2084" y="4571"/>
                      <a:pt x="2622" y="4840"/>
                      <a:pt x="3227" y="5109"/>
                    </a:cubicBezTo>
                    <a:cubicBezTo>
                      <a:pt x="3899" y="5311"/>
                      <a:pt x="4504" y="5445"/>
                      <a:pt x="5109" y="5445"/>
                    </a:cubicBezTo>
                    <a:cubicBezTo>
                      <a:pt x="5579" y="5445"/>
                      <a:pt x="5983" y="5244"/>
                      <a:pt x="6453" y="4908"/>
                    </a:cubicBezTo>
                    <a:cubicBezTo>
                      <a:pt x="6856" y="4571"/>
                      <a:pt x="7125" y="4168"/>
                      <a:pt x="7125" y="3765"/>
                    </a:cubicBezTo>
                    <a:cubicBezTo>
                      <a:pt x="7125" y="3160"/>
                      <a:pt x="6856" y="2555"/>
                      <a:pt x="6386" y="1950"/>
                    </a:cubicBezTo>
                    <a:cubicBezTo>
                      <a:pt x="5848" y="1345"/>
                      <a:pt x="5243" y="874"/>
                      <a:pt x="4571" y="538"/>
                    </a:cubicBezTo>
                    <a:cubicBezTo>
                      <a:pt x="3832" y="135"/>
                      <a:pt x="3159" y="1"/>
                      <a:pt x="2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4"/>
              <p:cNvSpPr/>
              <p:nvPr/>
            </p:nvSpPr>
            <p:spPr>
              <a:xfrm>
                <a:off x="520425" y="2295350"/>
                <a:ext cx="17985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4303" extrusionOk="0">
                    <a:moveTo>
                      <a:pt x="5849" y="1"/>
                    </a:moveTo>
                    <a:cubicBezTo>
                      <a:pt x="5849" y="68"/>
                      <a:pt x="5849" y="68"/>
                      <a:pt x="5849" y="135"/>
                    </a:cubicBezTo>
                    <a:cubicBezTo>
                      <a:pt x="5849" y="202"/>
                      <a:pt x="5849" y="337"/>
                      <a:pt x="5983" y="673"/>
                    </a:cubicBezTo>
                    <a:cubicBezTo>
                      <a:pt x="6185" y="1547"/>
                      <a:pt x="6320" y="2421"/>
                      <a:pt x="6320" y="3160"/>
                    </a:cubicBezTo>
                    <a:cubicBezTo>
                      <a:pt x="6320" y="3362"/>
                      <a:pt x="6252" y="3429"/>
                      <a:pt x="6051" y="3429"/>
                    </a:cubicBezTo>
                    <a:cubicBezTo>
                      <a:pt x="5849" y="3429"/>
                      <a:pt x="5311" y="3294"/>
                      <a:pt x="4370" y="2958"/>
                    </a:cubicBezTo>
                    <a:cubicBezTo>
                      <a:pt x="2488" y="2421"/>
                      <a:pt x="1278" y="2152"/>
                      <a:pt x="808" y="2152"/>
                    </a:cubicBezTo>
                    <a:cubicBezTo>
                      <a:pt x="606" y="2152"/>
                      <a:pt x="471" y="2219"/>
                      <a:pt x="270" y="2353"/>
                    </a:cubicBezTo>
                    <a:cubicBezTo>
                      <a:pt x="135" y="2488"/>
                      <a:pt x="68" y="2622"/>
                      <a:pt x="68" y="2689"/>
                    </a:cubicBezTo>
                    <a:cubicBezTo>
                      <a:pt x="1" y="2824"/>
                      <a:pt x="68" y="2891"/>
                      <a:pt x="135" y="2891"/>
                    </a:cubicBezTo>
                    <a:cubicBezTo>
                      <a:pt x="135" y="2958"/>
                      <a:pt x="203" y="2958"/>
                      <a:pt x="337" y="2958"/>
                    </a:cubicBezTo>
                    <a:cubicBezTo>
                      <a:pt x="808" y="2958"/>
                      <a:pt x="1816" y="3160"/>
                      <a:pt x="3429" y="3630"/>
                    </a:cubicBezTo>
                    <a:cubicBezTo>
                      <a:pt x="5042" y="4101"/>
                      <a:pt x="5983" y="4303"/>
                      <a:pt x="6252" y="4303"/>
                    </a:cubicBezTo>
                    <a:cubicBezTo>
                      <a:pt x="6454" y="4303"/>
                      <a:pt x="6723" y="4235"/>
                      <a:pt x="6924" y="3967"/>
                    </a:cubicBezTo>
                    <a:cubicBezTo>
                      <a:pt x="7059" y="3765"/>
                      <a:pt x="7193" y="3429"/>
                      <a:pt x="7193" y="3160"/>
                    </a:cubicBezTo>
                    <a:cubicBezTo>
                      <a:pt x="7193" y="2421"/>
                      <a:pt x="7059" y="1748"/>
                      <a:pt x="6790" y="1009"/>
                    </a:cubicBezTo>
                    <a:cubicBezTo>
                      <a:pt x="6521" y="337"/>
                      <a:pt x="6320" y="1"/>
                      <a:pt x="59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4"/>
              <p:cNvSpPr/>
              <p:nvPr/>
            </p:nvSpPr>
            <p:spPr>
              <a:xfrm>
                <a:off x="994325" y="1450075"/>
                <a:ext cx="714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70" h="1" extrusionOk="0">
                    <a:moveTo>
                      <a:pt x="1" y="0"/>
                    </a:moveTo>
                    <a:lnTo>
                      <a:pt x="28569" y="0"/>
                    </a:lnTo>
                  </a:path>
                </a:pathLst>
              </a:custGeom>
              <a:solidFill>
                <a:srgbClr val="3FA9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4"/>
              <p:cNvSpPr/>
              <p:nvPr/>
            </p:nvSpPr>
            <p:spPr>
              <a:xfrm>
                <a:off x="994325" y="1450075"/>
                <a:ext cx="714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70" h="1" fill="none" extrusionOk="0">
                    <a:moveTo>
                      <a:pt x="1" y="0"/>
                    </a:moveTo>
                    <a:lnTo>
                      <a:pt x="28569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672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4"/>
              <p:cNvSpPr/>
              <p:nvPr/>
            </p:nvSpPr>
            <p:spPr>
              <a:xfrm>
                <a:off x="994325" y="2878475"/>
                <a:ext cx="714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70" h="1" extrusionOk="0">
                    <a:moveTo>
                      <a:pt x="1" y="1"/>
                    </a:moveTo>
                    <a:lnTo>
                      <a:pt x="28569" y="1"/>
                    </a:lnTo>
                  </a:path>
                </a:pathLst>
              </a:custGeom>
              <a:solidFill>
                <a:srgbClr val="3FA9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4"/>
              <p:cNvSpPr/>
              <p:nvPr/>
            </p:nvSpPr>
            <p:spPr>
              <a:xfrm>
                <a:off x="994325" y="2878475"/>
                <a:ext cx="714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70" h="1" fill="none" extrusionOk="0">
                    <a:moveTo>
                      <a:pt x="1" y="1"/>
                    </a:moveTo>
                    <a:lnTo>
                      <a:pt x="28569" y="1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672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3" name="Google Shape;373;p34"/>
            <p:cNvSpPr/>
            <p:nvPr/>
          </p:nvSpPr>
          <p:spPr>
            <a:xfrm>
              <a:off x="2817350" y="3771720"/>
              <a:ext cx="420836" cy="11775"/>
            </a:xfrm>
            <a:custGeom>
              <a:avLst/>
              <a:gdLst/>
              <a:ahLst/>
              <a:cxnLst/>
              <a:rect l="l" t="t" r="r" b="b"/>
              <a:pathLst>
                <a:path w="28570" h="1" fill="none" extrusionOk="0">
                  <a:moveTo>
                    <a:pt x="1" y="1"/>
                  </a:moveTo>
                  <a:lnTo>
                    <a:pt x="28569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72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4"/>
          <p:cNvSpPr txBox="1"/>
          <p:nvPr/>
        </p:nvSpPr>
        <p:spPr>
          <a:xfrm>
            <a:off x="5722650" y="1514750"/>
            <a:ext cx="2749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Phospholipids make up the phospholipid bilayer, commonly referred to as the c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ell membrane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Triglycerides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0" name="Google Shape;380;p35"/>
          <p:cNvSpPr txBox="1">
            <a:spLocks noGrp="1"/>
          </p:cNvSpPr>
          <p:nvPr>
            <p:ph type="body" idx="1"/>
          </p:nvPr>
        </p:nvSpPr>
        <p:spPr>
          <a:xfrm>
            <a:off x="311700" y="115214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Triglycerides are mainly used for </a:t>
            </a:r>
            <a:r>
              <a:rPr lang="en" b="1">
                <a:solidFill>
                  <a:srgbClr val="CCCCCC"/>
                </a:solidFill>
              </a:rPr>
              <a:t>energy storage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because the long hydrocarbon tails contain lots of </a:t>
            </a:r>
            <a:r>
              <a:rPr lang="en" b="1">
                <a:solidFill>
                  <a:srgbClr val="CCCCCC"/>
                </a:solidFill>
              </a:rPr>
              <a:t>chemical energy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these bonds are broken, energy is </a:t>
            </a:r>
            <a:r>
              <a:rPr lang="en" b="1">
                <a:solidFill>
                  <a:srgbClr val="CCCCCC"/>
                </a:solidFill>
              </a:rPr>
              <a:t>released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Lipids are around </a:t>
            </a:r>
            <a:r>
              <a:rPr lang="en" b="1">
                <a:solidFill>
                  <a:srgbClr val="CCCCCC"/>
                </a:solidFill>
              </a:rPr>
              <a:t>twice </a:t>
            </a:r>
            <a:r>
              <a:rPr lang="en">
                <a:solidFill>
                  <a:srgbClr val="CCCCCC"/>
                </a:solidFill>
              </a:rPr>
              <a:t>as energy-dense as carbohydrates.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Triglycerides are </a:t>
            </a:r>
            <a:r>
              <a:rPr lang="en" b="1">
                <a:solidFill>
                  <a:srgbClr val="CCCCCC"/>
                </a:solidFill>
              </a:rPr>
              <a:t>insoluble </a:t>
            </a:r>
            <a:r>
              <a:rPr lang="en">
                <a:solidFill>
                  <a:srgbClr val="CCCCCC"/>
                </a:solidFill>
              </a:rPr>
              <a:t>in </a:t>
            </a:r>
            <a:r>
              <a:rPr lang="en">
                <a:solidFill>
                  <a:srgbClr val="B7B7B7"/>
                </a:solidFill>
              </a:rPr>
              <a:t>water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they do not affect the </a:t>
            </a:r>
            <a:r>
              <a:rPr lang="en" b="1">
                <a:solidFill>
                  <a:srgbClr val="CCCCCC"/>
                </a:solidFill>
              </a:rPr>
              <a:t>water potential </a:t>
            </a:r>
            <a:r>
              <a:rPr lang="en">
                <a:solidFill>
                  <a:srgbClr val="CCCCCC"/>
                </a:solidFill>
              </a:rPr>
              <a:t>of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Triglycerides will bundle together as </a:t>
            </a:r>
            <a:r>
              <a:rPr lang="en" b="1">
                <a:solidFill>
                  <a:srgbClr val="CCCCCC"/>
                </a:solidFill>
              </a:rPr>
              <a:t>droplets </a:t>
            </a:r>
            <a:r>
              <a:rPr lang="en">
                <a:solidFill>
                  <a:srgbClr val="CCCCCC"/>
                </a:solidFill>
              </a:rPr>
              <a:t>due to the </a:t>
            </a:r>
            <a:r>
              <a:rPr lang="en" b="1">
                <a:solidFill>
                  <a:srgbClr val="CCCCCC"/>
                </a:solidFill>
              </a:rPr>
              <a:t>hydrophobic </a:t>
            </a:r>
            <a:r>
              <a:rPr lang="en">
                <a:solidFill>
                  <a:srgbClr val="CCCCCC"/>
                </a:solidFill>
              </a:rPr>
              <a:t>nature of the fatty acid tails.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tails will face </a:t>
            </a:r>
            <a:r>
              <a:rPr lang="en" b="1">
                <a:solidFill>
                  <a:srgbClr val="CCCCCC"/>
                </a:solidFill>
              </a:rPr>
              <a:t>inwards</a:t>
            </a:r>
            <a:r>
              <a:rPr lang="en">
                <a:solidFill>
                  <a:srgbClr val="CCCCCC"/>
                </a:solidFill>
              </a:rPr>
              <a:t> and the head will face </a:t>
            </a:r>
            <a:r>
              <a:rPr lang="en" b="1">
                <a:solidFill>
                  <a:srgbClr val="CCCCCC"/>
                </a:solidFill>
              </a:rPr>
              <a:t>outwards </a:t>
            </a:r>
            <a:r>
              <a:rPr lang="en">
                <a:solidFill>
                  <a:srgbClr val="CCCCCC"/>
                </a:solidFill>
              </a:rPr>
              <a:t>when immersed in water.</a:t>
            </a: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81" name="Google Shape;38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6"/>
          <p:cNvPicPr preferRelativeResize="0"/>
          <p:nvPr/>
        </p:nvPicPr>
        <p:blipFill rotWithShape="1">
          <a:blip r:embed="rId3">
            <a:alphaModFix/>
          </a:blip>
          <a:srcRect l="47306" t="12124" r="4038" b="8992"/>
          <a:stretch/>
        </p:blipFill>
        <p:spPr>
          <a:xfrm>
            <a:off x="4447807" y="0"/>
            <a:ext cx="46961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88" name="Google Shape;388;p36"/>
          <p:cNvSpPr txBox="1"/>
          <p:nvPr/>
        </p:nvSpPr>
        <p:spPr>
          <a:xfrm>
            <a:off x="664125" y="2179200"/>
            <a:ext cx="304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Oils will form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droplets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when submerged in water due to the hydrophobic nature of the fatty acid tails.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89" name="Google Shape;389;p36"/>
          <p:cNvCxnSpPr/>
          <p:nvPr/>
        </p:nvCxnSpPr>
        <p:spPr>
          <a:xfrm>
            <a:off x="444780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Phospholipids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5" name="Google Shape;395;p37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477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Phospholipids make up the </a:t>
            </a:r>
            <a:r>
              <a:rPr lang="en" sz="1700" b="1">
                <a:solidFill>
                  <a:srgbClr val="CCCCCC"/>
                </a:solidFill>
              </a:rPr>
              <a:t>phospholipid bilayer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Phospholipids form a </a:t>
            </a:r>
            <a:r>
              <a:rPr lang="en" sz="1300" b="1">
                <a:solidFill>
                  <a:srgbClr val="CCCCCC"/>
                </a:solidFill>
              </a:rPr>
              <a:t>double </a:t>
            </a:r>
            <a:r>
              <a:rPr lang="en" sz="1300">
                <a:solidFill>
                  <a:srgbClr val="CCCCCC"/>
                </a:solidFill>
              </a:rPr>
              <a:t>layer with the phosphate heads facing </a:t>
            </a:r>
            <a:r>
              <a:rPr lang="en" sz="1300" b="1">
                <a:solidFill>
                  <a:srgbClr val="CCCCCC"/>
                </a:solidFill>
              </a:rPr>
              <a:t>outwards </a:t>
            </a:r>
            <a:r>
              <a:rPr lang="en" sz="1300">
                <a:solidFill>
                  <a:srgbClr val="CCCCCC"/>
                </a:solidFill>
              </a:rPr>
              <a:t>and the fatty acid tails facing </a:t>
            </a:r>
            <a:r>
              <a:rPr lang="en" sz="1300" b="1">
                <a:solidFill>
                  <a:srgbClr val="CCCCCC"/>
                </a:solidFill>
              </a:rPr>
              <a:t>inwards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Phospholipids are the primary component of all </a:t>
            </a:r>
            <a:r>
              <a:rPr lang="en" sz="1700" b="1">
                <a:solidFill>
                  <a:srgbClr val="CCCCCC"/>
                </a:solidFill>
              </a:rPr>
              <a:t>cell membranes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Cell membranes control what </a:t>
            </a:r>
            <a:r>
              <a:rPr lang="en" sz="1300" b="1">
                <a:solidFill>
                  <a:srgbClr val="CCCCCC"/>
                </a:solidFill>
              </a:rPr>
              <a:t>enters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leaves</a:t>
            </a:r>
            <a:r>
              <a:rPr lang="en" sz="1300">
                <a:solidFill>
                  <a:srgbClr val="CCCCCC"/>
                </a:solidFill>
              </a:rPr>
              <a:t> the cell.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bilayer acts a </a:t>
            </a:r>
            <a:r>
              <a:rPr lang="en" sz="1700" b="1">
                <a:solidFill>
                  <a:srgbClr val="CCCCCC"/>
                </a:solidFill>
              </a:rPr>
              <a:t>barrier </a:t>
            </a:r>
            <a:r>
              <a:rPr lang="en" sz="1700">
                <a:solidFill>
                  <a:srgbClr val="CCCCCC"/>
                </a:solidFill>
              </a:rPr>
              <a:t>for water-soluble substances.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due to the </a:t>
            </a:r>
            <a:r>
              <a:rPr lang="en" sz="1300" b="1">
                <a:solidFill>
                  <a:srgbClr val="CCCCCC"/>
                </a:solidFill>
              </a:rPr>
              <a:t>hydrophobic </a:t>
            </a:r>
            <a:r>
              <a:rPr lang="en" sz="1300">
                <a:solidFill>
                  <a:srgbClr val="CCCCCC"/>
                </a:solidFill>
              </a:rPr>
              <a:t>core.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396" name="Google Shape;39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397" name="Google Shape;397;p37"/>
          <p:cNvGrpSpPr/>
          <p:nvPr/>
        </p:nvGrpSpPr>
        <p:grpSpPr>
          <a:xfrm>
            <a:off x="5506000" y="1399463"/>
            <a:ext cx="2857911" cy="2060241"/>
            <a:chOff x="3411339" y="1641542"/>
            <a:chExt cx="3932725" cy="2742599"/>
          </a:xfrm>
        </p:grpSpPr>
        <p:sp>
          <p:nvSpPr>
            <p:cNvPr id="398" name="Google Shape;398;p37"/>
            <p:cNvSpPr/>
            <p:nvPr/>
          </p:nvSpPr>
          <p:spPr>
            <a:xfrm>
              <a:off x="3411339" y="1641542"/>
              <a:ext cx="3932725" cy="2742599"/>
            </a:xfrm>
            <a:custGeom>
              <a:avLst/>
              <a:gdLst/>
              <a:ahLst/>
              <a:cxnLst/>
              <a:rect l="l" t="t" r="r" b="b"/>
              <a:pathLst>
                <a:path w="157309" h="122192" extrusionOk="0">
                  <a:moveTo>
                    <a:pt x="0" y="1"/>
                  </a:moveTo>
                  <a:lnTo>
                    <a:pt x="0" y="122191"/>
                  </a:lnTo>
                  <a:lnTo>
                    <a:pt x="157309" y="122191"/>
                  </a:lnTo>
                  <a:lnTo>
                    <a:pt x="157309" y="1"/>
                  </a:lnTo>
                  <a:close/>
                </a:path>
              </a:pathLst>
            </a:custGeom>
            <a:solidFill>
              <a:srgbClr val="4A86E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6125000" y="2785650"/>
              <a:ext cx="44550" cy="307500"/>
            </a:xfrm>
            <a:custGeom>
              <a:avLst/>
              <a:gdLst/>
              <a:ahLst/>
              <a:cxnLst/>
              <a:rect l="l" t="t" r="r" b="b"/>
              <a:pathLst>
                <a:path w="1782" h="12300" fill="none" extrusionOk="0">
                  <a:moveTo>
                    <a:pt x="1782" y="0"/>
                  </a:moveTo>
                  <a:lnTo>
                    <a:pt x="1" y="2554"/>
                  </a:lnTo>
                  <a:lnTo>
                    <a:pt x="1782" y="5108"/>
                  </a:lnTo>
                  <a:lnTo>
                    <a:pt x="1" y="7528"/>
                  </a:lnTo>
                  <a:lnTo>
                    <a:pt x="1782" y="10048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6188850" y="27856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6" y="0"/>
                  </a:moveTo>
                  <a:lnTo>
                    <a:pt x="1" y="2554"/>
                  </a:lnTo>
                  <a:lnTo>
                    <a:pt x="1816" y="5108"/>
                  </a:lnTo>
                  <a:lnTo>
                    <a:pt x="1" y="7528"/>
                  </a:lnTo>
                  <a:lnTo>
                    <a:pt x="1816" y="10048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6121650" y="2694900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54" y="1"/>
                  </a:moveTo>
                  <a:cubicBezTo>
                    <a:pt x="1143" y="1"/>
                    <a:pt x="0" y="1043"/>
                    <a:pt x="0" y="2286"/>
                  </a:cubicBezTo>
                  <a:cubicBezTo>
                    <a:pt x="0" y="3563"/>
                    <a:pt x="1143" y="4605"/>
                    <a:pt x="2554" y="4605"/>
                  </a:cubicBezTo>
                  <a:cubicBezTo>
                    <a:pt x="3932" y="4605"/>
                    <a:pt x="5075" y="3563"/>
                    <a:pt x="5075" y="2286"/>
                  </a:cubicBezTo>
                  <a:cubicBezTo>
                    <a:pt x="5075" y="1043"/>
                    <a:pt x="3932" y="1"/>
                    <a:pt x="2554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6431650" y="27856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6" y="0"/>
                  </a:moveTo>
                  <a:lnTo>
                    <a:pt x="1" y="2554"/>
                  </a:lnTo>
                  <a:lnTo>
                    <a:pt x="1816" y="5108"/>
                  </a:lnTo>
                  <a:lnTo>
                    <a:pt x="1" y="7528"/>
                  </a:lnTo>
                  <a:lnTo>
                    <a:pt x="1816" y="10048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6495500" y="27856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6" y="0"/>
                  </a:moveTo>
                  <a:lnTo>
                    <a:pt x="1" y="2554"/>
                  </a:lnTo>
                  <a:lnTo>
                    <a:pt x="1816" y="5108"/>
                  </a:lnTo>
                  <a:lnTo>
                    <a:pt x="1" y="7528"/>
                  </a:lnTo>
                  <a:lnTo>
                    <a:pt x="1816" y="10048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6429150" y="2694900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20" y="1"/>
                  </a:moveTo>
                  <a:cubicBezTo>
                    <a:pt x="1143" y="1"/>
                    <a:pt x="0" y="1043"/>
                    <a:pt x="0" y="2286"/>
                  </a:cubicBezTo>
                  <a:cubicBezTo>
                    <a:pt x="0" y="3563"/>
                    <a:pt x="1143" y="4605"/>
                    <a:pt x="2520" y="4605"/>
                  </a:cubicBezTo>
                  <a:cubicBezTo>
                    <a:pt x="3932" y="4605"/>
                    <a:pt x="5075" y="3563"/>
                    <a:pt x="5075" y="2286"/>
                  </a:cubicBezTo>
                  <a:cubicBezTo>
                    <a:pt x="5075" y="1043"/>
                    <a:pt x="3932" y="1"/>
                    <a:pt x="2520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6781150" y="27856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" y="0"/>
                  </a:moveTo>
                  <a:lnTo>
                    <a:pt x="1816" y="2554"/>
                  </a:lnTo>
                  <a:lnTo>
                    <a:pt x="1" y="5108"/>
                  </a:lnTo>
                  <a:lnTo>
                    <a:pt x="1816" y="7528"/>
                  </a:lnTo>
                  <a:lnTo>
                    <a:pt x="1" y="10048"/>
                  </a:lnTo>
                  <a:lnTo>
                    <a:pt x="1816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6717300" y="27856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" y="0"/>
                  </a:moveTo>
                  <a:lnTo>
                    <a:pt x="1816" y="2554"/>
                  </a:lnTo>
                  <a:lnTo>
                    <a:pt x="1" y="5108"/>
                  </a:lnTo>
                  <a:lnTo>
                    <a:pt x="1816" y="7528"/>
                  </a:lnTo>
                  <a:lnTo>
                    <a:pt x="1" y="10048"/>
                  </a:lnTo>
                  <a:lnTo>
                    <a:pt x="1816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6702175" y="2694900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55" y="1"/>
                  </a:moveTo>
                  <a:cubicBezTo>
                    <a:pt x="1144" y="1"/>
                    <a:pt x="1" y="1043"/>
                    <a:pt x="1" y="2286"/>
                  </a:cubicBezTo>
                  <a:cubicBezTo>
                    <a:pt x="1" y="3563"/>
                    <a:pt x="1144" y="4605"/>
                    <a:pt x="2555" y="4605"/>
                  </a:cubicBezTo>
                  <a:cubicBezTo>
                    <a:pt x="3933" y="4605"/>
                    <a:pt x="5075" y="3563"/>
                    <a:pt x="5075" y="2286"/>
                  </a:cubicBezTo>
                  <a:cubicBezTo>
                    <a:pt x="5075" y="1043"/>
                    <a:pt x="3933" y="1"/>
                    <a:pt x="2555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5851125" y="27520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5914975" y="27520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5848600" y="2661300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21" y="1"/>
                  </a:moveTo>
                  <a:cubicBezTo>
                    <a:pt x="1143" y="1"/>
                    <a:pt x="0" y="1042"/>
                    <a:pt x="0" y="2286"/>
                  </a:cubicBezTo>
                  <a:cubicBezTo>
                    <a:pt x="0" y="3563"/>
                    <a:pt x="1143" y="4605"/>
                    <a:pt x="2521" y="4605"/>
                  </a:cubicBezTo>
                  <a:cubicBezTo>
                    <a:pt x="3932" y="4605"/>
                    <a:pt x="5075" y="3563"/>
                    <a:pt x="5075" y="2286"/>
                  </a:cubicBezTo>
                  <a:cubicBezTo>
                    <a:pt x="5075" y="1042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5282350" y="27520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781" y="1"/>
                  </a:moveTo>
                  <a:lnTo>
                    <a:pt x="0" y="2555"/>
                  </a:lnTo>
                  <a:lnTo>
                    <a:pt x="1781" y="5075"/>
                  </a:lnTo>
                  <a:lnTo>
                    <a:pt x="0" y="7529"/>
                  </a:lnTo>
                  <a:lnTo>
                    <a:pt x="1781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5346200" y="27520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5278975" y="2661300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55" y="1"/>
                  </a:moveTo>
                  <a:cubicBezTo>
                    <a:pt x="1143" y="1"/>
                    <a:pt x="1" y="1042"/>
                    <a:pt x="1" y="2286"/>
                  </a:cubicBezTo>
                  <a:cubicBezTo>
                    <a:pt x="1" y="3563"/>
                    <a:pt x="1143" y="4605"/>
                    <a:pt x="2555" y="4605"/>
                  </a:cubicBezTo>
                  <a:cubicBezTo>
                    <a:pt x="3933" y="4605"/>
                    <a:pt x="5075" y="3563"/>
                    <a:pt x="5075" y="2286"/>
                  </a:cubicBezTo>
                  <a:cubicBezTo>
                    <a:pt x="5075" y="1042"/>
                    <a:pt x="3933" y="1"/>
                    <a:pt x="2555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5073150" y="27411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0" y="0"/>
                  </a:moveTo>
                  <a:lnTo>
                    <a:pt x="1815" y="2521"/>
                  </a:lnTo>
                  <a:lnTo>
                    <a:pt x="0" y="5075"/>
                  </a:lnTo>
                  <a:lnTo>
                    <a:pt x="1815" y="7528"/>
                  </a:lnTo>
                  <a:lnTo>
                    <a:pt x="0" y="10048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5009300" y="2741125"/>
              <a:ext cx="45375" cy="307500"/>
            </a:xfrm>
            <a:custGeom>
              <a:avLst/>
              <a:gdLst/>
              <a:ahLst/>
              <a:cxnLst/>
              <a:rect l="l" t="t" r="r" b="b"/>
              <a:pathLst>
                <a:path w="1815" h="12300" fill="none" extrusionOk="0">
                  <a:moveTo>
                    <a:pt x="0" y="0"/>
                  </a:moveTo>
                  <a:lnTo>
                    <a:pt x="1815" y="2521"/>
                  </a:lnTo>
                  <a:lnTo>
                    <a:pt x="0" y="5075"/>
                  </a:lnTo>
                  <a:lnTo>
                    <a:pt x="1815" y="7528"/>
                  </a:lnTo>
                  <a:lnTo>
                    <a:pt x="0" y="10048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995000" y="2650375"/>
              <a:ext cx="126050" cy="114300"/>
            </a:xfrm>
            <a:custGeom>
              <a:avLst/>
              <a:gdLst/>
              <a:ahLst/>
              <a:cxnLst/>
              <a:rect l="l" t="t" r="r" b="b"/>
              <a:pathLst>
                <a:path w="5042" h="4572" extrusionOk="0">
                  <a:moveTo>
                    <a:pt x="2521" y="1"/>
                  </a:moveTo>
                  <a:cubicBezTo>
                    <a:pt x="1110" y="1"/>
                    <a:pt x="1" y="1009"/>
                    <a:pt x="1" y="2286"/>
                  </a:cubicBezTo>
                  <a:cubicBezTo>
                    <a:pt x="1" y="3563"/>
                    <a:pt x="1110" y="4571"/>
                    <a:pt x="2521" y="4571"/>
                  </a:cubicBezTo>
                  <a:cubicBezTo>
                    <a:pt x="3933" y="4571"/>
                    <a:pt x="5042" y="3563"/>
                    <a:pt x="5042" y="2286"/>
                  </a:cubicBezTo>
                  <a:cubicBezTo>
                    <a:pt x="5042" y="1009"/>
                    <a:pt x="3933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7012200" y="27856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5" y="0"/>
                  </a:moveTo>
                  <a:lnTo>
                    <a:pt x="0" y="2554"/>
                  </a:lnTo>
                  <a:lnTo>
                    <a:pt x="1815" y="5108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7076050" y="27856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5" y="0"/>
                  </a:moveTo>
                  <a:lnTo>
                    <a:pt x="1" y="2554"/>
                  </a:lnTo>
                  <a:lnTo>
                    <a:pt x="1815" y="5108"/>
                  </a:lnTo>
                  <a:lnTo>
                    <a:pt x="1" y="7528"/>
                  </a:lnTo>
                  <a:lnTo>
                    <a:pt x="1815" y="10048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7009675" y="2694900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21" y="1"/>
                  </a:moveTo>
                  <a:cubicBezTo>
                    <a:pt x="1143" y="1"/>
                    <a:pt x="1" y="1043"/>
                    <a:pt x="1" y="2286"/>
                  </a:cubicBezTo>
                  <a:cubicBezTo>
                    <a:pt x="1" y="3563"/>
                    <a:pt x="1143" y="4605"/>
                    <a:pt x="2521" y="4605"/>
                  </a:cubicBezTo>
                  <a:cubicBezTo>
                    <a:pt x="3933" y="4605"/>
                    <a:pt x="5075" y="3563"/>
                    <a:pt x="5075" y="2286"/>
                  </a:cubicBezTo>
                  <a:cubicBezTo>
                    <a:pt x="5075" y="1043"/>
                    <a:pt x="3933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5566300" y="2762950"/>
              <a:ext cx="45400" cy="308375"/>
            </a:xfrm>
            <a:custGeom>
              <a:avLst/>
              <a:gdLst/>
              <a:ahLst/>
              <a:cxnLst/>
              <a:rect l="l" t="t" r="r" b="b"/>
              <a:pathLst>
                <a:path w="1816" h="12335" fill="none" extrusionOk="0">
                  <a:moveTo>
                    <a:pt x="1816" y="1"/>
                  </a:moveTo>
                  <a:lnTo>
                    <a:pt x="1" y="2555"/>
                  </a:lnTo>
                  <a:lnTo>
                    <a:pt x="1816" y="5109"/>
                  </a:lnTo>
                  <a:lnTo>
                    <a:pt x="1" y="7529"/>
                  </a:lnTo>
                  <a:lnTo>
                    <a:pt x="1816" y="10049"/>
                  </a:lnTo>
                  <a:lnTo>
                    <a:pt x="1" y="1233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5631000" y="2762950"/>
              <a:ext cx="44550" cy="308375"/>
            </a:xfrm>
            <a:custGeom>
              <a:avLst/>
              <a:gdLst/>
              <a:ahLst/>
              <a:cxnLst/>
              <a:rect l="l" t="t" r="r" b="b"/>
              <a:pathLst>
                <a:path w="1782" h="12335" fill="none" extrusionOk="0">
                  <a:moveTo>
                    <a:pt x="1782" y="1"/>
                  </a:moveTo>
                  <a:lnTo>
                    <a:pt x="1" y="2555"/>
                  </a:lnTo>
                  <a:lnTo>
                    <a:pt x="1782" y="5109"/>
                  </a:lnTo>
                  <a:lnTo>
                    <a:pt x="1" y="7529"/>
                  </a:lnTo>
                  <a:lnTo>
                    <a:pt x="1782" y="10049"/>
                  </a:lnTo>
                  <a:lnTo>
                    <a:pt x="1" y="1233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5563800" y="2672225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54" y="0"/>
                  </a:moveTo>
                  <a:cubicBezTo>
                    <a:pt x="1143" y="0"/>
                    <a:pt x="0" y="1042"/>
                    <a:pt x="0" y="2319"/>
                  </a:cubicBezTo>
                  <a:cubicBezTo>
                    <a:pt x="0" y="3563"/>
                    <a:pt x="1143" y="4604"/>
                    <a:pt x="2554" y="4604"/>
                  </a:cubicBezTo>
                  <a:cubicBezTo>
                    <a:pt x="3932" y="4604"/>
                    <a:pt x="5075" y="3563"/>
                    <a:pt x="5075" y="2319"/>
                  </a:cubicBezTo>
                  <a:cubicBezTo>
                    <a:pt x="5075" y="1042"/>
                    <a:pt x="3932" y="0"/>
                    <a:pt x="2554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5993950" y="27436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781" y="1"/>
                  </a:moveTo>
                  <a:lnTo>
                    <a:pt x="0" y="2555"/>
                  </a:lnTo>
                  <a:lnTo>
                    <a:pt x="1781" y="5075"/>
                  </a:lnTo>
                  <a:lnTo>
                    <a:pt x="0" y="7529"/>
                  </a:lnTo>
                  <a:lnTo>
                    <a:pt x="1781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6057800" y="27436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5990575" y="2652900"/>
              <a:ext cx="126900" cy="114275"/>
            </a:xfrm>
            <a:custGeom>
              <a:avLst/>
              <a:gdLst/>
              <a:ahLst/>
              <a:cxnLst/>
              <a:rect l="l" t="t" r="r" b="b"/>
              <a:pathLst>
                <a:path w="5076" h="4571" extrusionOk="0">
                  <a:moveTo>
                    <a:pt x="2555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571"/>
                    <a:pt x="2555" y="4571"/>
                  </a:cubicBezTo>
                  <a:cubicBezTo>
                    <a:pt x="3933" y="4571"/>
                    <a:pt x="5075" y="3563"/>
                    <a:pt x="5075" y="2286"/>
                  </a:cubicBezTo>
                  <a:cubicBezTo>
                    <a:pt x="5075" y="1009"/>
                    <a:pt x="3933" y="1"/>
                    <a:pt x="2555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5709125" y="27772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6" y="0"/>
                  </a:moveTo>
                  <a:lnTo>
                    <a:pt x="1" y="2554"/>
                  </a:lnTo>
                  <a:lnTo>
                    <a:pt x="1816" y="5075"/>
                  </a:lnTo>
                  <a:lnTo>
                    <a:pt x="1" y="7528"/>
                  </a:lnTo>
                  <a:lnTo>
                    <a:pt x="1816" y="10048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5772975" y="27772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6" y="0"/>
                  </a:moveTo>
                  <a:lnTo>
                    <a:pt x="1" y="2554"/>
                  </a:lnTo>
                  <a:lnTo>
                    <a:pt x="1816" y="5075"/>
                  </a:lnTo>
                  <a:lnTo>
                    <a:pt x="1" y="7528"/>
                  </a:lnTo>
                  <a:lnTo>
                    <a:pt x="1816" y="10048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5706625" y="2686500"/>
              <a:ext cx="126025" cy="115125"/>
            </a:xfrm>
            <a:custGeom>
              <a:avLst/>
              <a:gdLst/>
              <a:ahLst/>
              <a:cxnLst/>
              <a:rect l="l" t="t" r="r" b="b"/>
              <a:pathLst>
                <a:path w="5041" h="4605" extrusionOk="0">
                  <a:moveTo>
                    <a:pt x="2521" y="1"/>
                  </a:moveTo>
                  <a:cubicBezTo>
                    <a:pt x="1109" y="1"/>
                    <a:pt x="0" y="1009"/>
                    <a:pt x="0" y="2286"/>
                  </a:cubicBezTo>
                  <a:cubicBezTo>
                    <a:pt x="0" y="3563"/>
                    <a:pt x="1109" y="4605"/>
                    <a:pt x="2521" y="4605"/>
                  </a:cubicBezTo>
                  <a:cubicBezTo>
                    <a:pt x="3932" y="4605"/>
                    <a:pt x="5041" y="3563"/>
                    <a:pt x="5041" y="2286"/>
                  </a:cubicBezTo>
                  <a:cubicBezTo>
                    <a:pt x="5041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6870225" y="2766325"/>
              <a:ext cx="45375" cy="307500"/>
            </a:xfrm>
            <a:custGeom>
              <a:avLst/>
              <a:gdLst/>
              <a:ahLst/>
              <a:cxnLst/>
              <a:rect l="l" t="t" r="r" b="b"/>
              <a:pathLst>
                <a:path w="1815" h="12300" fill="none" extrusionOk="0">
                  <a:moveTo>
                    <a:pt x="1815" y="0"/>
                  </a:moveTo>
                  <a:lnTo>
                    <a:pt x="0" y="2521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6934075" y="2766325"/>
              <a:ext cx="45375" cy="307500"/>
            </a:xfrm>
            <a:custGeom>
              <a:avLst/>
              <a:gdLst/>
              <a:ahLst/>
              <a:cxnLst/>
              <a:rect l="l" t="t" r="r" b="b"/>
              <a:pathLst>
                <a:path w="1815" h="12300" fill="none" extrusionOk="0">
                  <a:moveTo>
                    <a:pt x="1815" y="0"/>
                  </a:moveTo>
                  <a:lnTo>
                    <a:pt x="0" y="2521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6867700" y="2675575"/>
              <a:ext cx="126050" cy="114300"/>
            </a:xfrm>
            <a:custGeom>
              <a:avLst/>
              <a:gdLst/>
              <a:ahLst/>
              <a:cxnLst/>
              <a:rect l="l" t="t" r="r" b="b"/>
              <a:pathLst>
                <a:path w="5042" h="4572" extrusionOk="0">
                  <a:moveTo>
                    <a:pt x="2521" y="1"/>
                  </a:moveTo>
                  <a:cubicBezTo>
                    <a:pt x="1109" y="1"/>
                    <a:pt x="0" y="1009"/>
                    <a:pt x="0" y="2286"/>
                  </a:cubicBezTo>
                  <a:cubicBezTo>
                    <a:pt x="0" y="3563"/>
                    <a:pt x="1109" y="4571"/>
                    <a:pt x="2521" y="4571"/>
                  </a:cubicBezTo>
                  <a:cubicBezTo>
                    <a:pt x="3932" y="4571"/>
                    <a:pt x="5041" y="3563"/>
                    <a:pt x="5041" y="2286"/>
                  </a:cubicBezTo>
                  <a:cubicBezTo>
                    <a:pt x="5041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570750" y="2777250"/>
              <a:ext cx="44550" cy="307500"/>
            </a:xfrm>
            <a:custGeom>
              <a:avLst/>
              <a:gdLst/>
              <a:ahLst/>
              <a:cxnLst/>
              <a:rect l="l" t="t" r="r" b="b"/>
              <a:pathLst>
                <a:path w="1782" h="12300" fill="none" extrusionOk="0">
                  <a:moveTo>
                    <a:pt x="1781" y="0"/>
                  </a:moveTo>
                  <a:lnTo>
                    <a:pt x="0" y="2554"/>
                  </a:lnTo>
                  <a:lnTo>
                    <a:pt x="1781" y="5075"/>
                  </a:lnTo>
                  <a:lnTo>
                    <a:pt x="0" y="7528"/>
                  </a:lnTo>
                  <a:lnTo>
                    <a:pt x="1781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4634600" y="2777250"/>
              <a:ext cx="45375" cy="307500"/>
            </a:xfrm>
            <a:custGeom>
              <a:avLst/>
              <a:gdLst/>
              <a:ahLst/>
              <a:cxnLst/>
              <a:rect l="l" t="t" r="r" b="b"/>
              <a:pathLst>
                <a:path w="1815" h="12300" fill="none" extrusionOk="0">
                  <a:moveTo>
                    <a:pt x="1815" y="0"/>
                  </a:moveTo>
                  <a:lnTo>
                    <a:pt x="0" y="2554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4568225" y="2686500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1"/>
                  </a:moveTo>
                  <a:cubicBezTo>
                    <a:pt x="1109" y="1"/>
                    <a:pt x="0" y="1009"/>
                    <a:pt x="0" y="2286"/>
                  </a:cubicBezTo>
                  <a:cubicBezTo>
                    <a:pt x="0" y="3563"/>
                    <a:pt x="1109" y="4605"/>
                    <a:pt x="2521" y="4605"/>
                  </a:cubicBezTo>
                  <a:cubicBezTo>
                    <a:pt x="3899" y="4605"/>
                    <a:pt x="5041" y="3563"/>
                    <a:pt x="5041" y="2286"/>
                  </a:cubicBezTo>
                  <a:cubicBezTo>
                    <a:pt x="5041" y="1009"/>
                    <a:pt x="3899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4001125" y="27663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5" y="0"/>
                  </a:moveTo>
                  <a:lnTo>
                    <a:pt x="0" y="2521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4064975" y="27663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5" y="0"/>
                  </a:moveTo>
                  <a:lnTo>
                    <a:pt x="0" y="2521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3998600" y="2675575"/>
              <a:ext cx="126875" cy="114300"/>
            </a:xfrm>
            <a:custGeom>
              <a:avLst/>
              <a:gdLst/>
              <a:ahLst/>
              <a:cxnLst/>
              <a:rect l="l" t="t" r="r" b="b"/>
              <a:pathLst>
                <a:path w="5075" h="4572" extrusionOk="0">
                  <a:moveTo>
                    <a:pt x="2521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571"/>
                    <a:pt x="2521" y="4571"/>
                  </a:cubicBezTo>
                  <a:cubicBezTo>
                    <a:pt x="3932" y="4571"/>
                    <a:pt x="5075" y="3563"/>
                    <a:pt x="5075" y="2286"/>
                  </a:cubicBezTo>
                  <a:cubicBezTo>
                    <a:pt x="5075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7165950" y="27436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7229800" y="27436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7163425" y="2652900"/>
              <a:ext cx="126875" cy="114275"/>
            </a:xfrm>
            <a:custGeom>
              <a:avLst/>
              <a:gdLst/>
              <a:ahLst/>
              <a:cxnLst/>
              <a:rect l="l" t="t" r="r" b="b"/>
              <a:pathLst>
                <a:path w="5075" h="4571" extrusionOk="0">
                  <a:moveTo>
                    <a:pt x="2521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571"/>
                    <a:pt x="2521" y="4571"/>
                  </a:cubicBezTo>
                  <a:cubicBezTo>
                    <a:pt x="3932" y="4571"/>
                    <a:pt x="5075" y="3563"/>
                    <a:pt x="5075" y="2286"/>
                  </a:cubicBezTo>
                  <a:cubicBezTo>
                    <a:pt x="5075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4143100" y="27545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"/>
                  </a:moveTo>
                  <a:lnTo>
                    <a:pt x="1" y="2555"/>
                  </a:lnTo>
                  <a:lnTo>
                    <a:pt x="1815" y="5109"/>
                  </a:lnTo>
                  <a:lnTo>
                    <a:pt x="1" y="7528"/>
                  </a:lnTo>
                  <a:lnTo>
                    <a:pt x="1815" y="10049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4207800" y="2754550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781" y="1"/>
                  </a:moveTo>
                  <a:lnTo>
                    <a:pt x="0" y="2555"/>
                  </a:lnTo>
                  <a:lnTo>
                    <a:pt x="1781" y="5109"/>
                  </a:lnTo>
                  <a:lnTo>
                    <a:pt x="0" y="7528"/>
                  </a:lnTo>
                  <a:lnTo>
                    <a:pt x="1781" y="10049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4140575" y="2663825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55" y="0"/>
                  </a:moveTo>
                  <a:cubicBezTo>
                    <a:pt x="1143" y="0"/>
                    <a:pt x="1" y="1042"/>
                    <a:pt x="1" y="2286"/>
                  </a:cubicBezTo>
                  <a:cubicBezTo>
                    <a:pt x="1" y="3563"/>
                    <a:pt x="1143" y="4604"/>
                    <a:pt x="2555" y="4604"/>
                  </a:cubicBezTo>
                  <a:cubicBezTo>
                    <a:pt x="3933" y="4604"/>
                    <a:pt x="5075" y="3563"/>
                    <a:pt x="5075" y="2286"/>
                  </a:cubicBezTo>
                  <a:cubicBezTo>
                    <a:pt x="5075" y="1042"/>
                    <a:pt x="3933" y="0"/>
                    <a:pt x="2555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6562725" y="27772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5" y="0"/>
                  </a:moveTo>
                  <a:lnTo>
                    <a:pt x="0" y="2554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6626575" y="27772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5" y="0"/>
                  </a:moveTo>
                  <a:lnTo>
                    <a:pt x="0" y="2554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6560200" y="2686500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21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605"/>
                    <a:pt x="2521" y="4605"/>
                  </a:cubicBezTo>
                  <a:cubicBezTo>
                    <a:pt x="3932" y="4605"/>
                    <a:pt x="5075" y="3563"/>
                    <a:pt x="5075" y="2286"/>
                  </a:cubicBezTo>
                  <a:cubicBezTo>
                    <a:pt x="5075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4866475" y="27436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4930325" y="27436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4863950" y="2652900"/>
              <a:ext cx="126050" cy="114275"/>
            </a:xfrm>
            <a:custGeom>
              <a:avLst/>
              <a:gdLst/>
              <a:ahLst/>
              <a:cxnLst/>
              <a:rect l="l" t="t" r="r" b="b"/>
              <a:pathLst>
                <a:path w="5042" h="4571" extrusionOk="0">
                  <a:moveTo>
                    <a:pt x="2521" y="1"/>
                  </a:moveTo>
                  <a:cubicBezTo>
                    <a:pt x="1109" y="1"/>
                    <a:pt x="0" y="1009"/>
                    <a:pt x="0" y="2286"/>
                  </a:cubicBezTo>
                  <a:cubicBezTo>
                    <a:pt x="0" y="3563"/>
                    <a:pt x="1109" y="4571"/>
                    <a:pt x="2521" y="4571"/>
                  </a:cubicBezTo>
                  <a:cubicBezTo>
                    <a:pt x="3932" y="4571"/>
                    <a:pt x="5041" y="3563"/>
                    <a:pt x="5041" y="2286"/>
                  </a:cubicBezTo>
                  <a:cubicBezTo>
                    <a:pt x="5041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4373300" y="27545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"/>
                  </a:moveTo>
                  <a:lnTo>
                    <a:pt x="1815" y="2555"/>
                  </a:lnTo>
                  <a:lnTo>
                    <a:pt x="1" y="5109"/>
                  </a:lnTo>
                  <a:lnTo>
                    <a:pt x="1815" y="7528"/>
                  </a:lnTo>
                  <a:lnTo>
                    <a:pt x="1" y="10049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4309450" y="2754550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" y="1"/>
                  </a:moveTo>
                  <a:lnTo>
                    <a:pt x="1782" y="2555"/>
                  </a:lnTo>
                  <a:lnTo>
                    <a:pt x="1" y="5109"/>
                  </a:lnTo>
                  <a:lnTo>
                    <a:pt x="1782" y="7528"/>
                  </a:lnTo>
                  <a:lnTo>
                    <a:pt x="1" y="10049"/>
                  </a:lnTo>
                  <a:lnTo>
                    <a:pt x="1782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4294325" y="2663825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21" y="0"/>
                  </a:moveTo>
                  <a:cubicBezTo>
                    <a:pt x="1143" y="0"/>
                    <a:pt x="1" y="1042"/>
                    <a:pt x="1" y="2286"/>
                  </a:cubicBezTo>
                  <a:cubicBezTo>
                    <a:pt x="1" y="3563"/>
                    <a:pt x="1143" y="4604"/>
                    <a:pt x="2521" y="4604"/>
                  </a:cubicBezTo>
                  <a:cubicBezTo>
                    <a:pt x="3933" y="4604"/>
                    <a:pt x="5075" y="3563"/>
                    <a:pt x="5075" y="2286"/>
                  </a:cubicBezTo>
                  <a:cubicBezTo>
                    <a:pt x="5075" y="1042"/>
                    <a:pt x="3933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3859125" y="2754550"/>
              <a:ext cx="44575" cy="307525"/>
            </a:xfrm>
            <a:custGeom>
              <a:avLst/>
              <a:gdLst/>
              <a:ahLst/>
              <a:cxnLst/>
              <a:rect l="l" t="t" r="r" b="b"/>
              <a:pathLst>
                <a:path w="1783" h="12301" fill="none" extrusionOk="0">
                  <a:moveTo>
                    <a:pt x="1782" y="1"/>
                  </a:moveTo>
                  <a:lnTo>
                    <a:pt x="1" y="2555"/>
                  </a:lnTo>
                  <a:lnTo>
                    <a:pt x="1782" y="5109"/>
                  </a:lnTo>
                  <a:lnTo>
                    <a:pt x="1" y="7528"/>
                  </a:lnTo>
                  <a:lnTo>
                    <a:pt x="1782" y="10049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3922975" y="27545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6" y="1"/>
                  </a:moveTo>
                  <a:lnTo>
                    <a:pt x="1" y="2555"/>
                  </a:lnTo>
                  <a:lnTo>
                    <a:pt x="1816" y="5109"/>
                  </a:lnTo>
                  <a:lnTo>
                    <a:pt x="1" y="7528"/>
                  </a:lnTo>
                  <a:lnTo>
                    <a:pt x="1816" y="10049"/>
                  </a:lnTo>
                  <a:lnTo>
                    <a:pt x="1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3856625" y="2663825"/>
              <a:ext cx="126025" cy="115125"/>
            </a:xfrm>
            <a:custGeom>
              <a:avLst/>
              <a:gdLst/>
              <a:ahLst/>
              <a:cxnLst/>
              <a:rect l="l" t="t" r="r" b="b"/>
              <a:pathLst>
                <a:path w="5041" h="4605" extrusionOk="0">
                  <a:moveTo>
                    <a:pt x="2521" y="0"/>
                  </a:moveTo>
                  <a:cubicBezTo>
                    <a:pt x="1109" y="0"/>
                    <a:pt x="0" y="1042"/>
                    <a:pt x="0" y="2286"/>
                  </a:cubicBezTo>
                  <a:cubicBezTo>
                    <a:pt x="0" y="3563"/>
                    <a:pt x="1109" y="4604"/>
                    <a:pt x="2521" y="4604"/>
                  </a:cubicBezTo>
                  <a:cubicBezTo>
                    <a:pt x="3898" y="4604"/>
                    <a:pt x="5041" y="3563"/>
                    <a:pt x="5041" y="2286"/>
                  </a:cubicBezTo>
                  <a:cubicBezTo>
                    <a:pt x="5041" y="1042"/>
                    <a:pt x="3898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3585250" y="27772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815" y="0"/>
                  </a:moveTo>
                  <a:lnTo>
                    <a:pt x="0" y="2554"/>
                  </a:lnTo>
                  <a:lnTo>
                    <a:pt x="1815" y="5075"/>
                  </a:lnTo>
                  <a:lnTo>
                    <a:pt x="0" y="7528"/>
                  </a:lnTo>
                  <a:lnTo>
                    <a:pt x="1815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3649950" y="2777250"/>
              <a:ext cx="44550" cy="307500"/>
            </a:xfrm>
            <a:custGeom>
              <a:avLst/>
              <a:gdLst/>
              <a:ahLst/>
              <a:cxnLst/>
              <a:rect l="l" t="t" r="r" b="b"/>
              <a:pathLst>
                <a:path w="1782" h="12300" fill="none" extrusionOk="0">
                  <a:moveTo>
                    <a:pt x="1781" y="0"/>
                  </a:moveTo>
                  <a:lnTo>
                    <a:pt x="0" y="2554"/>
                  </a:lnTo>
                  <a:lnTo>
                    <a:pt x="1781" y="5075"/>
                  </a:lnTo>
                  <a:lnTo>
                    <a:pt x="0" y="7528"/>
                  </a:lnTo>
                  <a:lnTo>
                    <a:pt x="1781" y="10048"/>
                  </a:lnTo>
                  <a:lnTo>
                    <a:pt x="0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3582725" y="2686500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21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605"/>
                    <a:pt x="2521" y="4605"/>
                  </a:cubicBezTo>
                  <a:cubicBezTo>
                    <a:pt x="3933" y="4605"/>
                    <a:pt x="5075" y="3563"/>
                    <a:pt x="5075" y="2286"/>
                  </a:cubicBezTo>
                  <a:cubicBezTo>
                    <a:pt x="5075" y="1009"/>
                    <a:pt x="3933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6331675" y="27663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" y="0"/>
                  </a:moveTo>
                  <a:lnTo>
                    <a:pt x="1815" y="2521"/>
                  </a:lnTo>
                  <a:lnTo>
                    <a:pt x="1" y="5075"/>
                  </a:lnTo>
                  <a:lnTo>
                    <a:pt x="1815" y="7528"/>
                  </a:lnTo>
                  <a:lnTo>
                    <a:pt x="1" y="10048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6267825" y="27663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" y="0"/>
                  </a:moveTo>
                  <a:lnTo>
                    <a:pt x="1815" y="2521"/>
                  </a:lnTo>
                  <a:lnTo>
                    <a:pt x="1" y="5075"/>
                  </a:lnTo>
                  <a:lnTo>
                    <a:pt x="1815" y="7528"/>
                  </a:lnTo>
                  <a:lnTo>
                    <a:pt x="1" y="10048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6252700" y="2675575"/>
              <a:ext cx="126900" cy="114300"/>
            </a:xfrm>
            <a:custGeom>
              <a:avLst/>
              <a:gdLst/>
              <a:ahLst/>
              <a:cxnLst/>
              <a:rect l="l" t="t" r="r" b="b"/>
              <a:pathLst>
                <a:path w="5076" h="4572" extrusionOk="0">
                  <a:moveTo>
                    <a:pt x="2555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571"/>
                    <a:pt x="2555" y="4571"/>
                  </a:cubicBezTo>
                  <a:cubicBezTo>
                    <a:pt x="3933" y="4571"/>
                    <a:pt x="5075" y="3563"/>
                    <a:pt x="5075" y="2286"/>
                  </a:cubicBezTo>
                  <a:cubicBezTo>
                    <a:pt x="5075" y="1009"/>
                    <a:pt x="3933" y="1"/>
                    <a:pt x="2555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5204200" y="27436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"/>
                  </a:moveTo>
                  <a:lnTo>
                    <a:pt x="1816" y="2555"/>
                  </a:lnTo>
                  <a:lnTo>
                    <a:pt x="1" y="5075"/>
                  </a:lnTo>
                  <a:lnTo>
                    <a:pt x="1816" y="7529"/>
                  </a:lnTo>
                  <a:lnTo>
                    <a:pt x="1" y="10049"/>
                  </a:lnTo>
                  <a:lnTo>
                    <a:pt x="1816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5140350" y="27436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"/>
                  </a:moveTo>
                  <a:lnTo>
                    <a:pt x="1815" y="2555"/>
                  </a:lnTo>
                  <a:lnTo>
                    <a:pt x="1" y="5075"/>
                  </a:lnTo>
                  <a:lnTo>
                    <a:pt x="1815" y="7529"/>
                  </a:lnTo>
                  <a:lnTo>
                    <a:pt x="1" y="10049"/>
                  </a:lnTo>
                  <a:lnTo>
                    <a:pt x="1815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5126075" y="2652900"/>
              <a:ext cx="126050" cy="114275"/>
            </a:xfrm>
            <a:custGeom>
              <a:avLst/>
              <a:gdLst/>
              <a:ahLst/>
              <a:cxnLst/>
              <a:rect l="l" t="t" r="r" b="b"/>
              <a:pathLst>
                <a:path w="5042" h="4571" extrusionOk="0">
                  <a:moveTo>
                    <a:pt x="2521" y="1"/>
                  </a:moveTo>
                  <a:cubicBezTo>
                    <a:pt x="1109" y="1"/>
                    <a:pt x="0" y="1009"/>
                    <a:pt x="0" y="2286"/>
                  </a:cubicBezTo>
                  <a:cubicBezTo>
                    <a:pt x="0" y="3563"/>
                    <a:pt x="1109" y="4571"/>
                    <a:pt x="2521" y="4571"/>
                  </a:cubicBezTo>
                  <a:cubicBezTo>
                    <a:pt x="3932" y="4571"/>
                    <a:pt x="5041" y="3563"/>
                    <a:pt x="5041" y="2286"/>
                  </a:cubicBezTo>
                  <a:cubicBezTo>
                    <a:pt x="5041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3507950" y="27209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"/>
                  </a:moveTo>
                  <a:lnTo>
                    <a:pt x="1815" y="2555"/>
                  </a:lnTo>
                  <a:lnTo>
                    <a:pt x="1" y="5075"/>
                  </a:lnTo>
                  <a:lnTo>
                    <a:pt x="1815" y="7528"/>
                  </a:lnTo>
                  <a:lnTo>
                    <a:pt x="1" y="10049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3444100" y="27209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"/>
                  </a:moveTo>
                  <a:lnTo>
                    <a:pt x="1815" y="2555"/>
                  </a:lnTo>
                  <a:lnTo>
                    <a:pt x="1" y="5075"/>
                  </a:lnTo>
                  <a:lnTo>
                    <a:pt x="1815" y="7528"/>
                  </a:lnTo>
                  <a:lnTo>
                    <a:pt x="1" y="10049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3428975" y="2630225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55" y="0"/>
                  </a:moveTo>
                  <a:cubicBezTo>
                    <a:pt x="1143" y="0"/>
                    <a:pt x="1" y="1008"/>
                    <a:pt x="1" y="2285"/>
                  </a:cubicBezTo>
                  <a:cubicBezTo>
                    <a:pt x="1" y="3562"/>
                    <a:pt x="1143" y="4604"/>
                    <a:pt x="2555" y="4604"/>
                  </a:cubicBezTo>
                  <a:cubicBezTo>
                    <a:pt x="3933" y="4604"/>
                    <a:pt x="5075" y="3562"/>
                    <a:pt x="5075" y="2285"/>
                  </a:cubicBezTo>
                  <a:cubicBezTo>
                    <a:pt x="5075" y="1008"/>
                    <a:pt x="3933" y="0"/>
                    <a:pt x="2555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5511700" y="27663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" y="0"/>
                  </a:moveTo>
                  <a:lnTo>
                    <a:pt x="1815" y="2521"/>
                  </a:lnTo>
                  <a:lnTo>
                    <a:pt x="1" y="5075"/>
                  </a:lnTo>
                  <a:lnTo>
                    <a:pt x="1815" y="7528"/>
                  </a:lnTo>
                  <a:lnTo>
                    <a:pt x="1" y="10048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5447850" y="27663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0" y="0"/>
                  </a:moveTo>
                  <a:lnTo>
                    <a:pt x="1815" y="2521"/>
                  </a:lnTo>
                  <a:lnTo>
                    <a:pt x="0" y="5075"/>
                  </a:lnTo>
                  <a:lnTo>
                    <a:pt x="1815" y="7528"/>
                  </a:lnTo>
                  <a:lnTo>
                    <a:pt x="0" y="10048"/>
                  </a:lnTo>
                  <a:lnTo>
                    <a:pt x="1815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5432725" y="2675575"/>
              <a:ext cx="126900" cy="114300"/>
            </a:xfrm>
            <a:custGeom>
              <a:avLst/>
              <a:gdLst/>
              <a:ahLst/>
              <a:cxnLst/>
              <a:rect l="l" t="t" r="r" b="b"/>
              <a:pathLst>
                <a:path w="5076" h="4572" extrusionOk="0">
                  <a:moveTo>
                    <a:pt x="2555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571"/>
                    <a:pt x="2555" y="4571"/>
                  </a:cubicBezTo>
                  <a:cubicBezTo>
                    <a:pt x="3932" y="4571"/>
                    <a:pt x="5075" y="3563"/>
                    <a:pt x="5075" y="2286"/>
                  </a:cubicBezTo>
                  <a:cubicBezTo>
                    <a:pt x="5075" y="1009"/>
                    <a:pt x="3932" y="1"/>
                    <a:pt x="2555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4427925" y="27436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4491775" y="27436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"/>
                  </a:moveTo>
                  <a:lnTo>
                    <a:pt x="0" y="2555"/>
                  </a:lnTo>
                  <a:lnTo>
                    <a:pt x="1815" y="5075"/>
                  </a:lnTo>
                  <a:lnTo>
                    <a:pt x="0" y="7529"/>
                  </a:lnTo>
                  <a:lnTo>
                    <a:pt x="1815" y="10049"/>
                  </a:lnTo>
                  <a:lnTo>
                    <a:pt x="0" y="1230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4425400" y="2652900"/>
              <a:ext cx="126875" cy="114275"/>
            </a:xfrm>
            <a:custGeom>
              <a:avLst/>
              <a:gdLst/>
              <a:ahLst/>
              <a:cxnLst/>
              <a:rect l="l" t="t" r="r" b="b"/>
              <a:pathLst>
                <a:path w="5075" h="4571" extrusionOk="0">
                  <a:moveTo>
                    <a:pt x="2521" y="1"/>
                  </a:moveTo>
                  <a:cubicBezTo>
                    <a:pt x="1143" y="1"/>
                    <a:pt x="0" y="1009"/>
                    <a:pt x="0" y="2286"/>
                  </a:cubicBezTo>
                  <a:cubicBezTo>
                    <a:pt x="0" y="3563"/>
                    <a:pt x="1143" y="4571"/>
                    <a:pt x="2521" y="4571"/>
                  </a:cubicBezTo>
                  <a:cubicBezTo>
                    <a:pt x="3932" y="4571"/>
                    <a:pt x="5075" y="3563"/>
                    <a:pt x="5075" y="2286"/>
                  </a:cubicBezTo>
                  <a:cubicBezTo>
                    <a:pt x="5075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3716300" y="2731875"/>
              <a:ext cx="45400" cy="308350"/>
            </a:xfrm>
            <a:custGeom>
              <a:avLst/>
              <a:gdLst/>
              <a:ahLst/>
              <a:cxnLst/>
              <a:rect l="l" t="t" r="r" b="b"/>
              <a:pathLst>
                <a:path w="1816" h="12334" fill="none" extrusionOk="0">
                  <a:moveTo>
                    <a:pt x="1816" y="0"/>
                  </a:moveTo>
                  <a:lnTo>
                    <a:pt x="1" y="2554"/>
                  </a:lnTo>
                  <a:lnTo>
                    <a:pt x="1816" y="5109"/>
                  </a:lnTo>
                  <a:lnTo>
                    <a:pt x="1" y="7528"/>
                  </a:lnTo>
                  <a:lnTo>
                    <a:pt x="1816" y="10049"/>
                  </a:lnTo>
                  <a:lnTo>
                    <a:pt x="1" y="1233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3780175" y="2731875"/>
              <a:ext cx="45375" cy="308350"/>
            </a:xfrm>
            <a:custGeom>
              <a:avLst/>
              <a:gdLst/>
              <a:ahLst/>
              <a:cxnLst/>
              <a:rect l="l" t="t" r="r" b="b"/>
              <a:pathLst>
                <a:path w="1815" h="12334" fill="none" extrusionOk="0">
                  <a:moveTo>
                    <a:pt x="1815" y="0"/>
                  </a:moveTo>
                  <a:lnTo>
                    <a:pt x="0" y="2554"/>
                  </a:lnTo>
                  <a:lnTo>
                    <a:pt x="1815" y="5109"/>
                  </a:lnTo>
                  <a:lnTo>
                    <a:pt x="0" y="7528"/>
                  </a:lnTo>
                  <a:lnTo>
                    <a:pt x="1815" y="10049"/>
                  </a:lnTo>
                  <a:lnTo>
                    <a:pt x="0" y="1233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3713800" y="2641150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21" y="0"/>
                  </a:moveTo>
                  <a:cubicBezTo>
                    <a:pt x="1143" y="0"/>
                    <a:pt x="0" y="1042"/>
                    <a:pt x="0" y="2319"/>
                  </a:cubicBezTo>
                  <a:cubicBezTo>
                    <a:pt x="0" y="3562"/>
                    <a:pt x="1143" y="4604"/>
                    <a:pt x="2521" y="4604"/>
                  </a:cubicBezTo>
                  <a:cubicBezTo>
                    <a:pt x="3932" y="4604"/>
                    <a:pt x="5075" y="3562"/>
                    <a:pt x="5075" y="2319"/>
                  </a:cubicBezTo>
                  <a:cubicBezTo>
                    <a:pt x="5075" y="1042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4789175" y="2766325"/>
              <a:ext cx="44550" cy="307500"/>
            </a:xfrm>
            <a:custGeom>
              <a:avLst/>
              <a:gdLst/>
              <a:ahLst/>
              <a:cxnLst/>
              <a:rect l="l" t="t" r="r" b="b"/>
              <a:pathLst>
                <a:path w="1782" h="12300" fill="none" extrusionOk="0">
                  <a:moveTo>
                    <a:pt x="1" y="0"/>
                  </a:moveTo>
                  <a:lnTo>
                    <a:pt x="1782" y="2521"/>
                  </a:lnTo>
                  <a:lnTo>
                    <a:pt x="1" y="5075"/>
                  </a:lnTo>
                  <a:lnTo>
                    <a:pt x="1782" y="7528"/>
                  </a:lnTo>
                  <a:lnTo>
                    <a:pt x="1" y="10048"/>
                  </a:lnTo>
                  <a:lnTo>
                    <a:pt x="1782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4724475" y="2766325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1" y="0"/>
                  </a:moveTo>
                  <a:lnTo>
                    <a:pt x="1816" y="2521"/>
                  </a:lnTo>
                  <a:lnTo>
                    <a:pt x="1" y="5075"/>
                  </a:lnTo>
                  <a:lnTo>
                    <a:pt x="1816" y="7528"/>
                  </a:lnTo>
                  <a:lnTo>
                    <a:pt x="1" y="10048"/>
                  </a:lnTo>
                  <a:lnTo>
                    <a:pt x="1816" y="1230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710200" y="2675575"/>
              <a:ext cx="126900" cy="114300"/>
            </a:xfrm>
            <a:custGeom>
              <a:avLst/>
              <a:gdLst/>
              <a:ahLst/>
              <a:cxnLst/>
              <a:rect l="l" t="t" r="r" b="b"/>
              <a:pathLst>
                <a:path w="5076" h="4572" extrusionOk="0">
                  <a:moveTo>
                    <a:pt x="2521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571"/>
                    <a:pt x="2521" y="4571"/>
                  </a:cubicBezTo>
                  <a:cubicBezTo>
                    <a:pt x="3932" y="4571"/>
                    <a:pt x="5075" y="3563"/>
                    <a:pt x="5075" y="2286"/>
                  </a:cubicBezTo>
                  <a:cubicBezTo>
                    <a:pt x="5075" y="1009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4434625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1"/>
                  </a:moveTo>
                  <a:lnTo>
                    <a:pt x="1816" y="9747"/>
                  </a:lnTo>
                  <a:lnTo>
                    <a:pt x="1" y="7193"/>
                  </a:lnTo>
                  <a:lnTo>
                    <a:pt x="1816" y="4773"/>
                  </a:lnTo>
                  <a:lnTo>
                    <a:pt x="1" y="2253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4370775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1"/>
                  </a:moveTo>
                  <a:lnTo>
                    <a:pt x="1816" y="9747"/>
                  </a:lnTo>
                  <a:lnTo>
                    <a:pt x="1" y="7193"/>
                  </a:lnTo>
                  <a:lnTo>
                    <a:pt x="1816" y="4773"/>
                  </a:lnTo>
                  <a:lnTo>
                    <a:pt x="1" y="2253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4356500" y="3388875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0"/>
                  </a:moveTo>
                  <a:cubicBezTo>
                    <a:pt x="1110" y="0"/>
                    <a:pt x="1" y="1042"/>
                    <a:pt x="1" y="2319"/>
                  </a:cubicBezTo>
                  <a:cubicBezTo>
                    <a:pt x="1" y="3562"/>
                    <a:pt x="1110" y="4604"/>
                    <a:pt x="2521" y="4604"/>
                  </a:cubicBezTo>
                  <a:cubicBezTo>
                    <a:pt x="3932" y="4604"/>
                    <a:pt x="5041" y="3562"/>
                    <a:pt x="5041" y="2319"/>
                  </a:cubicBezTo>
                  <a:cubicBezTo>
                    <a:pt x="5041" y="1042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4577450" y="3093975"/>
              <a:ext cx="45400" cy="308350"/>
            </a:xfrm>
            <a:custGeom>
              <a:avLst/>
              <a:gdLst/>
              <a:ahLst/>
              <a:cxnLst/>
              <a:rect l="l" t="t" r="r" b="b"/>
              <a:pathLst>
                <a:path w="1816" h="12334" fill="none" extrusionOk="0">
                  <a:moveTo>
                    <a:pt x="1" y="12334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806"/>
                  </a:lnTo>
                  <a:lnTo>
                    <a:pt x="1" y="2286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4513600" y="3093975"/>
              <a:ext cx="44550" cy="308350"/>
            </a:xfrm>
            <a:custGeom>
              <a:avLst/>
              <a:gdLst/>
              <a:ahLst/>
              <a:cxnLst/>
              <a:rect l="l" t="t" r="r" b="b"/>
              <a:pathLst>
                <a:path w="1782" h="12334" fill="none" extrusionOk="0">
                  <a:moveTo>
                    <a:pt x="1" y="12334"/>
                  </a:moveTo>
                  <a:lnTo>
                    <a:pt x="1782" y="9780"/>
                  </a:lnTo>
                  <a:lnTo>
                    <a:pt x="1" y="7226"/>
                  </a:lnTo>
                  <a:lnTo>
                    <a:pt x="1782" y="4806"/>
                  </a:lnTo>
                  <a:lnTo>
                    <a:pt x="1" y="2286"/>
                  </a:lnTo>
                  <a:lnTo>
                    <a:pt x="1782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4498475" y="3377950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21" y="0"/>
                  </a:moveTo>
                  <a:cubicBezTo>
                    <a:pt x="1144" y="0"/>
                    <a:pt x="1" y="1042"/>
                    <a:pt x="1" y="2285"/>
                  </a:cubicBezTo>
                  <a:cubicBezTo>
                    <a:pt x="1" y="3562"/>
                    <a:pt x="1144" y="4604"/>
                    <a:pt x="2521" y="4604"/>
                  </a:cubicBezTo>
                  <a:cubicBezTo>
                    <a:pt x="3933" y="4604"/>
                    <a:pt x="5075" y="3562"/>
                    <a:pt x="5075" y="2285"/>
                  </a:cubicBezTo>
                  <a:cubicBezTo>
                    <a:pt x="5075" y="1042"/>
                    <a:pt x="3933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4007850" y="31057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0" y="12301"/>
                  </a:moveTo>
                  <a:lnTo>
                    <a:pt x="1815" y="9747"/>
                  </a:lnTo>
                  <a:lnTo>
                    <a:pt x="0" y="7193"/>
                  </a:lnTo>
                  <a:lnTo>
                    <a:pt x="1815" y="4773"/>
                  </a:lnTo>
                  <a:lnTo>
                    <a:pt x="0" y="2253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3944000" y="31057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0" y="12301"/>
                  </a:moveTo>
                  <a:lnTo>
                    <a:pt x="1815" y="9747"/>
                  </a:lnTo>
                  <a:lnTo>
                    <a:pt x="0" y="7193"/>
                  </a:lnTo>
                  <a:lnTo>
                    <a:pt x="1815" y="4773"/>
                  </a:lnTo>
                  <a:lnTo>
                    <a:pt x="0" y="2253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3928875" y="3388875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54" y="0"/>
                  </a:moveTo>
                  <a:cubicBezTo>
                    <a:pt x="1143" y="0"/>
                    <a:pt x="0" y="1042"/>
                    <a:pt x="0" y="2319"/>
                  </a:cubicBezTo>
                  <a:cubicBezTo>
                    <a:pt x="0" y="3562"/>
                    <a:pt x="1143" y="4604"/>
                    <a:pt x="2554" y="4604"/>
                  </a:cubicBezTo>
                  <a:cubicBezTo>
                    <a:pt x="3932" y="4604"/>
                    <a:pt x="5075" y="3562"/>
                    <a:pt x="5075" y="2319"/>
                  </a:cubicBezTo>
                  <a:cubicBezTo>
                    <a:pt x="5075" y="1042"/>
                    <a:pt x="3932" y="0"/>
                    <a:pt x="2554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5715850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1"/>
                  </a:moveTo>
                  <a:lnTo>
                    <a:pt x="1815" y="9747"/>
                  </a:lnTo>
                  <a:lnTo>
                    <a:pt x="1" y="7193"/>
                  </a:lnTo>
                  <a:lnTo>
                    <a:pt x="1815" y="4773"/>
                  </a:lnTo>
                  <a:lnTo>
                    <a:pt x="1" y="2253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5652000" y="31057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" y="12301"/>
                  </a:moveTo>
                  <a:lnTo>
                    <a:pt x="1782" y="9747"/>
                  </a:lnTo>
                  <a:lnTo>
                    <a:pt x="1" y="7193"/>
                  </a:lnTo>
                  <a:lnTo>
                    <a:pt x="1782" y="4773"/>
                  </a:lnTo>
                  <a:lnTo>
                    <a:pt x="1" y="2253"/>
                  </a:lnTo>
                  <a:lnTo>
                    <a:pt x="1782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5636875" y="3388875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55" y="0"/>
                  </a:moveTo>
                  <a:cubicBezTo>
                    <a:pt x="1143" y="0"/>
                    <a:pt x="1" y="1042"/>
                    <a:pt x="1" y="2319"/>
                  </a:cubicBezTo>
                  <a:cubicBezTo>
                    <a:pt x="1" y="3562"/>
                    <a:pt x="1143" y="4604"/>
                    <a:pt x="2555" y="4604"/>
                  </a:cubicBezTo>
                  <a:cubicBezTo>
                    <a:pt x="3933" y="4604"/>
                    <a:pt x="5075" y="3562"/>
                    <a:pt x="5075" y="2319"/>
                  </a:cubicBezTo>
                  <a:cubicBezTo>
                    <a:pt x="5075" y="1042"/>
                    <a:pt x="3933" y="0"/>
                    <a:pt x="2555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6866025" y="31057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0" y="12301"/>
                  </a:moveTo>
                  <a:lnTo>
                    <a:pt x="1781" y="9747"/>
                  </a:lnTo>
                  <a:lnTo>
                    <a:pt x="0" y="7193"/>
                  </a:lnTo>
                  <a:lnTo>
                    <a:pt x="1781" y="4773"/>
                  </a:lnTo>
                  <a:lnTo>
                    <a:pt x="0" y="2253"/>
                  </a:lnTo>
                  <a:lnTo>
                    <a:pt x="178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6801325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0" y="12301"/>
                  </a:moveTo>
                  <a:lnTo>
                    <a:pt x="1815" y="9747"/>
                  </a:lnTo>
                  <a:lnTo>
                    <a:pt x="0" y="7193"/>
                  </a:lnTo>
                  <a:lnTo>
                    <a:pt x="1815" y="4773"/>
                  </a:lnTo>
                  <a:lnTo>
                    <a:pt x="0" y="2253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6787050" y="3388875"/>
              <a:ext cx="126025" cy="115125"/>
            </a:xfrm>
            <a:custGeom>
              <a:avLst/>
              <a:gdLst/>
              <a:ahLst/>
              <a:cxnLst/>
              <a:rect l="l" t="t" r="r" b="b"/>
              <a:pathLst>
                <a:path w="5041" h="4605" extrusionOk="0">
                  <a:moveTo>
                    <a:pt x="2521" y="0"/>
                  </a:moveTo>
                  <a:cubicBezTo>
                    <a:pt x="1143" y="0"/>
                    <a:pt x="0" y="1042"/>
                    <a:pt x="0" y="2319"/>
                  </a:cubicBezTo>
                  <a:cubicBezTo>
                    <a:pt x="0" y="3562"/>
                    <a:pt x="1143" y="4604"/>
                    <a:pt x="2521" y="4604"/>
                  </a:cubicBezTo>
                  <a:cubicBezTo>
                    <a:pt x="3932" y="4604"/>
                    <a:pt x="5041" y="3562"/>
                    <a:pt x="5041" y="2319"/>
                  </a:cubicBezTo>
                  <a:cubicBezTo>
                    <a:pt x="5041" y="1042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3843175" y="3093975"/>
              <a:ext cx="45400" cy="308350"/>
            </a:xfrm>
            <a:custGeom>
              <a:avLst/>
              <a:gdLst/>
              <a:ahLst/>
              <a:cxnLst/>
              <a:rect l="l" t="t" r="r" b="b"/>
              <a:pathLst>
                <a:path w="1816" h="12334" fill="none" extrusionOk="0">
                  <a:moveTo>
                    <a:pt x="0" y="12334"/>
                  </a:moveTo>
                  <a:lnTo>
                    <a:pt x="1815" y="9780"/>
                  </a:lnTo>
                  <a:lnTo>
                    <a:pt x="0" y="7226"/>
                  </a:lnTo>
                  <a:lnTo>
                    <a:pt x="1815" y="4806"/>
                  </a:lnTo>
                  <a:lnTo>
                    <a:pt x="0" y="2286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3779325" y="3093975"/>
              <a:ext cx="44550" cy="308350"/>
            </a:xfrm>
            <a:custGeom>
              <a:avLst/>
              <a:gdLst/>
              <a:ahLst/>
              <a:cxnLst/>
              <a:rect l="l" t="t" r="r" b="b"/>
              <a:pathLst>
                <a:path w="1782" h="12334" fill="none" extrusionOk="0">
                  <a:moveTo>
                    <a:pt x="0" y="12334"/>
                  </a:moveTo>
                  <a:lnTo>
                    <a:pt x="1782" y="9780"/>
                  </a:lnTo>
                  <a:lnTo>
                    <a:pt x="0" y="7226"/>
                  </a:lnTo>
                  <a:lnTo>
                    <a:pt x="1782" y="4806"/>
                  </a:lnTo>
                  <a:lnTo>
                    <a:pt x="0" y="2286"/>
                  </a:lnTo>
                  <a:lnTo>
                    <a:pt x="1782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3764200" y="3377950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21" y="0"/>
                  </a:moveTo>
                  <a:cubicBezTo>
                    <a:pt x="1143" y="0"/>
                    <a:pt x="0" y="1042"/>
                    <a:pt x="0" y="2285"/>
                  </a:cubicBezTo>
                  <a:cubicBezTo>
                    <a:pt x="0" y="3562"/>
                    <a:pt x="1143" y="4604"/>
                    <a:pt x="2521" y="4604"/>
                  </a:cubicBezTo>
                  <a:cubicBezTo>
                    <a:pt x="3932" y="4604"/>
                    <a:pt x="5075" y="3562"/>
                    <a:pt x="5075" y="2285"/>
                  </a:cubicBezTo>
                  <a:cubicBezTo>
                    <a:pt x="5075" y="1042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6558525" y="30830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0" y="12300"/>
                  </a:moveTo>
                  <a:lnTo>
                    <a:pt x="1815" y="9746"/>
                  </a:lnTo>
                  <a:lnTo>
                    <a:pt x="0" y="7226"/>
                  </a:lnTo>
                  <a:lnTo>
                    <a:pt x="1815" y="4773"/>
                  </a:lnTo>
                  <a:lnTo>
                    <a:pt x="0" y="2252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6494675" y="3083050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0" y="12300"/>
                  </a:moveTo>
                  <a:lnTo>
                    <a:pt x="1781" y="9746"/>
                  </a:lnTo>
                  <a:lnTo>
                    <a:pt x="0" y="7226"/>
                  </a:lnTo>
                  <a:lnTo>
                    <a:pt x="1781" y="4773"/>
                  </a:lnTo>
                  <a:lnTo>
                    <a:pt x="0" y="2252"/>
                  </a:lnTo>
                  <a:lnTo>
                    <a:pt x="178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6479550" y="3367025"/>
              <a:ext cx="126875" cy="114275"/>
            </a:xfrm>
            <a:custGeom>
              <a:avLst/>
              <a:gdLst/>
              <a:ahLst/>
              <a:cxnLst/>
              <a:rect l="l" t="t" r="r" b="b"/>
              <a:pathLst>
                <a:path w="5075" h="4571" extrusionOk="0">
                  <a:moveTo>
                    <a:pt x="2521" y="0"/>
                  </a:moveTo>
                  <a:cubicBezTo>
                    <a:pt x="1143" y="0"/>
                    <a:pt x="0" y="1009"/>
                    <a:pt x="0" y="2286"/>
                  </a:cubicBezTo>
                  <a:cubicBezTo>
                    <a:pt x="0" y="3563"/>
                    <a:pt x="1143" y="4571"/>
                    <a:pt x="2521" y="4571"/>
                  </a:cubicBezTo>
                  <a:cubicBezTo>
                    <a:pt x="3932" y="4571"/>
                    <a:pt x="5075" y="3563"/>
                    <a:pt x="5075" y="2286"/>
                  </a:cubicBezTo>
                  <a:cubicBezTo>
                    <a:pt x="5075" y="1009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4150675" y="30721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0" y="12300"/>
                  </a:moveTo>
                  <a:lnTo>
                    <a:pt x="1781" y="9746"/>
                  </a:lnTo>
                  <a:lnTo>
                    <a:pt x="0" y="7192"/>
                  </a:lnTo>
                  <a:lnTo>
                    <a:pt x="1781" y="4773"/>
                  </a:lnTo>
                  <a:lnTo>
                    <a:pt x="0" y="2252"/>
                  </a:lnTo>
                  <a:lnTo>
                    <a:pt x="178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4085975" y="30721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0"/>
                  </a:moveTo>
                  <a:lnTo>
                    <a:pt x="1815" y="9746"/>
                  </a:lnTo>
                  <a:lnTo>
                    <a:pt x="1" y="7192"/>
                  </a:lnTo>
                  <a:lnTo>
                    <a:pt x="1815" y="4773"/>
                  </a:lnTo>
                  <a:lnTo>
                    <a:pt x="1" y="2252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4071700" y="3355250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1"/>
                  </a:moveTo>
                  <a:cubicBezTo>
                    <a:pt x="1143" y="1"/>
                    <a:pt x="0" y="1043"/>
                    <a:pt x="0" y="2286"/>
                  </a:cubicBezTo>
                  <a:cubicBezTo>
                    <a:pt x="0" y="3563"/>
                    <a:pt x="1143" y="4605"/>
                    <a:pt x="2521" y="4605"/>
                  </a:cubicBezTo>
                  <a:cubicBezTo>
                    <a:pt x="3932" y="4605"/>
                    <a:pt x="5041" y="3563"/>
                    <a:pt x="5041" y="2286"/>
                  </a:cubicBezTo>
                  <a:cubicBezTo>
                    <a:pt x="5041" y="1043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5146250" y="3093975"/>
              <a:ext cx="45375" cy="308350"/>
            </a:xfrm>
            <a:custGeom>
              <a:avLst/>
              <a:gdLst/>
              <a:ahLst/>
              <a:cxnLst/>
              <a:rect l="l" t="t" r="r" b="b"/>
              <a:pathLst>
                <a:path w="1815" h="12334" fill="none" extrusionOk="0">
                  <a:moveTo>
                    <a:pt x="0" y="12334"/>
                  </a:moveTo>
                  <a:lnTo>
                    <a:pt x="1815" y="9780"/>
                  </a:lnTo>
                  <a:lnTo>
                    <a:pt x="0" y="7226"/>
                  </a:lnTo>
                  <a:lnTo>
                    <a:pt x="1815" y="4806"/>
                  </a:lnTo>
                  <a:lnTo>
                    <a:pt x="0" y="2286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5082375" y="3093975"/>
              <a:ext cx="45400" cy="308350"/>
            </a:xfrm>
            <a:custGeom>
              <a:avLst/>
              <a:gdLst/>
              <a:ahLst/>
              <a:cxnLst/>
              <a:rect l="l" t="t" r="r" b="b"/>
              <a:pathLst>
                <a:path w="1816" h="12334" fill="none" extrusionOk="0">
                  <a:moveTo>
                    <a:pt x="1" y="12334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806"/>
                  </a:lnTo>
                  <a:lnTo>
                    <a:pt x="1" y="2286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5068100" y="3377950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0"/>
                  </a:moveTo>
                  <a:cubicBezTo>
                    <a:pt x="1110" y="0"/>
                    <a:pt x="1" y="1042"/>
                    <a:pt x="1" y="2285"/>
                  </a:cubicBezTo>
                  <a:cubicBezTo>
                    <a:pt x="1" y="3562"/>
                    <a:pt x="1110" y="4604"/>
                    <a:pt x="2521" y="4604"/>
                  </a:cubicBezTo>
                  <a:cubicBezTo>
                    <a:pt x="3933" y="4604"/>
                    <a:pt x="5042" y="3562"/>
                    <a:pt x="5042" y="2285"/>
                  </a:cubicBezTo>
                  <a:cubicBezTo>
                    <a:pt x="5042" y="1042"/>
                    <a:pt x="3933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6209025" y="31284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2300"/>
                  </a:moveTo>
                  <a:lnTo>
                    <a:pt x="0" y="9746"/>
                  </a:lnTo>
                  <a:lnTo>
                    <a:pt x="1815" y="7192"/>
                  </a:lnTo>
                  <a:lnTo>
                    <a:pt x="0" y="4772"/>
                  </a:lnTo>
                  <a:lnTo>
                    <a:pt x="1815" y="2252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6272875" y="31284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2300"/>
                  </a:moveTo>
                  <a:lnTo>
                    <a:pt x="0" y="9746"/>
                  </a:lnTo>
                  <a:lnTo>
                    <a:pt x="1815" y="7192"/>
                  </a:lnTo>
                  <a:lnTo>
                    <a:pt x="0" y="4772"/>
                  </a:lnTo>
                  <a:lnTo>
                    <a:pt x="1815" y="2252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6206500" y="3411550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0"/>
                  </a:moveTo>
                  <a:cubicBezTo>
                    <a:pt x="1110" y="0"/>
                    <a:pt x="1" y="1042"/>
                    <a:pt x="1" y="2286"/>
                  </a:cubicBezTo>
                  <a:cubicBezTo>
                    <a:pt x="1" y="3563"/>
                    <a:pt x="1110" y="4604"/>
                    <a:pt x="2521" y="4604"/>
                  </a:cubicBezTo>
                  <a:cubicBezTo>
                    <a:pt x="3932" y="4604"/>
                    <a:pt x="5041" y="3563"/>
                    <a:pt x="5041" y="2286"/>
                  </a:cubicBezTo>
                  <a:cubicBezTo>
                    <a:pt x="5041" y="1042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7139050" y="31166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1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773"/>
                  </a:lnTo>
                  <a:lnTo>
                    <a:pt x="1" y="2252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7075200" y="3116650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" y="12301"/>
                  </a:moveTo>
                  <a:lnTo>
                    <a:pt x="1782" y="9780"/>
                  </a:lnTo>
                  <a:lnTo>
                    <a:pt x="1" y="7226"/>
                  </a:lnTo>
                  <a:lnTo>
                    <a:pt x="1782" y="4773"/>
                  </a:lnTo>
                  <a:lnTo>
                    <a:pt x="1" y="2252"/>
                  </a:lnTo>
                  <a:lnTo>
                    <a:pt x="1782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7060075" y="3400625"/>
              <a:ext cx="126900" cy="114275"/>
            </a:xfrm>
            <a:custGeom>
              <a:avLst/>
              <a:gdLst/>
              <a:ahLst/>
              <a:cxnLst/>
              <a:rect l="l" t="t" r="r" b="b"/>
              <a:pathLst>
                <a:path w="5076" h="4571" extrusionOk="0">
                  <a:moveTo>
                    <a:pt x="2521" y="1"/>
                  </a:moveTo>
                  <a:cubicBezTo>
                    <a:pt x="1144" y="1"/>
                    <a:pt x="1" y="1009"/>
                    <a:pt x="1" y="2286"/>
                  </a:cubicBezTo>
                  <a:cubicBezTo>
                    <a:pt x="1" y="3563"/>
                    <a:pt x="1144" y="4571"/>
                    <a:pt x="2521" y="4571"/>
                  </a:cubicBezTo>
                  <a:cubicBezTo>
                    <a:pt x="3933" y="4571"/>
                    <a:pt x="5075" y="3563"/>
                    <a:pt x="5075" y="2286"/>
                  </a:cubicBezTo>
                  <a:cubicBezTo>
                    <a:pt x="5075" y="1009"/>
                    <a:pt x="3933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4216200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2301"/>
                  </a:moveTo>
                  <a:lnTo>
                    <a:pt x="0" y="9747"/>
                  </a:lnTo>
                  <a:lnTo>
                    <a:pt x="1815" y="7193"/>
                  </a:lnTo>
                  <a:lnTo>
                    <a:pt x="0" y="4773"/>
                  </a:lnTo>
                  <a:lnTo>
                    <a:pt x="1815" y="2253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4280900" y="31057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781" y="12301"/>
                  </a:moveTo>
                  <a:lnTo>
                    <a:pt x="0" y="9747"/>
                  </a:lnTo>
                  <a:lnTo>
                    <a:pt x="1781" y="7193"/>
                  </a:lnTo>
                  <a:lnTo>
                    <a:pt x="0" y="4773"/>
                  </a:lnTo>
                  <a:lnTo>
                    <a:pt x="1781" y="2253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4213675" y="3388875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55" y="0"/>
                  </a:moveTo>
                  <a:cubicBezTo>
                    <a:pt x="1143" y="0"/>
                    <a:pt x="1" y="1042"/>
                    <a:pt x="1" y="2319"/>
                  </a:cubicBezTo>
                  <a:cubicBezTo>
                    <a:pt x="1" y="3562"/>
                    <a:pt x="1143" y="4604"/>
                    <a:pt x="2555" y="4604"/>
                  </a:cubicBezTo>
                  <a:cubicBezTo>
                    <a:pt x="3932" y="4604"/>
                    <a:pt x="5075" y="3562"/>
                    <a:pt x="5075" y="2319"/>
                  </a:cubicBezTo>
                  <a:cubicBezTo>
                    <a:pt x="5075" y="1042"/>
                    <a:pt x="3932" y="0"/>
                    <a:pt x="2555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4785825" y="3083050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2300"/>
                  </a:moveTo>
                  <a:lnTo>
                    <a:pt x="0" y="9746"/>
                  </a:lnTo>
                  <a:lnTo>
                    <a:pt x="1815" y="7226"/>
                  </a:lnTo>
                  <a:lnTo>
                    <a:pt x="0" y="4773"/>
                  </a:lnTo>
                  <a:lnTo>
                    <a:pt x="1815" y="2252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4849675" y="3083050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1815" y="12300"/>
                  </a:moveTo>
                  <a:lnTo>
                    <a:pt x="0" y="9746"/>
                  </a:lnTo>
                  <a:lnTo>
                    <a:pt x="1815" y="7226"/>
                  </a:lnTo>
                  <a:lnTo>
                    <a:pt x="0" y="4773"/>
                  </a:lnTo>
                  <a:lnTo>
                    <a:pt x="1815" y="2252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4783300" y="3367025"/>
              <a:ext cx="126050" cy="114275"/>
            </a:xfrm>
            <a:custGeom>
              <a:avLst/>
              <a:gdLst/>
              <a:ahLst/>
              <a:cxnLst/>
              <a:rect l="l" t="t" r="r" b="b"/>
              <a:pathLst>
                <a:path w="5042" h="4571" extrusionOk="0">
                  <a:moveTo>
                    <a:pt x="2521" y="0"/>
                  </a:moveTo>
                  <a:cubicBezTo>
                    <a:pt x="1143" y="0"/>
                    <a:pt x="0" y="1009"/>
                    <a:pt x="0" y="2286"/>
                  </a:cubicBezTo>
                  <a:cubicBezTo>
                    <a:pt x="0" y="3563"/>
                    <a:pt x="1143" y="4571"/>
                    <a:pt x="2521" y="4571"/>
                  </a:cubicBezTo>
                  <a:cubicBezTo>
                    <a:pt x="3932" y="4571"/>
                    <a:pt x="5041" y="3563"/>
                    <a:pt x="5041" y="2286"/>
                  </a:cubicBezTo>
                  <a:cubicBezTo>
                    <a:pt x="5041" y="1009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3612975" y="3093975"/>
              <a:ext cx="45400" cy="308350"/>
            </a:xfrm>
            <a:custGeom>
              <a:avLst/>
              <a:gdLst/>
              <a:ahLst/>
              <a:cxnLst/>
              <a:rect l="l" t="t" r="r" b="b"/>
              <a:pathLst>
                <a:path w="1816" h="12334" fill="none" extrusionOk="0">
                  <a:moveTo>
                    <a:pt x="1815" y="12334"/>
                  </a:moveTo>
                  <a:lnTo>
                    <a:pt x="0" y="9780"/>
                  </a:lnTo>
                  <a:lnTo>
                    <a:pt x="1815" y="7226"/>
                  </a:lnTo>
                  <a:lnTo>
                    <a:pt x="0" y="4806"/>
                  </a:lnTo>
                  <a:lnTo>
                    <a:pt x="1815" y="2286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3677675" y="3093975"/>
              <a:ext cx="44550" cy="308350"/>
            </a:xfrm>
            <a:custGeom>
              <a:avLst/>
              <a:gdLst/>
              <a:ahLst/>
              <a:cxnLst/>
              <a:rect l="l" t="t" r="r" b="b"/>
              <a:pathLst>
                <a:path w="1782" h="12334" fill="none" extrusionOk="0">
                  <a:moveTo>
                    <a:pt x="1781" y="12334"/>
                  </a:moveTo>
                  <a:lnTo>
                    <a:pt x="0" y="9780"/>
                  </a:lnTo>
                  <a:lnTo>
                    <a:pt x="1781" y="7226"/>
                  </a:lnTo>
                  <a:lnTo>
                    <a:pt x="0" y="4806"/>
                  </a:lnTo>
                  <a:lnTo>
                    <a:pt x="1781" y="2286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3610450" y="3377950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55" y="0"/>
                  </a:moveTo>
                  <a:cubicBezTo>
                    <a:pt x="1143" y="0"/>
                    <a:pt x="1" y="1042"/>
                    <a:pt x="1" y="2285"/>
                  </a:cubicBezTo>
                  <a:cubicBezTo>
                    <a:pt x="1" y="3562"/>
                    <a:pt x="1143" y="4604"/>
                    <a:pt x="2555" y="4604"/>
                  </a:cubicBezTo>
                  <a:cubicBezTo>
                    <a:pt x="3933" y="4604"/>
                    <a:pt x="5075" y="3562"/>
                    <a:pt x="5075" y="2285"/>
                  </a:cubicBezTo>
                  <a:cubicBezTo>
                    <a:pt x="5075" y="1042"/>
                    <a:pt x="3933" y="0"/>
                    <a:pt x="2555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4643825" y="31284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782" y="12300"/>
                  </a:moveTo>
                  <a:lnTo>
                    <a:pt x="1" y="9746"/>
                  </a:lnTo>
                  <a:lnTo>
                    <a:pt x="1782" y="7192"/>
                  </a:lnTo>
                  <a:lnTo>
                    <a:pt x="1" y="4772"/>
                  </a:lnTo>
                  <a:lnTo>
                    <a:pt x="1782" y="2252"/>
                  </a:ln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4707675" y="31284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6" y="12300"/>
                  </a:moveTo>
                  <a:lnTo>
                    <a:pt x="1" y="9746"/>
                  </a:lnTo>
                  <a:lnTo>
                    <a:pt x="1816" y="7192"/>
                  </a:lnTo>
                  <a:lnTo>
                    <a:pt x="1" y="4772"/>
                  </a:lnTo>
                  <a:lnTo>
                    <a:pt x="1816" y="2252"/>
                  </a:ln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4640475" y="3411550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54" y="0"/>
                  </a:moveTo>
                  <a:cubicBezTo>
                    <a:pt x="1143" y="0"/>
                    <a:pt x="0" y="1042"/>
                    <a:pt x="0" y="2286"/>
                  </a:cubicBezTo>
                  <a:cubicBezTo>
                    <a:pt x="0" y="3563"/>
                    <a:pt x="1143" y="4604"/>
                    <a:pt x="2554" y="4604"/>
                  </a:cubicBezTo>
                  <a:cubicBezTo>
                    <a:pt x="3932" y="4604"/>
                    <a:pt x="5075" y="3563"/>
                    <a:pt x="5075" y="2286"/>
                  </a:cubicBezTo>
                  <a:cubicBezTo>
                    <a:pt x="5075" y="1042"/>
                    <a:pt x="3932" y="0"/>
                    <a:pt x="2554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3513000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0" y="12301"/>
                  </a:moveTo>
                  <a:lnTo>
                    <a:pt x="1815" y="9747"/>
                  </a:lnTo>
                  <a:lnTo>
                    <a:pt x="0" y="7193"/>
                  </a:lnTo>
                  <a:lnTo>
                    <a:pt x="1815" y="4773"/>
                  </a:lnTo>
                  <a:lnTo>
                    <a:pt x="0" y="2253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3449150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0" y="12301"/>
                  </a:moveTo>
                  <a:lnTo>
                    <a:pt x="1815" y="9747"/>
                  </a:lnTo>
                  <a:lnTo>
                    <a:pt x="0" y="7193"/>
                  </a:lnTo>
                  <a:lnTo>
                    <a:pt x="1815" y="4773"/>
                  </a:lnTo>
                  <a:lnTo>
                    <a:pt x="0" y="2253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3434875" y="3388875"/>
              <a:ext cx="126025" cy="115125"/>
            </a:xfrm>
            <a:custGeom>
              <a:avLst/>
              <a:gdLst/>
              <a:ahLst/>
              <a:cxnLst/>
              <a:rect l="l" t="t" r="r" b="b"/>
              <a:pathLst>
                <a:path w="5041" h="4605" extrusionOk="0">
                  <a:moveTo>
                    <a:pt x="2520" y="0"/>
                  </a:moveTo>
                  <a:cubicBezTo>
                    <a:pt x="1109" y="0"/>
                    <a:pt x="0" y="1042"/>
                    <a:pt x="0" y="2319"/>
                  </a:cubicBezTo>
                  <a:cubicBezTo>
                    <a:pt x="0" y="3562"/>
                    <a:pt x="1109" y="4604"/>
                    <a:pt x="2520" y="4604"/>
                  </a:cubicBezTo>
                  <a:cubicBezTo>
                    <a:pt x="3898" y="4604"/>
                    <a:pt x="5041" y="3562"/>
                    <a:pt x="5041" y="2319"/>
                  </a:cubicBezTo>
                  <a:cubicBezTo>
                    <a:pt x="5041" y="1042"/>
                    <a:pt x="3898" y="0"/>
                    <a:pt x="2520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6000675" y="3105725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0" y="12301"/>
                  </a:moveTo>
                  <a:lnTo>
                    <a:pt x="1781" y="9747"/>
                  </a:lnTo>
                  <a:lnTo>
                    <a:pt x="0" y="7193"/>
                  </a:lnTo>
                  <a:lnTo>
                    <a:pt x="1781" y="4773"/>
                  </a:lnTo>
                  <a:lnTo>
                    <a:pt x="0" y="2253"/>
                  </a:lnTo>
                  <a:lnTo>
                    <a:pt x="178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5935975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0" y="12301"/>
                  </a:moveTo>
                  <a:lnTo>
                    <a:pt x="1815" y="9747"/>
                  </a:lnTo>
                  <a:lnTo>
                    <a:pt x="0" y="7193"/>
                  </a:lnTo>
                  <a:lnTo>
                    <a:pt x="1815" y="4773"/>
                  </a:lnTo>
                  <a:lnTo>
                    <a:pt x="0" y="2253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5921700" y="3388875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21" y="0"/>
                  </a:moveTo>
                  <a:cubicBezTo>
                    <a:pt x="1143" y="0"/>
                    <a:pt x="0" y="1042"/>
                    <a:pt x="0" y="2319"/>
                  </a:cubicBezTo>
                  <a:cubicBezTo>
                    <a:pt x="0" y="3562"/>
                    <a:pt x="1143" y="4604"/>
                    <a:pt x="2521" y="4604"/>
                  </a:cubicBezTo>
                  <a:cubicBezTo>
                    <a:pt x="3932" y="4604"/>
                    <a:pt x="5075" y="3562"/>
                    <a:pt x="5075" y="2319"/>
                  </a:cubicBezTo>
                  <a:cubicBezTo>
                    <a:pt x="5075" y="1042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5343675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2301"/>
                  </a:moveTo>
                  <a:lnTo>
                    <a:pt x="0" y="9747"/>
                  </a:lnTo>
                  <a:lnTo>
                    <a:pt x="1815" y="7193"/>
                  </a:lnTo>
                  <a:lnTo>
                    <a:pt x="0" y="4773"/>
                  </a:lnTo>
                  <a:lnTo>
                    <a:pt x="1815" y="2253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5407525" y="3105725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815" y="12301"/>
                  </a:moveTo>
                  <a:lnTo>
                    <a:pt x="0" y="9747"/>
                  </a:lnTo>
                  <a:lnTo>
                    <a:pt x="1815" y="7193"/>
                  </a:lnTo>
                  <a:lnTo>
                    <a:pt x="0" y="4773"/>
                  </a:lnTo>
                  <a:lnTo>
                    <a:pt x="1815" y="2253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5341150" y="3388875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21" y="0"/>
                  </a:moveTo>
                  <a:cubicBezTo>
                    <a:pt x="1143" y="0"/>
                    <a:pt x="1" y="1042"/>
                    <a:pt x="1" y="2319"/>
                  </a:cubicBezTo>
                  <a:cubicBezTo>
                    <a:pt x="1" y="3562"/>
                    <a:pt x="1143" y="4604"/>
                    <a:pt x="2521" y="4604"/>
                  </a:cubicBezTo>
                  <a:cubicBezTo>
                    <a:pt x="3932" y="4604"/>
                    <a:pt x="5075" y="3562"/>
                    <a:pt x="5075" y="2319"/>
                  </a:cubicBezTo>
                  <a:cubicBezTo>
                    <a:pt x="5075" y="1042"/>
                    <a:pt x="3932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6996225" y="3125050"/>
              <a:ext cx="45400" cy="308375"/>
            </a:xfrm>
            <a:custGeom>
              <a:avLst/>
              <a:gdLst/>
              <a:ahLst/>
              <a:cxnLst/>
              <a:rect l="l" t="t" r="r" b="b"/>
              <a:pathLst>
                <a:path w="1816" h="12335" fill="none" extrusionOk="0">
                  <a:moveTo>
                    <a:pt x="1" y="12334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807"/>
                  </a:lnTo>
                  <a:lnTo>
                    <a:pt x="1" y="2286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6932375" y="3125050"/>
              <a:ext cx="45400" cy="308375"/>
            </a:xfrm>
            <a:custGeom>
              <a:avLst/>
              <a:gdLst/>
              <a:ahLst/>
              <a:cxnLst/>
              <a:rect l="l" t="t" r="r" b="b"/>
              <a:pathLst>
                <a:path w="1816" h="12335" fill="none" extrusionOk="0">
                  <a:moveTo>
                    <a:pt x="1" y="12334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807"/>
                  </a:lnTo>
                  <a:lnTo>
                    <a:pt x="1" y="2286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6918100" y="3409025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1"/>
                  </a:moveTo>
                  <a:cubicBezTo>
                    <a:pt x="1110" y="1"/>
                    <a:pt x="1" y="1042"/>
                    <a:pt x="1" y="2286"/>
                  </a:cubicBezTo>
                  <a:cubicBezTo>
                    <a:pt x="1" y="3563"/>
                    <a:pt x="1110" y="4605"/>
                    <a:pt x="2521" y="4605"/>
                  </a:cubicBezTo>
                  <a:cubicBezTo>
                    <a:pt x="3932" y="4605"/>
                    <a:pt x="5041" y="3563"/>
                    <a:pt x="5041" y="2286"/>
                  </a:cubicBezTo>
                  <a:cubicBezTo>
                    <a:pt x="5041" y="1042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7281050" y="3125050"/>
              <a:ext cx="45400" cy="308375"/>
            </a:xfrm>
            <a:custGeom>
              <a:avLst/>
              <a:gdLst/>
              <a:ahLst/>
              <a:cxnLst/>
              <a:rect l="l" t="t" r="r" b="b"/>
              <a:pathLst>
                <a:path w="1816" h="12335" fill="none" extrusionOk="0">
                  <a:moveTo>
                    <a:pt x="0" y="12334"/>
                  </a:moveTo>
                  <a:lnTo>
                    <a:pt x="1815" y="9780"/>
                  </a:lnTo>
                  <a:lnTo>
                    <a:pt x="0" y="7226"/>
                  </a:lnTo>
                  <a:lnTo>
                    <a:pt x="1815" y="4807"/>
                  </a:lnTo>
                  <a:lnTo>
                    <a:pt x="0" y="2286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7217200" y="3125050"/>
              <a:ext cx="45375" cy="308375"/>
            </a:xfrm>
            <a:custGeom>
              <a:avLst/>
              <a:gdLst/>
              <a:ahLst/>
              <a:cxnLst/>
              <a:rect l="l" t="t" r="r" b="b"/>
              <a:pathLst>
                <a:path w="1815" h="12335" fill="none" extrusionOk="0">
                  <a:moveTo>
                    <a:pt x="0" y="12334"/>
                  </a:moveTo>
                  <a:lnTo>
                    <a:pt x="1815" y="9780"/>
                  </a:lnTo>
                  <a:lnTo>
                    <a:pt x="0" y="7226"/>
                  </a:lnTo>
                  <a:lnTo>
                    <a:pt x="1815" y="4807"/>
                  </a:lnTo>
                  <a:lnTo>
                    <a:pt x="0" y="2286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7202900" y="3409025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1"/>
                  </a:moveTo>
                  <a:cubicBezTo>
                    <a:pt x="1110" y="1"/>
                    <a:pt x="1" y="1042"/>
                    <a:pt x="1" y="2286"/>
                  </a:cubicBezTo>
                  <a:cubicBezTo>
                    <a:pt x="1" y="3563"/>
                    <a:pt x="1110" y="4605"/>
                    <a:pt x="2521" y="4605"/>
                  </a:cubicBezTo>
                  <a:cubicBezTo>
                    <a:pt x="3899" y="4605"/>
                    <a:pt x="5042" y="3563"/>
                    <a:pt x="5042" y="2286"/>
                  </a:cubicBezTo>
                  <a:cubicBezTo>
                    <a:pt x="5042" y="1042"/>
                    <a:pt x="3899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6142650" y="31141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0" y="12300"/>
                  </a:moveTo>
                  <a:lnTo>
                    <a:pt x="1815" y="9746"/>
                  </a:lnTo>
                  <a:lnTo>
                    <a:pt x="0" y="7225"/>
                  </a:lnTo>
                  <a:lnTo>
                    <a:pt x="1815" y="4772"/>
                  </a:lnTo>
                  <a:lnTo>
                    <a:pt x="0" y="2252"/>
                  </a:lnTo>
                  <a:lnTo>
                    <a:pt x="1815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6078800" y="3114150"/>
              <a:ext cx="45400" cy="307500"/>
            </a:xfrm>
            <a:custGeom>
              <a:avLst/>
              <a:gdLst/>
              <a:ahLst/>
              <a:cxnLst/>
              <a:rect l="l" t="t" r="r" b="b"/>
              <a:pathLst>
                <a:path w="1816" h="12300" fill="none" extrusionOk="0">
                  <a:moveTo>
                    <a:pt x="0" y="12300"/>
                  </a:moveTo>
                  <a:lnTo>
                    <a:pt x="1815" y="9746"/>
                  </a:lnTo>
                  <a:lnTo>
                    <a:pt x="0" y="7225"/>
                  </a:lnTo>
                  <a:lnTo>
                    <a:pt x="1815" y="4772"/>
                  </a:lnTo>
                  <a:lnTo>
                    <a:pt x="0" y="2252"/>
                  </a:lnTo>
                  <a:lnTo>
                    <a:pt x="1815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6063675" y="3398100"/>
              <a:ext cx="126875" cy="114300"/>
            </a:xfrm>
            <a:custGeom>
              <a:avLst/>
              <a:gdLst/>
              <a:ahLst/>
              <a:cxnLst/>
              <a:rect l="l" t="t" r="r" b="b"/>
              <a:pathLst>
                <a:path w="5075" h="4572" extrusionOk="0">
                  <a:moveTo>
                    <a:pt x="2555" y="1"/>
                  </a:moveTo>
                  <a:cubicBezTo>
                    <a:pt x="1143" y="1"/>
                    <a:pt x="1" y="1009"/>
                    <a:pt x="1" y="2286"/>
                  </a:cubicBezTo>
                  <a:cubicBezTo>
                    <a:pt x="1" y="3563"/>
                    <a:pt x="1143" y="4571"/>
                    <a:pt x="2555" y="4571"/>
                  </a:cubicBezTo>
                  <a:cubicBezTo>
                    <a:pt x="3932" y="4571"/>
                    <a:pt x="5075" y="3563"/>
                    <a:pt x="5075" y="2286"/>
                  </a:cubicBezTo>
                  <a:cubicBezTo>
                    <a:pt x="5075" y="1009"/>
                    <a:pt x="3932" y="1"/>
                    <a:pt x="2555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5869600" y="3125050"/>
              <a:ext cx="45400" cy="308375"/>
            </a:xfrm>
            <a:custGeom>
              <a:avLst/>
              <a:gdLst/>
              <a:ahLst/>
              <a:cxnLst/>
              <a:rect l="l" t="t" r="r" b="b"/>
              <a:pathLst>
                <a:path w="1816" h="12335" fill="none" extrusionOk="0">
                  <a:moveTo>
                    <a:pt x="1" y="12334"/>
                  </a:moveTo>
                  <a:lnTo>
                    <a:pt x="1815" y="9780"/>
                  </a:lnTo>
                  <a:lnTo>
                    <a:pt x="1" y="7226"/>
                  </a:lnTo>
                  <a:lnTo>
                    <a:pt x="1815" y="4807"/>
                  </a:lnTo>
                  <a:lnTo>
                    <a:pt x="1" y="2286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5805750" y="3125050"/>
              <a:ext cx="44550" cy="308375"/>
            </a:xfrm>
            <a:custGeom>
              <a:avLst/>
              <a:gdLst/>
              <a:ahLst/>
              <a:cxnLst/>
              <a:rect l="l" t="t" r="r" b="b"/>
              <a:pathLst>
                <a:path w="1782" h="12335" fill="none" extrusionOk="0">
                  <a:moveTo>
                    <a:pt x="1" y="12334"/>
                  </a:moveTo>
                  <a:lnTo>
                    <a:pt x="1782" y="9780"/>
                  </a:lnTo>
                  <a:lnTo>
                    <a:pt x="1" y="7226"/>
                  </a:lnTo>
                  <a:lnTo>
                    <a:pt x="1782" y="4807"/>
                  </a:lnTo>
                  <a:lnTo>
                    <a:pt x="1" y="2286"/>
                  </a:lnTo>
                  <a:lnTo>
                    <a:pt x="1782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5790625" y="3409025"/>
              <a:ext cx="126900" cy="115125"/>
            </a:xfrm>
            <a:custGeom>
              <a:avLst/>
              <a:gdLst/>
              <a:ahLst/>
              <a:cxnLst/>
              <a:rect l="l" t="t" r="r" b="b"/>
              <a:pathLst>
                <a:path w="5076" h="4605" extrusionOk="0">
                  <a:moveTo>
                    <a:pt x="2521" y="1"/>
                  </a:moveTo>
                  <a:cubicBezTo>
                    <a:pt x="1143" y="1"/>
                    <a:pt x="1" y="1042"/>
                    <a:pt x="1" y="2286"/>
                  </a:cubicBezTo>
                  <a:cubicBezTo>
                    <a:pt x="1" y="3563"/>
                    <a:pt x="1143" y="4605"/>
                    <a:pt x="2521" y="4605"/>
                  </a:cubicBezTo>
                  <a:cubicBezTo>
                    <a:pt x="3933" y="4605"/>
                    <a:pt x="5075" y="3563"/>
                    <a:pt x="5075" y="2286"/>
                  </a:cubicBezTo>
                  <a:cubicBezTo>
                    <a:pt x="5075" y="1042"/>
                    <a:pt x="3933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6427450" y="30914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0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773"/>
                  </a:lnTo>
                  <a:lnTo>
                    <a:pt x="1" y="2252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6363600" y="3091450"/>
              <a:ext cx="44550" cy="307525"/>
            </a:xfrm>
            <a:custGeom>
              <a:avLst/>
              <a:gdLst/>
              <a:ahLst/>
              <a:cxnLst/>
              <a:rect l="l" t="t" r="r" b="b"/>
              <a:pathLst>
                <a:path w="1782" h="12301" fill="none" extrusionOk="0">
                  <a:moveTo>
                    <a:pt x="1" y="12300"/>
                  </a:moveTo>
                  <a:lnTo>
                    <a:pt x="1782" y="9780"/>
                  </a:lnTo>
                  <a:lnTo>
                    <a:pt x="1" y="7226"/>
                  </a:lnTo>
                  <a:lnTo>
                    <a:pt x="1782" y="4773"/>
                  </a:lnTo>
                  <a:lnTo>
                    <a:pt x="1" y="2252"/>
                  </a:lnTo>
                  <a:lnTo>
                    <a:pt x="1782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6348475" y="3375425"/>
              <a:ext cx="126900" cy="114275"/>
            </a:xfrm>
            <a:custGeom>
              <a:avLst/>
              <a:gdLst/>
              <a:ahLst/>
              <a:cxnLst/>
              <a:rect l="l" t="t" r="r" b="b"/>
              <a:pathLst>
                <a:path w="5076" h="4571" extrusionOk="0">
                  <a:moveTo>
                    <a:pt x="2521" y="0"/>
                  </a:moveTo>
                  <a:cubicBezTo>
                    <a:pt x="1143" y="0"/>
                    <a:pt x="1" y="1009"/>
                    <a:pt x="1" y="2286"/>
                  </a:cubicBezTo>
                  <a:cubicBezTo>
                    <a:pt x="1" y="3563"/>
                    <a:pt x="1143" y="4571"/>
                    <a:pt x="2521" y="4571"/>
                  </a:cubicBezTo>
                  <a:cubicBezTo>
                    <a:pt x="3933" y="4571"/>
                    <a:pt x="5075" y="3563"/>
                    <a:pt x="5075" y="2286"/>
                  </a:cubicBezTo>
                  <a:cubicBezTo>
                    <a:pt x="5075" y="1009"/>
                    <a:pt x="3933" y="0"/>
                    <a:pt x="2521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6635825" y="3125050"/>
              <a:ext cx="45375" cy="308375"/>
            </a:xfrm>
            <a:custGeom>
              <a:avLst/>
              <a:gdLst/>
              <a:ahLst/>
              <a:cxnLst/>
              <a:rect l="l" t="t" r="r" b="b"/>
              <a:pathLst>
                <a:path w="1815" h="12335" fill="none" extrusionOk="0">
                  <a:moveTo>
                    <a:pt x="1815" y="12334"/>
                  </a:moveTo>
                  <a:lnTo>
                    <a:pt x="0" y="9780"/>
                  </a:lnTo>
                  <a:lnTo>
                    <a:pt x="1815" y="7226"/>
                  </a:lnTo>
                  <a:lnTo>
                    <a:pt x="0" y="4807"/>
                  </a:lnTo>
                  <a:lnTo>
                    <a:pt x="1815" y="2286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6699675" y="3125050"/>
              <a:ext cx="45375" cy="308375"/>
            </a:xfrm>
            <a:custGeom>
              <a:avLst/>
              <a:gdLst/>
              <a:ahLst/>
              <a:cxnLst/>
              <a:rect l="l" t="t" r="r" b="b"/>
              <a:pathLst>
                <a:path w="1815" h="12335" fill="none" extrusionOk="0">
                  <a:moveTo>
                    <a:pt x="1815" y="12334"/>
                  </a:moveTo>
                  <a:lnTo>
                    <a:pt x="0" y="9780"/>
                  </a:lnTo>
                  <a:lnTo>
                    <a:pt x="1815" y="7226"/>
                  </a:lnTo>
                  <a:lnTo>
                    <a:pt x="0" y="4807"/>
                  </a:lnTo>
                  <a:lnTo>
                    <a:pt x="1815" y="2286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6633300" y="3409025"/>
              <a:ext cx="126875" cy="115125"/>
            </a:xfrm>
            <a:custGeom>
              <a:avLst/>
              <a:gdLst/>
              <a:ahLst/>
              <a:cxnLst/>
              <a:rect l="l" t="t" r="r" b="b"/>
              <a:pathLst>
                <a:path w="5075" h="4605" extrusionOk="0">
                  <a:moveTo>
                    <a:pt x="2521" y="1"/>
                  </a:moveTo>
                  <a:cubicBezTo>
                    <a:pt x="1143" y="1"/>
                    <a:pt x="0" y="1042"/>
                    <a:pt x="0" y="2286"/>
                  </a:cubicBezTo>
                  <a:cubicBezTo>
                    <a:pt x="0" y="3563"/>
                    <a:pt x="1143" y="4605"/>
                    <a:pt x="2521" y="4605"/>
                  </a:cubicBezTo>
                  <a:cubicBezTo>
                    <a:pt x="3932" y="4605"/>
                    <a:pt x="5075" y="3563"/>
                    <a:pt x="5075" y="2286"/>
                  </a:cubicBezTo>
                  <a:cubicBezTo>
                    <a:pt x="5075" y="1042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5497425" y="3125050"/>
              <a:ext cx="45375" cy="308375"/>
            </a:xfrm>
            <a:custGeom>
              <a:avLst/>
              <a:gdLst/>
              <a:ahLst/>
              <a:cxnLst/>
              <a:rect l="l" t="t" r="r" b="b"/>
              <a:pathLst>
                <a:path w="1815" h="12335" fill="none" extrusionOk="0">
                  <a:moveTo>
                    <a:pt x="1815" y="12334"/>
                  </a:moveTo>
                  <a:lnTo>
                    <a:pt x="0" y="9780"/>
                  </a:lnTo>
                  <a:lnTo>
                    <a:pt x="1815" y="7226"/>
                  </a:lnTo>
                  <a:lnTo>
                    <a:pt x="0" y="4807"/>
                  </a:lnTo>
                  <a:lnTo>
                    <a:pt x="1815" y="2286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5561275" y="3125050"/>
              <a:ext cx="45375" cy="308375"/>
            </a:xfrm>
            <a:custGeom>
              <a:avLst/>
              <a:gdLst/>
              <a:ahLst/>
              <a:cxnLst/>
              <a:rect l="l" t="t" r="r" b="b"/>
              <a:pathLst>
                <a:path w="1815" h="12335" fill="none" extrusionOk="0">
                  <a:moveTo>
                    <a:pt x="1815" y="12334"/>
                  </a:moveTo>
                  <a:lnTo>
                    <a:pt x="0" y="9780"/>
                  </a:lnTo>
                  <a:lnTo>
                    <a:pt x="1815" y="7226"/>
                  </a:lnTo>
                  <a:lnTo>
                    <a:pt x="0" y="4807"/>
                  </a:lnTo>
                  <a:lnTo>
                    <a:pt x="1815" y="2286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5494900" y="3409025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1"/>
                  </a:moveTo>
                  <a:cubicBezTo>
                    <a:pt x="1143" y="1"/>
                    <a:pt x="0" y="1042"/>
                    <a:pt x="0" y="2286"/>
                  </a:cubicBezTo>
                  <a:cubicBezTo>
                    <a:pt x="0" y="3563"/>
                    <a:pt x="1143" y="4605"/>
                    <a:pt x="2521" y="4605"/>
                  </a:cubicBezTo>
                  <a:cubicBezTo>
                    <a:pt x="3932" y="4605"/>
                    <a:pt x="5041" y="3563"/>
                    <a:pt x="5041" y="2286"/>
                  </a:cubicBezTo>
                  <a:cubicBezTo>
                    <a:pt x="5041" y="1042"/>
                    <a:pt x="3932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5299975" y="30914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0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773"/>
                  </a:lnTo>
                  <a:lnTo>
                    <a:pt x="1" y="2252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5236125" y="3091450"/>
              <a:ext cx="45400" cy="307525"/>
            </a:xfrm>
            <a:custGeom>
              <a:avLst/>
              <a:gdLst/>
              <a:ahLst/>
              <a:cxnLst/>
              <a:rect l="l" t="t" r="r" b="b"/>
              <a:pathLst>
                <a:path w="1816" h="12301" fill="none" extrusionOk="0">
                  <a:moveTo>
                    <a:pt x="1" y="12300"/>
                  </a:moveTo>
                  <a:lnTo>
                    <a:pt x="1816" y="9780"/>
                  </a:lnTo>
                  <a:lnTo>
                    <a:pt x="1" y="7226"/>
                  </a:lnTo>
                  <a:lnTo>
                    <a:pt x="1816" y="4773"/>
                  </a:lnTo>
                  <a:lnTo>
                    <a:pt x="1" y="2252"/>
                  </a:lnTo>
                  <a:lnTo>
                    <a:pt x="181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5221000" y="3375425"/>
              <a:ext cx="126900" cy="114275"/>
            </a:xfrm>
            <a:custGeom>
              <a:avLst/>
              <a:gdLst/>
              <a:ahLst/>
              <a:cxnLst/>
              <a:rect l="l" t="t" r="r" b="b"/>
              <a:pathLst>
                <a:path w="5076" h="4571" extrusionOk="0">
                  <a:moveTo>
                    <a:pt x="2555" y="0"/>
                  </a:moveTo>
                  <a:cubicBezTo>
                    <a:pt x="1144" y="0"/>
                    <a:pt x="1" y="1009"/>
                    <a:pt x="1" y="2286"/>
                  </a:cubicBezTo>
                  <a:cubicBezTo>
                    <a:pt x="1" y="3563"/>
                    <a:pt x="1144" y="4571"/>
                    <a:pt x="2555" y="4571"/>
                  </a:cubicBezTo>
                  <a:cubicBezTo>
                    <a:pt x="3933" y="4571"/>
                    <a:pt x="5075" y="3563"/>
                    <a:pt x="5075" y="2286"/>
                  </a:cubicBezTo>
                  <a:cubicBezTo>
                    <a:pt x="5075" y="1009"/>
                    <a:pt x="3933" y="0"/>
                    <a:pt x="2555" y="0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4992500" y="30805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0" y="12301"/>
                  </a:moveTo>
                  <a:lnTo>
                    <a:pt x="1815" y="9746"/>
                  </a:lnTo>
                  <a:lnTo>
                    <a:pt x="0" y="7192"/>
                  </a:lnTo>
                  <a:lnTo>
                    <a:pt x="1815" y="4773"/>
                  </a:lnTo>
                  <a:lnTo>
                    <a:pt x="0" y="2252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4928650" y="3080525"/>
              <a:ext cx="45375" cy="307525"/>
            </a:xfrm>
            <a:custGeom>
              <a:avLst/>
              <a:gdLst/>
              <a:ahLst/>
              <a:cxnLst/>
              <a:rect l="l" t="t" r="r" b="b"/>
              <a:pathLst>
                <a:path w="1815" h="12301" fill="none" extrusionOk="0">
                  <a:moveTo>
                    <a:pt x="0" y="12301"/>
                  </a:moveTo>
                  <a:lnTo>
                    <a:pt x="1815" y="9746"/>
                  </a:lnTo>
                  <a:lnTo>
                    <a:pt x="0" y="7192"/>
                  </a:lnTo>
                  <a:lnTo>
                    <a:pt x="1815" y="4773"/>
                  </a:lnTo>
                  <a:lnTo>
                    <a:pt x="0" y="2252"/>
                  </a:lnTo>
                  <a:lnTo>
                    <a:pt x="1815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6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4914350" y="3363650"/>
              <a:ext cx="126050" cy="115125"/>
            </a:xfrm>
            <a:custGeom>
              <a:avLst/>
              <a:gdLst/>
              <a:ahLst/>
              <a:cxnLst/>
              <a:rect l="l" t="t" r="r" b="b"/>
              <a:pathLst>
                <a:path w="5042" h="4605" extrusionOk="0">
                  <a:moveTo>
                    <a:pt x="2521" y="1"/>
                  </a:moveTo>
                  <a:cubicBezTo>
                    <a:pt x="1110" y="1"/>
                    <a:pt x="1" y="1043"/>
                    <a:pt x="1" y="2320"/>
                  </a:cubicBezTo>
                  <a:cubicBezTo>
                    <a:pt x="1" y="3563"/>
                    <a:pt x="1110" y="4605"/>
                    <a:pt x="2521" y="4605"/>
                  </a:cubicBezTo>
                  <a:cubicBezTo>
                    <a:pt x="3933" y="4605"/>
                    <a:pt x="5042" y="3563"/>
                    <a:pt x="5042" y="2320"/>
                  </a:cubicBezTo>
                  <a:cubicBezTo>
                    <a:pt x="5042" y="1043"/>
                    <a:pt x="3933" y="1"/>
                    <a:pt x="2521" y="1"/>
                  </a:cubicBezTo>
                  <a:close/>
                </a:path>
              </a:pathLst>
            </a:custGeom>
            <a:solidFill>
              <a:srgbClr val="FF1A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37"/>
          <p:cNvSpPr txBox="1"/>
          <p:nvPr/>
        </p:nvSpPr>
        <p:spPr>
          <a:xfrm>
            <a:off x="5272805" y="3515218"/>
            <a:ext cx="332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Phospholipids commonly orientate themselves into a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bilayer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Hydrophobic phosphate heads will face inwards and hydrophilic fatty acids tails will face outwards.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Emulsion Test for Lipids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4" name="Google Shape;574;p39"/>
          <p:cNvSpPr txBox="1">
            <a:spLocks noGrp="1"/>
          </p:cNvSpPr>
          <p:nvPr>
            <p:ph type="body" idx="1"/>
          </p:nvPr>
        </p:nvSpPr>
        <p:spPr>
          <a:xfrm>
            <a:off x="311700" y="115214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test for lipids in a food sample is called the </a:t>
            </a:r>
            <a:r>
              <a:rPr lang="en" b="1">
                <a:solidFill>
                  <a:srgbClr val="CCCCCC"/>
                </a:solidFill>
              </a:rPr>
              <a:t>emulsion test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Shake the test substance with </a:t>
            </a:r>
            <a:r>
              <a:rPr lang="en" b="1">
                <a:solidFill>
                  <a:srgbClr val="CCCCCC"/>
                </a:solidFill>
              </a:rPr>
              <a:t>ethanol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 b="1">
                <a:solidFill>
                  <a:srgbClr val="CCCCCC"/>
                </a:solidFill>
              </a:rPr>
              <a:t>H</a:t>
            </a:r>
            <a:r>
              <a:rPr lang="en" b="1" baseline="-25000">
                <a:solidFill>
                  <a:srgbClr val="CCCCCC"/>
                </a:solidFill>
              </a:rPr>
              <a:t>5</a:t>
            </a:r>
            <a:r>
              <a:rPr lang="en" b="1">
                <a:solidFill>
                  <a:srgbClr val="CCCCCC"/>
                </a:solidFill>
              </a:rPr>
              <a:t>OH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ethanol will </a:t>
            </a:r>
            <a:r>
              <a:rPr lang="en" b="1">
                <a:solidFill>
                  <a:srgbClr val="CCCCCC"/>
                </a:solidFill>
              </a:rPr>
              <a:t>dissolve </a:t>
            </a:r>
            <a:r>
              <a:rPr lang="en">
                <a:solidFill>
                  <a:srgbClr val="CCCCCC"/>
                </a:solidFill>
              </a:rPr>
              <a:t>the lipid present.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Pour the solution into water.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immersion in water will cause the lipid droplets to reform.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a lipid is present, it will show as a </a:t>
            </a:r>
            <a:r>
              <a:rPr lang="en" b="1">
                <a:solidFill>
                  <a:schemeClr val="dk1"/>
                </a:solidFill>
              </a:rPr>
              <a:t>cloudy white emulsion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greater the concentration of lipid present, the </a:t>
            </a:r>
            <a:r>
              <a:rPr lang="en" b="1">
                <a:solidFill>
                  <a:srgbClr val="CCCCCC"/>
                </a:solidFill>
              </a:rPr>
              <a:t>more noticeable </a:t>
            </a:r>
            <a:r>
              <a:rPr lang="en">
                <a:solidFill>
                  <a:srgbClr val="CCCCCC"/>
                </a:solidFill>
              </a:rPr>
              <a:t>the emulsion will be.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Emulsion test video.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75" name="Google Shape;57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174" y="0"/>
            <a:ext cx="459382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cxnSp>
        <p:nvCxnSpPr>
          <p:cNvPr id="582" name="Google Shape;582;p40"/>
          <p:cNvCxnSpPr/>
          <p:nvPr/>
        </p:nvCxnSpPr>
        <p:spPr>
          <a:xfrm>
            <a:off x="4550175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" name="Google Shape;583;p40"/>
          <p:cNvSpPr txBox="1"/>
          <p:nvPr/>
        </p:nvSpPr>
        <p:spPr>
          <a:xfrm>
            <a:off x="779800" y="2048400"/>
            <a:ext cx="2971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Following the emulsion test, if a lipid is present in a sample,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cloudy white emulsion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form as a layer in the upper region of the test tube.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Triglycerides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5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3.1.3 - Lipids.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Lipids can contain a </a:t>
            </a:r>
            <a:r>
              <a:rPr lang="en" b="1">
                <a:solidFill>
                  <a:srgbClr val="CCCCCC"/>
                </a:solidFill>
              </a:rPr>
              <a:t>variety </a:t>
            </a:r>
            <a:r>
              <a:rPr lang="en">
                <a:solidFill>
                  <a:srgbClr val="CCCCCC"/>
                </a:solidFill>
              </a:rPr>
              <a:t>of elements, but all contain </a:t>
            </a:r>
            <a:r>
              <a:rPr lang="en" b="1">
                <a:solidFill>
                  <a:srgbClr val="CCCCCC"/>
                </a:solidFill>
              </a:rPr>
              <a:t>hydrocarbons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All lipids contain carbon (C), hydrogen (H) and oxygen (O).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One major group of lipids are called the </a:t>
            </a:r>
            <a:r>
              <a:rPr lang="en" b="1">
                <a:solidFill>
                  <a:srgbClr val="CCCCCC"/>
                </a:solidFill>
              </a:rPr>
              <a:t>triglycerides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Triglycerides consist of one molecule of </a:t>
            </a:r>
            <a:r>
              <a:rPr lang="en" b="1">
                <a:solidFill>
                  <a:srgbClr val="FF7BAC"/>
                </a:solidFill>
              </a:rPr>
              <a:t>glycerol </a:t>
            </a:r>
            <a:r>
              <a:rPr lang="en">
                <a:solidFill>
                  <a:srgbClr val="CCCCCC"/>
                </a:solidFill>
              </a:rPr>
              <a:t>and three molecules of </a:t>
            </a:r>
            <a:r>
              <a:rPr lang="en" b="1">
                <a:solidFill>
                  <a:srgbClr val="3FA9F5"/>
                </a:solidFill>
              </a:rPr>
              <a:t>fatty acids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2940494" y="3017475"/>
            <a:ext cx="3262997" cy="1589569"/>
            <a:chOff x="238125" y="1071975"/>
            <a:chExt cx="7076550" cy="3532375"/>
          </a:xfrm>
        </p:grpSpPr>
        <p:sp>
          <p:nvSpPr>
            <p:cNvPr id="110" name="Google Shape;110;p26"/>
            <p:cNvSpPr/>
            <p:nvPr/>
          </p:nvSpPr>
          <p:spPr>
            <a:xfrm>
              <a:off x="1695100" y="1082050"/>
              <a:ext cx="5607800" cy="756225"/>
            </a:xfrm>
            <a:custGeom>
              <a:avLst/>
              <a:gdLst/>
              <a:ahLst/>
              <a:cxnLst/>
              <a:rect l="l" t="t" r="r" b="b"/>
              <a:pathLst>
                <a:path w="224312" h="30249" extrusionOk="0">
                  <a:moveTo>
                    <a:pt x="0" y="0"/>
                  </a:moveTo>
                  <a:lnTo>
                    <a:pt x="0" y="30249"/>
                  </a:lnTo>
                  <a:lnTo>
                    <a:pt x="224312" y="30249"/>
                  </a:lnTo>
                  <a:lnTo>
                    <a:pt x="224312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3FA9F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1706850" y="2480200"/>
              <a:ext cx="5607825" cy="756250"/>
            </a:xfrm>
            <a:custGeom>
              <a:avLst/>
              <a:gdLst/>
              <a:ahLst/>
              <a:cxnLst/>
              <a:rect l="l" t="t" r="r" b="b"/>
              <a:pathLst>
                <a:path w="224313" h="30250" extrusionOk="0">
                  <a:moveTo>
                    <a:pt x="1" y="1"/>
                  </a:moveTo>
                  <a:lnTo>
                    <a:pt x="1" y="30249"/>
                  </a:lnTo>
                  <a:lnTo>
                    <a:pt x="224312" y="30249"/>
                  </a:lnTo>
                  <a:lnTo>
                    <a:pt x="224312" y="1"/>
                  </a:lnTo>
                  <a:close/>
                </a:path>
              </a:pathLst>
            </a:custGeom>
            <a:noFill/>
            <a:ln w="19050" cap="flat" cmpd="sng">
              <a:solidFill>
                <a:srgbClr val="3FA9F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6"/>
            <p:cNvSpPr/>
            <p:nvPr/>
          </p:nvSpPr>
          <p:spPr>
            <a:xfrm>
              <a:off x="1706850" y="3824600"/>
              <a:ext cx="5607825" cy="756225"/>
            </a:xfrm>
            <a:custGeom>
              <a:avLst/>
              <a:gdLst/>
              <a:ahLst/>
              <a:cxnLst/>
              <a:rect l="l" t="t" r="r" b="b"/>
              <a:pathLst>
                <a:path w="224313" h="30249" extrusionOk="0">
                  <a:moveTo>
                    <a:pt x="1" y="0"/>
                  </a:moveTo>
                  <a:lnTo>
                    <a:pt x="1" y="30249"/>
                  </a:lnTo>
                  <a:lnTo>
                    <a:pt x="224312" y="30249"/>
                  </a:lnTo>
                  <a:lnTo>
                    <a:pt x="224312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3FA9F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6"/>
            <p:cNvSpPr/>
            <p:nvPr/>
          </p:nvSpPr>
          <p:spPr>
            <a:xfrm>
              <a:off x="238125" y="1071975"/>
              <a:ext cx="756225" cy="3532375"/>
            </a:xfrm>
            <a:custGeom>
              <a:avLst/>
              <a:gdLst/>
              <a:ahLst/>
              <a:cxnLst/>
              <a:rect l="l" t="t" r="r" b="b"/>
              <a:pathLst>
                <a:path w="30249" h="141295" extrusionOk="0">
                  <a:moveTo>
                    <a:pt x="0" y="0"/>
                  </a:moveTo>
                  <a:lnTo>
                    <a:pt x="0" y="141295"/>
                  </a:lnTo>
                  <a:lnTo>
                    <a:pt x="30249" y="141295"/>
                  </a:lnTo>
                  <a:lnTo>
                    <a:pt x="30249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FF7B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3805775" y="1376125"/>
              <a:ext cx="134475" cy="174800"/>
            </a:xfrm>
            <a:custGeom>
              <a:avLst/>
              <a:gdLst/>
              <a:ahLst/>
              <a:cxnLst/>
              <a:rect l="l" t="t" r="r" b="b"/>
              <a:pathLst>
                <a:path w="5379" h="6992" extrusionOk="0">
                  <a:moveTo>
                    <a:pt x="3295" y="1"/>
                  </a:moveTo>
                  <a:cubicBezTo>
                    <a:pt x="2623" y="1"/>
                    <a:pt x="2152" y="1"/>
                    <a:pt x="1816" y="68"/>
                  </a:cubicBezTo>
                  <a:cubicBezTo>
                    <a:pt x="1480" y="135"/>
                    <a:pt x="1278" y="270"/>
                    <a:pt x="1211" y="404"/>
                  </a:cubicBezTo>
                  <a:cubicBezTo>
                    <a:pt x="1211" y="471"/>
                    <a:pt x="1144" y="538"/>
                    <a:pt x="1144" y="606"/>
                  </a:cubicBezTo>
                  <a:cubicBezTo>
                    <a:pt x="1144" y="1143"/>
                    <a:pt x="942" y="2152"/>
                    <a:pt x="539" y="3765"/>
                  </a:cubicBezTo>
                  <a:cubicBezTo>
                    <a:pt x="203" y="5311"/>
                    <a:pt x="1" y="6118"/>
                    <a:pt x="1" y="6252"/>
                  </a:cubicBezTo>
                  <a:cubicBezTo>
                    <a:pt x="1" y="6387"/>
                    <a:pt x="68" y="6521"/>
                    <a:pt x="203" y="6723"/>
                  </a:cubicBezTo>
                  <a:cubicBezTo>
                    <a:pt x="337" y="6924"/>
                    <a:pt x="471" y="6992"/>
                    <a:pt x="539" y="6992"/>
                  </a:cubicBezTo>
                  <a:cubicBezTo>
                    <a:pt x="606" y="6992"/>
                    <a:pt x="606" y="6992"/>
                    <a:pt x="673" y="6857"/>
                  </a:cubicBezTo>
                  <a:lnTo>
                    <a:pt x="740" y="6655"/>
                  </a:lnTo>
                  <a:cubicBezTo>
                    <a:pt x="740" y="6588"/>
                    <a:pt x="740" y="6521"/>
                    <a:pt x="808" y="6387"/>
                  </a:cubicBezTo>
                  <a:cubicBezTo>
                    <a:pt x="808" y="6252"/>
                    <a:pt x="875" y="6185"/>
                    <a:pt x="875" y="6118"/>
                  </a:cubicBezTo>
                  <a:cubicBezTo>
                    <a:pt x="875" y="5983"/>
                    <a:pt x="942" y="5916"/>
                    <a:pt x="942" y="5782"/>
                  </a:cubicBezTo>
                  <a:cubicBezTo>
                    <a:pt x="1009" y="5580"/>
                    <a:pt x="1076" y="5311"/>
                    <a:pt x="1144" y="4840"/>
                  </a:cubicBezTo>
                  <a:cubicBezTo>
                    <a:pt x="1278" y="4370"/>
                    <a:pt x="1345" y="4101"/>
                    <a:pt x="1413" y="4034"/>
                  </a:cubicBezTo>
                  <a:cubicBezTo>
                    <a:pt x="2085" y="4034"/>
                    <a:pt x="2757" y="3967"/>
                    <a:pt x="3295" y="3832"/>
                  </a:cubicBezTo>
                  <a:cubicBezTo>
                    <a:pt x="3900" y="3698"/>
                    <a:pt x="4169" y="3496"/>
                    <a:pt x="4169" y="3294"/>
                  </a:cubicBezTo>
                  <a:cubicBezTo>
                    <a:pt x="4169" y="3160"/>
                    <a:pt x="4034" y="3093"/>
                    <a:pt x="3832" y="3093"/>
                  </a:cubicBezTo>
                  <a:cubicBezTo>
                    <a:pt x="3698" y="3093"/>
                    <a:pt x="3362" y="3160"/>
                    <a:pt x="2891" y="3160"/>
                  </a:cubicBezTo>
                  <a:cubicBezTo>
                    <a:pt x="2421" y="3227"/>
                    <a:pt x="2018" y="3227"/>
                    <a:pt x="1547" y="3227"/>
                  </a:cubicBezTo>
                  <a:cubicBezTo>
                    <a:pt x="1816" y="2084"/>
                    <a:pt x="1950" y="1345"/>
                    <a:pt x="1950" y="1009"/>
                  </a:cubicBezTo>
                  <a:cubicBezTo>
                    <a:pt x="1950" y="1009"/>
                    <a:pt x="1950" y="942"/>
                    <a:pt x="1950" y="942"/>
                  </a:cubicBezTo>
                  <a:cubicBezTo>
                    <a:pt x="2018" y="942"/>
                    <a:pt x="2219" y="942"/>
                    <a:pt x="2488" y="875"/>
                  </a:cubicBezTo>
                  <a:cubicBezTo>
                    <a:pt x="2757" y="875"/>
                    <a:pt x="2959" y="807"/>
                    <a:pt x="3160" y="807"/>
                  </a:cubicBezTo>
                  <a:cubicBezTo>
                    <a:pt x="3295" y="807"/>
                    <a:pt x="3496" y="807"/>
                    <a:pt x="3698" y="740"/>
                  </a:cubicBezTo>
                  <a:lnTo>
                    <a:pt x="4169" y="740"/>
                  </a:lnTo>
                  <a:cubicBezTo>
                    <a:pt x="4236" y="673"/>
                    <a:pt x="4370" y="673"/>
                    <a:pt x="4505" y="673"/>
                  </a:cubicBezTo>
                  <a:cubicBezTo>
                    <a:pt x="4706" y="673"/>
                    <a:pt x="4774" y="606"/>
                    <a:pt x="4908" y="606"/>
                  </a:cubicBezTo>
                  <a:cubicBezTo>
                    <a:pt x="4975" y="606"/>
                    <a:pt x="5042" y="606"/>
                    <a:pt x="5177" y="538"/>
                  </a:cubicBezTo>
                  <a:cubicBezTo>
                    <a:pt x="5311" y="538"/>
                    <a:pt x="5379" y="471"/>
                    <a:pt x="5379" y="337"/>
                  </a:cubicBezTo>
                  <a:cubicBezTo>
                    <a:pt x="5379" y="270"/>
                    <a:pt x="5177" y="135"/>
                    <a:pt x="4774" y="68"/>
                  </a:cubicBezTo>
                  <a:cubicBezTo>
                    <a:pt x="4437" y="1"/>
                    <a:pt x="3900" y="1"/>
                    <a:pt x="3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6"/>
            <p:cNvSpPr/>
            <p:nvPr/>
          </p:nvSpPr>
          <p:spPr>
            <a:xfrm>
              <a:off x="3933500" y="1371100"/>
              <a:ext cx="131100" cy="179825"/>
            </a:xfrm>
            <a:custGeom>
              <a:avLst/>
              <a:gdLst/>
              <a:ahLst/>
              <a:cxnLst/>
              <a:rect l="l" t="t" r="r" b="b"/>
              <a:pathLst>
                <a:path w="5244" h="7193" extrusionOk="0">
                  <a:moveTo>
                    <a:pt x="3093" y="1008"/>
                  </a:moveTo>
                  <a:cubicBezTo>
                    <a:pt x="3227" y="1613"/>
                    <a:pt x="3362" y="2487"/>
                    <a:pt x="3496" y="3630"/>
                  </a:cubicBezTo>
                  <a:cubicBezTo>
                    <a:pt x="2958" y="3697"/>
                    <a:pt x="2421" y="3832"/>
                    <a:pt x="1950" y="3899"/>
                  </a:cubicBezTo>
                  <a:cubicBezTo>
                    <a:pt x="2421" y="2689"/>
                    <a:pt x="2824" y="1681"/>
                    <a:pt x="3093" y="1008"/>
                  </a:cubicBezTo>
                  <a:close/>
                  <a:moveTo>
                    <a:pt x="3362" y="0"/>
                  </a:moveTo>
                  <a:cubicBezTo>
                    <a:pt x="3160" y="0"/>
                    <a:pt x="3026" y="67"/>
                    <a:pt x="2824" y="202"/>
                  </a:cubicBezTo>
                  <a:cubicBezTo>
                    <a:pt x="2622" y="336"/>
                    <a:pt x="2488" y="471"/>
                    <a:pt x="2421" y="672"/>
                  </a:cubicBezTo>
                  <a:cubicBezTo>
                    <a:pt x="2353" y="874"/>
                    <a:pt x="2152" y="1277"/>
                    <a:pt x="1883" y="1949"/>
                  </a:cubicBezTo>
                  <a:cubicBezTo>
                    <a:pt x="1614" y="2622"/>
                    <a:pt x="1412" y="3159"/>
                    <a:pt x="1278" y="3563"/>
                  </a:cubicBezTo>
                  <a:cubicBezTo>
                    <a:pt x="1211" y="3764"/>
                    <a:pt x="1076" y="3966"/>
                    <a:pt x="1009" y="4168"/>
                  </a:cubicBezTo>
                  <a:cubicBezTo>
                    <a:pt x="337" y="4437"/>
                    <a:pt x="1" y="4571"/>
                    <a:pt x="1" y="4705"/>
                  </a:cubicBezTo>
                  <a:cubicBezTo>
                    <a:pt x="1" y="4840"/>
                    <a:pt x="68" y="4974"/>
                    <a:pt x="135" y="5041"/>
                  </a:cubicBezTo>
                  <a:cubicBezTo>
                    <a:pt x="270" y="5109"/>
                    <a:pt x="404" y="5176"/>
                    <a:pt x="538" y="5176"/>
                  </a:cubicBezTo>
                  <a:lnTo>
                    <a:pt x="606" y="5176"/>
                  </a:lnTo>
                  <a:cubicBezTo>
                    <a:pt x="202" y="6050"/>
                    <a:pt x="1" y="6520"/>
                    <a:pt x="1" y="6588"/>
                  </a:cubicBezTo>
                  <a:cubicBezTo>
                    <a:pt x="1" y="6722"/>
                    <a:pt x="68" y="6924"/>
                    <a:pt x="202" y="7058"/>
                  </a:cubicBezTo>
                  <a:cubicBezTo>
                    <a:pt x="337" y="7125"/>
                    <a:pt x="404" y="7193"/>
                    <a:pt x="538" y="7193"/>
                  </a:cubicBezTo>
                  <a:cubicBezTo>
                    <a:pt x="673" y="7193"/>
                    <a:pt x="1009" y="6453"/>
                    <a:pt x="1614" y="4907"/>
                  </a:cubicBezTo>
                  <a:cubicBezTo>
                    <a:pt x="2084" y="4773"/>
                    <a:pt x="2488" y="4638"/>
                    <a:pt x="2689" y="4571"/>
                  </a:cubicBezTo>
                  <a:cubicBezTo>
                    <a:pt x="2958" y="4504"/>
                    <a:pt x="3227" y="4437"/>
                    <a:pt x="3563" y="4369"/>
                  </a:cubicBezTo>
                  <a:cubicBezTo>
                    <a:pt x="3630" y="4974"/>
                    <a:pt x="3630" y="5646"/>
                    <a:pt x="3698" y="6251"/>
                  </a:cubicBezTo>
                  <a:cubicBezTo>
                    <a:pt x="3765" y="6588"/>
                    <a:pt x="3765" y="6856"/>
                    <a:pt x="3832" y="6991"/>
                  </a:cubicBezTo>
                  <a:cubicBezTo>
                    <a:pt x="3899" y="7125"/>
                    <a:pt x="4034" y="7193"/>
                    <a:pt x="4101" y="7193"/>
                  </a:cubicBezTo>
                  <a:cubicBezTo>
                    <a:pt x="4370" y="7193"/>
                    <a:pt x="4437" y="6789"/>
                    <a:pt x="4437" y="5915"/>
                  </a:cubicBezTo>
                  <a:cubicBezTo>
                    <a:pt x="4437" y="5445"/>
                    <a:pt x="4437" y="4840"/>
                    <a:pt x="4370" y="4168"/>
                  </a:cubicBezTo>
                  <a:cubicBezTo>
                    <a:pt x="4975" y="3966"/>
                    <a:pt x="5244" y="3832"/>
                    <a:pt x="5244" y="3697"/>
                  </a:cubicBezTo>
                  <a:cubicBezTo>
                    <a:pt x="5244" y="3563"/>
                    <a:pt x="5109" y="3428"/>
                    <a:pt x="4840" y="3428"/>
                  </a:cubicBezTo>
                  <a:cubicBezTo>
                    <a:pt x="4639" y="3428"/>
                    <a:pt x="4504" y="3495"/>
                    <a:pt x="4303" y="3495"/>
                  </a:cubicBezTo>
                  <a:cubicBezTo>
                    <a:pt x="4235" y="2487"/>
                    <a:pt x="4101" y="1681"/>
                    <a:pt x="3899" y="1008"/>
                  </a:cubicBezTo>
                  <a:cubicBezTo>
                    <a:pt x="3765" y="336"/>
                    <a:pt x="3563" y="0"/>
                    <a:pt x="3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6"/>
            <p:cNvSpPr/>
            <p:nvPr/>
          </p:nvSpPr>
          <p:spPr>
            <a:xfrm>
              <a:off x="4091475" y="1376125"/>
              <a:ext cx="137825" cy="174800"/>
            </a:xfrm>
            <a:custGeom>
              <a:avLst/>
              <a:gdLst/>
              <a:ahLst/>
              <a:cxnLst/>
              <a:rect l="l" t="t" r="r" b="b"/>
              <a:pathLst>
                <a:path w="5513" h="6992" extrusionOk="0">
                  <a:moveTo>
                    <a:pt x="605" y="1"/>
                  </a:moveTo>
                  <a:cubicBezTo>
                    <a:pt x="202" y="68"/>
                    <a:pt x="0" y="135"/>
                    <a:pt x="0" y="270"/>
                  </a:cubicBezTo>
                  <a:cubicBezTo>
                    <a:pt x="0" y="404"/>
                    <a:pt x="67" y="538"/>
                    <a:pt x="202" y="673"/>
                  </a:cubicBezTo>
                  <a:cubicBezTo>
                    <a:pt x="336" y="807"/>
                    <a:pt x="404" y="875"/>
                    <a:pt x="538" y="875"/>
                  </a:cubicBezTo>
                  <a:lnTo>
                    <a:pt x="2219" y="807"/>
                  </a:lnTo>
                  <a:lnTo>
                    <a:pt x="2219" y="807"/>
                  </a:lnTo>
                  <a:cubicBezTo>
                    <a:pt x="2219" y="1412"/>
                    <a:pt x="1950" y="2488"/>
                    <a:pt x="1614" y="3899"/>
                  </a:cubicBezTo>
                  <a:cubicBezTo>
                    <a:pt x="1277" y="5378"/>
                    <a:pt x="1076" y="6118"/>
                    <a:pt x="1076" y="6319"/>
                  </a:cubicBezTo>
                  <a:cubicBezTo>
                    <a:pt x="1076" y="6454"/>
                    <a:pt x="1143" y="6588"/>
                    <a:pt x="1277" y="6790"/>
                  </a:cubicBezTo>
                  <a:cubicBezTo>
                    <a:pt x="1412" y="6924"/>
                    <a:pt x="1479" y="6992"/>
                    <a:pt x="1614" y="6992"/>
                  </a:cubicBezTo>
                  <a:cubicBezTo>
                    <a:pt x="1681" y="6992"/>
                    <a:pt x="1748" y="6790"/>
                    <a:pt x="1815" y="6454"/>
                  </a:cubicBezTo>
                  <a:cubicBezTo>
                    <a:pt x="1882" y="6252"/>
                    <a:pt x="1950" y="5983"/>
                    <a:pt x="2084" y="5513"/>
                  </a:cubicBezTo>
                  <a:cubicBezTo>
                    <a:pt x="2219" y="5042"/>
                    <a:pt x="2286" y="4706"/>
                    <a:pt x="2353" y="4504"/>
                  </a:cubicBezTo>
                  <a:cubicBezTo>
                    <a:pt x="2823" y="2421"/>
                    <a:pt x="3092" y="1278"/>
                    <a:pt x="3092" y="1009"/>
                  </a:cubicBezTo>
                  <a:cubicBezTo>
                    <a:pt x="3092" y="942"/>
                    <a:pt x="3092" y="875"/>
                    <a:pt x="3092" y="807"/>
                  </a:cubicBezTo>
                  <a:cubicBezTo>
                    <a:pt x="3428" y="807"/>
                    <a:pt x="3832" y="807"/>
                    <a:pt x="4235" y="875"/>
                  </a:cubicBezTo>
                  <a:lnTo>
                    <a:pt x="5176" y="875"/>
                  </a:lnTo>
                  <a:cubicBezTo>
                    <a:pt x="5378" y="875"/>
                    <a:pt x="5512" y="807"/>
                    <a:pt x="5512" y="673"/>
                  </a:cubicBezTo>
                  <a:cubicBezTo>
                    <a:pt x="5512" y="538"/>
                    <a:pt x="5243" y="337"/>
                    <a:pt x="4840" y="202"/>
                  </a:cubicBezTo>
                  <a:cubicBezTo>
                    <a:pt x="4370" y="68"/>
                    <a:pt x="3832" y="1"/>
                    <a:pt x="3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4227600" y="1376125"/>
              <a:ext cx="136125" cy="174800"/>
            </a:xfrm>
            <a:custGeom>
              <a:avLst/>
              <a:gdLst/>
              <a:ahLst/>
              <a:cxnLst/>
              <a:rect l="l" t="t" r="r" b="b"/>
              <a:pathLst>
                <a:path w="5445" h="6992" extrusionOk="0">
                  <a:moveTo>
                    <a:pt x="538" y="1"/>
                  </a:moveTo>
                  <a:cubicBezTo>
                    <a:pt x="134" y="68"/>
                    <a:pt x="0" y="135"/>
                    <a:pt x="0" y="270"/>
                  </a:cubicBezTo>
                  <a:cubicBezTo>
                    <a:pt x="0" y="404"/>
                    <a:pt x="0" y="538"/>
                    <a:pt x="134" y="673"/>
                  </a:cubicBezTo>
                  <a:cubicBezTo>
                    <a:pt x="269" y="807"/>
                    <a:pt x="336" y="875"/>
                    <a:pt x="471" y="875"/>
                  </a:cubicBezTo>
                  <a:lnTo>
                    <a:pt x="2218" y="807"/>
                  </a:lnTo>
                  <a:lnTo>
                    <a:pt x="2218" y="807"/>
                  </a:lnTo>
                  <a:cubicBezTo>
                    <a:pt x="2151" y="1412"/>
                    <a:pt x="1949" y="2488"/>
                    <a:pt x="1546" y="3899"/>
                  </a:cubicBezTo>
                  <a:cubicBezTo>
                    <a:pt x="1210" y="5378"/>
                    <a:pt x="1008" y="6118"/>
                    <a:pt x="1008" y="6319"/>
                  </a:cubicBezTo>
                  <a:cubicBezTo>
                    <a:pt x="1008" y="6454"/>
                    <a:pt x="1076" y="6588"/>
                    <a:pt x="1210" y="6790"/>
                  </a:cubicBezTo>
                  <a:cubicBezTo>
                    <a:pt x="1344" y="6924"/>
                    <a:pt x="1412" y="6992"/>
                    <a:pt x="1546" y="6992"/>
                  </a:cubicBezTo>
                  <a:cubicBezTo>
                    <a:pt x="1613" y="6992"/>
                    <a:pt x="1681" y="6790"/>
                    <a:pt x="1815" y="6454"/>
                  </a:cubicBezTo>
                  <a:cubicBezTo>
                    <a:pt x="1882" y="6252"/>
                    <a:pt x="1949" y="5983"/>
                    <a:pt x="2017" y="5513"/>
                  </a:cubicBezTo>
                  <a:cubicBezTo>
                    <a:pt x="2151" y="5042"/>
                    <a:pt x="2218" y="4706"/>
                    <a:pt x="2286" y="4504"/>
                  </a:cubicBezTo>
                  <a:cubicBezTo>
                    <a:pt x="2823" y="2421"/>
                    <a:pt x="3092" y="1278"/>
                    <a:pt x="3092" y="1009"/>
                  </a:cubicBezTo>
                  <a:cubicBezTo>
                    <a:pt x="3092" y="942"/>
                    <a:pt x="3025" y="875"/>
                    <a:pt x="3025" y="807"/>
                  </a:cubicBezTo>
                  <a:cubicBezTo>
                    <a:pt x="3428" y="807"/>
                    <a:pt x="3764" y="807"/>
                    <a:pt x="4168" y="875"/>
                  </a:cubicBezTo>
                  <a:lnTo>
                    <a:pt x="5109" y="875"/>
                  </a:lnTo>
                  <a:cubicBezTo>
                    <a:pt x="5310" y="875"/>
                    <a:pt x="5445" y="807"/>
                    <a:pt x="5445" y="673"/>
                  </a:cubicBezTo>
                  <a:cubicBezTo>
                    <a:pt x="5445" y="538"/>
                    <a:pt x="5243" y="337"/>
                    <a:pt x="4773" y="202"/>
                  </a:cubicBezTo>
                  <a:cubicBezTo>
                    <a:pt x="4302" y="68"/>
                    <a:pt x="3764" y="1"/>
                    <a:pt x="3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4368750" y="1374450"/>
              <a:ext cx="129425" cy="178150"/>
            </a:xfrm>
            <a:custGeom>
              <a:avLst/>
              <a:gdLst/>
              <a:ahLst/>
              <a:cxnLst/>
              <a:rect l="l" t="t" r="r" b="b"/>
              <a:pathLst>
                <a:path w="5177" h="7126" extrusionOk="0">
                  <a:moveTo>
                    <a:pt x="404" y="0"/>
                  </a:moveTo>
                  <a:cubicBezTo>
                    <a:pt x="135" y="0"/>
                    <a:pt x="0" y="269"/>
                    <a:pt x="0" y="740"/>
                  </a:cubicBezTo>
                  <a:cubicBezTo>
                    <a:pt x="0" y="1210"/>
                    <a:pt x="68" y="1681"/>
                    <a:pt x="269" y="2151"/>
                  </a:cubicBezTo>
                  <a:cubicBezTo>
                    <a:pt x="471" y="2689"/>
                    <a:pt x="673" y="3093"/>
                    <a:pt x="1009" y="3496"/>
                  </a:cubicBezTo>
                  <a:cubicBezTo>
                    <a:pt x="1345" y="3899"/>
                    <a:pt x="1748" y="4168"/>
                    <a:pt x="2152" y="4303"/>
                  </a:cubicBezTo>
                  <a:cubicBezTo>
                    <a:pt x="2084" y="4370"/>
                    <a:pt x="2017" y="4437"/>
                    <a:pt x="1950" y="4639"/>
                  </a:cubicBezTo>
                  <a:lnTo>
                    <a:pt x="1748" y="4975"/>
                  </a:lnTo>
                  <a:cubicBezTo>
                    <a:pt x="1748" y="5042"/>
                    <a:pt x="1681" y="5176"/>
                    <a:pt x="1614" y="5311"/>
                  </a:cubicBezTo>
                  <a:cubicBezTo>
                    <a:pt x="1479" y="5445"/>
                    <a:pt x="1479" y="5580"/>
                    <a:pt x="1412" y="5647"/>
                  </a:cubicBezTo>
                  <a:cubicBezTo>
                    <a:pt x="1412" y="5714"/>
                    <a:pt x="1345" y="5849"/>
                    <a:pt x="1278" y="5916"/>
                  </a:cubicBezTo>
                  <a:cubicBezTo>
                    <a:pt x="1076" y="6319"/>
                    <a:pt x="1009" y="6588"/>
                    <a:pt x="1009" y="6790"/>
                  </a:cubicBezTo>
                  <a:cubicBezTo>
                    <a:pt x="1009" y="7059"/>
                    <a:pt x="1076" y="7126"/>
                    <a:pt x="1210" y="7126"/>
                  </a:cubicBezTo>
                  <a:cubicBezTo>
                    <a:pt x="1345" y="7126"/>
                    <a:pt x="1479" y="7059"/>
                    <a:pt x="1614" y="6857"/>
                  </a:cubicBezTo>
                  <a:cubicBezTo>
                    <a:pt x="1748" y="6655"/>
                    <a:pt x="2084" y="6117"/>
                    <a:pt x="2488" y="5311"/>
                  </a:cubicBezTo>
                  <a:cubicBezTo>
                    <a:pt x="2958" y="4504"/>
                    <a:pt x="3361" y="3765"/>
                    <a:pt x="3765" y="3093"/>
                  </a:cubicBezTo>
                  <a:cubicBezTo>
                    <a:pt x="4235" y="2353"/>
                    <a:pt x="4571" y="1815"/>
                    <a:pt x="4840" y="1412"/>
                  </a:cubicBezTo>
                  <a:cubicBezTo>
                    <a:pt x="5109" y="942"/>
                    <a:pt x="5176" y="673"/>
                    <a:pt x="5176" y="538"/>
                  </a:cubicBezTo>
                  <a:cubicBezTo>
                    <a:pt x="5176" y="404"/>
                    <a:pt x="5176" y="269"/>
                    <a:pt x="5042" y="202"/>
                  </a:cubicBezTo>
                  <a:cubicBezTo>
                    <a:pt x="4975" y="68"/>
                    <a:pt x="4840" y="0"/>
                    <a:pt x="4706" y="0"/>
                  </a:cubicBezTo>
                  <a:cubicBezTo>
                    <a:pt x="4571" y="0"/>
                    <a:pt x="4370" y="337"/>
                    <a:pt x="4034" y="874"/>
                  </a:cubicBezTo>
                  <a:cubicBezTo>
                    <a:pt x="3698" y="1479"/>
                    <a:pt x="3361" y="2017"/>
                    <a:pt x="3025" y="2622"/>
                  </a:cubicBezTo>
                  <a:cubicBezTo>
                    <a:pt x="2689" y="3227"/>
                    <a:pt x="2488" y="3496"/>
                    <a:pt x="2353" y="3496"/>
                  </a:cubicBezTo>
                  <a:cubicBezTo>
                    <a:pt x="2219" y="3496"/>
                    <a:pt x="2084" y="3361"/>
                    <a:pt x="1815" y="3160"/>
                  </a:cubicBezTo>
                  <a:cubicBezTo>
                    <a:pt x="1614" y="2891"/>
                    <a:pt x="1412" y="2622"/>
                    <a:pt x="1278" y="2286"/>
                  </a:cubicBezTo>
                  <a:cubicBezTo>
                    <a:pt x="1143" y="2017"/>
                    <a:pt x="1009" y="1614"/>
                    <a:pt x="942" y="1210"/>
                  </a:cubicBezTo>
                  <a:cubicBezTo>
                    <a:pt x="807" y="874"/>
                    <a:pt x="740" y="538"/>
                    <a:pt x="673" y="337"/>
                  </a:cubicBezTo>
                  <a:cubicBezTo>
                    <a:pt x="605" y="135"/>
                    <a:pt x="53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4602325" y="1371100"/>
              <a:ext cx="131125" cy="179825"/>
            </a:xfrm>
            <a:custGeom>
              <a:avLst/>
              <a:gdLst/>
              <a:ahLst/>
              <a:cxnLst/>
              <a:rect l="l" t="t" r="r" b="b"/>
              <a:pathLst>
                <a:path w="5245" h="7193" extrusionOk="0">
                  <a:moveTo>
                    <a:pt x="3160" y="1008"/>
                  </a:moveTo>
                  <a:cubicBezTo>
                    <a:pt x="3228" y="1613"/>
                    <a:pt x="3362" y="2487"/>
                    <a:pt x="3496" y="3630"/>
                  </a:cubicBezTo>
                  <a:cubicBezTo>
                    <a:pt x="2959" y="3697"/>
                    <a:pt x="2421" y="3832"/>
                    <a:pt x="1950" y="3899"/>
                  </a:cubicBezTo>
                  <a:cubicBezTo>
                    <a:pt x="2421" y="2689"/>
                    <a:pt x="2824" y="1681"/>
                    <a:pt x="3160" y="1008"/>
                  </a:cubicBezTo>
                  <a:close/>
                  <a:moveTo>
                    <a:pt x="3362" y="0"/>
                  </a:moveTo>
                  <a:cubicBezTo>
                    <a:pt x="3160" y="0"/>
                    <a:pt x="3026" y="67"/>
                    <a:pt x="2824" y="202"/>
                  </a:cubicBezTo>
                  <a:cubicBezTo>
                    <a:pt x="2623" y="336"/>
                    <a:pt x="2488" y="471"/>
                    <a:pt x="2421" y="672"/>
                  </a:cubicBezTo>
                  <a:cubicBezTo>
                    <a:pt x="2354" y="874"/>
                    <a:pt x="2219" y="1277"/>
                    <a:pt x="1883" y="1949"/>
                  </a:cubicBezTo>
                  <a:cubicBezTo>
                    <a:pt x="1614" y="2622"/>
                    <a:pt x="1413" y="3159"/>
                    <a:pt x="1278" y="3563"/>
                  </a:cubicBezTo>
                  <a:cubicBezTo>
                    <a:pt x="1211" y="3764"/>
                    <a:pt x="1144" y="3966"/>
                    <a:pt x="1009" y="4168"/>
                  </a:cubicBezTo>
                  <a:cubicBezTo>
                    <a:pt x="337" y="4437"/>
                    <a:pt x="1" y="4571"/>
                    <a:pt x="1" y="4705"/>
                  </a:cubicBezTo>
                  <a:cubicBezTo>
                    <a:pt x="1" y="4840"/>
                    <a:pt x="68" y="4974"/>
                    <a:pt x="135" y="5041"/>
                  </a:cubicBezTo>
                  <a:cubicBezTo>
                    <a:pt x="270" y="5109"/>
                    <a:pt x="404" y="5176"/>
                    <a:pt x="539" y="5176"/>
                  </a:cubicBezTo>
                  <a:lnTo>
                    <a:pt x="606" y="5176"/>
                  </a:lnTo>
                  <a:cubicBezTo>
                    <a:pt x="203" y="6050"/>
                    <a:pt x="1" y="6520"/>
                    <a:pt x="1" y="6588"/>
                  </a:cubicBezTo>
                  <a:cubicBezTo>
                    <a:pt x="1" y="6722"/>
                    <a:pt x="68" y="6924"/>
                    <a:pt x="203" y="7058"/>
                  </a:cubicBezTo>
                  <a:cubicBezTo>
                    <a:pt x="337" y="7125"/>
                    <a:pt x="472" y="7193"/>
                    <a:pt x="539" y="7193"/>
                  </a:cubicBezTo>
                  <a:cubicBezTo>
                    <a:pt x="673" y="7193"/>
                    <a:pt x="1009" y="6453"/>
                    <a:pt x="1614" y="4907"/>
                  </a:cubicBezTo>
                  <a:cubicBezTo>
                    <a:pt x="2085" y="4773"/>
                    <a:pt x="2488" y="4638"/>
                    <a:pt x="2757" y="4571"/>
                  </a:cubicBezTo>
                  <a:cubicBezTo>
                    <a:pt x="2959" y="4504"/>
                    <a:pt x="3228" y="4437"/>
                    <a:pt x="3564" y="4369"/>
                  </a:cubicBezTo>
                  <a:cubicBezTo>
                    <a:pt x="3631" y="4974"/>
                    <a:pt x="3631" y="5646"/>
                    <a:pt x="3698" y="6251"/>
                  </a:cubicBezTo>
                  <a:cubicBezTo>
                    <a:pt x="3765" y="6588"/>
                    <a:pt x="3833" y="6856"/>
                    <a:pt x="3900" y="6991"/>
                  </a:cubicBezTo>
                  <a:cubicBezTo>
                    <a:pt x="3967" y="7125"/>
                    <a:pt x="4034" y="7193"/>
                    <a:pt x="4169" y="7193"/>
                  </a:cubicBezTo>
                  <a:cubicBezTo>
                    <a:pt x="4370" y="7193"/>
                    <a:pt x="4437" y="6789"/>
                    <a:pt x="4437" y="5915"/>
                  </a:cubicBezTo>
                  <a:cubicBezTo>
                    <a:pt x="4437" y="5445"/>
                    <a:pt x="4437" y="4840"/>
                    <a:pt x="4370" y="4168"/>
                  </a:cubicBezTo>
                  <a:cubicBezTo>
                    <a:pt x="4975" y="3966"/>
                    <a:pt x="5244" y="3832"/>
                    <a:pt x="5244" y="3697"/>
                  </a:cubicBezTo>
                  <a:cubicBezTo>
                    <a:pt x="5244" y="3563"/>
                    <a:pt x="5110" y="3428"/>
                    <a:pt x="4841" y="3428"/>
                  </a:cubicBezTo>
                  <a:cubicBezTo>
                    <a:pt x="4706" y="3428"/>
                    <a:pt x="4505" y="3495"/>
                    <a:pt x="4303" y="3495"/>
                  </a:cubicBezTo>
                  <a:cubicBezTo>
                    <a:pt x="4236" y="2487"/>
                    <a:pt x="4101" y="1681"/>
                    <a:pt x="3900" y="1008"/>
                  </a:cubicBezTo>
                  <a:cubicBezTo>
                    <a:pt x="3765" y="336"/>
                    <a:pt x="3564" y="0"/>
                    <a:pt x="3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4761975" y="1374450"/>
              <a:ext cx="122700" cy="176475"/>
            </a:xfrm>
            <a:custGeom>
              <a:avLst/>
              <a:gdLst/>
              <a:ahLst/>
              <a:cxnLst/>
              <a:rect l="l" t="t" r="r" b="b"/>
              <a:pathLst>
                <a:path w="4908" h="7059" extrusionOk="0">
                  <a:moveTo>
                    <a:pt x="4034" y="0"/>
                  </a:moveTo>
                  <a:cubicBezTo>
                    <a:pt x="3496" y="0"/>
                    <a:pt x="2824" y="269"/>
                    <a:pt x="2219" y="874"/>
                  </a:cubicBezTo>
                  <a:cubicBezTo>
                    <a:pt x="1547" y="1479"/>
                    <a:pt x="1009" y="2151"/>
                    <a:pt x="606" y="2958"/>
                  </a:cubicBezTo>
                  <a:cubicBezTo>
                    <a:pt x="203" y="3765"/>
                    <a:pt x="1" y="4437"/>
                    <a:pt x="1" y="5042"/>
                  </a:cubicBezTo>
                  <a:cubicBezTo>
                    <a:pt x="1" y="5580"/>
                    <a:pt x="203" y="6050"/>
                    <a:pt x="606" y="6454"/>
                  </a:cubicBezTo>
                  <a:cubicBezTo>
                    <a:pt x="1009" y="6857"/>
                    <a:pt x="1480" y="7059"/>
                    <a:pt x="1950" y="7059"/>
                  </a:cubicBezTo>
                  <a:cubicBezTo>
                    <a:pt x="2286" y="7059"/>
                    <a:pt x="2690" y="6924"/>
                    <a:pt x="3160" y="6722"/>
                  </a:cubicBezTo>
                  <a:cubicBezTo>
                    <a:pt x="3631" y="6521"/>
                    <a:pt x="4034" y="6319"/>
                    <a:pt x="4303" y="6050"/>
                  </a:cubicBezTo>
                  <a:cubicBezTo>
                    <a:pt x="4639" y="5781"/>
                    <a:pt x="4773" y="5580"/>
                    <a:pt x="4773" y="5445"/>
                  </a:cubicBezTo>
                  <a:cubicBezTo>
                    <a:pt x="4773" y="5311"/>
                    <a:pt x="4706" y="5244"/>
                    <a:pt x="4639" y="5244"/>
                  </a:cubicBezTo>
                  <a:cubicBezTo>
                    <a:pt x="4572" y="5244"/>
                    <a:pt x="4236" y="5378"/>
                    <a:pt x="3698" y="5647"/>
                  </a:cubicBezTo>
                  <a:cubicBezTo>
                    <a:pt x="3496" y="5781"/>
                    <a:pt x="3227" y="5849"/>
                    <a:pt x="2891" y="5983"/>
                  </a:cubicBezTo>
                  <a:cubicBezTo>
                    <a:pt x="2555" y="6050"/>
                    <a:pt x="2286" y="6117"/>
                    <a:pt x="1950" y="6117"/>
                  </a:cubicBezTo>
                  <a:cubicBezTo>
                    <a:pt x="1681" y="6117"/>
                    <a:pt x="1412" y="5983"/>
                    <a:pt x="1211" y="5849"/>
                  </a:cubicBezTo>
                  <a:cubicBezTo>
                    <a:pt x="1009" y="5647"/>
                    <a:pt x="942" y="5378"/>
                    <a:pt x="942" y="5042"/>
                  </a:cubicBezTo>
                  <a:cubicBezTo>
                    <a:pt x="942" y="4639"/>
                    <a:pt x="1009" y="4235"/>
                    <a:pt x="1278" y="3698"/>
                  </a:cubicBezTo>
                  <a:cubicBezTo>
                    <a:pt x="1480" y="3227"/>
                    <a:pt x="1816" y="2756"/>
                    <a:pt x="2152" y="2353"/>
                  </a:cubicBezTo>
                  <a:cubicBezTo>
                    <a:pt x="2488" y="1950"/>
                    <a:pt x="2824" y="1614"/>
                    <a:pt x="3160" y="1345"/>
                  </a:cubicBezTo>
                  <a:cubicBezTo>
                    <a:pt x="3563" y="1076"/>
                    <a:pt x="3900" y="942"/>
                    <a:pt x="4168" y="942"/>
                  </a:cubicBezTo>
                  <a:cubicBezTo>
                    <a:pt x="4236" y="942"/>
                    <a:pt x="4370" y="1009"/>
                    <a:pt x="4505" y="1009"/>
                  </a:cubicBezTo>
                  <a:cubicBezTo>
                    <a:pt x="4639" y="1076"/>
                    <a:pt x="4773" y="1076"/>
                    <a:pt x="4773" y="1076"/>
                  </a:cubicBezTo>
                  <a:cubicBezTo>
                    <a:pt x="4841" y="1076"/>
                    <a:pt x="4908" y="1009"/>
                    <a:pt x="4908" y="874"/>
                  </a:cubicBezTo>
                  <a:cubicBezTo>
                    <a:pt x="4908" y="740"/>
                    <a:pt x="4773" y="538"/>
                    <a:pt x="4572" y="337"/>
                  </a:cubicBezTo>
                  <a:cubicBezTo>
                    <a:pt x="4437" y="135"/>
                    <a:pt x="4236" y="0"/>
                    <a:pt x="4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4913225" y="1374450"/>
              <a:ext cx="52125" cy="176475"/>
            </a:xfrm>
            <a:custGeom>
              <a:avLst/>
              <a:gdLst/>
              <a:ahLst/>
              <a:cxnLst/>
              <a:rect l="l" t="t" r="r" b="b"/>
              <a:pathLst>
                <a:path w="2085" h="7059" extrusionOk="0">
                  <a:moveTo>
                    <a:pt x="1412" y="0"/>
                  </a:moveTo>
                  <a:cubicBezTo>
                    <a:pt x="1345" y="0"/>
                    <a:pt x="1278" y="0"/>
                    <a:pt x="1278" y="68"/>
                  </a:cubicBezTo>
                  <a:cubicBezTo>
                    <a:pt x="1211" y="135"/>
                    <a:pt x="1211" y="202"/>
                    <a:pt x="1211" y="337"/>
                  </a:cubicBezTo>
                  <a:cubicBezTo>
                    <a:pt x="1211" y="740"/>
                    <a:pt x="1009" y="1815"/>
                    <a:pt x="606" y="3563"/>
                  </a:cubicBezTo>
                  <a:cubicBezTo>
                    <a:pt x="202" y="5311"/>
                    <a:pt x="1" y="6252"/>
                    <a:pt x="1" y="6386"/>
                  </a:cubicBezTo>
                  <a:cubicBezTo>
                    <a:pt x="1" y="6521"/>
                    <a:pt x="68" y="6655"/>
                    <a:pt x="202" y="6790"/>
                  </a:cubicBezTo>
                  <a:cubicBezTo>
                    <a:pt x="337" y="6991"/>
                    <a:pt x="404" y="7059"/>
                    <a:pt x="538" y="7059"/>
                  </a:cubicBezTo>
                  <a:cubicBezTo>
                    <a:pt x="606" y="7059"/>
                    <a:pt x="673" y="6857"/>
                    <a:pt x="807" y="6454"/>
                  </a:cubicBezTo>
                  <a:cubicBezTo>
                    <a:pt x="874" y="6252"/>
                    <a:pt x="942" y="6050"/>
                    <a:pt x="942" y="5849"/>
                  </a:cubicBezTo>
                  <a:cubicBezTo>
                    <a:pt x="1009" y="5714"/>
                    <a:pt x="1076" y="5445"/>
                    <a:pt x="1143" y="5109"/>
                  </a:cubicBezTo>
                  <a:cubicBezTo>
                    <a:pt x="1211" y="4773"/>
                    <a:pt x="1278" y="4504"/>
                    <a:pt x="1345" y="4303"/>
                  </a:cubicBezTo>
                  <a:cubicBezTo>
                    <a:pt x="1816" y="2353"/>
                    <a:pt x="2084" y="1210"/>
                    <a:pt x="2084" y="1009"/>
                  </a:cubicBezTo>
                  <a:cubicBezTo>
                    <a:pt x="2084" y="740"/>
                    <a:pt x="2017" y="538"/>
                    <a:pt x="1816" y="337"/>
                  </a:cubicBezTo>
                  <a:cubicBezTo>
                    <a:pt x="1681" y="135"/>
                    <a:pt x="1547" y="0"/>
                    <a:pt x="1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4993900" y="1374450"/>
              <a:ext cx="134450" cy="178150"/>
            </a:xfrm>
            <a:custGeom>
              <a:avLst/>
              <a:gdLst/>
              <a:ahLst/>
              <a:cxnLst/>
              <a:rect l="l" t="t" r="r" b="b"/>
              <a:pathLst>
                <a:path w="5378" h="7126" extrusionOk="0">
                  <a:moveTo>
                    <a:pt x="1949" y="1143"/>
                  </a:moveTo>
                  <a:cubicBezTo>
                    <a:pt x="2622" y="1345"/>
                    <a:pt x="3227" y="1681"/>
                    <a:pt x="3697" y="2151"/>
                  </a:cubicBezTo>
                  <a:cubicBezTo>
                    <a:pt x="4235" y="2689"/>
                    <a:pt x="4437" y="3093"/>
                    <a:pt x="4437" y="3563"/>
                  </a:cubicBezTo>
                  <a:cubicBezTo>
                    <a:pt x="4437" y="3765"/>
                    <a:pt x="4235" y="4101"/>
                    <a:pt x="3899" y="4504"/>
                  </a:cubicBezTo>
                  <a:cubicBezTo>
                    <a:pt x="3496" y="4840"/>
                    <a:pt x="3025" y="5244"/>
                    <a:pt x="2420" y="5580"/>
                  </a:cubicBezTo>
                  <a:cubicBezTo>
                    <a:pt x="1882" y="5916"/>
                    <a:pt x="1345" y="6117"/>
                    <a:pt x="874" y="6185"/>
                  </a:cubicBezTo>
                  <a:cubicBezTo>
                    <a:pt x="1008" y="5647"/>
                    <a:pt x="1076" y="5176"/>
                    <a:pt x="1210" y="4706"/>
                  </a:cubicBezTo>
                  <a:cubicBezTo>
                    <a:pt x="1546" y="3698"/>
                    <a:pt x="1748" y="2958"/>
                    <a:pt x="1815" y="2488"/>
                  </a:cubicBezTo>
                  <a:cubicBezTo>
                    <a:pt x="1949" y="2017"/>
                    <a:pt x="2017" y="1748"/>
                    <a:pt x="2017" y="1547"/>
                  </a:cubicBezTo>
                  <a:cubicBezTo>
                    <a:pt x="2017" y="1412"/>
                    <a:pt x="2017" y="1278"/>
                    <a:pt x="1949" y="1143"/>
                  </a:cubicBezTo>
                  <a:close/>
                  <a:moveTo>
                    <a:pt x="740" y="0"/>
                  </a:moveTo>
                  <a:cubicBezTo>
                    <a:pt x="605" y="0"/>
                    <a:pt x="538" y="68"/>
                    <a:pt x="538" y="135"/>
                  </a:cubicBezTo>
                  <a:cubicBezTo>
                    <a:pt x="538" y="269"/>
                    <a:pt x="605" y="404"/>
                    <a:pt x="740" y="538"/>
                  </a:cubicBezTo>
                  <a:cubicBezTo>
                    <a:pt x="874" y="740"/>
                    <a:pt x="1008" y="807"/>
                    <a:pt x="1210" y="942"/>
                  </a:cubicBezTo>
                  <a:cubicBezTo>
                    <a:pt x="1210" y="1345"/>
                    <a:pt x="1008" y="2286"/>
                    <a:pt x="605" y="3698"/>
                  </a:cubicBezTo>
                  <a:cubicBezTo>
                    <a:pt x="202" y="5042"/>
                    <a:pt x="0" y="5916"/>
                    <a:pt x="0" y="6117"/>
                  </a:cubicBezTo>
                  <a:cubicBezTo>
                    <a:pt x="0" y="6319"/>
                    <a:pt x="135" y="6588"/>
                    <a:pt x="269" y="6790"/>
                  </a:cubicBezTo>
                  <a:cubicBezTo>
                    <a:pt x="403" y="6991"/>
                    <a:pt x="605" y="7126"/>
                    <a:pt x="740" y="7126"/>
                  </a:cubicBezTo>
                  <a:cubicBezTo>
                    <a:pt x="1210" y="7126"/>
                    <a:pt x="1815" y="6924"/>
                    <a:pt x="2554" y="6521"/>
                  </a:cubicBezTo>
                  <a:cubicBezTo>
                    <a:pt x="3294" y="6117"/>
                    <a:pt x="3966" y="5647"/>
                    <a:pt x="4504" y="5109"/>
                  </a:cubicBezTo>
                  <a:cubicBezTo>
                    <a:pt x="5109" y="4571"/>
                    <a:pt x="5378" y="4034"/>
                    <a:pt x="5378" y="3630"/>
                  </a:cubicBezTo>
                  <a:cubicBezTo>
                    <a:pt x="5378" y="3025"/>
                    <a:pt x="5109" y="2420"/>
                    <a:pt x="4638" y="1815"/>
                  </a:cubicBezTo>
                  <a:cubicBezTo>
                    <a:pt x="4101" y="1278"/>
                    <a:pt x="3496" y="807"/>
                    <a:pt x="2756" y="471"/>
                  </a:cubicBezTo>
                  <a:cubicBezTo>
                    <a:pt x="2017" y="135"/>
                    <a:pt x="1345" y="0"/>
                    <a:pt x="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3819225" y="2802850"/>
              <a:ext cx="134475" cy="174800"/>
            </a:xfrm>
            <a:custGeom>
              <a:avLst/>
              <a:gdLst/>
              <a:ahLst/>
              <a:cxnLst/>
              <a:rect l="l" t="t" r="r" b="b"/>
              <a:pathLst>
                <a:path w="5379" h="6992" extrusionOk="0">
                  <a:moveTo>
                    <a:pt x="3362" y="1"/>
                  </a:moveTo>
                  <a:cubicBezTo>
                    <a:pt x="2689" y="1"/>
                    <a:pt x="2219" y="1"/>
                    <a:pt x="1883" y="68"/>
                  </a:cubicBezTo>
                  <a:cubicBezTo>
                    <a:pt x="1547" y="135"/>
                    <a:pt x="1345" y="203"/>
                    <a:pt x="1278" y="337"/>
                  </a:cubicBezTo>
                  <a:cubicBezTo>
                    <a:pt x="1211" y="404"/>
                    <a:pt x="1211" y="539"/>
                    <a:pt x="1211" y="606"/>
                  </a:cubicBezTo>
                  <a:cubicBezTo>
                    <a:pt x="1211" y="1144"/>
                    <a:pt x="1009" y="2152"/>
                    <a:pt x="606" y="3698"/>
                  </a:cubicBezTo>
                  <a:cubicBezTo>
                    <a:pt x="202" y="5311"/>
                    <a:pt x="1" y="6118"/>
                    <a:pt x="1" y="6252"/>
                  </a:cubicBezTo>
                  <a:cubicBezTo>
                    <a:pt x="1" y="6387"/>
                    <a:pt x="68" y="6521"/>
                    <a:pt x="270" y="6723"/>
                  </a:cubicBezTo>
                  <a:cubicBezTo>
                    <a:pt x="404" y="6924"/>
                    <a:pt x="471" y="6992"/>
                    <a:pt x="606" y="6992"/>
                  </a:cubicBezTo>
                  <a:cubicBezTo>
                    <a:pt x="606" y="6992"/>
                    <a:pt x="673" y="6924"/>
                    <a:pt x="673" y="6857"/>
                  </a:cubicBezTo>
                  <a:lnTo>
                    <a:pt x="740" y="6656"/>
                  </a:lnTo>
                  <a:cubicBezTo>
                    <a:pt x="807" y="6588"/>
                    <a:pt x="807" y="6521"/>
                    <a:pt x="875" y="6387"/>
                  </a:cubicBezTo>
                  <a:cubicBezTo>
                    <a:pt x="875" y="6252"/>
                    <a:pt x="875" y="6185"/>
                    <a:pt x="942" y="6051"/>
                  </a:cubicBezTo>
                  <a:cubicBezTo>
                    <a:pt x="942" y="5983"/>
                    <a:pt x="942" y="5849"/>
                    <a:pt x="1009" y="5715"/>
                  </a:cubicBezTo>
                  <a:cubicBezTo>
                    <a:pt x="1009" y="5580"/>
                    <a:pt x="1143" y="5311"/>
                    <a:pt x="1211" y="4841"/>
                  </a:cubicBezTo>
                  <a:cubicBezTo>
                    <a:pt x="1345" y="4370"/>
                    <a:pt x="1412" y="4101"/>
                    <a:pt x="1412" y="4034"/>
                  </a:cubicBezTo>
                  <a:lnTo>
                    <a:pt x="1480" y="4034"/>
                  </a:lnTo>
                  <a:cubicBezTo>
                    <a:pt x="2152" y="4034"/>
                    <a:pt x="2757" y="3967"/>
                    <a:pt x="3362" y="3765"/>
                  </a:cubicBezTo>
                  <a:cubicBezTo>
                    <a:pt x="3967" y="3631"/>
                    <a:pt x="4236" y="3496"/>
                    <a:pt x="4236" y="3295"/>
                  </a:cubicBezTo>
                  <a:cubicBezTo>
                    <a:pt x="4236" y="3160"/>
                    <a:pt x="4101" y="3093"/>
                    <a:pt x="3832" y="3093"/>
                  </a:cubicBezTo>
                  <a:cubicBezTo>
                    <a:pt x="3765" y="3093"/>
                    <a:pt x="3429" y="3160"/>
                    <a:pt x="2958" y="3160"/>
                  </a:cubicBezTo>
                  <a:cubicBezTo>
                    <a:pt x="2488" y="3227"/>
                    <a:pt x="2017" y="3227"/>
                    <a:pt x="1614" y="3227"/>
                  </a:cubicBezTo>
                  <a:cubicBezTo>
                    <a:pt x="1883" y="2085"/>
                    <a:pt x="2017" y="1345"/>
                    <a:pt x="2017" y="1009"/>
                  </a:cubicBezTo>
                  <a:cubicBezTo>
                    <a:pt x="2017" y="1009"/>
                    <a:pt x="2017" y="942"/>
                    <a:pt x="2017" y="942"/>
                  </a:cubicBezTo>
                  <a:cubicBezTo>
                    <a:pt x="2085" y="942"/>
                    <a:pt x="2286" y="875"/>
                    <a:pt x="2555" y="875"/>
                  </a:cubicBezTo>
                  <a:cubicBezTo>
                    <a:pt x="2824" y="808"/>
                    <a:pt x="3026" y="808"/>
                    <a:pt x="3227" y="808"/>
                  </a:cubicBezTo>
                  <a:cubicBezTo>
                    <a:pt x="3362" y="808"/>
                    <a:pt x="3496" y="740"/>
                    <a:pt x="3698" y="740"/>
                  </a:cubicBezTo>
                  <a:cubicBezTo>
                    <a:pt x="3899" y="740"/>
                    <a:pt x="4101" y="673"/>
                    <a:pt x="4168" y="673"/>
                  </a:cubicBezTo>
                  <a:lnTo>
                    <a:pt x="4572" y="673"/>
                  </a:lnTo>
                  <a:cubicBezTo>
                    <a:pt x="4706" y="606"/>
                    <a:pt x="4841" y="606"/>
                    <a:pt x="4908" y="606"/>
                  </a:cubicBezTo>
                  <a:cubicBezTo>
                    <a:pt x="5042" y="606"/>
                    <a:pt x="5109" y="539"/>
                    <a:pt x="5244" y="539"/>
                  </a:cubicBezTo>
                  <a:cubicBezTo>
                    <a:pt x="5378" y="471"/>
                    <a:pt x="5378" y="404"/>
                    <a:pt x="5378" y="337"/>
                  </a:cubicBezTo>
                  <a:cubicBezTo>
                    <a:pt x="5378" y="203"/>
                    <a:pt x="5244" y="135"/>
                    <a:pt x="4841" y="68"/>
                  </a:cubicBezTo>
                  <a:cubicBezTo>
                    <a:pt x="4504" y="1"/>
                    <a:pt x="3967" y="1"/>
                    <a:pt x="3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3948625" y="2797825"/>
              <a:ext cx="131100" cy="179825"/>
            </a:xfrm>
            <a:custGeom>
              <a:avLst/>
              <a:gdLst/>
              <a:ahLst/>
              <a:cxnLst/>
              <a:rect l="l" t="t" r="r" b="b"/>
              <a:pathLst>
                <a:path w="5244" h="7193" extrusionOk="0">
                  <a:moveTo>
                    <a:pt x="3093" y="1009"/>
                  </a:moveTo>
                  <a:cubicBezTo>
                    <a:pt x="3227" y="1546"/>
                    <a:pt x="3362" y="2420"/>
                    <a:pt x="3429" y="3563"/>
                  </a:cubicBezTo>
                  <a:cubicBezTo>
                    <a:pt x="2958" y="3697"/>
                    <a:pt x="2421" y="3764"/>
                    <a:pt x="1950" y="3899"/>
                  </a:cubicBezTo>
                  <a:cubicBezTo>
                    <a:pt x="2421" y="2689"/>
                    <a:pt x="2824" y="1681"/>
                    <a:pt x="3093" y="1009"/>
                  </a:cubicBezTo>
                  <a:close/>
                  <a:moveTo>
                    <a:pt x="3362" y="0"/>
                  </a:moveTo>
                  <a:cubicBezTo>
                    <a:pt x="3160" y="0"/>
                    <a:pt x="2958" y="67"/>
                    <a:pt x="2824" y="202"/>
                  </a:cubicBezTo>
                  <a:cubicBezTo>
                    <a:pt x="2622" y="336"/>
                    <a:pt x="2488" y="471"/>
                    <a:pt x="2421" y="672"/>
                  </a:cubicBezTo>
                  <a:cubicBezTo>
                    <a:pt x="2353" y="874"/>
                    <a:pt x="2152" y="1277"/>
                    <a:pt x="1883" y="1950"/>
                  </a:cubicBezTo>
                  <a:cubicBezTo>
                    <a:pt x="1614" y="2622"/>
                    <a:pt x="1412" y="3160"/>
                    <a:pt x="1211" y="3496"/>
                  </a:cubicBezTo>
                  <a:cubicBezTo>
                    <a:pt x="1143" y="3697"/>
                    <a:pt x="1076" y="3899"/>
                    <a:pt x="1009" y="4168"/>
                  </a:cubicBezTo>
                  <a:cubicBezTo>
                    <a:pt x="337" y="4369"/>
                    <a:pt x="1" y="4571"/>
                    <a:pt x="1" y="4706"/>
                  </a:cubicBezTo>
                  <a:cubicBezTo>
                    <a:pt x="1" y="4840"/>
                    <a:pt x="1" y="4907"/>
                    <a:pt x="135" y="5042"/>
                  </a:cubicBezTo>
                  <a:cubicBezTo>
                    <a:pt x="269" y="5109"/>
                    <a:pt x="337" y="5176"/>
                    <a:pt x="471" y="5176"/>
                  </a:cubicBezTo>
                  <a:lnTo>
                    <a:pt x="538" y="5176"/>
                  </a:lnTo>
                  <a:cubicBezTo>
                    <a:pt x="202" y="6050"/>
                    <a:pt x="1" y="6520"/>
                    <a:pt x="1" y="6588"/>
                  </a:cubicBezTo>
                  <a:cubicBezTo>
                    <a:pt x="1" y="6722"/>
                    <a:pt x="68" y="6857"/>
                    <a:pt x="202" y="6991"/>
                  </a:cubicBezTo>
                  <a:cubicBezTo>
                    <a:pt x="269" y="7125"/>
                    <a:pt x="404" y="7193"/>
                    <a:pt x="538" y="7193"/>
                  </a:cubicBezTo>
                  <a:cubicBezTo>
                    <a:pt x="606" y="7193"/>
                    <a:pt x="1009" y="6453"/>
                    <a:pt x="1547" y="4907"/>
                  </a:cubicBezTo>
                  <a:cubicBezTo>
                    <a:pt x="2084" y="4773"/>
                    <a:pt x="2488" y="4638"/>
                    <a:pt x="2689" y="4571"/>
                  </a:cubicBezTo>
                  <a:cubicBezTo>
                    <a:pt x="2958" y="4504"/>
                    <a:pt x="3227" y="4437"/>
                    <a:pt x="3563" y="4369"/>
                  </a:cubicBezTo>
                  <a:cubicBezTo>
                    <a:pt x="3563" y="4974"/>
                    <a:pt x="3630" y="5579"/>
                    <a:pt x="3698" y="6252"/>
                  </a:cubicBezTo>
                  <a:cubicBezTo>
                    <a:pt x="3698" y="6588"/>
                    <a:pt x="3765" y="6857"/>
                    <a:pt x="3832" y="6991"/>
                  </a:cubicBezTo>
                  <a:cubicBezTo>
                    <a:pt x="3899" y="7125"/>
                    <a:pt x="4034" y="7193"/>
                    <a:pt x="4101" y="7193"/>
                  </a:cubicBezTo>
                  <a:cubicBezTo>
                    <a:pt x="4303" y="7193"/>
                    <a:pt x="4437" y="6789"/>
                    <a:pt x="4437" y="5916"/>
                  </a:cubicBezTo>
                  <a:cubicBezTo>
                    <a:pt x="4437" y="5445"/>
                    <a:pt x="4437" y="4840"/>
                    <a:pt x="4370" y="4168"/>
                  </a:cubicBezTo>
                  <a:cubicBezTo>
                    <a:pt x="4975" y="3966"/>
                    <a:pt x="5244" y="3832"/>
                    <a:pt x="5244" y="3697"/>
                  </a:cubicBezTo>
                  <a:cubicBezTo>
                    <a:pt x="5244" y="3496"/>
                    <a:pt x="5109" y="3428"/>
                    <a:pt x="4773" y="3428"/>
                  </a:cubicBezTo>
                  <a:cubicBezTo>
                    <a:pt x="4639" y="3428"/>
                    <a:pt x="4504" y="3428"/>
                    <a:pt x="4303" y="3496"/>
                  </a:cubicBezTo>
                  <a:cubicBezTo>
                    <a:pt x="4168" y="2487"/>
                    <a:pt x="4034" y="1681"/>
                    <a:pt x="3899" y="1009"/>
                  </a:cubicBezTo>
                  <a:cubicBezTo>
                    <a:pt x="3765" y="336"/>
                    <a:pt x="3563" y="0"/>
                    <a:pt x="3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4106600" y="2801175"/>
              <a:ext cx="136150" cy="176475"/>
            </a:xfrm>
            <a:custGeom>
              <a:avLst/>
              <a:gdLst/>
              <a:ahLst/>
              <a:cxnLst/>
              <a:rect l="l" t="t" r="r" b="b"/>
              <a:pathLst>
                <a:path w="5446" h="7059" extrusionOk="0">
                  <a:moveTo>
                    <a:pt x="3160" y="1"/>
                  </a:moveTo>
                  <a:cubicBezTo>
                    <a:pt x="1815" y="1"/>
                    <a:pt x="941" y="68"/>
                    <a:pt x="605" y="68"/>
                  </a:cubicBezTo>
                  <a:cubicBezTo>
                    <a:pt x="202" y="135"/>
                    <a:pt x="0" y="202"/>
                    <a:pt x="0" y="337"/>
                  </a:cubicBezTo>
                  <a:cubicBezTo>
                    <a:pt x="0" y="471"/>
                    <a:pt x="67" y="606"/>
                    <a:pt x="202" y="740"/>
                  </a:cubicBezTo>
                  <a:cubicBezTo>
                    <a:pt x="269" y="875"/>
                    <a:pt x="404" y="942"/>
                    <a:pt x="538" y="942"/>
                  </a:cubicBezTo>
                  <a:lnTo>
                    <a:pt x="2218" y="875"/>
                  </a:lnTo>
                  <a:lnTo>
                    <a:pt x="2218" y="875"/>
                  </a:lnTo>
                  <a:cubicBezTo>
                    <a:pt x="2151" y="1479"/>
                    <a:pt x="1950" y="2555"/>
                    <a:pt x="1614" y="3967"/>
                  </a:cubicBezTo>
                  <a:cubicBezTo>
                    <a:pt x="1210" y="5378"/>
                    <a:pt x="1076" y="6185"/>
                    <a:pt x="1076" y="6319"/>
                  </a:cubicBezTo>
                  <a:cubicBezTo>
                    <a:pt x="1076" y="6521"/>
                    <a:pt x="1143" y="6655"/>
                    <a:pt x="1210" y="6790"/>
                  </a:cubicBezTo>
                  <a:cubicBezTo>
                    <a:pt x="1345" y="6991"/>
                    <a:pt x="1479" y="7059"/>
                    <a:pt x="1546" y="7059"/>
                  </a:cubicBezTo>
                  <a:cubicBezTo>
                    <a:pt x="1681" y="7059"/>
                    <a:pt x="1748" y="6857"/>
                    <a:pt x="1815" y="6521"/>
                  </a:cubicBezTo>
                  <a:cubicBezTo>
                    <a:pt x="1882" y="6319"/>
                    <a:pt x="1950" y="5983"/>
                    <a:pt x="2084" y="5513"/>
                  </a:cubicBezTo>
                  <a:cubicBezTo>
                    <a:pt x="2151" y="5109"/>
                    <a:pt x="2286" y="4773"/>
                    <a:pt x="2286" y="4504"/>
                  </a:cubicBezTo>
                  <a:cubicBezTo>
                    <a:pt x="2823" y="2488"/>
                    <a:pt x="3092" y="1345"/>
                    <a:pt x="3092" y="1076"/>
                  </a:cubicBezTo>
                  <a:cubicBezTo>
                    <a:pt x="3092" y="1009"/>
                    <a:pt x="3092" y="942"/>
                    <a:pt x="3092" y="875"/>
                  </a:cubicBezTo>
                  <a:lnTo>
                    <a:pt x="4235" y="875"/>
                  </a:lnTo>
                  <a:cubicBezTo>
                    <a:pt x="4638" y="942"/>
                    <a:pt x="4907" y="942"/>
                    <a:pt x="5109" y="942"/>
                  </a:cubicBezTo>
                  <a:cubicBezTo>
                    <a:pt x="5378" y="942"/>
                    <a:pt x="5445" y="875"/>
                    <a:pt x="5445" y="740"/>
                  </a:cubicBezTo>
                  <a:cubicBezTo>
                    <a:pt x="5445" y="538"/>
                    <a:pt x="5243" y="404"/>
                    <a:pt x="4773" y="270"/>
                  </a:cubicBezTo>
                  <a:cubicBezTo>
                    <a:pt x="4370" y="135"/>
                    <a:pt x="3832" y="1"/>
                    <a:pt x="3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4241025" y="2801175"/>
              <a:ext cx="137825" cy="176475"/>
            </a:xfrm>
            <a:custGeom>
              <a:avLst/>
              <a:gdLst/>
              <a:ahLst/>
              <a:cxnLst/>
              <a:rect l="l" t="t" r="r" b="b"/>
              <a:pathLst>
                <a:path w="5513" h="7059" extrusionOk="0">
                  <a:moveTo>
                    <a:pt x="3160" y="1"/>
                  </a:moveTo>
                  <a:cubicBezTo>
                    <a:pt x="1816" y="1"/>
                    <a:pt x="1009" y="68"/>
                    <a:pt x="606" y="68"/>
                  </a:cubicBezTo>
                  <a:cubicBezTo>
                    <a:pt x="202" y="135"/>
                    <a:pt x="1" y="202"/>
                    <a:pt x="1" y="337"/>
                  </a:cubicBezTo>
                  <a:cubicBezTo>
                    <a:pt x="1" y="471"/>
                    <a:pt x="68" y="606"/>
                    <a:pt x="202" y="740"/>
                  </a:cubicBezTo>
                  <a:cubicBezTo>
                    <a:pt x="337" y="875"/>
                    <a:pt x="404" y="942"/>
                    <a:pt x="539" y="942"/>
                  </a:cubicBezTo>
                  <a:lnTo>
                    <a:pt x="2219" y="875"/>
                  </a:lnTo>
                  <a:lnTo>
                    <a:pt x="2219" y="875"/>
                  </a:lnTo>
                  <a:cubicBezTo>
                    <a:pt x="2219" y="1479"/>
                    <a:pt x="1950" y="2555"/>
                    <a:pt x="1614" y="3967"/>
                  </a:cubicBezTo>
                  <a:cubicBezTo>
                    <a:pt x="1278" y="5378"/>
                    <a:pt x="1076" y="6185"/>
                    <a:pt x="1076" y="6319"/>
                  </a:cubicBezTo>
                  <a:cubicBezTo>
                    <a:pt x="1076" y="6521"/>
                    <a:pt x="1144" y="6655"/>
                    <a:pt x="1278" y="6790"/>
                  </a:cubicBezTo>
                  <a:cubicBezTo>
                    <a:pt x="1412" y="6991"/>
                    <a:pt x="1480" y="7059"/>
                    <a:pt x="1614" y="7059"/>
                  </a:cubicBezTo>
                  <a:cubicBezTo>
                    <a:pt x="1681" y="7059"/>
                    <a:pt x="1749" y="6857"/>
                    <a:pt x="1816" y="6521"/>
                  </a:cubicBezTo>
                  <a:cubicBezTo>
                    <a:pt x="1883" y="6319"/>
                    <a:pt x="1950" y="5983"/>
                    <a:pt x="2085" y="5513"/>
                  </a:cubicBezTo>
                  <a:cubicBezTo>
                    <a:pt x="2219" y="5109"/>
                    <a:pt x="2286" y="4773"/>
                    <a:pt x="2353" y="4504"/>
                  </a:cubicBezTo>
                  <a:cubicBezTo>
                    <a:pt x="2824" y="2488"/>
                    <a:pt x="3093" y="1345"/>
                    <a:pt x="3093" y="1076"/>
                  </a:cubicBezTo>
                  <a:cubicBezTo>
                    <a:pt x="3093" y="1009"/>
                    <a:pt x="3093" y="942"/>
                    <a:pt x="3093" y="875"/>
                  </a:cubicBezTo>
                  <a:lnTo>
                    <a:pt x="4236" y="875"/>
                  </a:lnTo>
                  <a:cubicBezTo>
                    <a:pt x="4639" y="942"/>
                    <a:pt x="4908" y="942"/>
                    <a:pt x="5177" y="942"/>
                  </a:cubicBezTo>
                  <a:cubicBezTo>
                    <a:pt x="5378" y="942"/>
                    <a:pt x="5513" y="875"/>
                    <a:pt x="5513" y="740"/>
                  </a:cubicBezTo>
                  <a:cubicBezTo>
                    <a:pt x="5513" y="538"/>
                    <a:pt x="5244" y="404"/>
                    <a:pt x="4841" y="270"/>
                  </a:cubicBezTo>
                  <a:cubicBezTo>
                    <a:pt x="4370" y="135"/>
                    <a:pt x="3832" y="1"/>
                    <a:pt x="3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6"/>
            <p:cNvSpPr/>
            <p:nvPr/>
          </p:nvSpPr>
          <p:spPr>
            <a:xfrm>
              <a:off x="4383875" y="2801175"/>
              <a:ext cx="129425" cy="178150"/>
            </a:xfrm>
            <a:custGeom>
              <a:avLst/>
              <a:gdLst/>
              <a:ahLst/>
              <a:cxnLst/>
              <a:rect l="l" t="t" r="r" b="b"/>
              <a:pathLst>
                <a:path w="5177" h="7126" extrusionOk="0">
                  <a:moveTo>
                    <a:pt x="404" y="1"/>
                  </a:moveTo>
                  <a:cubicBezTo>
                    <a:pt x="135" y="1"/>
                    <a:pt x="0" y="270"/>
                    <a:pt x="0" y="740"/>
                  </a:cubicBezTo>
                  <a:cubicBezTo>
                    <a:pt x="0" y="1211"/>
                    <a:pt x="68" y="1681"/>
                    <a:pt x="269" y="2152"/>
                  </a:cubicBezTo>
                  <a:cubicBezTo>
                    <a:pt x="404" y="2689"/>
                    <a:pt x="673" y="3093"/>
                    <a:pt x="1009" y="3496"/>
                  </a:cubicBezTo>
                  <a:cubicBezTo>
                    <a:pt x="1345" y="3899"/>
                    <a:pt x="1748" y="4168"/>
                    <a:pt x="2084" y="4235"/>
                  </a:cubicBezTo>
                  <a:cubicBezTo>
                    <a:pt x="2084" y="4303"/>
                    <a:pt x="2017" y="4437"/>
                    <a:pt x="1950" y="4639"/>
                  </a:cubicBezTo>
                  <a:lnTo>
                    <a:pt x="1748" y="4975"/>
                  </a:lnTo>
                  <a:cubicBezTo>
                    <a:pt x="1681" y="5042"/>
                    <a:pt x="1614" y="5177"/>
                    <a:pt x="1547" y="5311"/>
                  </a:cubicBezTo>
                  <a:cubicBezTo>
                    <a:pt x="1479" y="5445"/>
                    <a:pt x="1412" y="5580"/>
                    <a:pt x="1412" y="5647"/>
                  </a:cubicBezTo>
                  <a:cubicBezTo>
                    <a:pt x="1345" y="5714"/>
                    <a:pt x="1345" y="5782"/>
                    <a:pt x="1278" y="5916"/>
                  </a:cubicBezTo>
                  <a:cubicBezTo>
                    <a:pt x="1076" y="6319"/>
                    <a:pt x="1009" y="6588"/>
                    <a:pt x="1009" y="6790"/>
                  </a:cubicBezTo>
                  <a:cubicBezTo>
                    <a:pt x="1009" y="6991"/>
                    <a:pt x="1076" y="7126"/>
                    <a:pt x="1210" y="7126"/>
                  </a:cubicBezTo>
                  <a:cubicBezTo>
                    <a:pt x="1278" y="7126"/>
                    <a:pt x="1412" y="7059"/>
                    <a:pt x="1614" y="6857"/>
                  </a:cubicBezTo>
                  <a:cubicBezTo>
                    <a:pt x="1748" y="6655"/>
                    <a:pt x="2084" y="6118"/>
                    <a:pt x="2488" y="5311"/>
                  </a:cubicBezTo>
                  <a:cubicBezTo>
                    <a:pt x="2891" y="4504"/>
                    <a:pt x="3361" y="3765"/>
                    <a:pt x="3765" y="3026"/>
                  </a:cubicBezTo>
                  <a:cubicBezTo>
                    <a:pt x="4235" y="2353"/>
                    <a:pt x="4571" y="1816"/>
                    <a:pt x="4773" y="1345"/>
                  </a:cubicBezTo>
                  <a:cubicBezTo>
                    <a:pt x="5042" y="942"/>
                    <a:pt x="5176" y="673"/>
                    <a:pt x="5176" y="538"/>
                  </a:cubicBezTo>
                  <a:cubicBezTo>
                    <a:pt x="5176" y="404"/>
                    <a:pt x="5176" y="270"/>
                    <a:pt x="5042" y="135"/>
                  </a:cubicBezTo>
                  <a:cubicBezTo>
                    <a:pt x="4975" y="68"/>
                    <a:pt x="4840" y="1"/>
                    <a:pt x="4706" y="1"/>
                  </a:cubicBezTo>
                  <a:cubicBezTo>
                    <a:pt x="4571" y="1"/>
                    <a:pt x="4303" y="270"/>
                    <a:pt x="3966" y="875"/>
                  </a:cubicBezTo>
                  <a:cubicBezTo>
                    <a:pt x="3698" y="1479"/>
                    <a:pt x="3361" y="2017"/>
                    <a:pt x="3025" y="2622"/>
                  </a:cubicBezTo>
                  <a:cubicBezTo>
                    <a:pt x="2689" y="3160"/>
                    <a:pt x="2488" y="3496"/>
                    <a:pt x="2353" y="3496"/>
                  </a:cubicBezTo>
                  <a:cubicBezTo>
                    <a:pt x="2219" y="3496"/>
                    <a:pt x="2017" y="3362"/>
                    <a:pt x="1815" y="3093"/>
                  </a:cubicBezTo>
                  <a:cubicBezTo>
                    <a:pt x="1614" y="2891"/>
                    <a:pt x="1412" y="2622"/>
                    <a:pt x="1278" y="2286"/>
                  </a:cubicBezTo>
                  <a:cubicBezTo>
                    <a:pt x="1143" y="1950"/>
                    <a:pt x="1009" y="1614"/>
                    <a:pt x="874" y="1211"/>
                  </a:cubicBezTo>
                  <a:cubicBezTo>
                    <a:pt x="807" y="807"/>
                    <a:pt x="740" y="538"/>
                    <a:pt x="673" y="337"/>
                  </a:cubicBezTo>
                  <a:cubicBezTo>
                    <a:pt x="605" y="135"/>
                    <a:pt x="53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6"/>
            <p:cNvSpPr/>
            <p:nvPr/>
          </p:nvSpPr>
          <p:spPr>
            <a:xfrm>
              <a:off x="4617450" y="2797825"/>
              <a:ext cx="131125" cy="179825"/>
            </a:xfrm>
            <a:custGeom>
              <a:avLst/>
              <a:gdLst/>
              <a:ahLst/>
              <a:cxnLst/>
              <a:rect l="l" t="t" r="r" b="b"/>
              <a:pathLst>
                <a:path w="5245" h="7193" extrusionOk="0">
                  <a:moveTo>
                    <a:pt x="3093" y="1009"/>
                  </a:moveTo>
                  <a:cubicBezTo>
                    <a:pt x="3228" y="1546"/>
                    <a:pt x="3362" y="2420"/>
                    <a:pt x="3496" y="3563"/>
                  </a:cubicBezTo>
                  <a:cubicBezTo>
                    <a:pt x="2959" y="3697"/>
                    <a:pt x="2421" y="3764"/>
                    <a:pt x="1950" y="3899"/>
                  </a:cubicBezTo>
                  <a:cubicBezTo>
                    <a:pt x="2421" y="2689"/>
                    <a:pt x="2824" y="1681"/>
                    <a:pt x="3093" y="1009"/>
                  </a:cubicBezTo>
                  <a:close/>
                  <a:moveTo>
                    <a:pt x="3362" y="0"/>
                  </a:moveTo>
                  <a:cubicBezTo>
                    <a:pt x="3160" y="0"/>
                    <a:pt x="2959" y="67"/>
                    <a:pt x="2824" y="202"/>
                  </a:cubicBezTo>
                  <a:cubicBezTo>
                    <a:pt x="2623" y="336"/>
                    <a:pt x="2488" y="471"/>
                    <a:pt x="2421" y="672"/>
                  </a:cubicBezTo>
                  <a:cubicBezTo>
                    <a:pt x="2354" y="874"/>
                    <a:pt x="2152" y="1277"/>
                    <a:pt x="1883" y="1950"/>
                  </a:cubicBezTo>
                  <a:cubicBezTo>
                    <a:pt x="1614" y="2622"/>
                    <a:pt x="1413" y="3160"/>
                    <a:pt x="1278" y="3496"/>
                  </a:cubicBezTo>
                  <a:cubicBezTo>
                    <a:pt x="1211" y="3697"/>
                    <a:pt x="1076" y="3899"/>
                    <a:pt x="1009" y="4168"/>
                  </a:cubicBezTo>
                  <a:cubicBezTo>
                    <a:pt x="337" y="4369"/>
                    <a:pt x="1" y="4571"/>
                    <a:pt x="1" y="4706"/>
                  </a:cubicBezTo>
                  <a:cubicBezTo>
                    <a:pt x="1" y="4840"/>
                    <a:pt x="68" y="4907"/>
                    <a:pt x="135" y="5042"/>
                  </a:cubicBezTo>
                  <a:cubicBezTo>
                    <a:pt x="270" y="5109"/>
                    <a:pt x="337" y="5176"/>
                    <a:pt x="472" y="5176"/>
                  </a:cubicBezTo>
                  <a:lnTo>
                    <a:pt x="606" y="5176"/>
                  </a:lnTo>
                  <a:cubicBezTo>
                    <a:pt x="203" y="6050"/>
                    <a:pt x="1" y="6520"/>
                    <a:pt x="1" y="6588"/>
                  </a:cubicBezTo>
                  <a:cubicBezTo>
                    <a:pt x="1" y="6722"/>
                    <a:pt x="68" y="6857"/>
                    <a:pt x="203" y="6991"/>
                  </a:cubicBezTo>
                  <a:cubicBezTo>
                    <a:pt x="337" y="7125"/>
                    <a:pt x="404" y="7193"/>
                    <a:pt x="539" y="7193"/>
                  </a:cubicBezTo>
                  <a:cubicBezTo>
                    <a:pt x="673" y="7193"/>
                    <a:pt x="1009" y="6453"/>
                    <a:pt x="1614" y="4907"/>
                  </a:cubicBezTo>
                  <a:cubicBezTo>
                    <a:pt x="2085" y="4773"/>
                    <a:pt x="2488" y="4638"/>
                    <a:pt x="2690" y="4571"/>
                  </a:cubicBezTo>
                  <a:cubicBezTo>
                    <a:pt x="2959" y="4504"/>
                    <a:pt x="3228" y="4437"/>
                    <a:pt x="3564" y="4369"/>
                  </a:cubicBezTo>
                  <a:cubicBezTo>
                    <a:pt x="3564" y="4974"/>
                    <a:pt x="3631" y="5579"/>
                    <a:pt x="3698" y="6252"/>
                  </a:cubicBezTo>
                  <a:cubicBezTo>
                    <a:pt x="3698" y="6588"/>
                    <a:pt x="3765" y="6857"/>
                    <a:pt x="3832" y="6991"/>
                  </a:cubicBezTo>
                  <a:cubicBezTo>
                    <a:pt x="3900" y="7125"/>
                    <a:pt x="4034" y="7193"/>
                    <a:pt x="4101" y="7193"/>
                  </a:cubicBezTo>
                  <a:cubicBezTo>
                    <a:pt x="4370" y="7193"/>
                    <a:pt x="4437" y="6789"/>
                    <a:pt x="4437" y="5916"/>
                  </a:cubicBezTo>
                  <a:cubicBezTo>
                    <a:pt x="4437" y="5445"/>
                    <a:pt x="4437" y="4840"/>
                    <a:pt x="4370" y="4168"/>
                  </a:cubicBezTo>
                  <a:cubicBezTo>
                    <a:pt x="4975" y="3966"/>
                    <a:pt x="5244" y="3832"/>
                    <a:pt x="5244" y="3697"/>
                  </a:cubicBezTo>
                  <a:cubicBezTo>
                    <a:pt x="5244" y="3496"/>
                    <a:pt x="5110" y="3428"/>
                    <a:pt x="4774" y="3428"/>
                  </a:cubicBezTo>
                  <a:cubicBezTo>
                    <a:pt x="4639" y="3428"/>
                    <a:pt x="4505" y="3428"/>
                    <a:pt x="4303" y="3496"/>
                  </a:cubicBezTo>
                  <a:cubicBezTo>
                    <a:pt x="4236" y="2487"/>
                    <a:pt x="4101" y="1681"/>
                    <a:pt x="3900" y="1009"/>
                  </a:cubicBezTo>
                  <a:cubicBezTo>
                    <a:pt x="3765" y="336"/>
                    <a:pt x="3564" y="0"/>
                    <a:pt x="3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4775425" y="2801175"/>
              <a:ext cx="122700" cy="174800"/>
            </a:xfrm>
            <a:custGeom>
              <a:avLst/>
              <a:gdLst/>
              <a:ahLst/>
              <a:cxnLst/>
              <a:rect l="l" t="t" r="r" b="b"/>
              <a:pathLst>
                <a:path w="4908" h="6992" extrusionOk="0">
                  <a:moveTo>
                    <a:pt x="4101" y="1"/>
                  </a:moveTo>
                  <a:cubicBezTo>
                    <a:pt x="3496" y="1"/>
                    <a:pt x="2891" y="270"/>
                    <a:pt x="2219" y="875"/>
                  </a:cubicBezTo>
                  <a:cubicBezTo>
                    <a:pt x="1614" y="1412"/>
                    <a:pt x="1076" y="2152"/>
                    <a:pt x="673" y="2891"/>
                  </a:cubicBezTo>
                  <a:cubicBezTo>
                    <a:pt x="269" y="3698"/>
                    <a:pt x="1" y="4437"/>
                    <a:pt x="1" y="5042"/>
                  </a:cubicBezTo>
                  <a:cubicBezTo>
                    <a:pt x="1" y="5580"/>
                    <a:pt x="269" y="5983"/>
                    <a:pt x="673" y="6386"/>
                  </a:cubicBezTo>
                  <a:cubicBezTo>
                    <a:pt x="1076" y="6790"/>
                    <a:pt x="1547" y="6991"/>
                    <a:pt x="2017" y="6991"/>
                  </a:cubicBezTo>
                  <a:cubicBezTo>
                    <a:pt x="2353" y="6991"/>
                    <a:pt x="2757" y="6924"/>
                    <a:pt x="3227" y="6723"/>
                  </a:cubicBezTo>
                  <a:cubicBezTo>
                    <a:pt x="3698" y="6521"/>
                    <a:pt x="4034" y="6319"/>
                    <a:pt x="4370" y="6050"/>
                  </a:cubicBezTo>
                  <a:cubicBezTo>
                    <a:pt x="4706" y="5782"/>
                    <a:pt x="4840" y="5580"/>
                    <a:pt x="4840" y="5445"/>
                  </a:cubicBezTo>
                  <a:cubicBezTo>
                    <a:pt x="4840" y="5311"/>
                    <a:pt x="4773" y="5177"/>
                    <a:pt x="4639" y="5177"/>
                  </a:cubicBezTo>
                  <a:cubicBezTo>
                    <a:pt x="4639" y="5177"/>
                    <a:pt x="4303" y="5378"/>
                    <a:pt x="3765" y="5647"/>
                  </a:cubicBezTo>
                  <a:cubicBezTo>
                    <a:pt x="3563" y="5782"/>
                    <a:pt x="3294" y="5849"/>
                    <a:pt x="2958" y="5916"/>
                  </a:cubicBezTo>
                  <a:cubicBezTo>
                    <a:pt x="2622" y="6050"/>
                    <a:pt x="2286" y="6050"/>
                    <a:pt x="2017" y="6050"/>
                  </a:cubicBezTo>
                  <a:cubicBezTo>
                    <a:pt x="1681" y="6050"/>
                    <a:pt x="1479" y="5983"/>
                    <a:pt x="1278" y="5849"/>
                  </a:cubicBezTo>
                  <a:cubicBezTo>
                    <a:pt x="1076" y="5647"/>
                    <a:pt x="942" y="5378"/>
                    <a:pt x="942" y="5042"/>
                  </a:cubicBezTo>
                  <a:cubicBezTo>
                    <a:pt x="942" y="4639"/>
                    <a:pt x="1076" y="4235"/>
                    <a:pt x="1345" y="3698"/>
                  </a:cubicBezTo>
                  <a:cubicBezTo>
                    <a:pt x="1547" y="3160"/>
                    <a:pt x="1816" y="2757"/>
                    <a:pt x="2152" y="2353"/>
                  </a:cubicBezTo>
                  <a:cubicBezTo>
                    <a:pt x="2488" y="1950"/>
                    <a:pt x="2891" y="1614"/>
                    <a:pt x="3227" y="1345"/>
                  </a:cubicBezTo>
                  <a:cubicBezTo>
                    <a:pt x="3630" y="1076"/>
                    <a:pt x="3899" y="942"/>
                    <a:pt x="4168" y="942"/>
                  </a:cubicBezTo>
                  <a:cubicBezTo>
                    <a:pt x="4303" y="942"/>
                    <a:pt x="4437" y="942"/>
                    <a:pt x="4572" y="1009"/>
                  </a:cubicBezTo>
                  <a:cubicBezTo>
                    <a:pt x="4706" y="1076"/>
                    <a:pt x="4773" y="1076"/>
                    <a:pt x="4840" y="1076"/>
                  </a:cubicBezTo>
                  <a:cubicBezTo>
                    <a:pt x="4908" y="1076"/>
                    <a:pt x="4908" y="1009"/>
                    <a:pt x="4908" y="875"/>
                  </a:cubicBezTo>
                  <a:cubicBezTo>
                    <a:pt x="4908" y="740"/>
                    <a:pt x="4840" y="538"/>
                    <a:pt x="4639" y="337"/>
                  </a:cubicBezTo>
                  <a:cubicBezTo>
                    <a:pt x="4437" y="68"/>
                    <a:pt x="4303" y="1"/>
                    <a:pt x="4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6"/>
            <p:cNvSpPr/>
            <p:nvPr/>
          </p:nvSpPr>
          <p:spPr>
            <a:xfrm>
              <a:off x="4928350" y="2801175"/>
              <a:ext cx="52125" cy="176475"/>
            </a:xfrm>
            <a:custGeom>
              <a:avLst/>
              <a:gdLst/>
              <a:ahLst/>
              <a:cxnLst/>
              <a:rect l="l" t="t" r="r" b="b"/>
              <a:pathLst>
                <a:path w="2085" h="7059" extrusionOk="0">
                  <a:moveTo>
                    <a:pt x="1412" y="1"/>
                  </a:moveTo>
                  <a:cubicBezTo>
                    <a:pt x="1345" y="1"/>
                    <a:pt x="1278" y="1"/>
                    <a:pt x="1211" y="68"/>
                  </a:cubicBezTo>
                  <a:cubicBezTo>
                    <a:pt x="1211" y="68"/>
                    <a:pt x="1211" y="202"/>
                    <a:pt x="1211" y="270"/>
                  </a:cubicBezTo>
                  <a:cubicBezTo>
                    <a:pt x="1211" y="740"/>
                    <a:pt x="1009" y="1816"/>
                    <a:pt x="606" y="3563"/>
                  </a:cubicBezTo>
                  <a:cubicBezTo>
                    <a:pt x="202" y="5311"/>
                    <a:pt x="1" y="6185"/>
                    <a:pt x="1" y="6319"/>
                  </a:cubicBezTo>
                  <a:cubicBezTo>
                    <a:pt x="1" y="6454"/>
                    <a:pt x="68" y="6655"/>
                    <a:pt x="202" y="6790"/>
                  </a:cubicBezTo>
                  <a:cubicBezTo>
                    <a:pt x="337" y="6924"/>
                    <a:pt x="404" y="7059"/>
                    <a:pt x="471" y="7059"/>
                  </a:cubicBezTo>
                  <a:cubicBezTo>
                    <a:pt x="606" y="7059"/>
                    <a:pt x="673" y="6857"/>
                    <a:pt x="807" y="6454"/>
                  </a:cubicBezTo>
                  <a:cubicBezTo>
                    <a:pt x="874" y="6252"/>
                    <a:pt x="874" y="6050"/>
                    <a:pt x="942" y="5849"/>
                  </a:cubicBezTo>
                  <a:cubicBezTo>
                    <a:pt x="1009" y="5647"/>
                    <a:pt x="1076" y="5378"/>
                    <a:pt x="1143" y="5042"/>
                  </a:cubicBezTo>
                  <a:cubicBezTo>
                    <a:pt x="1211" y="4706"/>
                    <a:pt x="1278" y="4437"/>
                    <a:pt x="1345" y="4303"/>
                  </a:cubicBezTo>
                  <a:cubicBezTo>
                    <a:pt x="1815" y="2286"/>
                    <a:pt x="2084" y="1211"/>
                    <a:pt x="2084" y="1009"/>
                  </a:cubicBezTo>
                  <a:cubicBezTo>
                    <a:pt x="2084" y="740"/>
                    <a:pt x="1950" y="538"/>
                    <a:pt x="1815" y="270"/>
                  </a:cubicBezTo>
                  <a:cubicBezTo>
                    <a:pt x="1681" y="68"/>
                    <a:pt x="1547" y="1"/>
                    <a:pt x="1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6"/>
            <p:cNvSpPr/>
            <p:nvPr/>
          </p:nvSpPr>
          <p:spPr>
            <a:xfrm>
              <a:off x="5009025" y="2799500"/>
              <a:ext cx="134450" cy="178150"/>
            </a:xfrm>
            <a:custGeom>
              <a:avLst/>
              <a:gdLst/>
              <a:ahLst/>
              <a:cxnLst/>
              <a:rect l="l" t="t" r="r" b="b"/>
              <a:pathLst>
                <a:path w="5378" h="7126" extrusionOk="0">
                  <a:moveTo>
                    <a:pt x="1949" y="1143"/>
                  </a:moveTo>
                  <a:lnTo>
                    <a:pt x="1949" y="1143"/>
                  </a:lnTo>
                  <a:cubicBezTo>
                    <a:pt x="2622" y="1412"/>
                    <a:pt x="3227" y="1748"/>
                    <a:pt x="3697" y="2219"/>
                  </a:cubicBezTo>
                  <a:cubicBezTo>
                    <a:pt x="4168" y="2689"/>
                    <a:pt x="4437" y="3160"/>
                    <a:pt x="4437" y="3563"/>
                  </a:cubicBezTo>
                  <a:cubicBezTo>
                    <a:pt x="4437" y="3832"/>
                    <a:pt x="4235" y="4101"/>
                    <a:pt x="3899" y="4504"/>
                  </a:cubicBezTo>
                  <a:cubicBezTo>
                    <a:pt x="3496" y="4907"/>
                    <a:pt x="3025" y="5311"/>
                    <a:pt x="2420" y="5647"/>
                  </a:cubicBezTo>
                  <a:cubicBezTo>
                    <a:pt x="1882" y="5983"/>
                    <a:pt x="1344" y="6185"/>
                    <a:pt x="874" y="6252"/>
                  </a:cubicBezTo>
                  <a:cubicBezTo>
                    <a:pt x="941" y="5714"/>
                    <a:pt x="1076" y="5244"/>
                    <a:pt x="1210" y="4773"/>
                  </a:cubicBezTo>
                  <a:cubicBezTo>
                    <a:pt x="1479" y="3697"/>
                    <a:pt x="1748" y="2958"/>
                    <a:pt x="1815" y="2555"/>
                  </a:cubicBezTo>
                  <a:cubicBezTo>
                    <a:pt x="1949" y="2084"/>
                    <a:pt x="2017" y="1748"/>
                    <a:pt x="2017" y="1614"/>
                  </a:cubicBezTo>
                  <a:cubicBezTo>
                    <a:pt x="2017" y="1412"/>
                    <a:pt x="2017" y="1278"/>
                    <a:pt x="1949" y="1143"/>
                  </a:cubicBezTo>
                  <a:close/>
                  <a:moveTo>
                    <a:pt x="740" y="0"/>
                  </a:moveTo>
                  <a:cubicBezTo>
                    <a:pt x="605" y="0"/>
                    <a:pt x="538" y="68"/>
                    <a:pt x="538" y="202"/>
                  </a:cubicBezTo>
                  <a:cubicBezTo>
                    <a:pt x="538" y="337"/>
                    <a:pt x="605" y="471"/>
                    <a:pt x="740" y="605"/>
                  </a:cubicBezTo>
                  <a:cubicBezTo>
                    <a:pt x="807" y="740"/>
                    <a:pt x="1008" y="874"/>
                    <a:pt x="1210" y="942"/>
                  </a:cubicBezTo>
                  <a:cubicBezTo>
                    <a:pt x="1210" y="1412"/>
                    <a:pt x="1008" y="2353"/>
                    <a:pt x="605" y="3697"/>
                  </a:cubicBezTo>
                  <a:cubicBezTo>
                    <a:pt x="202" y="5109"/>
                    <a:pt x="0" y="5916"/>
                    <a:pt x="0" y="6185"/>
                  </a:cubicBezTo>
                  <a:cubicBezTo>
                    <a:pt x="0" y="6386"/>
                    <a:pt x="67" y="6588"/>
                    <a:pt x="269" y="6857"/>
                  </a:cubicBezTo>
                  <a:cubicBezTo>
                    <a:pt x="403" y="7058"/>
                    <a:pt x="538" y="7126"/>
                    <a:pt x="672" y="7126"/>
                  </a:cubicBezTo>
                  <a:cubicBezTo>
                    <a:pt x="1210" y="7126"/>
                    <a:pt x="1815" y="6924"/>
                    <a:pt x="2554" y="6588"/>
                  </a:cubicBezTo>
                  <a:cubicBezTo>
                    <a:pt x="3294" y="6185"/>
                    <a:pt x="3966" y="5714"/>
                    <a:pt x="4504" y="5176"/>
                  </a:cubicBezTo>
                  <a:cubicBezTo>
                    <a:pt x="5109" y="4571"/>
                    <a:pt x="5378" y="4101"/>
                    <a:pt x="5378" y="3697"/>
                  </a:cubicBezTo>
                  <a:cubicBezTo>
                    <a:pt x="5378" y="3093"/>
                    <a:pt x="5109" y="2488"/>
                    <a:pt x="4571" y="1883"/>
                  </a:cubicBezTo>
                  <a:cubicBezTo>
                    <a:pt x="4100" y="1278"/>
                    <a:pt x="3428" y="874"/>
                    <a:pt x="2756" y="538"/>
                  </a:cubicBezTo>
                  <a:cubicBezTo>
                    <a:pt x="2017" y="202"/>
                    <a:pt x="1344" y="0"/>
                    <a:pt x="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6"/>
            <p:cNvSpPr/>
            <p:nvPr/>
          </p:nvSpPr>
          <p:spPr>
            <a:xfrm>
              <a:off x="3819225" y="4147250"/>
              <a:ext cx="134475" cy="174800"/>
            </a:xfrm>
            <a:custGeom>
              <a:avLst/>
              <a:gdLst/>
              <a:ahLst/>
              <a:cxnLst/>
              <a:rect l="l" t="t" r="r" b="b"/>
              <a:pathLst>
                <a:path w="5379" h="6992" extrusionOk="0">
                  <a:moveTo>
                    <a:pt x="3362" y="0"/>
                  </a:moveTo>
                  <a:cubicBezTo>
                    <a:pt x="2689" y="0"/>
                    <a:pt x="2219" y="0"/>
                    <a:pt x="1883" y="68"/>
                  </a:cubicBezTo>
                  <a:cubicBezTo>
                    <a:pt x="1547" y="135"/>
                    <a:pt x="1345" y="202"/>
                    <a:pt x="1278" y="336"/>
                  </a:cubicBezTo>
                  <a:cubicBezTo>
                    <a:pt x="1211" y="404"/>
                    <a:pt x="1211" y="471"/>
                    <a:pt x="1211" y="605"/>
                  </a:cubicBezTo>
                  <a:cubicBezTo>
                    <a:pt x="1211" y="1143"/>
                    <a:pt x="1009" y="2151"/>
                    <a:pt x="606" y="3697"/>
                  </a:cubicBezTo>
                  <a:cubicBezTo>
                    <a:pt x="202" y="5311"/>
                    <a:pt x="1" y="6117"/>
                    <a:pt x="1" y="6252"/>
                  </a:cubicBezTo>
                  <a:cubicBezTo>
                    <a:pt x="1" y="6386"/>
                    <a:pt x="68" y="6521"/>
                    <a:pt x="270" y="6722"/>
                  </a:cubicBezTo>
                  <a:cubicBezTo>
                    <a:pt x="404" y="6924"/>
                    <a:pt x="471" y="6991"/>
                    <a:pt x="606" y="6991"/>
                  </a:cubicBezTo>
                  <a:cubicBezTo>
                    <a:pt x="606" y="6991"/>
                    <a:pt x="673" y="6924"/>
                    <a:pt x="673" y="6857"/>
                  </a:cubicBezTo>
                  <a:lnTo>
                    <a:pt x="740" y="6655"/>
                  </a:lnTo>
                  <a:cubicBezTo>
                    <a:pt x="807" y="6588"/>
                    <a:pt x="807" y="6521"/>
                    <a:pt x="875" y="6386"/>
                  </a:cubicBezTo>
                  <a:cubicBezTo>
                    <a:pt x="875" y="6252"/>
                    <a:pt x="875" y="6184"/>
                    <a:pt x="942" y="6050"/>
                  </a:cubicBezTo>
                  <a:cubicBezTo>
                    <a:pt x="942" y="5983"/>
                    <a:pt x="942" y="5848"/>
                    <a:pt x="1009" y="5714"/>
                  </a:cubicBezTo>
                  <a:cubicBezTo>
                    <a:pt x="1009" y="5580"/>
                    <a:pt x="1143" y="5311"/>
                    <a:pt x="1211" y="4840"/>
                  </a:cubicBezTo>
                  <a:cubicBezTo>
                    <a:pt x="1345" y="4370"/>
                    <a:pt x="1412" y="4101"/>
                    <a:pt x="1412" y="4033"/>
                  </a:cubicBezTo>
                  <a:lnTo>
                    <a:pt x="1480" y="4033"/>
                  </a:lnTo>
                  <a:cubicBezTo>
                    <a:pt x="2152" y="4033"/>
                    <a:pt x="2757" y="3899"/>
                    <a:pt x="3362" y="3765"/>
                  </a:cubicBezTo>
                  <a:cubicBezTo>
                    <a:pt x="3967" y="3630"/>
                    <a:pt x="4236" y="3496"/>
                    <a:pt x="4236" y="3294"/>
                  </a:cubicBezTo>
                  <a:cubicBezTo>
                    <a:pt x="4236" y="3160"/>
                    <a:pt x="4101" y="3092"/>
                    <a:pt x="3832" y="3092"/>
                  </a:cubicBezTo>
                  <a:cubicBezTo>
                    <a:pt x="3765" y="3092"/>
                    <a:pt x="3429" y="3092"/>
                    <a:pt x="2958" y="3160"/>
                  </a:cubicBezTo>
                  <a:cubicBezTo>
                    <a:pt x="2488" y="3227"/>
                    <a:pt x="2017" y="3227"/>
                    <a:pt x="1614" y="3227"/>
                  </a:cubicBezTo>
                  <a:cubicBezTo>
                    <a:pt x="1883" y="2084"/>
                    <a:pt x="2017" y="1345"/>
                    <a:pt x="2017" y="1009"/>
                  </a:cubicBezTo>
                  <a:cubicBezTo>
                    <a:pt x="2017" y="1009"/>
                    <a:pt x="2017" y="941"/>
                    <a:pt x="2017" y="941"/>
                  </a:cubicBezTo>
                  <a:cubicBezTo>
                    <a:pt x="2085" y="941"/>
                    <a:pt x="2286" y="874"/>
                    <a:pt x="2555" y="874"/>
                  </a:cubicBezTo>
                  <a:cubicBezTo>
                    <a:pt x="2824" y="807"/>
                    <a:pt x="3026" y="807"/>
                    <a:pt x="3227" y="807"/>
                  </a:cubicBezTo>
                  <a:cubicBezTo>
                    <a:pt x="3362" y="807"/>
                    <a:pt x="3496" y="740"/>
                    <a:pt x="3698" y="740"/>
                  </a:cubicBezTo>
                  <a:cubicBezTo>
                    <a:pt x="3899" y="740"/>
                    <a:pt x="4101" y="673"/>
                    <a:pt x="4168" y="673"/>
                  </a:cubicBezTo>
                  <a:lnTo>
                    <a:pt x="4572" y="673"/>
                  </a:lnTo>
                  <a:cubicBezTo>
                    <a:pt x="4706" y="605"/>
                    <a:pt x="4841" y="605"/>
                    <a:pt x="4908" y="605"/>
                  </a:cubicBezTo>
                  <a:cubicBezTo>
                    <a:pt x="5042" y="605"/>
                    <a:pt x="5109" y="538"/>
                    <a:pt x="5244" y="538"/>
                  </a:cubicBezTo>
                  <a:cubicBezTo>
                    <a:pt x="5378" y="471"/>
                    <a:pt x="5378" y="404"/>
                    <a:pt x="5378" y="336"/>
                  </a:cubicBezTo>
                  <a:cubicBezTo>
                    <a:pt x="5378" y="202"/>
                    <a:pt x="5244" y="135"/>
                    <a:pt x="4841" y="68"/>
                  </a:cubicBezTo>
                  <a:cubicBezTo>
                    <a:pt x="4504" y="0"/>
                    <a:pt x="3967" y="0"/>
                    <a:pt x="3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6"/>
            <p:cNvSpPr/>
            <p:nvPr/>
          </p:nvSpPr>
          <p:spPr>
            <a:xfrm>
              <a:off x="3948625" y="4142200"/>
              <a:ext cx="131100" cy="179850"/>
            </a:xfrm>
            <a:custGeom>
              <a:avLst/>
              <a:gdLst/>
              <a:ahLst/>
              <a:cxnLst/>
              <a:rect l="l" t="t" r="r" b="b"/>
              <a:pathLst>
                <a:path w="5244" h="7194" extrusionOk="0">
                  <a:moveTo>
                    <a:pt x="3093" y="1009"/>
                  </a:moveTo>
                  <a:cubicBezTo>
                    <a:pt x="3227" y="1547"/>
                    <a:pt x="3362" y="2421"/>
                    <a:pt x="3429" y="3563"/>
                  </a:cubicBezTo>
                  <a:cubicBezTo>
                    <a:pt x="2958" y="3698"/>
                    <a:pt x="2421" y="3765"/>
                    <a:pt x="1950" y="3899"/>
                  </a:cubicBezTo>
                  <a:cubicBezTo>
                    <a:pt x="2421" y="2689"/>
                    <a:pt x="2824" y="1681"/>
                    <a:pt x="3093" y="1009"/>
                  </a:cubicBezTo>
                  <a:close/>
                  <a:moveTo>
                    <a:pt x="3362" y="1"/>
                  </a:moveTo>
                  <a:cubicBezTo>
                    <a:pt x="3160" y="1"/>
                    <a:pt x="2958" y="68"/>
                    <a:pt x="2824" y="202"/>
                  </a:cubicBezTo>
                  <a:cubicBezTo>
                    <a:pt x="2622" y="337"/>
                    <a:pt x="2488" y="471"/>
                    <a:pt x="2421" y="673"/>
                  </a:cubicBezTo>
                  <a:cubicBezTo>
                    <a:pt x="2353" y="875"/>
                    <a:pt x="2152" y="1278"/>
                    <a:pt x="1883" y="1950"/>
                  </a:cubicBezTo>
                  <a:cubicBezTo>
                    <a:pt x="1614" y="2622"/>
                    <a:pt x="1412" y="3160"/>
                    <a:pt x="1211" y="3496"/>
                  </a:cubicBezTo>
                  <a:cubicBezTo>
                    <a:pt x="1143" y="3698"/>
                    <a:pt x="1076" y="3899"/>
                    <a:pt x="1009" y="4168"/>
                  </a:cubicBezTo>
                  <a:cubicBezTo>
                    <a:pt x="337" y="4370"/>
                    <a:pt x="1" y="4572"/>
                    <a:pt x="1" y="4706"/>
                  </a:cubicBezTo>
                  <a:cubicBezTo>
                    <a:pt x="1" y="4840"/>
                    <a:pt x="1" y="4908"/>
                    <a:pt x="135" y="5042"/>
                  </a:cubicBezTo>
                  <a:cubicBezTo>
                    <a:pt x="269" y="5109"/>
                    <a:pt x="337" y="5177"/>
                    <a:pt x="471" y="5177"/>
                  </a:cubicBezTo>
                  <a:lnTo>
                    <a:pt x="538" y="5177"/>
                  </a:lnTo>
                  <a:cubicBezTo>
                    <a:pt x="202" y="6050"/>
                    <a:pt x="1" y="6521"/>
                    <a:pt x="1" y="6588"/>
                  </a:cubicBezTo>
                  <a:cubicBezTo>
                    <a:pt x="1" y="6723"/>
                    <a:pt x="68" y="6857"/>
                    <a:pt x="202" y="6991"/>
                  </a:cubicBezTo>
                  <a:cubicBezTo>
                    <a:pt x="269" y="7126"/>
                    <a:pt x="404" y="7193"/>
                    <a:pt x="538" y="7193"/>
                  </a:cubicBezTo>
                  <a:cubicBezTo>
                    <a:pt x="606" y="7193"/>
                    <a:pt x="1009" y="6454"/>
                    <a:pt x="1547" y="4908"/>
                  </a:cubicBezTo>
                  <a:cubicBezTo>
                    <a:pt x="2084" y="4706"/>
                    <a:pt x="2488" y="4639"/>
                    <a:pt x="2689" y="4572"/>
                  </a:cubicBezTo>
                  <a:cubicBezTo>
                    <a:pt x="2958" y="4504"/>
                    <a:pt x="3227" y="4437"/>
                    <a:pt x="3563" y="4370"/>
                  </a:cubicBezTo>
                  <a:cubicBezTo>
                    <a:pt x="3563" y="4975"/>
                    <a:pt x="3630" y="5580"/>
                    <a:pt x="3698" y="6252"/>
                  </a:cubicBezTo>
                  <a:cubicBezTo>
                    <a:pt x="3698" y="6588"/>
                    <a:pt x="3765" y="6857"/>
                    <a:pt x="3832" y="6991"/>
                  </a:cubicBezTo>
                  <a:cubicBezTo>
                    <a:pt x="3899" y="7126"/>
                    <a:pt x="4034" y="7193"/>
                    <a:pt x="4101" y="7193"/>
                  </a:cubicBezTo>
                  <a:cubicBezTo>
                    <a:pt x="4303" y="7193"/>
                    <a:pt x="4437" y="6790"/>
                    <a:pt x="4437" y="5916"/>
                  </a:cubicBezTo>
                  <a:cubicBezTo>
                    <a:pt x="4437" y="5445"/>
                    <a:pt x="4437" y="4840"/>
                    <a:pt x="4370" y="4168"/>
                  </a:cubicBezTo>
                  <a:cubicBezTo>
                    <a:pt x="4975" y="3967"/>
                    <a:pt x="5244" y="3832"/>
                    <a:pt x="5244" y="3698"/>
                  </a:cubicBezTo>
                  <a:cubicBezTo>
                    <a:pt x="5244" y="3496"/>
                    <a:pt x="5109" y="3429"/>
                    <a:pt x="4773" y="3429"/>
                  </a:cubicBezTo>
                  <a:cubicBezTo>
                    <a:pt x="4639" y="3429"/>
                    <a:pt x="4504" y="3429"/>
                    <a:pt x="4303" y="3496"/>
                  </a:cubicBezTo>
                  <a:cubicBezTo>
                    <a:pt x="4168" y="2488"/>
                    <a:pt x="4034" y="1681"/>
                    <a:pt x="3899" y="1009"/>
                  </a:cubicBezTo>
                  <a:cubicBezTo>
                    <a:pt x="3765" y="337"/>
                    <a:pt x="3563" y="1"/>
                    <a:pt x="3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4106600" y="4145575"/>
              <a:ext cx="136150" cy="176475"/>
            </a:xfrm>
            <a:custGeom>
              <a:avLst/>
              <a:gdLst/>
              <a:ahLst/>
              <a:cxnLst/>
              <a:rect l="l" t="t" r="r" b="b"/>
              <a:pathLst>
                <a:path w="5446" h="7059" extrusionOk="0">
                  <a:moveTo>
                    <a:pt x="3160" y="0"/>
                  </a:moveTo>
                  <a:cubicBezTo>
                    <a:pt x="1815" y="0"/>
                    <a:pt x="941" y="67"/>
                    <a:pt x="605" y="67"/>
                  </a:cubicBezTo>
                  <a:cubicBezTo>
                    <a:pt x="202" y="135"/>
                    <a:pt x="0" y="202"/>
                    <a:pt x="0" y="336"/>
                  </a:cubicBezTo>
                  <a:cubicBezTo>
                    <a:pt x="0" y="471"/>
                    <a:pt x="67" y="605"/>
                    <a:pt x="202" y="740"/>
                  </a:cubicBezTo>
                  <a:cubicBezTo>
                    <a:pt x="269" y="874"/>
                    <a:pt x="404" y="941"/>
                    <a:pt x="538" y="941"/>
                  </a:cubicBezTo>
                  <a:lnTo>
                    <a:pt x="2218" y="874"/>
                  </a:lnTo>
                  <a:lnTo>
                    <a:pt x="2218" y="874"/>
                  </a:lnTo>
                  <a:cubicBezTo>
                    <a:pt x="2151" y="1479"/>
                    <a:pt x="1950" y="2554"/>
                    <a:pt x="1614" y="3966"/>
                  </a:cubicBezTo>
                  <a:cubicBezTo>
                    <a:pt x="1210" y="5378"/>
                    <a:pt x="1076" y="6184"/>
                    <a:pt x="1076" y="6319"/>
                  </a:cubicBezTo>
                  <a:cubicBezTo>
                    <a:pt x="1076" y="6520"/>
                    <a:pt x="1143" y="6655"/>
                    <a:pt x="1210" y="6789"/>
                  </a:cubicBezTo>
                  <a:cubicBezTo>
                    <a:pt x="1345" y="6991"/>
                    <a:pt x="1479" y="7058"/>
                    <a:pt x="1546" y="7058"/>
                  </a:cubicBezTo>
                  <a:cubicBezTo>
                    <a:pt x="1681" y="7058"/>
                    <a:pt x="1748" y="6856"/>
                    <a:pt x="1815" y="6520"/>
                  </a:cubicBezTo>
                  <a:cubicBezTo>
                    <a:pt x="1882" y="6319"/>
                    <a:pt x="1950" y="5983"/>
                    <a:pt x="2084" y="5512"/>
                  </a:cubicBezTo>
                  <a:cubicBezTo>
                    <a:pt x="2151" y="5109"/>
                    <a:pt x="2286" y="4773"/>
                    <a:pt x="2286" y="4504"/>
                  </a:cubicBezTo>
                  <a:cubicBezTo>
                    <a:pt x="2823" y="2487"/>
                    <a:pt x="3092" y="1344"/>
                    <a:pt x="3092" y="1076"/>
                  </a:cubicBezTo>
                  <a:cubicBezTo>
                    <a:pt x="3092" y="1008"/>
                    <a:pt x="3092" y="941"/>
                    <a:pt x="3092" y="874"/>
                  </a:cubicBezTo>
                  <a:lnTo>
                    <a:pt x="4235" y="874"/>
                  </a:lnTo>
                  <a:cubicBezTo>
                    <a:pt x="4638" y="941"/>
                    <a:pt x="4907" y="941"/>
                    <a:pt x="5109" y="941"/>
                  </a:cubicBezTo>
                  <a:cubicBezTo>
                    <a:pt x="5378" y="941"/>
                    <a:pt x="5445" y="874"/>
                    <a:pt x="5445" y="740"/>
                  </a:cubicBezTo>
                  <a:cubicBezTo>
                    <a:pt x="5445" y="538"/>
                    <a:pt x="5243" y="403"/>
                    <a:pt x="4773" y="269"/>
                  </a:cubicBezTo>
                  <a:cubicBezTo>
                    <a:pt x="4370" y="67"/>
                    <a:pt x="3832" y="0"/>
                    <a:pt x="3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6"/>
            <p:cNvSpPr/>
            <p:nvPr/>
          </p:nvSpPr>
          <p:spPr>
            <a:xfrm>
              <a:off x="4241025" y="4145575"/>
              <a:ext cx="137825" cy="176475"/>
            </a:xfrm>
            <a:custGeom>
              <a:avLst/>
              <a:gdLst/>
              <a:ahLst/>
              <a:cxnLst/>
              <a:rect l="l" t="t" r="r" b="b"/>
              <a:pathLst>
                <a:path w="5513" h="7059" extrusionOk="0">
                  <a:moveTo>
                    <a:pt x="3160" y="0"/>
                  </a:moveTo>
                  <a:cubicBezTo>
                    <a:pt x="1816" y="0"/>
                    <a:pt x="1009" y="67"/>
                    <a:pt x="606" y="67"/>
                  </a:cubicBezTo>
                  <a:cubicBezTo>
                    <a:pt x="202" y="135"/>
                    <a:pt x="1" y="202"/>
                    <a:pt x="1" y="336"/>
                  </a:cubicBezTo>
                  <a:cubicBezTo>
                    <a:pt x="1" y="471"/>
                    <a:pt x="68" y="605"/>
                    <a:pt x="202" y="740"/>
                  </a:cubicBezTo>
                  <a:cubicBezTo>
                    <a:pt x="337" y="874"/>
                    <a:pt x="404" y="941"/>
                    <a:pt x="539" y="941"/>
                  </a:cubicBezTo>
                  <a:lnTo>
                    <a:pt x="2219" y="874"/>
                  </a:lnTo>
                  <a:lnTo>
                    <a:pt x="2219" y="874"/>
                  </a:lnTo>
                  <a:cubicBezTo>
                    <a:pt x="2219" y="1479"/>
                    <a:pt x="1950" y="2554"/>
                    <a:pt x="1614" y="3966"/>
                  </a:cubicBezTo>
                  <a:cubicBezTo>
                    <a:pt x="1278" y="5378"/>
                    <a:pt x="1076" y="6184"/>
                    <a:pt x="1076" y="6319"/>
                  </a:cubicBezTo>
                  <a:cubicBezTo>
                    <a:pt x="1076" y="6520"/>
                    <a:pt x="1144" y="6655"/>
                    <a:pt x="1278" y="6789"/>
                  </a:cubicBezTo>
                  <a:cubicBezTo>
                    <a:pt x="1412" y="6991"/>
                    <a:pt x="1480" y="7058"/>
                    <a:pt x="1614" y="7058"/>
                  </a:cubicBezTo>
                  <a:cubicBezTo>
                    <a:pt x="1681" y="7058"/>
                    <a:pt x="1749" y="6856"/>
                    <a:pt x="1816" y="6520"/>
                  </a:cubicBezTo>
                  <a:cubicBezTo>
                    <a:pt x="1883" y="6319"/>
                    <a:pt x="1950" y="5983"/>
                    <a:pt x="2085" y="5512"/>
                  </a:cubicBezTo>
                  <a:cubicBezTo>
                    <a:pt x="2219" y="5109"/>
                    <a:pt x="2286" y="4773"/>
                    <a:pt x="2353" y="4504"/>
                  </a:cubicBezTo>
                  <a:cubicBezTo>
                    <a:pt x="2824" y="2487"/>
                    <a:pt x="3093" y="1344"/>
                    <a:pt x="3093" y="1076"/>
                  </a:cubicBezTo>
                  <a:cubicBezTo>
                    <a:pt x="3093" y="1008"/>
                    <a:pt x="3093" y="941"/>
                    <a:pt x="3093" y="874"/>
                  </a:cubicBezTo>
                  <a:lnTo>
                    <a:pt x="4236" y="874"/>
                  </a:lnTo>
                  <a:cubicBezTo>
                    <a:pt x="4639" y="941"/>
                    <a:pt x="4908" y="941"/>
                    <a:pt x="5177" y="941"/>
                  </a:cubicBezTo>
                  <a:cubicBezTo>
                    <a:pt x="5378" y="941"/>
                    <a:pt x="5513" y="874"/>
                    <a:pt x="5513" y="740"/>
                  </a:cubicBezTo>
                  <a:cubicBezTo>
                    <a:pt x="5513" y="538"/>
                    <a:pt x="5244" y="403"/>
                    <a:pt x="4841" y="269"/>
                  </a:cubicBezTo>
                  <a:cubicBezTo>
                    <a:pt x="4370" y="67"/>
                    <a:pt x="3832" y="0"/>
                    <a:pt x="3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6"/>
            <p:cNvSpPr/>
            <p:nvPr/>
          </p:nvSpPr>
          <p:spPr>
            <a:xfrm>
              <a:off x="4383875" y="4145575"/>
              <a:ext cx="129425" cy="178150"/>
            </a:xfrm>
            <a:custGeom>
              <a:avLst/>
              <a:gdLst/>
              <a:ahLst/>
              <a:cxnLst/>
              <a:rect l="l" t="t" r="r" b="b"/>
              <a:pathLst>
                <a:path w="5177" h="7126" extrusionOk="0">
                  <a:moveTo>
                    <a:pt x="404" y="0"/>
                  </a:moveTo>
                  <a:cubicBezTo>
                    <a:pt x="135" y="0"/>
                    <a:pt x="0" y="269"/>
                    <a:pt x="0" y="740"/>
                  </a:cubicBezTo>
                  <a:cubicBezTo>
                    <a:pt x="0" y="1210"/>
                    <a:pt x="68" y="1681"/>
                    <a:pt x="269" y="2151"/>
                  </a:cubicBezTo>
                  <a:cubicBezTo>
                    <a:pt x="404" y="2622"/>
                    <a:pt x="673" y="3092"/>
                    <a:pt x="1009" y="3496"/>
                  </a:cubicBezTo>
                  <a:cubicBezTo>
                    <a:pt x="1345" y="3899"/>
                    <a:pt x="1748" y="4168"/>
                    <a:pt x="2084" y="4235"/>
                  </a:cubicBezTo>
                  <a:cubicBezTo>
                    <a:pt x="2084" y="4302"/>
                    <a:pt x="2017" y="4437"/>
                    <a:pt x="1950" y="4638"/>
                  </a:cubicBezTo>
                  <a:lnTo>
                    <a:pt x="1748" y="4974"/>
                  </a:lnTo>
                  <a:cubicBezTo>
                    <a:pt x="1681" y="5042"/>
                    <a:pt x="1614" y="5176"/>
                    <a:pt x="1547" y="5310"/>
                  </a:cubicBezTo>
                  <a:cubicBezTo>
                    <a:pt x="1479" y="5445"/>
                    <a:pt x="1412" y="5579"/>
                    <a:pt x="1412" y="5647"/>
                  </a:cubicBezTo>
                  <a:cubicBezTo>
                    <a:pt x="1345" y="5714"/>
                    <a:pt x="1345" y="5781"/>
                    <a:pt x="1278" y="5915"/>
                  </a:cubicBezTo>
                  <a:cubicBezTo>
                    <a:pt x="1076" y="6319"/>
                    <a:pt x="1009" y="6588"/>
                    <a:pt x="1009" y="6789"/>
                  </a:cubicBezTo>
                  <a:cubicBezTo>
                    <a:pt x="1009" y="6991"/>
                    <a:pt x="1076" y="7125"/>
                    <a:pt x="1210" y="7125"/>
                  </a:cubicBezTo>
                  <a:cubicBezTo>
                    <a:pt x="1278" y="7125"/>
                    <a:pt x="1412" y="7058"/>
                    <a:pt x="1614" y="6856"/>
                  </a:cubicBezTo>
                  <a:cubicBezTo>
                    <a:pt x="1748" y="6655"/>
                    <a:pt x="2084" y="6117"/>
                    <a:pt x="2488" y="5310"/>
                  </a:cubicBezTo>
                  <a:cubicBezTo>
                    <a:pt x="2891" y="4504"/>
                    <a:pt x="3361" y="3764"/>
                    <a:pt x="3765" y="3025"/>
                  </a:cubicBezTo>
                  <a:cubicBezTo>
                    <a:pt x="4235" y="2353"/>
                    <a:pt x="4571" y="1815"/>
                    <a:pt x="4773" y="1344"/>
                  </a:cubicBezTo>
                  <a:cubicBezTo>
                    <a:pt x="5042" y="941"/>
                    <a:pt x="5176" y="672"/>
                    <a:pt x="5176" y="538"/>
                  </a:cubicBezTo>
                  <a:cubicBezTo>
                    <a:pt x="5176" y="403"/>
                    <a:pt x="5176" y="269"/>
                    <a:pt x="5042" y="135"/>
                  </a:cubicBezTo>
                  <a:cubicBezTo>
                    <a:pt x="4975" y="67"/>
                    <a:pt x="4840" y="0"/>
                    <a:pt x="4706" y="0"/>
                  </a:cubicBezTo>
                  <a:cubicBezTo>
                    <a:pt x="4571" y="0"/>
                    <a:pt x="4303" y="269"/>
                    <a:pt x="3966" y="874"/>
                  </a:cubicBezTo>
                  <a:cubicBezTo>
                    <a:pt x="3698" y="1479"/>
                    <a:pt x="3361" y="2017"/>
                    <a:pt x="3025" y="2622"/>
                  </a:cubicBezTo>
                  <a:cubicBezTo>
                    <a:pt x="2689" y="3159"/>
                    <a:pt x="2488" y="3496"/>
                    <a:pt x="2353" y="3496"/>
                  </a:cubicBezTo>
                  <a:cubicBezTo>
                    <a:pt x="2219" y="3496"/>
                    <a:pt x="2017" y="3361"/>
                    <a:pt x="1815" y="3092"/>
                  </a:cubicBezTo>
                  <a:cubicBezTo>
                    <a:pt x="1614" y="2891"/>
                    <a:pt x="1412" y="2622"/>
                    <a:pt x="1278" y="2286"/>
                  </a:cubicBezTo>
                  <a:cubicBezTo>
                    <a:pt x="1143" y="1949"/>
                    <a:pt x="1009" y="1613"/>
                    <a:pt x="874" y="1210"/>
                  </a:cubicBezTo>
                  <a:cubicBezTo>
                    <a:pt x="807" y="807"/>
                    <a:pt x="740" y="538"/>
                    <a:pt x="673" y="336"/>
                  </a:cubicBezTo>
                  <a:cubicBezTo>
                    <a:pt x="605" y="135"/>
                    <a:pt x="53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6"/>
            <p:cNvSpPr/>
            <p:nvPr/>
          </p:nvSpPr>
          <p:spPr>
            <a:xfrm>
              <a:off x="4617450" y="4142200"/>
              <a:ext cx="131125" cy="179850"/>
            </a:xfrm>
            <a:custGeom>
              <a:avLst/>
              <a:gdLst/>
              <a:ahLst/>
              <a:cxnLst/>
              <a:rect l="l" t="t" r="r" b="b"/>
              <a:pathLst>
                <a:path w="5245" h="7194" extrusionOk="0">
                  <a:moveTo>
                    <a:pt x="3093" y="1009"/>
                  </a:moveTo>
                  <a:cubicBezTo>
                    <a:pt x="3228" y="1547"/>
                    <a:pt x="3362" y="2421"/>
                    <a:pt x="3496" y="3563"/>
                  </a:cubicBezTo>
                  <a:cubicBezTo>
                    <a:pt x="2959" y="3698"/>
                    <a:pt x="2421" y="3765"/>
                    <a:pt x="1950" y="3899"/>
                  </a:cubicBezTo>
                  <a:cubicBezTo>
                    <a:pt x="2421" y="2689"/>
                    <a:pt x="2824" y="1681"/>
                    <a:pt x="3093" y="1009"/>
                  </a:cubicBezTo>
                  <a:close/>
                  <a:moveTo>
                    <a:pt x="3362" y="1"/>
                  </a:moveTo>
                  <a:cubicBezTo>
                    <a:pt x="3160" y="1"/>
                    <a:pt x="2959" y="68"/>
                    <a:pt x="2824" y="202"/>
                  </a:cubicBezTo>
                  <a:cubicBezTo>
                    <a:pt x="2623" y="337"/>
                    <a:pt x="2488" y="471"/>
                    <a:pt x="2421" y="673"/>
                  </a:cubicBezTo>
                  <a:cubicBezTo>
                    <a:pt x="2354" y="875"/>
                    <a:pt x="2152" y="1278"/>
                    <a:pt x="1883" y="1950"/>
                  </a:cubicBezTo>
                  <a:cubicBezTo>
                    <a:pt x="1614" y="2622"/>
                    <a:pt x="1413" y="3160"/>
                    <a:pt x="1278" y="3496"/>
                  </a:cubicBezTo>
                  <a:cubicBezTo>
                    <a:pt x="1211" y="3698"/>
                    <a:pt x="1076" y="3899"/>
                    <a:pt x="1009" y="4168"/>
                  </a:cubicBezTo>
                  <a:cubicBezTo>
                    <a:pt x="337" y="4370"/>
                    <a:pt x="1" y="4572"/>
                    <a:pt x="1" y="4706"/>
                  </a:cubicBezTo>
                  <a:cubicBezTo>
                    <a:pt x="1" y="4840"/>
                    <a:pt x="68" y="4908"/>
                    <a:pt x="135" y="5042"/>
                  </a:cubicBezTo>
                  <a:cubicBezTo>
                    <a:pt x="270" y="5109"/>
                    <a:pt x="337" y="5177"/>
                    <a:pt x="472" y="5177"/>
                  </a:cubicBezTo>
                  <a:lnTo>
                    <a:pt x="606" y="5177"/>
                  </a:lnTo>
                  <a:cubicBezTo>
                    <a:pt x="203" y="6050"/>
                    <a:pt x="1" y="6521"/>
                    <a:pt x="1" y="6588"/>
                  </a:cubicBezTo>
                  <a:cubicBezTo>
                    <a:pt x="1" y="6723"/>
                    <a:pt x="68" y="6857"/>
                    <a:pt x="203" y="6991"/>
                  </a:cubicBezTo>
                  <a:cubicBezTo>
                    <a:pt x="337" y="7126"/>
                    <a:pt x="404" y="7193"/>
                    <a:pt x="539" y="7193"/>
                  </a:cubicBezTo>
                  <a:cubicBezTo>
                    <a:pt x="673" y="7193"/>
                    <a:pt x="1009" y="6454"/>
                    <a:pt x="1614" y="4908"/>
                  </a:cubicBezTo>
                  <a:cubicBezTo>
                    <a:pt x="2085" y="4706"/>
                    <a:pt x="2488" y="4639"/>
                    <a:pt x="2690" y="4572"/>
                  </a:cubicBezTo>
                  <a:cubicBezTo>
                    <a:pt x="2959" y="4504"/>
                    <a:pt x="3228" y="4437"/>
                    <a:pt x="3564" y="4370"/>
                  </a:cubicBezTo>
                  <a:cubicBezTo>
                    <a:pt x="3564" y="4975"/>
                    <a:pt x="3631" y="5580"/>
                    <a:pt x="3698" y="6252"/>
                  </a:cubicBezTo>
                  <a:cubicBezTo>
                    <a:pt x="3698" y="6588"/>
                    <a:pt x="3765" y="6857"/>
                    <a:pt x="3832" y="6991"/>
                  </a:cubicBezTo>
                  <a:cubicBezTo>
                    <a:pt x="3900" y="7126"/>
                    <a:pt x="4034" y="7193"/>
                    <a:pt x="4101" y="7193"/>
                  </a:cubicBezTo>
                  <a:cubicBezTo>
                    <a:pt x="4370" y="7193"/>
                    <a:pt x="4437" y="6790"/>
                    <a:pt x="4437" y="5916"/>
                  </a:cubicBezTo>
                  <a:cubicBezTo>
                    <a:pt x="4437" y="5445"/>
                    <a:pt x="4437" y="4840"/>
                    <a:pt x="4370" y="4168"/>
                  </a:cubicBezTo>
                  <a:cubicBezTo>
                    <a:pt x="4975" y="3967"/>
                    <a:pt x="5244" y="3832"/>
                    <a:pt x="5244" y="3698"/>
                  </a:cubicBezTo>
                  <a:cubicBezTo>
                    <a:pt x="5244" y="3496"/>
                    <a:pt x="5110" y="3429"/>
                    <a:pt x="4774" y="3429"/>
                  </a:cubicBezTo>
                  <a:cubicBezTo>
                    <a:pt x="4639" y="3429"/>
                    <a:pt x="4505" y="3429"/>
                    <a:pt x="4303" y="3496"/>
                  </a:cubicBezTo>
                  <a:cubicBezTo>
                    <a:pt x="4236" y="2488"/>
                    <a:pt x="4101" y="1681"/>
                    <a:pt x="3900" y="1009"/>
                  </a:cubicBezTo>
                  <a:cubicBezTo>
                    <a:pt x="3765" y="337"/>
                    <a:pt x="3564" y="1"/>
                    <a:pt x="3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4775425" y="4145575"/>
              <a:ext cx="122700" cy="174775"/>
            </a:xfrm>
            <a:custGeom>
              <a:avLst/>
              <a:gdLst/>
              <a:ahLst/>
              <a:cxnLst/>
              <a:rect l="l" t="t" r="r" b="b"/>
              <a:pathLst>
                <a:path w="4908" h="6991" extrusionOk="0">
                  <a:moveTo>
                    <a:pt x="4101" y="0"/>
                  </a:moveTo>
                  <a:cubicBezTo>
                    <a:pt x="3496" y="0"/>
                    <a:pt x="2891" y="269"/>
                    <a:pt x="2219" y="874"/>
                  </a:cubicBezTo>
                  <a:cubicBezTo>
                    <a:pt x="1614" y="1412"/>
                    <a:pt x="1076" y="2151"/>
                    <a:pt x="673" y="2891"/>
                  </a:cubicBezTo>
                  <a:cubicBezTo>
                    <a:pt x="269" y="3697"/>
                    <a:pt x="1" y="4437"/>
                    <a:pt x="1" y="5042"/>
                  </a:cubicBezTo>
                  <a:cubicBezTo>
                    <a:pt x="1" y="5579"/>
                    <a:pt x="269" y="5983"/>
                    <a:pt x="673" y="6386"/>
                  </a:cubicBezTo>
                  <a:cubicBezTo>
                    <a:pt x="1076" y="6789"/>
                    <a:pt x="1547" y="6991"/>
                    <a:pt x="2017" y="6991"/>
                  </a:cubicBezTo>
                  <a:cubicBezTo>
                    <a:pt x="2353" y="6991"/>
                    <a:pt x="2757" y="6924"/>
                    <a:pt x="3227" y="6722"/>
                  </a:cubicBezTo>
                  <a:cubicBezTo>
                    <a:pt x="3698" y="6520"/>
                    <a:pt x="4034" y="6251"/>
                    <a:pt x="4370" y="6050"/>
                  </a:cubicBezTo>
                  <a:cubicBezTo>
                    <a:pt x="4706" y="5781"/>
                    <a:pt x="4840" y="5579"/>
                    <a:pt x="4840" y="5445"/>
                  </a:cubicBezTo>
                  <a:cubicBezTo>
                    <a:pt x="4840" y="5310"/>
                    <a:pt x="4773" y="5176"/>
                    <a:pt x="4639" y="5176"/>
                  </a:cubicBezTo>
                  <a:cubicBezTo>
                    <a:pt x="4639" y="5176"/>
                    <a:pt x="4303" y="5310"/>
                    <a:pt x="3765" y="5647"/>
                  </a:cubicBezTo>
                  <a:cubicBezTo>
                    <a:pt x="3563" y="5781"/>
                    <a:pt x="3294" y="5848"/>
                    <a:pt x="2958" y="5915"/>
                  </a:cubicBezTo>
                  <a:cubicBezTo>
                    <a:pt x="2622" y="6050"/>
                    <a:pt x="2286" y="6050"/>
                    <a:pt x="2017" y="6050"/>
                  </a:cubicBezTo>
                  <a:cubicBezTo>
                    <a:pt x="1681" y="6050"/>
                    <a:pt x="1479" y="5983"/>
                    <a:pt x="1278" y="5848"/>
                  </a:cubicBezTo>
                  <a:cubicBezTo>
                    <a:pt x="1076" y="5647"/>
                    <a:pt x="942" y="5378"/>
                    <a:pt x="942" y="5042"/>
                  </a:cubicBezTo>
                  <a:cubicBezTo>
                    <a:pt x="942" y="4638"/>
                    <a:pt x="1076" y="4235"/>
                    <a:pt x="1345" y="3697"/>
                  </a:cubicBezTo>
                  <a:cubicBezTo>
                    <a:pt x="1547" y="3159"/>
                    <a:pt x="1816" y="2756"/>
                    <a:pt x="2152" y="2353"/>
                  </a:cubicBezTo>
                  <a:cubicBezTo>
                    <a:pt x="2488" y="1949"/>
                    <a:pt x="2891" y="1613"/>
                    <a:pt x="3227" y="1344"/>
                  </a:cubicBezTo>
                  <a:cubicBezTo>
                    <a:pt x="3630" y="1076"/>
                    <a:pt x="3899" y="941"/>
                    <a:pt x="4168" y="941"/>
                  </a:cubicBezTo>
                  <a:cubicBezTo>
                    <a:pt x="4303" y="941"/>
                    <a:pt x="4437" y="941"/>
                    <a:pt x="4572" y="1008"/>
                  </a:cubicBezTo>
                  <a:cubicBezTo>
                    <a:pt x="4706" y="1076"/>
                    <a:pt x="4773" y="1076"/>
                    <a:pt x="4840" y="1076"/>
                  </a:cubicBezTo>
                  <a:cubicBezTo>
                    <a:pt x="4908" y="1076"/>
                    <a:pt x="4908" y="1008"/>
                    <a:pt x="4908" y="874"/>
                  </a:cubicBezTo>
                  <a:cubicBezTo>
                    <a:pt x="4908" y="740"/>
                    <a:pt x="4840" y="538"/>
                    <a:pt x="4639" y="336"/>
                  </a:cubicBezTo>
                  <a:cubicBezTo>
                    <a:pt x="4437" y="67"/>
                    <a:pt x="4303" y="0"/>
                    <a:pt x="4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6"/>
            <p:cNvSpPr/>
            <p:nvPr/>
          </p:nvSpPr>
          <p:spPr>
            <a:xfrm>
              <a:off x="4928350" y="4145575"/>
              <a:ext cx="52125" cy="176475"/>
            </a:xfrm>
            <a:custGeom>
              <a:avLst/>
              <a:gdLst/>
              <a:ahLst/>
              <a:cxnLst/>
              <a:rect l="l" t="t" r="r" b="b"/>
              <a:pathLst>
                <a:path w="2085" h="7059" extrusionOk="0">
                  <a:moveTo>
                    <a:pt x="1412" y="0"/>
                  </a:moveTo>
                  <a:cubicBezTo>
                    <a:pt x="1345" y="0"/>
                    <a:pt x="1278" y="0"/>
                    <a:pt x="1211" y="67"/>
                  </a:cubicBezTo>
                  <a:cubicBezTo>
                    <a:pt x="1211" y="67"/>
                    <a:pt x="1211" y="202"/>
                    <a:pt x="1211" y="269"/>
                  </a:cubicBezTo>
                  <a:cubicBezTo>
                    <a:pt x="1211" y="740"/>
                    <a:pt x="1009" y="1815"/>
                    <a:pt x="606" y="3563"/>
                  </a:cubicBezTo>
                  <a:cubicBezTo>
                    <a:pt x="202" y="5310"/>
                    <a:pt x="1" y="6184"/>
                    <a:pt x="1" y="6319"/>
                  </a:cubicBezTo>
                  <a:cubicBezTo>
                    <a:pt x="1" y="6453"/>
                    <a:pt x="68" y="6655"/>
                    <a:pt x="202" y="6789"/>
                  </a:cubicBezTo>
                  <a:cubicBezTo>
                    <a:pt x="337" y="6924"/>
                    <a:pt x="404" y="7058"/>
                    <a:pt x="471" y="7058"/>
                  </a:cubicBezTo>
                  <a:cubicBezTo>
                    <a:pt x="606" y="7058"/>
                    <a:pt x="673" y="6856"/>
                    <a:pt x="807" y="6453"/>
                  </a:cubicBezTo>
                  <a:cubicBezTo>
                    <a:pt x="874" y="6251"/>
                    <a:pt x="874" y="6050"/>
                    <a:pt x="942" y="5848"/>
                  </a:cubicBezTo>
                  <a:cubicBezTo>
                    <a:pt x="1009" y="5647"/>
                    <a:pt x="1076" y="5378"/>
                    <a:pt x="1143" y="5042"/>
                  </a:cubicBezTo>
                  <a:cubicBezTo>
                    <a:pt x="1211" y="4705"/>
                    <a:pt x="1278" y="4437"/>
                    <a:pt x="1345" y="4302"/>
                  </a:cubicBezTo>
                  <a:cubicBezTo>
                    <a:pt x="1815" y="2286"/>
                    <a:pt x="2084" y="1210"/>
                    <a:pt x="2084" y="941"/>
                  </a:cubicBezTo>
                  <a:cubicBezTo>
                    <a:pt x="2084" y="740"/>
                    <a:pt x="1950" y="538"/>
                    <a:pt x="1815" y="269"/>
                  </a:cubicBezTo>
                  <a:cubicBezTo>
                    <a:pt x="1681" y="67"/>
                    <a:pt x="1547" y="0"/>
                    <a:pt x="1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5009025" y="4143875"/>
              <a:ext cx="134450" cy="178175"/>
            </a:xfrm>
            <a:custGeom>
              <a:avLst/>
              <a:gdLst/>
              <a:ahLst/>
              <a:cxnLst/>
              <a:rect l="l" t="t" r="r" b="b"/>
              <a:pathLst>
                <a:path w="5378" h="7127" extrusionOk="0">
                  <a:moveTo>
                    <a:pt x="1949" y="1144"/>
                  </a:moveTo>
                  <a:lnTo>
                    <a:pt x="1949" y="1144"/>
                  </a:lnTo>
                  <a:cubicBezTo>
                    <a:pt x="2622" y="1412"/>
                    <a:pt x="3227" y="1749"/>
                    <a:pt x="3697" y="2219"/>
                  </a:cubicBezTo>
                  <a:cubicBezTo>
                    <a:pt x="4168" y="2690"/>
                    <a:pt x="4437" y="3160"/>
                    <a:pt x="4437" y="3564"/>
                  </a:cubicBezTo>
                  <a:cubicBezTo>
                    <a:pt x="4437" y="3832"/>
                    <a:pt x="4235" y="4101"/>
                    <a:pt x="3899" y="4505"/>
                  </a:cubicBezTo>
                  <a:cubicBezTo>
                    <a:pt x="3496" y="4908"/>
                    <a:pt x="3025" y="5311"/>
                    <a:pt x="2420" y="5647"/>
                  </a:cubicBezTo>
                  <a:cubicBezTo>
                    <a:pt x="1882" y="5983"/>
                    <a:pt x="1344" y="6185"/>
                    <a:pt x="874" y="6252"/>
                  </a:cubicBezTo>
                  <a:cubicBezTo>
                    <a:pt x="941" y="5715"/>
                    <a:pt x="1076" y="5244"/>
                    <a:pt x="1210" y="4773"/>
                  </a:cubicBezTo>
                  <a:cubicBezTo>
                    <a:pt x="1479" y="3698"/>
                    <a:pt x="1748" y="2959"/>
                    <a:pt x="1815" y="2555"/>
                  </a:cubicBezTo>
                  <a:cubicBezTo>
                    <a:pt x="1949" y="2085"/>
                    <a:pt x="2017" y="1749"/>
                    <a:pt x="2017" y="1614"/>
                  </a:cubicBezTo>
                  <a:cubicBezTo>
                    <a:pt x="2017" y="1412"/>
                    <a:pt x="2017" y="1278"/>
                    <a:pt x="1949" y="1144"/>
                  </a:cubicBezTo>
                  <a:close/>
                  <a:moveTo>
                    <a:pt x="740" y="1"/>
                  </a:moveTo>
                  <a:cubicBezTo>
                    <a:pt x="605" y="1"/>
                    <a:pt x="538" y="68"/>
                    <a:pt x="538" y="203"/>
                  </a:cubicBezTo>
                  <a:cubicBezTo>
                    <a:pt x="538" y="337"/>
                    <a:pt x="605" y="471"/>
                    <a:pt x="740" y="606"/>
                  </a:cubicBezTo>
                  <a:cubicBezTo>
                    <a:pt x="807" y="740"/>
                    <a:pt x="1008" y="875"/>
                    <a:pt x="1210" y="942"/>
                  </a:cubicBezTo>
                  <a:cubicBezTo>
                    <a:pt x="1210" y="1412"/>
                    <a:pt x="1008" y="2354"/>
                    <a:pt x="605" y="3698"/>
                  </a:cubicBezTo>
                  <a:cubicBezTo>
                    <a:pt x="202" y="5110"/>
                    <a:pt x="0" y="5916"/>
                    <a:pt x="0" y="6185"/>
                  </a:cubicBezTo>
                  <a:cubicBezTo>
                    <a:pt x="0" y="6387"/>
                    <a:pt x="67" y="6588"/>
                    <a:pt x="269" y="6857"/>
                  </a:cubicBezTo>
                  <a:cubicBezTo>
                    <a:pt x="403" y="7059"/>
                    <a:pt x="538" y="7126"/>
                    <a:pt x="672" y="7126"/>
                  </a:cubicBezTo>
                  <a:cubicBezTo>
                    <a:pt x="1210" y="7126"/>
                    <a:pt x="1815" y="6924"/>
                    <a:pt x="2554" y="6588"/>
                  </a:cubicBezTo>
                  <a:cubicBezTo>
                    <a:pt x="3294" y="6185"/>
                    <a:pt x="3966" y="5715"/>
                    <a:pt x="4504" y="5177"/>
                  </a:cubicBezTo>
                  <a:cubicBezTo>
                    <a:pt x="5109" y="4572"/>
                    <a:pt x="5378" y="4101"/>
                    <a:pt x="5378" y="3698"/>
                  </a:cubicBezTo>
                  <a:cubicBezTo>
                    <a:pt x="5378" y="3093"/>
                    <a:pt x="5109" y="2488"/>
                    <a:pt x="4571" y="1883"/>
                  </a:cubicBezTo>
                  <a:cubicBezTo>
                    <a:pt x="4100" y="1278"/>
                    <a:pt x="3428" y="875"/>
                    <a:pt x="2756" y="539"/>
                  </a:cubicBezTo>
                  <a:cubicBezTo>
                    <a:pt x="2017" y="203"/>
                    <a:pt x="1344" y="1"/>
                    <a:pt x="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6"/>
            <p:cNvSpPr/>
            <p:nvPr/>
          </p:nvSpPr>
          <p:spPr>
            <a:xfrm>
              <a:off x="523800" y="3320450"/>
              <a:ext cx="203350" cy="124375"/>
            </a:xfrm>
            <a:custGeom>
              <a:avLst/>
              <a:gdLst/>
              <a:ahLst/>
              <a:cxnLst/>
              <a:rect l="l" t="t" r="r" b="b"/>
              <a:pathLst>
                <a:path w="8134" h="4975" extrusionOk="0">
                  <a:moveTo>
                    <a:pt x="874" y="0"/>
                  </a:moveTo>
                  <a:cubicBezTo>
                    <a:pt x="740" y="0"/>
                    <a:pt x="538" y="135"/>
                    <a:pt x="336" y="269"/>
                  </a:cubicBezTo>
                  <a:cubicBezTo>
                    <a:pt x="68" y="471"/>
                    <a:pt x="0" y="673"/>
                    <a:pt x="0" y="874"/>
                  </a:cubicBezTo>
                  <a:cubicBezTo>
                    <a:pt x="0" y="1412"/>
                    <a:pt x="269" y="2017"/>
                    <a:pt x="874" y="2689"/>
                  </a:cubicBezTo>
                  <a:cubicBezTo>
                    <a:pt x="1479" y="3361"/>
                    <a:pt x="2151" y="3899"/>
                    <a:pt x="3025" y="4302"/>
                  </a:cubicBezTo>
                  <a:cubicBezTo>
                    <a:pt x="3832" y="4773"/>
                    <a:pt x="4638" y="4975"/>
                    <a:pt x="5311" y="4975"/>
                  </a:cubicBezTo>
                  <a:cubicBezTo>
                    <a:pt x="5714" y="4975"/>
                    <a:pt x="6117" y="4773"/>
                    <a:pt x="6521" y="4370"/>
                  </a:cubicBezTo>
                  <a:cubicBezTo>
                    <a:pt x="6857" y="3966"/>
                    <a:pt x="7058" y="3630"/>
                    <a:pt x="7058" y="3227"/>
                  </a:cubicBezTo>
                  <a:cubicBezTo>
                    <a:pt x="7058" y="2824"/>
                    <a:pt x="6857" y="2420"/>
                    <a:pt x="6588" y="2017"/>
                  </a:cubicBezTo>
                  <a:cubicBezTo>
                    <a:pt x="6252" y="1614"/>
                    <a:pt x="5781" y="1210"/>
                    <a:pt x="5243" y="874"/>
                  </a:cubicBezTo>
                  <a:lnTo>
                    <a:pt x="5243" y="874"/>
                  </a:lnTo>
                  <a:cubicBezTo>
                    <a:pt x="5445" y="941"/>
                    <a:pt x="5714" y="1009"/>
                    <a:pt x="6050" y="1143"/>
                  </a:cubicBezTo>
                  <a:cubicBezTo>
                    <a:pt x="6386" y="1278"/>
                    <a:pt x="6722" y="1345"/>
                    <a:pt x="7058" y="1479"/>
                  </a:cubicBezTo>
                  <a:cubicBezTo>
                    <a:pt x="7394" y="1546"/>
                    <a:pt x="7596" y="1614"/>
                    <a:pt x="7798" y="1614"/>
                  </a:cubicBezTo>
                  <a:cubicBezTo>
                    <a:pt x="7999" y="1614"/>
                    <a:pt x="8134" y="1546"/>
                    <a:pt x="8134" y="1345"/>
                  </a:cubicBezTo>
                  <a:cubicBezTo>
                    <a:pt x="8134" y="1143"/>
                    <a:pt x="7596" y="941"/>
                    <a:pt x="6588" y="605"/>
                  </a:cubicBezTo>
                  <a:cubicBezTo>
                    <a:pt x="5580" y="269"/>
                    <a:pt x="4975" y="68"/>
                    <a:pt x="4706" y="68"/>
                  </a:cubicBezTo>
                  <a:cubicBezTo>
                    <a:pt x="4437" y="68"/>
                    <a:pt x="4168" y="135"/>
                    <a:pt x="3966" y="337"/>
                  </a:cubicBezTo>
                  <a:cubicBezTo>
                    <a:pt x="3765" y="471"/>
                    <a:pt x="3630" y="673"/>
                    <a:pt x="3630" y="874"/>
                  </a:cubicBezTo>
                  <a:cubicBezTo>
                    <a:pt x="3630" y="1345"/>
                    <a:pt x="3697" y="1681"/>
                    <a:pt x="3765" y="1950"/>
                  </a:cubicBezTo>
                  <a:cubicBezTo>
                    <a:pt x="3832" y="2286"/>
                    <a:pt x="3899" y="2420"/>
                    <a:pt x="4033" y="2420"/>
                  </a:cubicBezTo>
                  <a:cubicBezTo>
                    <a:pt x="4101" y="2420"/>
                    <a:pt x="4168" y="2353"/>
                    <a:pt x="4302" y="2219"/>
                  </a:cubicBezTo>
                  <a:cubicBezTo>
                    <a:pt x="4370" y="2084"/>
                    <a:pt x="4437" y="1950"/>
                    <a:pt x="4437" y="1748"/>
                  </a:cubicBezTo>
                  <a:cubicBezTo>
                    <a:pt x="4437" y="1546"/>
                    <a:pt x="4370" y="1278"/>
                    <a:pt x="4302" y="941"/>
                  </a:cubicBezTo>
                  <a:lnTo>
                    <a:pt x="4302" y="941"/>
                  </a:lnTo>
                  <a:cubicBezTo>
                    <a:pt x="4840" y="1278"/>
                    <a:pt x="5311" y="1681"/>
                    <a:pt x="5647" y="2151"/>
                  </a:cubicBezTo>
                  <a:cubicBezTo>
                    <a:pt x="5983" y="2555"/>
                    <a:pt x="6185" y="2958"/>
                    <a:pt x="6185" y="3294"/>
                  </a:cubicBezTo>
                  <a:cubicBezTo>
                    <a:pt x="6185" y="3496"/>
                    <a:pt x="6117" y="3630"/>
                    <a:pt x="5916" y="3832"/>
                  </a:cubicBezTo>
                  <a:cubicBezTo>
                    <a:pt x="5714" y="3966"/>
                    <a:pt x="5512" y="4034"/>
                    <a:pt x="5311" y="4034"/>
                  </a:cubicBezTo>
                  <a:cubicBezTo>
                    <a:pt x="4706" y="4034"/>
                    <a:pt x="4033" y="3832"/>
                    <a:pt x="3361" y="3496"/>
                  </a:cubicBezTo>
                  <a:cubicBezTo>
                    <a:pt x="2689" y="3160"/>
                    <a:pt x="2084" y="2689"/>
                    <a:pt x="1614" y="2151"/>
                  </a:cubicBezTo>
                  <a:cubicBezTo>
                    <a:pt x="1143" y="1681"/>
                    <a:pt x="941" y="1210"/>
                    <a:pt x="941" y="740"/>
                  </a:cubicBezTo>
                  <a:cubicBezTo>
                    <a:pt x="941" y="605"/>
                    <a:pt x="941" y="471"/>
                    <a:pt x="1009" y="337"/>
                  </a:cubicBezTo>
                  <a:cubicBezTo>
                    <a:pt x="1076" y="202"/>
                    <a:pt x="1076" y="135"/>
                    <a:pt x="1076" y="135"/>
                  </a:cubicBezTo>
                  <a:cubicBezTo>
                    <a:pt x="1076" y="68"/>
                    <a:pt x="1009" y="0"/>
                    <a:pt x="8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6"/>
            <p:cNvSpPr/>
            <p:nvPr/>
          </p:nvSpPr>
          <p:spPr>
            <a:xfrm>
              <a:off x="520425" y="3177600"/>
              <a:ext cx="179850" cy="109275"/>
            </a:xfrm>
            <a:custGeom>
              <a:avLst/>
              <a:gdLst/>
              <a:ahLst/>
              <a:cxnLst/>
              <a:rect l="l" t="t" r="r" b="b"/>
              <a:pathLst>
                <a:path w="7194" h="4371" extrusionOk="0">
                  <a:moveTo>
                    <a:pt x="5983" y="1"/>
                  </a:moveTo>
                  <a:cubicBezTo>
                    <a:pt x="5916" y="1"/>
                    <a:pt x="5916" y="1"/>
                    <a:pt x="5849" y="68"/>
                  </a:cubicBezTo>
                  <a:cubicBezTo>
                    <a:pt x="5849" y="68"/>
                    <a:pt x="5849" y="135"/>
                    <a:pt x="5849" y="135"/>
                  </a:cubicBezTo>
                  <a:cubicBezTo>
                    <a:pt x="5849" y="202"/>
                    <a:pt x="5849" y="404"/>
                    <a:pt x="5983" y="673"/>
                  </a:cubicBezTo>
                  <a:cubicBezTo>
                    <a:pt x="6185" y="1614"/>
                    <a:pt x="6320" y="2421"/>
                    <a:pt x="6320" y="3160"/>
                  </a:cubicBezTo>
                  <a:cubicBezTo>
                    <a:pt x="6320" y="3362"/>
                    <a:pt x="6252" y="3429"/>
                    <a:pt x="6051" y="3429"/>
                  </a:cubicBezTo>
                  <a:cubicBezTo>
                    <a:pt x="5849" y="3429"/>
                    <a:pt x="5311" y="3295"/>
                    <a:pt x="4370" y="3026"/>
                  </a:cubicBezTo>
                  <a:cubicBezTo>
                    <a:pt x="2488" y="2421"/>
                    <a:pt x="1278" y="2152"/>
                    <a:pt x="808" y="2152"/>
                  </a:cubicBezTo>
                  <a:cubicBezTo>
                    <a:pt x="606" y="2152"/>
                    <a:pt x="471" y="2219"/>
                    <a:pt x="270" y="2353"/>
                  </a:cubicBezTo>
                  <a:cubicBezTo>
                    <a:pt x="135" y="2488"/>
                    <a:pt x="68" y="2622"/>
                    <a:pt x="68" y="2757"/>
                  </a:cubicBezTo>
                  <a:cubicBezTo>
                    <a:pt x="1" y="2824"/>
                    <a:pt x="68" y="2891"/>
                    <a:pt x="135" y="2958"/>
                  </a:cubicBezTo>
                  <a:lnTo>
                    <a:pt x="337" y="2958"/>
                  </a:lnTo>
                  <a:cubicBezTo>
                    <a:pt x="808" y="2958"/>
                    <a:pt x="1816" y="3227"/>
                    <a:pt x="3429" y="3631"/>
                  </a:cubicBezTo>
                  <a:cubicBezTo>
                    <a:pt x="5042" y="4101"/>
                    <a:pt x="5983" y="4370"/>
                    <a:pt x="6252" y="4370"/>
                  </a:cubicBezTo>
                  <a:cubicBezTo>
                    <a:pt x="6454" y="4370"/>
                    <a:pt x="6723" y="4236"/>
                    <a:pt x="6924" y="3967"/>
                  </a:cubicBezTo>
                  <a:cubicBezTo>
                    <a:pt x="7059" y="3765"/>
                    <a:pt x="7193" y="3496"/>
                    <a:pt x="7193" y="3160"/>
                  </a:cubicBezTo>
                  <a:cubicBezTo>
                    <a:pt x="7193" y="2421"/>
                    <a:pt x="7059" y="1748"/>
                    <a:pt x="6790" y="1076"/>
                  </a:cubicBezTo>
                  <a:cubicBezTo>
                    <a:pt x="6521" y="337"/>
                    <a:pt x="6320" y="1"/>
                    <a:pt x="59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523800" y="3011250"/>
              <a:ext cx="178150" cy="129400"/>
            </a:xfrm>
            <a:custGeom>
              <a:avLst/>
              <a:gdLst/>
              <a:ahLst/>
              <a:cxnLst/>
              <a:rect l="l" t="t" r="r" b="b"/>
              <a:pathLst>
                <a:path w="7126" h="5176" extrusionOk="0">
                  <a:moveTo>
                    <a:pt x="538" y="0"/>
                  </a:moveTo>
                  <a:cubicBezTo>
                    <a:pt x="336" y="0"/>
                    <a:pt x="269" y="67"/>
                    <a:pt x="135" y="135"/>
                  </a:cubicBezTo>
                  <a:cubicBezTo>
                    <a:pt x="68" y="202"/>
                    <a:pt x="0" y="336"/>
                    <a:pt x="0" y="471"/>
                  </a:cubicBezTo>
                  <a:cubicBezTo>
                    <a:pt x="0" y="605"/>
                    <a:pt x="269" y="874"/>
                    <a:pt x="874" y="1210"/>
                  </a:cubicBezTo>
                  <a:cubicBezTo>
                    <a:pt x="1412" y="1546"/>
                    <a:pt x="2017" y="1815"/>
                    <a:pt x="2622" y="2151"/>
                  </a:cubicBezTo>
                  <a:cubicBezTo>
                    <a:pt x="3160" y="2487"/>
                    <a:pt x="3429" y="2689"/>
                    <a:pt x="3429" y="2823"/>
                  </a:cubicBezTo>
                  <a:cubicBezTo>
                    <a:pt x="3429" y="2958"/>
                    <a:pt x="3361" y="3159"/>
                    <a:pt x="3092" y="3361"/>
                  </a:cubicBezTo>
                  <a:cubicBezTo>
                    <a:pt x="2891" y="3563"/>
                    <a:pt x="2622" y="3764"/>
                    <a:pt x="2286" y="3899"/>
                  </a:cubicBezTo>
                  <a:cubicBezTo>
                    <a:pt x="1950" y="4100"/>
                    <a:pt x="1614" y="4235"/>
                    <a:pt x="1210" y="4302"/>
                  </a:cubicBezTo>
                  <a:cubicBezTo>
                    <a:pt x="807" y="4369"/>
                    <a:pt x="538" y="4504"/>
                    <a:pt x="336" y="4571"/>
                  </a:cubicBezTo>
                  <a:cubicBezTo>
                    <a:pt x="68" y="4571"/>
                    <a:pt x="0" y="4705"/>
                    <a:pt x="0" y="4773"/>
                  </a:cubicBezTo>
                  <a:cubicBezTo>
                    <a:pt x="0" y="5042"/>
                    <a:pt x="202" y="5176"/>
                    <a:pt x="673" y="5176"/>
                  </a:cubicBezTo>
                  <a:cubicBezTo>
                    <a:pt x="1143" y="5176"/>
                    <a:pt x="1681" y="5109"/>
                    <a:pt x="2151" y="4907"/>
                  </a:cubicBezTo>
                  <a:cubicBezTo>
                    <a:pt x="2622" y="4773"/>
                    <a:pt x="3092" y="4504"/>
                    <a:pt x="3496" y="4168"/>
                  </a:cubicBezTo>
                  <a:cubicBezTo>
                    <a:pt x="3899" y="3832"/>
                    <a:pt x="4168" y="3495"/>
                    <a:pt x="4235" y="3092"/>
                  </a:cubicBezTo>
                  <a:cubicBezTo>
                    <a:pt x="4302" y="3092"/>
                    <a:pt x="4437" y="3159"/>
                    <a:pt x="4571" y="3294"/>
                  </a:cubicBezTo>
                  <a:lnTo>
                    <a:pt x="4975" y="3428"/>
                  </a:lnTo>
                  <a:cubicBezTo>
                    <a:pt x="5042" y="3495"/>
                    <a:pt x="5176" y="3563"/>
                    <a:pt x="5311" y="3630"/>
                  </a:cubicBezTo>
                  <a:cubicBezTo>
                    <a:pt x="5445" y="3697"/>
                    <a:pt x="5512" y="3764"/>
                    <a:pt x="5647" y="3764"/>
                  </a:cubicBezTo>
                  <a:cubicBezTo>
                    <a:pt x="5714" y="3832"/>
                    <a:pt x="5781" y="3832"/>
                    <a:pt x="5916" y="3899"/>
                  </a:cubicBezTo>
                  <a:cubicBezTo>
                    <a:pt x="6252" y="4100"/>
                    <a:pt x="6588" y="4235"/>
                    <a:pt x="6789" y="4235"/>
                  </a:cubicBezTo>
                  <a:cubicBezTo>
                    <a:pt x="6991" y="4235"/>
                    <a:pt x="7126" y="4100"/>
                    <a:pt x="7126" y="3966"/>
                  </a:cubicBezTo>
                  <a:cubicBezTo>
                    <a:pt x="7126" y="3899"/>
                    <a:pt x="6991" y="3764"/>
                    <a:pt x="6789" y="3563"/>
                  </a:cubicBezTo>
                  <a:cubicBezTo>
                    <a:pt x="6588" y="3428"/>
                    <a:pt x="6117" y="3159"/>
                    <a:pt x="5311" y="2689"/>
                  </a:cubicBezTo>
                  <a:cubicBezTo>
                    <a:pt x="4504" y="2286"/>
                    <a:pt x="3697" y="1815"/>
                    <a:pt x="3025" y="1412"/>
                  </a:cubicBezTo>
                  <a:cubicBezTo>
                    <a:pt x="2353" y="1008"/>
                    <a:pt x="1748" y="672"/>
                    <a:pt x="1345" y="403"/>
                  </a:cubicBezTo>
                  <a:cubicBezTo>
                    <a:pt x="941" y="135"/>
                    <a:pt x="673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6"/>
            <p:cNvSpPr/>
            <p:nvPr/>
          </p:nvSpPr>
          <p:spPr>
            <a:xfrm>
              <a:off x="523800" y="2880150"/>
              <a:ext cx="174800" cy="122700"/>
            </a:xfrm>
            <a:custGeom>
              <a:avLst/>
              <a:gdLst/>
              <a:ahLst/>
              <a:cxnLst/>
              <a:rect l="l" t="t" r="r" b="b"/>
              <a:pathLst>
                <a:path w="6992" h="4908" extrusionOk="0">
                  <a:moveTo>
                    <a:pt x="874" y="1"/>
                  </a:moveTo>
                  <a:cubicBezTo>
                    <a:pt x="740" y="1"/>
                    <a:pt x="538" y="135"/>
                    <a:pt x="336" y="270"/>
                  </a:cubicBezTo>
                  <a:cubicBezTo>
                    <a:pt x="68" y="471"/>
                    <a:pt x="0" y="673"/>
                    <a:pt x="0" y="808"/>
                  </a:cubicBezTo>
                  <a:cubicBezTo>
                    <a:pt x="0" y="1413"/>
                    <a:pt x="269" y="2085"/>
                    <a:pt x="807" y="2690"/>
                  </a:cubicBezTo>
                  <a:cubicBezTo>
                    <a:pt x="1412" y="3362"/>
                    <a:pt x="2084" y="3900"/>
                    <a:pt x="2891" y="4303"/>
                  </a:cubicBezTo>
                  <a:cubicBezTo>
                    <a:pt x="3697" y="4706"/>
                    <a:pt x="4437" y="4908"/>
                    <a:pt x="5042" y="4908"/>
                  </a:cubicBezTo>
                  <a:cubicBezTo>
                    <a:pt x="5512" y="4908"/>
                    <a:pt x="5983" y="4706"/>
                    <a:pt x="6386" y="4303"/>
                  </a:cubicBezTo>
                  <a:cubicBezTo>
                    <a:pt x="6789" y="3900"/>
                    <a:pt x="6991" y="3429"/>
                    <a:pt x="6991" y="2959"/>
                  </a:cubicBezTo>
                  <a:cubicBezTo>
                    <a:pt x="6991" y="2623"/>
                    <a:pt x="6924" y="2152"/>
                    <a:pt x="6722" y="1749"/>
                  </a:cubicBezTo>
                  <a:cubicBezTo>
                    <a:pt x="6521" y="1278"/>
                    <a:pt x="6252" y="875"/>
                    <a:pt x="6050" y="606"/>
                  </a:cubicBezTo>
                  <a:cubicBezTo>
                    <a:pt x="5781" y="270"/>
                    <a:pt x="5580" y="135"/>
                    <a:pt x="5445" y="135"/>
                  </a:cubicBezTo>
                  <a:cubicBezTo>
                    <a:pt x="5243" y="135"/>
                    <a:pt x="5176" y="203"/>
                    <a:pt x="5176" y="270"/>
                  </a:cubicBezTo>
                  <a:cubicBezTo>
                    <a:pt x="5176" y="337"/>
                    <a:pt x="5311" y="606"/>
                    <a:pt x="5647" y="1144"/>
                  </a:cubicBezTo>
                  <a:cubicBezTo>
                    <a:pt x="5714" y="1413"/>
                    <a:pt x="5848" y="1681"/>
                    <a:pt x="5916" y="1950"/>
                  </a:cubicBezTo>
                  <a:cubicBezTo>
                    <a:pt x="6050" y="2286"/>
                    <a:pt x="6050" y="2623"/>
                    <a:pt x="6050" y="2959"/>
                  </a:cubicBezTo>
                  <a:cubicBezTo>
                    <a:pt x="6050" y="3227"/>
                    <a:pt x="5983" y="3496"/>
                    <a:pt x="5781" y="3698"/>
                  </a:cubicBezTo>
                  <a:cubicBezTo>
                    <a:pt x="5647" y="3900"/>
                    <a:pt x="5378" y="3967"/>
                    <a:pt x="4975" y="3967"/>
                  </a:cubicBezTo>
                  <a:cubicBezTo>
                    <a:pt x="4638" y="3967"/>
                    <a:pt x="4168" y="3832"/>
                    <a:pt x="3697" y="3631"/>
                  </a:cubicBezTo>
                  <a:cubicBezTo>
                    <a:pt x="3160" y="3362"/>
                    <a:pt x="2689" y="3093"/>
                    <a:pt x="2353" y="2757"/>
                  </a:cubicBezTo>
                  <a:cubicBezTo>
                    <a:pt x="1950" y="2421"/>
                    <a:pt x="1614" y="2085"/>
                    <a:pt x="1345" y="1749"/>
                  </a:cubicBezTo>
                  <a:cubicBezTo>
                    <a:pt x="1076" y="1345"/>
                    <a:pt x="941" y="1009"/>
                    <a:pt x="941" y="740"/>
                  </a:cubicBezTo>
                  <a:cubicBezTo>
                    <a:pt x="941" y="673"/>
                    <a:pt x="941" y="539"/>
                    <a:pt x="1009" y="404"/>
                  </a:cubicBezTo>
                  <a:cubicBezTo>
                    <a:pt x="1076" y="203"/>
                    <a:pt x="1076" y="135"/>
                    <a:pt x="1076" y="68"/>
                  </a:cubicBezTo>
                  <a:cubicBezTo>
                    <a:pt x="1076" y="68"/>
                    <a:pt x="1009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525475" y="2715475"/>
              <a:ext cx="174800" cy="137825"/>
            </a:xfrm>
            <a:custGeom>
              <a:avLst/>
              <a:gdLst/>
              <a:ahLst/>
              <a:cxnLst/>
              <a:rect l="l" t="t" r="r" b="b"/>
              <a:pathLst>
                <a:path w="6992" h="5513" extrusionOk="0">
                  <a:moveTo>
                    <a:pt x="269" y="0"/>
                  </a:moveTo>
                  <a:cubicBezTo>
                    <a:pt x="68" y="0"/>
                    <a:pt x="1" y="673"/>
                    <a:pt x="1" y="2017"/>
                  </a:cubicBezTo>
                  <a:cubicBezTo>
                    <a:pt x="1" y="3361"/>
                    <a:pt x="135" y="4101"/>
                    <a:pt x="337" y="4235"/>
                  </a:cubicBezTo>
                  <a:cubicBezTo>
                    <a:pt x="404" y="4235"/>
                    <a:pt x="538" y="4303"/>
                    <a:pt x="606" y="4303"/>
                  </a:cubicBezTo>
                  <a:cubicBezTo>
                    <a:pt x="1076" y="4303"/>
                    <a:pt x="1748" y="4370"/>
                    <a:pt x="2488" y="4571"/>
                  </a:cubicBezTo>
                  <a:cubicBezTo>
                    <a:pt x="3227" y="4773"/>
                    <a:pt x="3966" y="4975"/>
                    <a:pt x="4639" y="5176"/>
                  </a:cubicBezTo>
                  <a:cubicBezTo>
                    <a:pt x="5311" y="5378"/>
                    <a:pt x="5781" y="5512"/>
                    <a:pt x="6050" y="5512"/>
                  </a:cubicBezTo>
                  <a:cubicBezTo>
                    <a:pt x="6319" y="5512"/>
                    <a:pt x="6521" y="5378"/>
                    <a:pt x="6722" y="5109"/>
                  </a:cubicBezTo>
                  <a:cubicBezTo>
                    <a:pt x="6924" y="4907"/>
                    <a:pt x="6991" y="4639"/>
                    <a:pt x="6991" y="4303"/>
                  </a:cubicBezTo>
                  <a:cubicBezTo>
                    <a:pt x="6991" y="3630"/>
                    <a:pt x="6857" y="2891"/>
                    <a:pt x="6588" y="2151"/>
                  </a:cubicBezTo>
                  <a:cubicBezTo>
                    <a:pt x="6386" y="1412"/>
                    <a:pt x="6118" y="1076"/>
                    <a:pt x="5849" y="1076"/>
                  </a:cubicBezTo>
                  <a:cubicBezTo>
                    <a:pt x="5714" y="1076"/>
                    <a:pt x="5647" y="1076"/>
                    <a:pt x="5647" y="1210"/>
                  </a:cubicBezTo>
                  <a:cubicBezTo>
                    <a:pt x="5647" y="1278"/>
                    <a:pt x="5714" y="1412"/>
                    <a:pt x="5781" y="1748"/>
                  </a:cubicBezTo>
                  <a:cubicBezTo>
                    <a:pt x="6050" y="2689"/>
                    <a:pt x="6118" y="3496"/>
                    <a:pt x="6118" y="4303"/>
                  </a:cubicBezTo>
                  <a:cubicBezTo>
                    <a:pt x="6118" y="4370"/>
                    <a:pt x="6118" y="4437"/>
                    <a:pt x="6050" y="4504"/>
                  </a:cubicBezTo>
                  <a:cubicBezTo>
                    <a:pt x="6050" y="4571"/>
                    <a:pt x="5983" y="4571"/>
                    <a:pt x="5849" y="4571"/>
                  </a:cubicBezTo>
                  <a:cubicBezTo>
                    <a:pt x="5647" y="4571"/>
                    <a:pt x="4908" y="4370"/>
                    <a:pt x="3765" y="4034"/>
                  </a:cubicBezTo>
                  <a:cubicBezTo>
                    <a:pt x="3765" y="3294"/>
                    <a:pt x="3698" y="2622"/>
                    <a:pt x="3630" y="2084"/>
                  </a:cubicBezTo>
                  <a:cubicBezTo>
                    <a:pt x="3496" y="1547"/>
                    <a:pt x="3294" y="1278"/>
                    <a:pt x="3093" y="1278"/>
                  </a:cubicBezTo>
                  <a:cubicBezTo>
                    <a:pt x="3025" y="1278"/>
                    <a:pt x="2958" y="1345"/>
                    <a:pt x="2958" y="1547"/>
                  </a:cubicBezTo>
                  <a:cubicBezTo>
                    <a:pt x="2958" y="1748"/>
                    <a:pt x="2958" y="2084"/>
                    <a:pt x="3025" y="2488"/>
                  </a:cubicBezTo>
                  <a:cubicBezTo>
                    <a:pt x="3025" y="2824"/>
                    <a:pt x="3025" y="3160"/>
                    <a:pt x="3025" y="3361"/>
                  </a:cubicBezTo>
                  <a:cubicBezTo>
                    <a:pt x="3025" y="3630"/>
                    <a:pt x="3025" y="3765"/>
                    <a:pt x="3025" y="3765"/>
                  </a:cubicBezTo>
                  <a:cubicBezTo>
                    <a:pt x="2152" y="3563"/>
                    <a:pt x="1412" y="3429"/>
                    <a:pt x="942" y="3429"/>
                  </a:cubicBezTo>
                  <a:cubicBezTo>
                    <a:pt x="807" y="2824"/>
                    <a:pt x="807" y="2420"/>
                    <a:pt x="740" y="2286"/>
                  </a:cubicBezTo>
                  <a:cubicBezTo>
                    <a:pt x="740" y="2084"/>
                    <a:pt x="740" y="1815"/>
                    <a:pt x="673" y="1412"/>
                  </a:cubicBezTo>
                  <a:cubicBezTo>
                    <a:pt x="673" y="1009"/>
                    <a:pt x="606" y="673"/>
                    <a:pt x="538" y="471"/>
                  </a:cubicBezTo>
                  <a:cubicBezTo>
                    <a:pt x="471" y="135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522125" y="2581025"/>
              <a:ext cx="178150" cy="127750"/>
            </a:xfrm>
            <a:custGeom>
              <a:avLst/>
              <a:gdLst/>
              <a:ahLst/>
              <a:cxnLst/>
              <a:rect l="l" t="t" r="r" b="b"/>
              <a:pathLst>
                <a:path w="7126" h="5110" extrusionOk="0">
                  <a:moveTo>
                    <a:pt x="1546" y="942"/>
                  </a:moveTo>
                  <a:cubicBezTo>
                    <a:pt x="1815" y="942"/>
                    <a:pt x="2017" y="1009"/>
                    <a:pt x="2286" y="1278"/>
                  </a:cubicBezTo>
                  <a:cubicBezTo>
                    <a:pt x="2554" y="1480"/>
                    <a:pt x="2756" y="1681"/>
                    <a:pt x="2891" y="1950"/>
                  </a:cubicBezTo>
                  <a:cubicBezTo>
                    <a:pt x="3025" y="2219"/>
                    <a:pt x="3159" y="2488"/>
                    <a:pt x="3361" y="2824"/>
                  </a:cubicBezTo>
                  <a:cubicBezTo>
                    <a:pt x="3496" y="3160"/>
                    <a:pt x="3630" y="3362"/>
                    <a:pt x="3697" y="3496"/>
                  </a:cubicBezTo>
                  <a:cubicBezTo>
                    <a:pt x="2689" y="3227"/>
                    <a:pt x="2017" y="3093"/>
                    <a:pt x="1546" y="3093"/>
                  </a:cubicBezTo>
                  <a:cubicBezTo>
                    <a:pt x="1412" y="3093"/>
                    <a:pt x="1277" y="3093"/>
                    <a:pt x="1143" y="3160"/>
                  </a:cubicBezTo>
                  <a:cubicBezTo>
                    <a:pt x="1008" y="2757"/>
                    <a:pt x="874" y="2354"/>
                    <a:pt x="874" y="2018"/>
                  </a:cubicBezTo>
                  <a:cubicBezTo>
                    <a:pt x="874" y="1278"/>
                    <a:pt x="1143" y="942"/>
                    <a:pt x="1546" y="942"/>
                  </a:cubicBezTo>
                  <a:close/>
                  <a:moveTo>
                    <a:pt x="1546" y="1"/>
                  </a:moveTo>
                  <a:cubicBezTo>
                    <a:pt x="1076" y="1"/>
                    <a:pt x="672" y="203"/>
                    <a:pt x="403" y="606"/>
                  </a:cubicBezTo>
                  <a:cubicBezTo>
                    <a:pt x="135" y="1009"/>
                    <a:pt x="0" y="1480"/>
                    <a:pt x="0" y="2085"/>
                  </a:cubicBezTo>
                  <a:cubicBezTo>
                    <a:pt x="0" y="2622"/>
                    <a:pt x="67" y="3093"/>
                    <a:pt x="269" y="3564"/>
                  </a:cubicBezTo>
                  <a:cubicBezTo>
                    <a:pt x="403" y="4034"/>
                    <a:pt x="605" y="4236"/>
                    <a:pt x="740" y="4236"/>
                  </a:cubicBezTo>
                  <a:cubicBezTo>
                    <a:pt x="807" y="4236"/>
                    <a:pt x="941" y="4236"/>
                    <a:pt x="1008" y="4169"/>
                  </a:cubicBezTo>
                  <a:cubicBezTo>
                    <a:pt x="1143" y="4101"/>
                    <a:pt x="1210" y="4034"/>
                    <a:pt x="1277" y="3900"/>
                  </a:cubicBezTo>
                  <a:cubicBezTo>
                    <a:pt x="1949" y="3967"/>
                    <a:pt x="2958" y="4169"/>
                    <a:pt x="4235" y="4572"/>
                  </a:cubicBezTo>
                  <a:cubicBezTo>
                    <a:pt x="5579" y="4908"/>
                    <a:pt x="6319" y="5110"/>
                    <a:pt x="6453" y="5110"/>
                  </a:cubicBezTo>
                  <a:cubicBezTo>
                    <a:pt x="6588" y="5110"/>
                    <a:pt x="6722" y="5042"/>
                    <a:pt x="6924" y="4908"/>
                  </a:cubicBezTo>
                  <a:cubicBezTo>
                    <a:pt x="7058" y="4773"/>
                    <a:pt x="7125" y="4706"/>
                    <a:pt x="7125" y="4572"/>
                  </a:cubicBezTo>
                  <a:cubicBezTo>
                    <a:pt x="7125" y="4505"/>
                    <a:pt x="6924" y="4437"/>
                    <a:pt x="6588" y="4370"/>
                  </a:cubicBezTo>
                  <a:cubicBezTo>
                    <a:pt x="6386" y="4303"/>
                    <a:pt x="6252" y="4236"/>
                    <a:pt x="6117" y="4169"/>
                  </a:cubicBezTo>
                  <a:cubicBezTo>
                    <a:pt x="5915" y="4169"/>
                    <a:pt x="5310" y="3967"/>
                    <a:pt x="4235" y="3631"/>
                  </a:cubicBezTo>
                  <a:cubicBezTo>
                    <a:pt x="4773" y="3496"/>
                    <a:pt x="5378" y="3026"/>
                    <a:pt x="6050" y="2286"/>
                  </a:cubicBezTo>
                  <a:cubicBezTo>
                    <a:pt x="6789" y="1547"/>
                    <a:pt x="7125" y="942"/>
                    <a:pt x="7125" y="539"/>
                  </a:cubicBezTo>
                  <a:cubicBezTo>
                    <a:pt x="7125" y="337"/>
                    <a:pt x="7058" y="203"/>
                    <a:pt x="6856" y="203"/>
                  </a:cubicBezTo>
                  <a:cubicBezTo>
                    <a:pt x="6789" y="203"/>
                    <a:pt x="6655" y="270"/>
                    <a:pt x="6520" y="471"/>
                  </a:cubicBezTo>
                  <a:cubicBezTo>
                    <a:pt x="6386" y="539"/>
                    <a:pt x="6319" y="606"/>
                    <a:pt x="6252" y="740"/>
                  </a:cubicBezTo>
                  <a:cubicBezTo>
                    <a:pt x="6184" y="808"/>
                    <a:pt x="6117" y="942"/>
                    <a:pt x="5983" y="1076"/>
                  </a:cubicBezTo>
                  <a:cubicBezTo>
                    <a:pt x="5848" y="1211"/>
                    <a:pt x="5714" y="1345"/>
                    <a:pt x="5579" y="1480"/>
                  </a:cubicBezTo>
                  <a:cubicBezTo>
                    <a:pt x="5445" y="1614"/>
                    <a:pt x="5310" y="1749"/>
                    <a:pt x="5243" y="1883"/>
                  </a:cubicBezTo>
                  <a:cubicBezTo>
                    <a:pt x="5176" y="1950"/>
                    <a:pt x="4974" y="2152"/>
                    <a:pt x="4773" y="2354"/>
                  </a:cubicBezTo>
                  <a:cubicBezTo>
                    <a:pt x="4504" y="2555"/>
                    <a:pt x="4302" y="2690"/>
                    <a:pt x="4168" y="2690"/>
                  </a:cubicBezTo>
                  <a:cubicBezTo>
                    <a:pt x="4168" y="2690"/>
                    <a:pt x="4100" y="2622"/>
                    <a:pt x="3966" y="2421"/>
                  </a:cubicBezTo>
                  <a:cubicBezTo>
                    <a:pt x="3899" y="2219"/>
                    <a:pt x="3764" y="2018"/>
                    <a:pt x="3630" y="1749"/>
                  </a:cubicBezTo>
                  <a:cubicBezTo>
                    <a:pt x="3496" y="1480"/>
                    <a:pt x="3361" y="1211"/>
                    <a:pt x="3159" y="942"/>
                  </a:cubicBezTo>
                  <a:cubicBezTo>
                    <a:pt x="2958" y="673"/>
                    <a:pt x="2756" y="471"/>
                    <a:pt x="2487" y="270"/>
                  </a:cubicBezTo>
                  <a:cubicBezTo>
                    <a:pt x="2151" y="135"/>
                    <a:pt x="1882" y="1"/>
                    <a:pt x="15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522125" y="2424750"/>
              <a:ext cx="178150" cy="136150"/>
            </a:xfrm>
            <a:custGeom>
              <a:avLst/>
              <a:gdLst/>
              <a:ahLst/>
              <a:cxnLst/>
              <a:rect l="l" t="t" r="r" b="b"/>
              <a:pathLst>
                <a:path w="7126" h="5446" extrusionOk="0">
                  <a:moveTo>
                    <a:pt x="2622" y="942"/>
                  </a:moveTo>
                  <a:cubicBezTo>
                    <a:pt x="3092" y="942"/>
                    <a:pt x="3697" y="1076"/>
                    <a:pt x="4235" y="1412"/>
                  </a:cubicBezTo>
                  <a:cubicBezTo>
                    <a:pt x="4840" y="1681"/>
                    <a:pt x="5310" y="2084"/>
                    <a:pt x="5714" y="2555"/>
                  </a:cubicBezTo>
                  <a:cubicBezTo>
                    <a:pt x="6117" y="2958"/>
                    <a:pt x="6319" y="3362"/>
                    <a:pt x="6319" y="3698"/>
                  </a:cubicBezTo>
                  <a:cubicBezTo>
                    <a:pt x="6319" y="3899"/>
                    <a:pt x="6184" y="4101"/>
                    <a:pt x="5983" y="4235"/>
                  </a:cubicBezTo>
                  <a:cubicBezTo>
                    <a:pt x="5714" y="4437"/>
                    <a:pt x="5445" y="4504"/>
                    <a:pt x="5042" y="4504"/>
                  </a:cubicBezTo>
                  <a:cubicBezTo>
                    <a:pt x="4437" y="4504"/>
                    <a:pt x="3764" y="4303"/>
                    <a:pt x="3092" y="4034"/>
                  </a:cubicBezTo>
                  <a:cubicBezTo>
                    <a:pt x="2420" y="3698"/>
                    <a:pt x="1882" y="3294"/>
                    <a:pt x="1479" y="2891"/>
                  </a:cubicBezTo>
                  <a:cubicBezTo>
                    <a:pt x="1076" y="2488"/>
                    <a:pt x="874" y="2152"/>
                    <a:pt x="874" y="1883"/>
                  </a:cubicBezTo>
                  <a:cubicBezTo>
                    <a:pt x="874" y="1614"/>
                    <a:pt x="1008" y="1412"/>
                    <a:pt x="1344" y="1210"/>
                  </a:cubicBezTo>
                  <a:cubicBezTo>
                    <a:pt x="1681" y="1009"/>
                    <a:pt x="2084" y="942"/>
                    <a:pt x="2622" y="942"/>
                  </a:cubicBezTo>
                  <a:close/>
                  <a:moveTo>
                    <a:pt x="2487" y="1"/>
                  </a:moveTo>
                  <a:cubicBezTo>
                    <a:pt x="1882" y="1"/>
                    <a:pt x="1277" y="202"/>
                    <a:pt x="807" y="538"/>
                  </a:cubicBezTo>
                  <a:cubicBezTo>
                    <a:pt x="269" y="942"/>
                    <a:pt x="0" y="1412"/>
                    <a:pt x="0" y="1950"/>
                  </a:cubicBezTo>
                  <a:cubicBezTo>
                    <a:pt x="0" y="2286"/>
                    <a:pt x="135" y="2689"/>
                    <a:pt x="471" y="3093"/>
                  </a:cubicBezTo>
                  <a:cubicBezTo>
                    <a:pt x="740" y="3496"/>
                    <a:pt x="1143" y="3899"/>
                    <a:pt x="1613" y="4235"/>
                  </a:cubicBezTo>
                  <a:cubicBezTo>
                    <a:pt x="2084" y="4571"/>
                    <a:pt x="2622" y="4840"/>
                    <a:pt x="3227" y="5109"/>
                  </a:cubicBezTo>
                  <a:cubicBezTo>
                    <a:pt x="3899" y="5311"/>
                    <a:pt x="4504" y="5445"/>
                    <a:pt x="5109" y="5445"/>
                  </a:cubicBezTo>
                  <a:cubicBezTo>
                    <a:pt x="5579" y="5445"/>
                    <a:pt x="5983" y="5244"/>
                    <a:pt x="6453" y="4908"/>
                  </a:cubicBezTo>
                  <a:cubicBezTo>
                    <a:pt x="6856" y="4571"/>
                    <a:pt x="7125" y="4168"/>
                    <a:pt x="7125" y="3765"/>
                  </a:cubicBezTo>
                  <a:cubicBezTo>
                    <a:pt x="7125" y="3160"/>
                    <a:pt x="6856" y="2555"/>
                    <a:pt x="6386" y="1950"/>
                  </a:cubicBezTo>
                  <a:cubicBezTo>
                    <a:pt x="5848" y="1345"/>
                    <a:pt x="5243" y="874"/>
                    <a:pt x="4571" y="538"/>
                  </a:cubicBezTo>
                  <a:cubicBezTo>
                    <a:pt x="3832" y="135"/>
                    <a:pt x="3159" y="1"/>
                    <a:pt x="2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6"/>
            <p:cNvSpPr/>
            <p:nvPr/>
          </p:nvSpPr>
          <p:spPr>
            <a:xfrm>
              <a:off x="520425" y="2295350"/>
              <a:ext cx="179850" cy="107575"/>
            </a:xfrm>
            <a:custGeom>
              <a:avLst/>
              <a:gdLst/>
              <a:ahLst/>
              <a:cxnLst/>
              <a:rect l="l" t="t" r="r" b="b"/>
              <a:pathLst>
                <a:path w="7194" h="4303" extrusionOk="0">
                  <a:moveTo>
                    <a:pt x="5849" y="1"/>
                  </a:moveTo>
                  <a:cubicBezTo>
                    <a:pt x="5849" y="68"/>
                    <a:pt x="5849" y="68"/>
                    <a:pt x="5849" y="135"/>
                  </a:cubicBezTo>
                  <a:cubicBezTo>
                    <a:pt x="5849" y="202"/>
                    <a:pt x="5849" y="337"/>
                    <a:pt x="5983" y="673"/>
                  </a:cubicBezTo>
                  <a:cubicBezTo>
                    <a:pt x="6185" y="1547"/>
                    <a:pt x="6320" y="2421"/>
                    <a:pt x="6320" y="3160"/>
                  </a:cubicBezTo>
                  <a:cubicBezTo>
                    <a:pt x="6320" y="3362"/>
                    <a:pt x="6252" y="3429"/>
                    <a:pt x="6051" y="3429"/>
                  </a:cubicBezTo>
                  <a:cubicBezTo>
                    <a:pt x="5849" y="3429"/>
                    <a:pt x="5311" y="3294"/>
                    <a:pt x="4370" y="2958"/>
                  </a:cubicBezTo>
                  <a:cubicBezTo>
                    <a:pt x="2488" y="2421"/>
                    <a:pt x="1278" y="2152"/>
                    <a:pt x="808" y="2152"/>
                  </a:cubicBezTo>
                  <a:cubicBezTo>
                    <a:pt x="606" y="2152"/>
                    <a:pt x="471" y="2219"/>
                    <a:pt x="270" y="2353"/>
                  </a:cubicBezTo>
                  <a:cubicBezTo>
                    <a:pt x="135" y="2488"/>
                    <a:pt x="68" y="2622"/>
                    <a:pt x="68" y="2689"/>
                  </a:cubicBezTo>
                  <a:cubicBezTo>
                    <a:pt x="1" y="2824"/>
                    <a:pt x="68" y="2891"/>
                    <a:pt x="135" y="2891"/>
                  </a:cubicBezTo>
                  <a:cubicBezTo>
                    <a:pt x="135" y="2958"/>
                    <a:pt x="203" y="2958"/>
                    <a:pt x="337" y="2958"/>
                  </a:cubicBezTo>
                  <a:cubicBezTo>
                    <a:pt x="808" y="2958"/>
                    <a:pt x="1816" y="3160"/>
                    <a:pt x="3429" y="3630"/>
                  </a:cubicBezTo>
                  <a:cubicBezTo>
                    <a:pt x="5042" y="4101"/>
                    <a:pt x="5983" y="4303"/>
                    <a:pt x="6252" y="4303"/>
                  </a:cubicBezTo>
                  <a:cubicBezTo>
                    <a:pt x="6454" y="4303"/>
                    <a:pt x="6723" y="4235"/>
                    <a:pt x="6924" y="3967"/>
                  </a:cubicBezTo>
                  <a:cubicBezTo>
                    <a:pt x="7059" y="3765"/>
                    <a:pt x="7193" y="3429"/>
                    <a:pt x="7193" y="3160"/>
                  </a:cubicBezTo>
                  <a:cubicBezTo>
                    <a:pt x="7193" y="2421"/>
                    <a:pt x="7059" y="1748"/>
                    <a:pt x="6790" y="1009"/>
                  </a:cubicBezTo>
                  <a:cubicBezTo>
                    <a:pt x="6521" y="337"/>
                    <a:pt x="6320" y="1"/>
                    <a:pt x="59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994325" y="1450075"/>
              <a:ext cx="714250" cy="25"/>
            </a:xfrm>
            <a:custGeom>
              <a:avLst/>
              <a:gdLst/>
              <a:ahLst/>
              <a:cxnLst/>
              <a:rect l="l" t="t" r="r" b="b"/>
              <a:pathLst>
                <a:path w="28570" h="1" extrusionOk="0">
                  <a:moveTo>
                    <a:pt x="1" y="0"/>
                  </a:moveTo>
                  <a:lnTo>
                    <a:pt x="28569" y="0"/>
                  </a:lnTo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994325" y="1450075"/>
              <a:ext cx="714250" cy="25"/>
            </a:xfrm>
            <a:custGeom>
              <a:avLst/>
              <a:gdLst/>
              <a:ahLst/>
              <a:cxnLst/>
              <a:rect l="l" t="t" r="r" b="b"/>
              <a:pathLst>
                <a:path w="28570" h="1" fill="none" extrusionOk="0">
                  <a:moveTo>
                    <a:pt x="1" y="0"/>
                  </a:moveTo>
                  <a:lnTo>
                    <a:pt x="28569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72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6"/>
            <p:cNvSpPr/>
            <p:nvPr/>
          </p:nvSpPr>
          <p:spPr>
            <a:xfrm>
              <a:off x="994325" y="2878475"/>
              <a:ext cx="714250" cy="25"/>
            </a:xfrm>
            <a:custGeom>
              <a:avLst/>
              <a:gdLst/>
              <a:ahLst/>
              <a:cxnLst/>
              <a:rect l="l" t="t" r="r" b="b"/>
              <a:pathLst>
                <a:path w="28570" h="1" extrusionOk="0">
                  <a:moveTo>
                    <a:pt x="1" y="1"/>
                  </a:moveTo>
                  <a:lnTo>
                    <a:pt x="28569" y="1"/>
                  </a:lnTo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994325" y="2878475"/>
              <a:ext cx="714250" cy="25"/>
            </a:xfrm>
            <a:custGeom>
              <a:avLst/>
              <a:gdLst/>
              <a:ahLst/>
              <a:cxnLst/>
              <a:rect l="l" t="t" r="r" b="b"/>
              <a:pathLst>
                <a:path w="28570" h="1" fill="none" extrusionOk="0">
                  <a:moveTo>
                    <a:pt x="1" y="1"/>
                  </a:moveTo>
                  <a:lnTo>
                    <a:pt x="28569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72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994325" y="4202700"/>
              <a:ext cx="714250" cy="25"/>
            </a:xfrm>
            <a:custGeom>
              <a:avLst/>
              <a:gdLst/>
              <a:ahLst/>
              <a:cxnLst/>
              <a:rect l="l" t="t" r="r" b="b"/>
              <a:pathLst>
                <a:path w="28570" h="1" extrusionOk="0">
                  <a:moveTo>
                    <a:pt x="1" y="1"/>
                  </a:moveTo>
                  <a:lnTo>
                    <a:pt x="28569" y="1"/>
                  </a:lnTo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994325" y="4202700"/>
              <a:ext cx="714250" cy="25"/>
            </a:xfrm>
            <a:custGeom>
              <a:avLst/>
              <a:gdLst/>
              <a:ahLst/>
              <a:cxnLst/>
              <a:rect l="l" t="t" r="r" b="b"/>
              <a:pathLst>
                <a:path w="28570" h="1" fill="none" extrusionOk="0">
                  <a:moveTo>
                    <a:pt x="1" y="1"/>
                  </a:moveTo>
                  <a:lnTo>
                    <a:pt x="28569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72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891325" y="2229313"/>
            <a:ext cx="38268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Tristearin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(C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57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110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6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an example of a triglyceride. The three fatty acids are chemically joined to a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glycerol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molecule.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675" y="1193500"/>
            <a:ext cx="4319665" cy="2917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Fatty Acids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All fatty acids have the same basic structure.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number and arrangement of the </a:t>
            </a:r>
            <a:r>
              <a:rPr lang="en" b="1">
                <a:solidFill>
                  <a:srgbClr val="CCCCCC"/>
                </a:solidFill>
              </a:rPr>
              <a:t>hydrocarbon ‘tail’ </a:t>
            </a:r>
            <a:r>
              <a:rPr lang="en">
                <a:solidFill>
                  <a:srgbClr val="CCCCCC"/>
                </a:solidFill>
              </a:rPr>
              <a:t>does differ however.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Fatty acids can be either </a:t>
            </a:r>
            <a:r>
              <a:rPr lang="en" b="1">
                <a:solidFill>
                  <a:srgbClr val="CCCCCC"/>
                </a:solidFill>
              </a:rPr>
              <a:t>saturated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unsaturated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Saturated fatty acids have </a:t>
            </a:r>
            <a:r>
              <a:rPr lang="en" b="1">
                <a:solidFill>
                  <a:srgbClr val="CCCCCC"/>
                </a:solidFill>
              </a:rPr>
              <a:t>no double bonds</a:t>
            </a:r>
            <a:r>
              <a:rPr lang="en">
                <a:solidFill>
                  <a:srgbClr val="CCCCCC"/>
                </a:solidFill>
              </a:rPr>
              <a:t> between their carbon atoms.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fatty acid is thus ‘</a:t>
            </a:r>
            <a:r>
              <a:rPr lang="en" b="1">
                <a:solidFill>
                  <a:srgbClr val="CCCCCC"/>
                </a:solidFill>
              </a:rPr>
              <a:t>saturated’ </a:t>
            </a:r>
            <a:r>
              <a:rPr lang="en">
                <a:solidFill>
                  <a:srgbClr val="CCCCCC"/>
                </a:solidFill>
              </a:rPr>
              <a:t>with </a:t>
            </a:r>
            <a:r>
              <a:rPr lang="en" b="1">
                <a:solidFill>
                  <a:srgbClr val="CCCCCC"/>
                </a:solidFill>
              </a:rPr>
              <a:t>hydrogen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Saturated fats are more likely to be </a:t>
            </a:r>
            <a:r>
              <a:rPr lang="en" b="1">
                <a:solidFill>
                  <a:srgbClr val="CCCCCC"/>
                </a:solidFill>
              </a:rPr>
              <a:t>solid </a:t>
            </a:r>
            <a:r>
              <a:rPr lang="en">
                <a:solidFill>
                  <a:srgbClr val="CCCCCC"/>
                </a:solidFill>
              </a:rPr>
              <a:t>at room temperature.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Unsaturated fatty acids have </a:t>
            </a:r>
            <a:r>
              <a:rPr lang="en" b="1">
                <a:solidFill>
                  <a:srgbClr val="CCCCCC"/>
                </a:solidFill>
              </a:rPr>
              <a:t>at least one double bond</a:t>
            </a:r>
            <a:r>
              <a:rPr lang="en">
                <a:solidFill>
                  <a:srgbClr val="CCCCCC"/>
                </a:solidFill>
              </a:rPr>
              <a:t> between their carbon atoms.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Monounsaturated fatty acids have a </a:t>
            </a:r>
            <a:r>
              <a:rPr lang="en" b="1">
                <a:solidFill>
                  <a:srgbClr val="CCCCCC"/>
                </a:solidFill>
              </a:rPr>
              <a:t>single </a:t>
            </a:r>
            <a:r>
              <a:rPr lang="en">
                <a:solidFill>
                  <a:srgbClr val="CCCCCC"/>
                </a:solidFill>
              </a:rPr>
              <a:t>double bond.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Polyunsaturated fatty acids have a </a:t>
            </a:r>
            <a:r>
              <a:rPr lang="en" b="1">
                <a:solidFill>
                  <a:srgbClr val="CCCCCC"/>
                </a:solidFill>
              </a:rPr>
              <a:t>number of </a:t>
            </a:r>
            <a:r>
              <a:rPr lang="en">
                <a:solidFill>
                  <a:srgbClr val="CCCCCC"/>
                </a:solidFill>
              </a:rPr>
              <a:t>double bonds.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Unsaturated fats are more likely to be </a:t>
            </a:r>
            <a:r>
              <a:rPr lang="en" b="1">
                <a:solidFill>
                  <a:srgbClr val="CCCCCC"/>
                </a:solidFill>
              </a:rPr>
              <a:t>liquid </a:t>
            </a:r>
            <a:r>
              <a:rPr lang="en">
                <a:solidFill>
                  <a:srgbClr val="CCCCCC"/>
                </a:solidFill>
              </a:rPr>
              <a:t>at room temperature.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74" name="Google Shape;174;p29"/>
          <p:cNvSpPr txBox="1"/>
          <p:nvPr/>
        </p:nvSpPr>
        <p:spPr>
          <a:xfrm>
            <a:off x="4572000" y="2156088"/>
            <a:ext cx="3628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fatty acid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 carbon atom links the fatty acid to the glycerol whilst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group denotes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variable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hydrocarbon tail.</a:t>
            </a:r>
            <a:endParaRPr>
              <a:solidFill>
                <a:srgbClr val="D9D9D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5" name="Google Shape;175;p29"/>
          <p:cNvGrpSpPr/>
          <p:nvPr/>
        </p:nvGrpSpPr>
        <p:grpSpPr>
          <a:xfrm>
            <a:off x="1451882" y="1547888"/>
            <a:ext cx="2559761" cy="2047735"/>
            <a:chOff x="1058150" y="426125"/>
            <a:chExt cx="5161850" cy="4179050"/>
          </a:xfrm>
        </p:grpSpPr>
        <p:sp>
          <p:nvSpPr>
            <p:cNvPr id="176" name="Google Shape;176;p29"/>
            <p:cNvSpPr/>
            <p:nvPr/>
          </p:nvSpPr>
          <p:spPr>
            <a:xfrm>
              <a:off x="3237400" y="1784950"/>
              <a:ext cx="623900" cy="888825"/>
            </a:xfrm>
            <a:custGeom>
              <a:avLst/>
              <a:gdLst/>
              <a:ahLst/>
              <a:cxnLst/>
              <a:rect l="l" t="t" r="r" b="b"/>
              <a:pathLst>
                <a:path w="24956" h="35553" extrusionOk="0">
                  <a:moveTo>
                    <a:pt x="20853" y="1"/>
                  </a:moveTo>
                  <a:cubicBezTo>
                    <a:pt x="17776" y="1"/>
                    <a:pt x="14700" y="1368"/>
                    <a:pt x="11281" y="4445"/>
                  </a:cubicBezTo>
                  <a:cubicBezTo>
                    <a:pt x="7863" y="7179"/>
                    <a:pt x="5128" y="10940"/>
                    <a:pt x="3077" y="15042"/>
                  </a:cubicBezTo>
                  <a:cubicBezTo>
                    <a:pt x="1026" y="18802"/>
                    <a:pt x="1" y="22562"/>
                    <a:pt x="1" y="25639"/>
                  </a:cubicBezTo>
                  <a:cubicBezTo>
                    <a:pt x="1" y="28374"/>
                    <a:pt x="1026" y="30425"/>
                    <a:pt x="3077" y="32476"/>
                  </a:cubicBezTo>
                  <a:cubicBezTo>
                    <a:pt x="5470" y="34527"/>
                    <a:pt x="7521" y="35552"/>
                    <a:pt x="9914" y="35552"/>
                  </a:cubicBezTo>
                  <a:cubicBezTo>
                    <a:pt x="11965" y="35552"/>
                    <a:pt x="14016" y="35211"/>
                    <a:pt x="16067" y="34185"/>
                  </a:cubicBezTo>
                  <a:cubicBezTo>
                    <a:pt x="18460" y="33159"/>
                    <a:pt x="20511" y="32134"/>
                    <a:pt x="22220" y="30767"/>
                  </a:cubicBezTo>
                  <a:cubicBezTo>
                    <a:pt x="23588" y="29399"/>
                    <a:pt x="24271" y="28374"/>
                    <a:pt x="24271" y="27690"/>
                  </a:cubicBezTo>
                  <a:cubicBezTo>
                    <a:pt x="24271" y="27006"/>
                    <a:pt x="24271" y="26323"/>
                    <a:pt x="23588" y="26323"/>
                  </a:cubicBezTo>
                  <a:cubicBezTo>
                    <a:pt x="23246" y="26323"/>
                    <a:pt x="21878" y="27348"/>
                    <a:pt x="19144" y="28716"/>
                  </a:cubicBezTo>
                  <a:cubicBezTo>
                    <a:pt x="18118" y="29399"/>
                    <a:pt x="16751" y="29741"/>
                    <a:pt x="15042" y="30425"/>
                  </a:cubicBezTo>
                  <a:cubicBezTo>
                    <a:pt x="13332" y="30767"/>
                    <a:pt x="11623" y="31108"/>
                    <a:pt x="9914" y="31108"/>
                  </a:cubicBezTo>
                  <a:cubicBezTo>
                    <a:pt x="8547" y="31108"/>
                    <a:pt x="7179" y="30425"/>
                    <a:pt x="6154" y="29741"/>
                  </a:cubicBezTo>
                  <a:cubicBezTo>
                    <a:pt x="5128" y="28716"/>
                    <a:pt x="4786" y="27348"/>
                    <a:pt x="4786" y="25639"/>
                  </a:cubicBezTo>
                  <a:cubicBezTo>
                    <a:pt x="4786" y="23588"/>
                    <a:pt x="5470" y="21537"/>
                    <a:pt x="6496" y="18802"/>
                  </a:cubicBezTo>
                  <a:cubicBezTo>
                    <a:pt x="7863" y="16409"/>
                    <a:pt x="9230" y="14016"/>
                    <a:pt x="10940" y="11965"/>
                  </a:cubicBezTo>
                  <a:cubicBezTo>
                    <a:pt x="12649" y="9914"/>
                    <a:pt x="14358" y="8205"/>
                    <a:pt x="16409" y="6838"/>
                  </a:cubicBezTo>
                  <a:cubicBezTo>
                    <a:pt x="18118" y="5470"/>
                    <a:pt x="19827" y="4786"/>
                    <a:pt x="21195" y="4786"/>
                  </a:cubicBezTo>
                  <a:cubicBezTo>
                    <a:pt x="21878" y="4786"/>
                    <a:pt x="22220" y="4786"/>
                    <a:pt x="23246" y="5128"/>
                  </a:cubicBezTo>
                  <a:cubicBezTo>
                    <a:pt x="23930" y="5470"/>
                    <a:pt x="24271" y="5470"/>
                    <a:pt x="24613" y="5470"/>
                  </a:cubicBezTo>
                  <a:cubicBezTo>
                    <a:pt x="24955" y="5470"/>
                    <a:pt x="24955" y="5128"/>
                    <a:pt x="24955" y="4445"/>
                  </a:cubicBezTo>
                  <a:cubicBezTo>
                    <a:pt x="24955" y="3761"/>
                    <a:pt x="24613" y="2735"/>
                    <a:pt x="23588" y="1710"/>
                  </a:cubicBezTo>
                  <a:cubicBezTo>
                    <a:pt x="22562" y="684"/>
                    <a:pt x="21537" y="1"/>
                    <a:pt x="20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1946950" y="1408925"/>
              <a:ext cx="1017000" cy="700800"/>
            </a:xfrm>
            <a:custGeom>
              <a:avLst/>
              <a:gdLst/>
              <a:ahLst/>
              <a:cxnLst/>
              <a:rect l="l" t="t" r="r" b="b"/>
              <a:pathLst>
                <a:path w="40680" h="28032" extrusionOk="0">
                  <a:moveTo>
                    <a:pt x="0" y="1"/>
                  </a:moveTo>
                  <a:lnTo>
                    <a:pt x="40680" y="2803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1946950" y="1408925"/>
              <a:ext cx="1017000" cy="700800"/>
            </a:xfrm>
            <a:custGeom>
              <a:avLst/>
              <a:gdLst/>
              <a:ahLst/>
              <a:cxnLst/>
              <a:rect l="l" t="t" r="r" b="b"/>
              <a:pathLst>
                <a:path w="40680" h="28032" fill="none" extrusionOk="0">
                  <a:moveTo>
                    <a:pt x="0" y="1"/>
                  </a:moveTo>
                  <a:lnTo>
                    <a:pt x="40680" y="28032"/>
                  </a:ln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miter lim="341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2160600" y="1092725"/>
              <a:ext cx="1017000" cy="692250"/>
            </a:xfrm>
            <a:custGeom>
              <a:avLst/>
              <a:gdLst/>
              <a:ahLst/>
              <a:cxnLst/>
              <a:rect l="l" t="t" r="r" b="b"/>
              <a:pathLst>
                <a:path w="40680" h="27690" extrusionOk="0">
                  <a:moveTo>
                    <a:pt x="0" y="0"/>
                  </a:moveTo>
                  <a:lnTo>
                    <a:pt x="40680" y="2769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2160600" y="1092725"/>
              <a:ext cx="1017000" cy="692250"/>
            </a:xfrm>
            <a:custGeom>
              <a:avLst/>
              <a:gdLst/>
              <a:ahLst/>
              <a:cxnLst/>
              <a:rect l="l" t="t" r="r" b="b"/>
              <a:pathLst>
                <a:path w="40680" h="27690" fill="none" extrusionOk="0">
                  <a:moveTo>
                    <a:pt x="0" y="0"/>
                  </a:moveTo>
                  <a:lnTo>
                    <a:pt x="40680" y="27690"/>
                  </a:ln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miter lim="341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1058150" y="426125"/>
              <a:ext cx="692250" cy="905900"/>
            </a:xfrm>
            <a:custGeom>
              <a:avLst/>
              <a:gdLst/>
              <a:ahLst/>
              <a:cxnLst/>
              <a:rect l="l" t="t" r="r" b="b"/>
              <a:pathLst>
                <a:path w="27690" h="36236" extrusionOk="0">
                  <a:moveTo>
                    <a:pt x="17777" y="4445"/>
                  </a:moveTo>
                  <a:cubicBezTo>
                    <a:pt x="19144" y="4445"/>
                    <a:pt x="20511" y="5128"/>
                    <a:pt x="21537" y="6837"/>
                  </a:cubicBezTo>
                  <a:cubicBezTo>
                    <a:pt x="22562" y="8547"/>
                    <a:pt x="22904" y="10598"/>
                    <a:pt x="22904" y="13332"/>
                  </a:cubicBezTo>
                  <a:cubicBezTo>
                    <a:pt x="22904" y="15725"/>
                    <a:pt x="22220" y="18802"/>
                    <a:pt x="20511" y="21537"/>
                  </a:cubicBezTo>
                  <a:cubicBezTo>
                    <a:pt x="18802" y="24613"/>
                    <a:pt x="17093" y="27006"/>
                    <a:pt x="14700" y="29057"/>
                  </a:cubicBezTo>
                  <a:cubicBezTo>
                    <a:pt x="12649" y="31108"/>
                    <a:pt x="10598" y="32134"/>
                    <a:pt x="8889" y="32134"/>
                  </a:cubicBezTo>
                  <a:cubicBezTo>
                    <a:pt x="7863" y="32134"/>
                    <a:pt x="6838" y="31450"/>
                    <a:pt x="5812" y="30425"/>
                  </a:cubicBezTo>
                  <a:cubicBezTo>
                    <a:pt x="5128" y="29057"/>
                    <a:pt x="4787" y="27690"/>
                    <a:pt x="4787" y="25639"/>
                  </a:cubicBezTo>
                  <a:cubicBezTo>
                    <a:pt x="4787" y="22562"/>
                    <a:pt x="5470" y="19486"/>
                    <a:pt x="7179" y="16067"/>
                  </a:cubicBezTo>
                  <a:cubicBezTo>
                    <a:pt x="8889" y="12307"/>
                    <a:pt x="10598" y="9572"/>
                    <a:pt x="12649" y="7521"/>
                  </a:cubicBezTo>
                  <a:cubicBezTo>
                    <a:pt x="14700" y="5470"/>
                    <a:pt x="16409" y="4445"/>
                    <a:pt x="17777" y="4445"/>
                  </a:cubicBezTo>
                  <a:close/>
                  <a:moveTo>
                    <a:pt x="17435" y="1"/>
                  </a:moveTo>
                  <a:cubicBezTo>
                    <a:pt x="15725" y="1"/>
                    <a:pt x="14016" y="684"/>
                    <a:pt x="11623" y="2393"/>
                  </a:cubicBezTo>
                  <a:cubicBezTo>
                    <a:pt x="9572" y="3761"/>
                    <a:pt x="7863" y="5812"/>
                    <a:pt x="6154" y="8205"/>
                  </a:cubicBezTo>
                  <a:cubicBezTo>
                    <a:pt x="4445" y="10598"/>
                    <a:pt x="2735" y="13332"/>
                    <a:pt x="1710" y="16751"/>
                  </a:cubicBezTo>
                  <a:cubicBezTo>
                    <a:pt x="684" y="19827"/>
                    <a:pt x="1" y="22904"/>
                    <a:pt x="1" y="25981"/>
                  </a:cubicBezTo>
                  <a:cubicBezTo>
                    <a:pt x="1" y="28374"/>
                    <a:pt x="1026" y="30766"/>
                    <a:pt x="2394" y="32818"/>
                  </a:cubicBezTo>
                  <a:cubicBezTo>
                    <a:pt x="4103" y="35210"/>
                    <a:pt x="6154" y="36236"/>
                    <a:pt x="8547" y="36236"/>
                  </a:cubicBezTo>
                  <a:cubicBezTo>
                    <a:pt x="11623" y="36236"/>
                    <a:pt x="14700" y="34869"/>
                    <a:pt x="17777" y="32476"/>
                  </a:cubicBezTo>
                  <a:cubicBezTo>
                    <a:pt x="20511" y="29741"/>
                    <a:pt x="23246" y="26664"/>
                    <a:pt x="24955" y="23246"/>
                  </a:cubicBezTo>
                  <a:cubicBezTo>
                    <a:pt x="26664" y="19486"/>
                    <a:pt x="27690" y="16067"/>
                    <a:pt x="27690" y="12649"/>
                  </a:cubicBezTo>
                  <a:cubicBezTo>
                    <a:pt x="27690" y="9572"/>
                    <a:pt x="26664" y="6496"/>
                    <a:pt x="24613" y="4103"/>
                  </a:cubicBezTo>
                  <a:cubicBezTo>
                    <a:pt x="22904" y="1368"/>
                    <a:pt x="20511" y="1"/>
                    <a:pt x="17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186025" y="2212250"/>
              <a:ext cx="1068275" cy="25"/>
            </a:xfrm>
            <a:custGeom>
              <a:avLst/>
              <a:gdLst/>
              <a:ahLst/>
              <a:cxnLst/>
              <a:rect l="l" t="t" r="r" b="b"/>
              <a:pathLst>
                <a:path w="42731" h="1" extrusionOk="0">
                  <a:moveTo>
                    <a:pt x="0" y="1"/>
                  </a:moveTo>
                  <a:lnTo>
                    <a:pt x="4273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186025" y="2212250"/>
              <a:ext cx="1068275" cy="25"/>
            </a:xfrm>
            <a:custGeom>
              <a:avLst/>
              <a:gdLst/>
              <a:ahLst/>
              <a:cxnLst/>
              <a:rect l="l" t="t" r="r" b="b"/>
              <a:pathLst>
                <a:path w="42731" h="1" fill="none" extrusionOk="0">
                  <a:moveTo>
                    <a:pt x="0" y="1"/>
                  </a:moveTo>
                  <a:lnTo>
                    <a:pt x="42730" y="1"/>
                  </a:ln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miter lim="341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5570475" y="1793500"/>
              <a:ext cx="649525" cy="905900"/>
            </a:xfrm>
            <a:custGeom>
              <a:avLst/>
              <a:gdLst/>
              <a:ahLst/>
              <a:cxnLst/>
              <a:rect l="l" t="t" r="r" b="b"/>
              <a:pathLst>
                <a:path w="25981" h="36236" extrusionOk="0">
                  <a:moveTo>
                    <a:pt x="15725" y="4444"/>
                  </a:moveTo>
                  <a:cubicBezTo>
                    <a:pt x="19486" y="4444"/>
                    <a:pt x="21537" y="5812"/>
                    <a:pt x="21537" y="7863"/>
                  </a:cubicBezTo>
                  <a:cubicBezTo>
                    <a:pt x="21537" y="9230"/>
                    <a:pt x="20853" y="10256"/>
                    <a:pt x="19827" y="11623"/>
                  </a:cubicBezTo>
                  <a:cubicBezTo>
                    <a:pt x="18802" y="12991"/>
                    <a:pt x="17435" y="14016"/>
                    <a:pt x="16067" y="14700"/>
                  </a:cubicBezTo>
                  <a:cubicBezTo>
                    <a:pt x="14700" y="15383"/>
                    <a:pt x="13332" y="16067"/>
                    <a:pt x="11623" y="17093"/>
                  </a:cubicBezTo>
                  <a:cubicBezTo>
                    <a:pt x="9914" y="17776"/>
                    <a:pt x="8888" y="18460"/>
                    <a:pt x="8205" y="18802"/>
                  </a:cubicBezTo>
                  <a:cubicBezTo>
                    <a:pt x="9914" y="13674"/>
                    <a:pt x="10598" y="10256"/>
                    <a:pt x="10598" y="7863"/>
                  </a:cubicBezTo>
                  <a:cubicBezTo>
                    <a:pt x="10598" y="7179"/>
                    <a:pt x="10256" y="6496"/>
                    <a:pt x="9914" y="5812"/>
                  </a:cubicBezTo>
                  <a:cubicBezTo>
                    <a:pt x="12307" y="5128"/>
                    <a:pt x="14016" y="4444"/>
                    <a:pt x="15725" y="4444"/>
                  </a:cubicBezTo>
                  <a:close/>
                  <a:moveTo>
                    <a:pt x="15725" y="1"/>
                  </a:moveTo>
                  <a:cubicBezTo>
                    <a:pt x="12649" y="1"/>
                    <a:pt x="10256" y="342"/>
                    <a:pt x="7863" y="1368"/>
                  </a:cubicBezTo>
                  <a:cubicBezTo>
                    <a:pt x="5470" y="2052"/>
                    <a:pt x="4444" y="3077"/>
                    <a:pt x="4444" y="3761"/>
                  </a:cubicBezTo>
                  <a:cubicBezTo>
                    <a:pt x="4444" y="4103"/>
                    <a:pt x="4444" y="4786"/>
                    <a:pt x="4786" y="5128"/>
                  </a:cubicBezTo>
                  <a:cubicBezTo>
                    <a:pt x="5128" y="5812"/>
                    <a:pt x="5812" y="6154"/>
                    <a:pt x="6154" y="6496"/>
                  </a:cubicBezTo>
                  <a:cubicBezTo>
                    <a:pt x="5812" y="9914"/>
                    <a:pt x="4786" y="15042"/>
                    <a:pt x="2735" y="21537"/>
                  </a:cubicBezTo>
                  <a:cubicBezTo>
                    <a:pt x="1026" y="28374"/>
                    <a:pt x="1" y="32134"/>
                    <a:pt x="1" y="32817"/>
                  </a:cubicBezTo>
                  <a:cubicBezTo>
                    <a:pt x="1" y="33501"/>
                    <a:pt x="342" y="34185"/>
                    <a:pt x="1026" y="35210"/>
                  </a:cubicBezTo>
                  <a:cubicBezTo>
                    <a:pt x="1710" y="35894"/>
                    <a:pt x="2393" y="36236"/>
                    <a:pt x="2735" y="36236"/>
                  </a:cubicBezTo>
                  <a:cubicBezTo>
                    <a:pt x="3077" y="36236"/>
                    <a:pt x="3419" y="35210"/>
                    <a:pt x="4103" y="33501"/>
                  </a:cubicBezTo>
                  <a:cubicBezTo>
                    <a:pt x="4444" y="32476"/>
                    <a:pt x="4444" y="31792"/>
                    <a:pt x="4786" y="31108"/>
                  </a:cubicBezTo>
                  <a:cubicBezTo>
                    <a:pt x="5128" y="30083"/>
                    <a:pt x="6154" y="27006"/>
                    <a:pt x="7521" y="21537"/>
                  </a:cubicBezTo>
                  <a:cubicBezTo>
                    <a:pt x="8547" y="24271"/>
                    <a:pt x="10940" y="27348"/>
                    <a:pt x="14700" y="30766"/>
                  </a:cubicBezTo>
                  <a:cubicBezTo>
                    <a:pt x="18460" y="34185"/>
                    <a:pt x="21195" y="36236"/>
                    <a:pt x="23246" y="36236"/>
                  </a:cubicBezTo>
                  <a:cubicBezTo>
                    <a:pt x="24613" y="36236"/>
                    <a:pt x="24955" y="35894"/>
                    <a:pt x="24955" y="34869"/>
                  </a:cubicBezTo>
                  <a:cubicBezTo>
                    <a:pt x="24955" y="34527"/>
                    <a:pt x="24613" y="33843"/>
                    <a:pt x="23588" y="33159"/>
                  </a:cubicBezTo>
                  <a:cubicBezTo>
                    <a:pt x="23246" y="32476"/>
                    <a:pt x="22904" y="32134"/>
                    <a:pt x="22562" y="31792"/>
                  </a:cubicBezTo>
                  <a:cubicBezTo>
                    <a:pt x="21878" y="31450"/>
                    <a:pt x="21537" y="31108"/>
                    <a:pt x="20853" y="30425"/>
                  </a:cubicBezTo>
                  <a:cubicBezTo>
                    <a:pt x="20169" y="29741"/>
                    <a:pt x="19144" y="29057"/>
                    <a:pt x="18460" y="28374"/>
                  </a:cubicBezTo>
                  <a:cubicBezTo>
                    <a:pt x="17776" y="27690"/>
                    <a:pt x="17093" y="27006"/>
                    <a:pt x="16751" y="26664"/>
                  </a:cubicBezTo>
                  <a:cubicBezTo>
                    <a:pt x="16067" y="26322"/>
                    <a:pt x="15383" y="25297"/>
                    <a:pt x="14016" y="24271"/>
                  </a:cubicBezTo>
                  <a:cubicBezTo>
                    <a:pt x="12991" y="22904"/>
                    <a:pt x="12307" y="21878"/>
                    <a:pt x="12307" y="21195"/>
                  </a:cubicBezTo>
                  <a:cubicBezTo>
                    <a:pt x="12307" y="21195"/>
                    <a:pt x="12991" y="20853"/>
                    <a:pt x="13674" y="20169"/>
                  </a:cubicBezTo>
                  <a:cubicBezTo>
                    <a:pt x="14700" y="19827"/>
                    <a:pt x="15725" y="19144"/>
                    <a:pt x="17093" y="18460"/>
                  </a:cubicBezTo>
                  <a:cubicBezTo>
                    <a:pt x="18460" y="17776"/>
                    <a:pt x="19827" y="17093"/>
                    <a:pt x="21195" y="16067"/>
                  </a:cubicBezTo>
                  <a:cubicBezTo>
                    <a:pt x="22562" y="15042"/>
                    <a:pt x="23588" y="14016"/>
                    <a:pt x="24613" y="12649"/>
                  </a:cubicBezTo>
                  <a:cubicBezTo>
                    <a:pt x="25639" y="10939"/>
                    <a:pt x="25981" y="9572"/>
                    <a:pt x="25981" y="7863"/>
                  </a:cubicBezTo>
                  <a:cubicBezTo>
                    <a:pt x="25981" y="5470"/>
                    <a:pt x="24955" y="3419"/>
                    <a:pt x="22904" y="2052"/>
                  </a:cubicBezTo>
                  <a:cubicBezTo>
                    <a:pt x="20853" y="684"/>
                    <a:pt x="18460" y="1"/>
                    <a:pt x="15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2425525" y="2801950"/>
              <a:ext cx="692250" cy="692250"/>
            </a:xfrm>
            <a:custGeom>
              <a:avLst/>
              <a:gdLst/>
              <a:ahLst/>
              <a:cxnLst/>
              <a:rect l="l" t="t" r="r" b="b"/>
              <a:pathLst>
                <a:path w="27690" h="27690" extrusionOk="0">
                  <a:moveTo>
                    <a:pt x="1" y="27689"/>
                  </a:moveTo>
                  <a:lnTo>
                    <a:pt x="276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2425525" y="2801950"/>
              <a:ext cx="692250" cy="692250"/>
            </a:xfrm>
            <a:custGeom>
              <a:avLst/>
              <a:gdLst/>
              <a:ahLst/>
              <a:cxnLst/>
              <a:rect l="l" t="t" r="r" b="b"/>
              <a:pathLst>
                <a:path w="27690" h="27690" fill="none" extrusionOk="0">
                  <a:moveTo>
                    <a:pt x="1" y="27689"/>
                  </a:moveTo>
                  <a:lnTo>
                    <a:pt x="27690" y="0"/>
                  </a:ln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miter lim="341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1476925" y="3707825"/>
              <a:ext cx="717875" cy="897350"/>
            </a:xfrm>
            <a:custGeom>
              <a:avLst/>
              <a:gdLst/>
              <a:ahLst/>
              <a:cxnLst/>
              <a:rect l="l" t="t" r="r" b="b"/>
              <a:pathLst>
                <a:path w="28715" h="35894" extrusionOk="0">
                  <a:moveTo>
                    <a:pt x="7862" y="0"/>
                  </a:moveTo>
                  <a:cubicBezTo>
                    <a:pt x="7521" y="0"/>
                    <a:pt x="7179" y="0"/>
                    <a:pt x="6837" y="342"/>
                  </a:cubicBezTo>
                  <a:cubicBezTo>
                    <a:pt x="6837" y="342"/>
                    <a:pt x="6837" y="1026"/>
                    <a:pt x="6837" y="1368"/>
                  </a:cubicBezTo>
                  <a:cubicBezTo>
                    <a:pt x="6837" y="3761"/>
                    <a:pt x="5469" y="9230"/>
                    <a:pt x="3418" y="18118"/>
                  </a:cubicBezTo>
                  <a:cubicBezTo>
                    <a:pt x="1709" y="18802"/>
                    <a:pt x="684" y="19144"/>
                    <a:pt x="684" y="19485"/>
                  </a:cubicBezTo>
                  <a:cubicBezTo>
                    <a:pt x="684" y="20169"/>
                    <a:pt x="684" y="20511"/>
                    <a:pt x="1026" y="21195"/>
                  </a:cubicBezTo>
                  <a:cubicBezTo>
                    <a:pt x="1367" y="21537"/>
                    <a:pt x="1709" y="21878"/>
                    <a:pt x="2393" y="21878"/>
                  </a:cubicBezTo>
                  <a:cubicBezTo>
                    <a:pt x="684" y="27690"/>
                    <a:pt x="0" y="31108"/>
                    <a:pt x="0" y="32134"/>
                  </a:cubicBezTo>
                  <a:cubicBezTo>
                    <a:pt x="0" y="32817"/>
                    <a:pt x="342" y="33843"/>
                    <a:pt x="1026" y="34527"/>
                  </a:cubicBezTo>
                  <a:cubicBezTo>
                    <a:pt x="1709" y="35552"/>
                    <a:pt x="2393" y="35894"/>
                    <a:pt x="2735" y="35894"/>
                  </a:cubicBezTo>
                  <a:cubicBezTo>
                    <a:pt x="3077" y="35894"/>
                    <a:pt x="3418" y="35210"/>
                    <a:pt x="4102" y="33159"/>
                  </a:cubicBezTo>
                  <a:cubicBezTo>
                    <a:pt x="4444" y="32476"/>
                    <a:pt x="4444" y="31450"/>
                    <a:pt x="4786" y="30424"/>
                  </a:cubicBezTo>
                  <a:cubicBezTo>
                    <a:pt x="5128" y="29399"/>
                    <a:pt x="5469" y="28373"/>
                    <a:pt x="5811" y="26664"/>
                  </a:cubicBezTo>
                  <a:cubicBezTo>
                    <a:pt x="6153" y="24955"/>
                    <a:pt x="6837" y="23246"/>
                    <a:pt x="7179" y="21537"/>
                  </a:cubicBezTo>
                  <a:cubicBezTo>
                    <a:pt x="11281" y="20511"/>
                    <a:pt x="15725" y="19827"/>
                    <a:pt x="20511" y="19144"/>
                  </a:cubicBezTo>
                  <a:lnTo>
                    <a:pt x="20511" y="19144"/>
                  </a:lnTo>
                  <a:cubicBezTo>
                    <a:pt x="18460" y="27006"/>
                    <a:pt x="17434" y="31450"/>
                    <a:pt x="17434" y="32134"/>
                  </a:cubicBezTo>
                  <a:cubicBezTo>
                    <a:pt x="17434" y="33159"/>
                    <a:pt x="17776" y="33843"/>
                    <a:pt x="18460" y="34868"/>
                  </a:cubicBezTo>
                  <a:cubicBezTo>
                    <a:pt x="19143" y="35552"/>
                    <a:pt x="19827" y="35894"/>
                    <a:pt x="20169" y="35894"/>
                  </a:cubicBezTo>
                  <a:cubicBezTo>
                    <a:pt x="20511" y="35894"/>
                    <a:pt x="20852" y="35210"/>
                    <a:pt x="21536" y="33159"/>
                  </a:cubicBezTo>
                  <a:cubicBezTo>
                    <a:pt x="21878" y="32476"/>
                    <a:pt x="21878" y="31450"/>
                    <a:pt x="22220" y="30424"/>
                  </a:cubicBezTo>
                  <a:cubicBezTo>
                    <a:pt x="22562" y="29399"/>
                    <a:pt x="22903" y="28373"/>
                    <a:pt x="23245" y="26664"/>
                  </a:cubicBezTo>
                  <a:cubicBezTo>
                    <a:pt x="23587" y="25297"/>
                    <a:pt x="24271" y="22562"/>
                    <a:pt x="25296" y="18460"/>
                  </a:cubicBezTo>
                  <a:cubicBezTo>
                    <a:pt x="27689" y="17776"/>
                    <a:pt x="28715" y="17434"/>
                    <a:pt x="28715" y="16751"/>
                  </a:cubicBezTo>
                  <a:cubicBezTo>
                    <a:pt x="28715" y="16067"/>
                    <a:pt x="27689" y="15383"/>
                    <a:pt x="26322" y="15383"/>
                  </a:cubicBezTo>
                  <a:cubicBezTo>
                    <a:pt x="27689" y="9572"/>
                    <a:pt x="28715" y="5812"/>
                    <a:pt x="28715" y="4786"/>
                  </a:cubicBezTo>
                  <a:cubicBezTo>
                    <a:pt x="28715" y="3761"/>
                    <a:pt x="28031" y="2735"/>
                    <a:pt x="27347" y="1368"/>
                  </a:cubicBezTo>
                  <a:cubicBezTo>
                    <a:pt x="26664" y="342"/>
                    <a:pt x="25980" y="0"/>
                    <a:pt x="25296" y="0"/>
                  </a:cubicBezTo>
                  <a:cubicBezTo>
                    <a:pt x="24613" y="0"/>
                    <a:pt x="24271" y="342"/>
                    <a:pt x="24271" y="1368"/>
                  </a:cubicBezTo>
                  <a:cubicBezTo>
                    <a:pt x="24271" y="3419"/>
                    <a:pt x="23587" y="8205"/>
                    <a:pt x="21536" y="15042"/>
                  </a:cubicBezTo>
                  <a:cubicBezTo>
                    <a:pt x="17434" y="15383"/>
                    <a:pt x="12990" y="16067"/>
                    <a:pt x="8546" y="17093"/>
                  </a:cubicBezTo>
                  <a:cubicBezTo>
                    <a:pt x="9913" y="10256"/>
                    <a:pt x="10939" y="6495"/>
                    <a:pt x="10939" y="5128"/>
                  </a:cubicBezTo>
                  <a:cubicBezTo>
                    <a:pt x="10939" y="3761"/>
                    <a:pt x="10597" y="2735"/>
                    <a:pt x="9913" y="1368"/>
                  </a:cubicBezTo>
                  <a:cubicBezTo>
                    <a:pt x="8888" y="342"/>
                    <a:pt x="8546" y="0"/>
                    <a:pt x="78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2322975" y="3699275"/>
              <a:ext cx="692250" cy="905900"/>
            </a:xfrm>
            <a:custGeom>
              <a:avLst/>
              <a:gdLst/>
              <a:ahLst/>
              <a:cxnLst/>
              <a:rect l="l" t="t" r="r" b="b"/>
              <a:pathLst>
                <a:path w="27690" h="36236" extrusionOk="0">
                  <a:moveTo>
                    <a:pt x="17776" y="4445"/>
                  </a:moveTo>
                  <a:cubicBezTo>
                    <a:pt x="19144" y="4445"/>
                    <a:pt x="20169" y="5470"/>
                    <a:pt x="21195" y="6837"/>
                  </a:cubicBezTo>
                  <a:cubicBezTo>
                    <a:pt x="22220" y="8547"/>
                    <a:pt x="22904" y="10598"/>
                    <a:pt x="22904" y="13332"/>
                  </a:cubicBezTo>
                  <a:cubicBezTo>
                    <a:pt x="22904" y="16067"/>
                    <a:pt x="21878" y="18802"/>
                    <a:pt x="20511" y="21879"/>
                  </a:cubicBezTo>
                  <a:cubicBezTo>
                    <a:pt x="18802" y="24613"/>
                    <a:pt x="16751" y="27348"/>
                    <a:pt x="14700" y="29399"/>
                  </a:cubicBezTo>
                  <a:cubicBezTo>
                    <a:pt x="12307" y="31108"/>
                    <a:pt x="10256" y="32134"/>
                    <a:pt x="8546" y="32134"/>
                  </a:cubicBezTo>
                  <a:cubicBezTo>
                    <a:pt x="7521" y="32134"/>
                    <a:pt x="6495" y="31792"/>
                    <a:pt x="5812" y="30425"/>
                  </a:cubicBezTo>
                  <a:cubicBezTo>
                    <a:pt x="5128" y="29399"/>
                    <a:pt x="4444" y="27690"/>
                    <a:pt x="4444" y="25981"/>
                  </a:cubicBezTo>
                  <a:cubicBezTo>
                    <a:pt x="4444" y="22904"/>
                    <a:pt x="5470" y="19486"/>
                    <a:pt x="7179" y="16067"/>
                  </a:cubicBezTo>
                  <a:cubicBezTo>
                    <a:pt x="8546" y="12649"/>
                    <a:pt x="10598" y="9914"/>
                    <a:pt x="12649" y="7863"/>
                  </a:cubicBezTo>
                  <a:cubicBezTo>
                    <a:pt x="14700" y="5470"/>
                    <a:pt x="16409" y="4445"/>
                    <a:pt x="17776" y="4445"/>
                  </a:cubicBezTo>
                  <a:close/>
                  <a:moveTo>
                    <a:pt x="17434" y="1"/>
                  </a:moveTo>
                  <a:cubicBezTo>
                    <a:pt x="15725" y="1"/>
                    <a:pt x="13674" y="1026"/>
                    <a:pt x="11623" y="2393"/>
                  </a:cubicBezTo>
                  <a:cubicBezTo>
                    <a:pt x="9572" y="4103"/>
                    <a:pt x="7521" y="5812"/>
                    <a:pt x="5812" y="8205"/>
                  </a:cubicBezTo>
                  <a:cubicBezTo>
                    <a:pt x="4103" y="10598"/>
                    <a:pt x="2735" y="13332"/>
                    <a:pt x="1710" y="16751"/>
                  </a:cubicBezTo>
                  <a:cubicBezTo>
                    <a:pt x="342" y="19827"/>
                    <a:pt x="0" y="23246"/>
                    <a:pt x="0" y="26323"/>
                  </a:cubicBezTo>
                  <a:cubicBezTo>
                    <a:pt x="0" y="28374"/>
                    <a:pt x="684" y="30766"/>
                    <a:pt x="2393" y="32818"/>
                  </a:cubicBezTo>
                  <a:cubicBezTo>
                    <a:pt x="4103" y="35210"/>
                    <a:pt x="6154" y="36236"/>
                    <a:pt x="8546" y="36236"/>
                  </a:cubicBezTo>
                  <a:cubicBezTo>
                    <a:pt x="11623" y="36236"/>
                    <a:pt x="14358" y="35210"/>
                    <a:pt x="17434" y="32476"/>
                  </a:cubicBezTo>
                  <a:cubicBezTo>
                    <a:pt x="20511" y="30083"/>
                    <a:pt x="22904" y="27006"/>
                    <a:pt x="24955" y="23246"/>
                  </a:cubicBezTo>
                  <a:cubicBezTo>
                    <a:pt x="26664" y="19827"/>
                    <a:pt x="27690" y="16067"/>
                    <a:pt x="27690" y="12991"/>
                  </a:cubicBezTo>
                  <a:cubicBezTo>
                    <a:pt x="27690" y="9572"/>
                    <a:pt x="26664" y="6837"/>
                    <a:pt x="24613" y="4103"/>
                  </a:cubicBezTo>
                  <a:cubicBezTo>
                    <a:pt x="22904" y="1368"/>
                    <a:pt x="20511" y="1"/>
                    <a:pt x="17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 rotWithShape="1">
          <a:blip r:embed="rId3">
            <a:alphaModFix/>
          </a:blip>
          <a:srcRect t="6295" b="5776"/>
          <a:stretch/>
        </p:blipFill>
        <p:spPr>
          <a:xfrm>
            <a:off x="5244900" y="0"/>
            <a:ext cx="389910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95" name="Google Shape;195;p30"/>
          <p:cNvSpPr txBox="1"/>
          <p:nvPr/>
        </p:nvSpPr>
        <p:spPr>
          <a:xfrm>
            <a:off x="651550" y="2156100"/>
            <a:ext cx="3819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Butter is rich in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saturated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fatty acids.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Butter 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solid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at room temperature.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6" name="Google Shape;196;p30"/>
          <p:cNvCxnSpPr/>
          <p:nvPr/>
        </p:nvCxnSpPr>
        <p:spPr>
          <a:xfrm>
            <a:off x="524490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925" y="0"/>
            <a:ext cx="37470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203" name="Google Shape;203;p31"/>
          <p:cNvGrpSpPr/>
          <p:nvPr/>
        </p:nvGrpSpPr>
        <p:grpSpPr>
          <a:xfrm>
            <a:off x="900188" y="707575"/>
            <a:ext cx="3610475" cy="3252879"/>
            <a:chOff x="966463" y="770400"/>
            <a:chExt cx="3610475" cy="3252879"/>
          </a:xfrm>
        </p:grpSpPr>
        <p:sp>
          <p:nvSpPr>
            <p:cNvPr id="204" name="Google Shape;204;p31"/>
            <p:cNvSpPr txBox="1"/>
            <p:nvPr/>
          </p:nvSpPr>
          <p:spPr>
            <a:xfrm>
              <a:off x="966463" y="2037579"/>
              <a:ext cx="3610475" cy="198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Stearic acid</a:t>
              </a: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is saturated. There are </a:t>
              </a:r>
              <a:r>
                <a:rPr lang="en" sz="1300" b="1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no </a:t>
              </a: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carbon to carbon double bonds present. </a:t>
              </a:r>
              <a:endParaRPr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This arrangement allows them to form intermolecular bonds with neighboring fatty acids, creating a solid, </a:t>
              </a:r>
              <a:r>
                <a:rPr lang="en" sz="1300" b="1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tightly packed </a:t>
              </a: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structure.</a:t>
              </a:r>
              <a:endParaRPr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Stearic acid is uses to harden products like soap and </a:t>
              </a:r>
              <a:r>
                <a:rPr lang="en" sz="1300" b="1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candles</a:t>
              </a: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05" name="Google Shape;205;p31"/>
            <p:cNvGrpSpPr/>
            <p:nvPr/>
          </p:nvGrpSpPr>
          <p:grpSpPr>
            <a:xfrm>
              <a:off x="1065463" y="770400"/>
              <a:ext cx="3359325" cy="984725"/>
              <a:chOff x="447650" y="1871250"/>
              <a:chExt cx="6718650" cy="1969450"/>
            </a:xfrm>
          </p:grpSpPr>
          <p:sp>
            <p:nvSpPr>
              <p:cNvPr id="206" name="Google Shape;206;p31"/>
              <p:cNvSpPr/>
              <p:nvPr/>
            </p:nvSpPr>
            <p:spPr>
              <a:xfrm>
                <a:off x="447650" y="2595800"/>
                <a:ext cx="538500" cy="331275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13251" extrusionOk="0">
                    <a:moveTo>
                      <a:pt x="21539" y="0"/>
                    </a:moveTo>
                    <a:lnTo>
                      <a:pt x="1" y="12405"/>
                    </a:lnTo>
                    <a:lnTo>
                      <a:pt x="1342" y="13250"/>
                    </a:lnTo>
                    <a:lnTo>
                      <a:pt x="21539" y="1516"/>
                    </a:lnTo>
                    <a:lnTo>
                      <a:pt x="21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1"/>
              <p:cNvSpPr/>
              <p:nvPr/>
            </p:nvSpPr>
            <p:spPr>
              <a:xfrm>
                <a:off x="986125" y="2595800"/>
                <a:ext cx="5220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82" h="13586" extrusionOk="0">
                    <a:moveTo>
                      <a:pt x="0" y="0"/>
                    </a:moveTo>
                    <a:lnTo>
                      <a:pt x="0" y="1516"/>
                    </a:lnTo>
                    <a:lnTo>
                      <a:pt x="20881" y="13586"/>
                    </a:lnTo>
                    <a:lnTo>
                      <a:pt x="20881" y="120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1"/>
              <p:cNvSpPr/>
              <p:nvPr/>
            </p:nvSpPr>
            <p:spPr>
              <a:xfrm>
                <a:off x="1508150" y="2595800"/>
                <a:ext cx="52372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949" h="13586" extrusionOk="0">
                    <a:moveTo>
                      <a:pt x="20948" y="0"/>
                    </a:moveTo>
                    <a:lnTo>
                      <a:pt x="0" y="12070"/>
                    </a:lnTo>
                    <a:lnTo>
                      <a:pt x="0" y="13586"/>
                    </a:lnTo>
                    <a:lnTo>
                      <a:pt x="20948" y="1516"/>
                    </a:lnTo>
                    <a:lnTo>
                      <a:pt x="209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1"/>
              <p:cNvSpPr/>
              <p:nvPr/>
            </p:nvSpPr>
            <p:spPr>
              <a:xfrm>
                <a:off x="2031850" y="2595800"/>
                <a:ext cx="52170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68" h="13586" extrusionOk="0">
                    <a:moveTo>
                      <a:pt x="0" y="0"/>
                    </a:moveTo>
                    <a:lnTo>
                      <a:pt x="0" y="1516"/>
                    </a:lnTo>
                    <a:lnTo>
                      <a:pt x="20868" y="13586"/>
                    </a:lnTo>
                    <a:lnTo>
                      <a:pt x="20868" y="120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1"/>
              <p:cNvSpPr/>
              <p:nvPr/>
            </p:nvSpPr>
            <p:spPr>
              <a:xfrm>
                <a:off x="2553525" y="2595800"/>
                <a:ext cx="5240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963" h="13586" extrusionOk="0">
                    <a:moveTo>
                      <a:pt x="20962" y="0"/>
                    </a:moveTo>
                    <a:lnTo>
                      <a:pt x="1" y="12070"/>
                    </a:lnTo>
                    <a:lnTo>
                      <a:pt x="1" y="13586"/>
                    </a:lnTo>
                    <a:lnTo>
                      <a:pt x="20962" y="1516"/>
                    </a:lnTo>
                    <a:lnTo>
                      <a:pt x="209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1"/>
              <p:cNvSpPr/>
              <p:nvPr/>
            </p:nvSpPr>
            <p:spPr>
              <a:xfrm>
                <a:off x="3077575" y="2595800"/>
                <a:ext cx="52172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69" h="13586" extrusionOk="0">
                    <a:moveTo>
                      <a:pt x="0" y="0"/>
                    </a:moveTo>
                    <a:lnTo>
                      <a:pt x="0" y="1516"/>
                    </a:lnTo>
                    <a:lnTo>
                      <a:pt x="20868" y="13586"/>
                    </a:lnTo>
                    <a:lnTo>
                      <a:pt x="20868" y="120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1"/>
              <p:cNvSpPr/>
              <p:nvPr/>
            </p:nvSpPr>
            <p:spPr>
              <a:xfrm>
                <a:off x="3599275" y="2595800"/>
                <a:ext cx="52170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68" h="13586" extrusionOk="0">
                    <a:moveTo>
                      <a:pt x="20868" y="0"/>
                    </a:moveTo>
                    <a:lnTo>
                      <a:pt x="0" y="12070"/>
                    </a:lnTo>
                    <a:lnTo>
                      <a:pt x="0" y="13586"/>
                    </a:lnTo>
                    <a:lnTo>
                      <a:pt x="20868" y="1516"/>
                    </a:lnTo>
                    <a:lnTo>
                      <a:pt x="208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1"/>
              <p:cNvSpPr/>
              <p:nvPr/>
            </p:nvSpPr>
            <p:spPr>
              <a:xfrm>
                <a:off x="4120950" y="2595800"/>
                <a:ext cx="5240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963" h="13586" extrusionOk="0">
                    <a:moveTo>
                      <a:pt x="1" y="0"/>
                    </a:moveTo>
                    <a:lnTo>
                      <a:pt x="1" y="1516"/>
                    </a:lnTo>
                    <a:lnTo>
                      <a:pt x="20962" y="13586"/>
                    </a:lnTo>
                    <a:lnTo>
                      <a:pt x="20962" y="1207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1"/>
              <p:cNvSpPr/>
              <p:nvPr/>
            </p:nvSpPr>
            <p:spPr>
              <a:xfrm>
                <a:off x="4645000" y="2595800"/>
                <a:ext cx="52170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68" h="13586" extrusionOk="0">
                    <a:moveTo>
                      <a:pt x="20868" y="0"/>
                    </a:moveTo>
                    <a:lnTo>
                      <a:pt x="0" y="12070"/>
                    </a:lnTo>
                    <a:lnTo>
                      <a:pt x="0" y="13586"/>
                    </a:lnTo>
                    <a:lnTo>
                      <a:pt x="20868" y="1516"/>
                    </a:lnTo>
                    <a:lnTo>
                      <a:pt x="208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5166675" y="2595800"/>
                <a:ext cx="5240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963" h="13586" extrusionOk="0">
                    <a:moveTo>
                      <a:pt x="1" y="0"/>
                    </a:moveTo>
                    <a:lnTo>
                      <a:pt x="1" y="1516"/>
                    </a:lnTo>
                    <a:lnTo>
                      <a:pt x="20962" y="13586"/>
                    </a:lnTo>
                    <a:lnTo>
                      <a:pt x="20962" y="1207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1"/>
              <p:cNvSpPr/>
              <p:nvPr/>
            </p:nvSpPr>
            <p:spPr>
              <a:xfrm>
                <a:off x="5690725" y="2595800"/>
                <a:ext cx="52172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69" h="13586" extrusionOk="0">
                    <a:moveTo>
                      <a:pt x="20868" y="0"/>
                    </a:moveTo>
                    <a:lnTo>
                      <a:pt x="0" y="12070"/>
                    </a:lnTo>
                    <a:lnTo>
                      <a:pt x="0" y="13586"/>
                    </a:lnTo>
                    <a:lnTo>
                      <a:pt x="20868" y="1516"/>
                    </a:lnTo>
                    <a:lnTo>
                      <a:pt x="208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1"/>
              <p:cNvSpPr/>
              <p:nvPr/>
            </p:nvSpPr>
            <p:spPr>
              <a:xfrm>
                <a:off x="6591275" y="2774500"/>
                <a:ext cx="286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2406" extrusionOk="0">
                    <a:moveTo>
                      <a:pt x="5727" y="1355"/>
                    </a:moveTo>
                    <a:cubicBezTo>
                      <a:pt x="6532" y="1355"/>
                      <a:pt x="7243" y="1556"/>
                      <a:pt x="7873" y="1958"/>
                    </a:cubicBezTo>
                    <a:cubicBezTo>
                      <a:pt x="8517" y="2361"/>
                      <a:pt x="8986" y="2937"/>
                      <a:pt x="9321" y="3648"/>
                    </a:cubicBezTo>
                    <a:cubicBezTo>
                      <a:pt x="9657" y="4386"/>
                      <a:pt x="9818" y="5244"/>
                      <a:pt x="9818" y="6223"/>
                    </a:cubicBezTo>
                    <a:cubicBezTo>
                      <a:pt x="9818" y="7779"/>
                      <a:pt x="9442" y="8972"/>
                      <a:pt x="8664" y="9804"/>
                    </a:cubicBezTo>
                    <a:cubicBezTo>
                      <a:pt x="7900" y="10649"/>
                      <a:pt x="6907" y="11064"/>
                      <a:pt x="5714" y="11064"/>
                    </a:cubicBezTo>
                    <a:cubicBezTo>
                      <a:pt x="4547" y="11064"/>
                      <a:pt x="3568" y="10649"/>
                      <a:pt x="2804" y="9804"/>
                    </a:cubicBezTo>
                    <a:cubicBezTo>
                      <a:pt x="2012" y="8972"/>
                      <a:pt x="1623" y="7832"/>
                      <a:pt x="1623" y="6384"/>
                    </a:cubicBezTo>
                    <a:cubicBezTo>
                      <a:pt x="1623" y="4587"/>
                      <a:pt x="2026" y="3286"/>
                      <a:pt x="2830" y="2508"/>
                    </a:cubicBezTo>
                    <a:cubicBezTo>
                      <a:pt x="3635" y="1744"/>
                      <a:pt x="4614" y="1355"/>
                      <a:pt x="5727" y="1355"/>
                    </a:cubicBezTo>
                    <a:close/>
                    <a:moveTo>
                      <a:pt x="5754" y="0"/>
                    </a:moveTo>
                    <a:cubicBezTo>
                      <a:pt x="4051" y="0"/>
                      <a:pt x="2683" y="564"/>
                      <a:pt x="1610" y="1690"/>
                    </a:cubicBezTo>
                    <a:cubicBezTo>
                      <a:pt x="537" y="2817"/>
                      <a:pt x="1" y="4372"/>
                      <a:pt x="1" y="6371"/>
                    </a:cubicBezTo>
                    <a:cubicBezTo>
                      <a:pt x="1" y="7430"/>
                      <a:pt x="215" y="8436"/>
                      <a:pt x="698" y="9348"/>
                    </a:cubicBezTo>
                    <a:cubicBezTo>
                      <a:pt x="1154" y="10287"/>
                      <a:pt x="1825" y="11024"/>
                      <a:pt x="2710" y="11587"/>
                    </a:cubicBezTo>
                    <a:cubicBezTo>
                      <a:pt x="3608" y="12137"/>
                      <a:pt x="4614" y="12405"/>
                      <a:pt x="5727" y="12405"/>
                    </a:cubicBezTo>
                    <a:cubicBezTo>
                      <a:pt x="6773" y="12405"/>
                      <a:pt x="7739" y="12151"/>
                      <a:pt x="8651" y="11668"/>
                    </a:cubicBezTo>
                    <a:cubicBezTo>
                      <a:pt x="9536" y="11185"/>
                      <a:pt x="10247" y="10447"/>
                      <a:pt x="10730" y="9482"/>
                    </a:cubicBezTo>
                    <a:cubicBezTo>
                      <a:pt x="11212" y="8530"/>
                      <a:pt x="11467" y="7443"/>
                      <a:pt x="11467" y="6223"/>
                    </a:cubicBezTo>
                    <a:cubicBezTo>
                      <a:pt x="11467" y="5029"/>
                      <a:pt x="11226" y="3957"/>
                      <a:pt x="10756" y="2991"/>
                    </a:cubicBezTo>
                    <a:cubicBezTo>
                      <a:pt x="10287" y="2066"/>
                      <a:pt x="9616" y="1315"/>
                      <a:pt x="8731" y="792"/>
                    </a:cubicBezTo>
                    <a:cubicBezTo>
                      <a:pt x="7846" y="268"/>
                      <a:pt x="6854" y="0"/>
                      <a:pt x="5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1"/>
              <p:cNvSpPr/>
              <p:nvPr/>
            </p:nvSpPr>
            <p:spPr>
              <a:xfrm>
                <a:off x="6930250" y="2779850"/>
                <a:ext cx="236050" cy="300100"/>
              </a:xfrm>
              <a:custGeom>
                <a:avLst/>
                <a:gdLst/>
                <a:ahLst/>
                <a:cxnLst/>
                <a:rect l="l" t="t" r="r" b="b"/>
                <a:pathLst>
                  <a:path w="9442" h="12004" extrusionOk="0">
                    <a:moveTo>
                      <a:pt x="0" y="1"/>
                    </a:moveTo>
                    <a:lnTo>
                      <a:pt x="0" y="12004"/>
                    </a:lnTo>
                    <a:lnTo>
                      <a:pt x="1596" y="12004"/>
                    </a:lnTo>
                    <a:lnTo>
                      <a:pt x="1596" y="6344"/>
                    </a:lnTo>
                    <a:lnTo>
                      <a:pt x="7846" y="6344"/>
                    </a:lnTo>
                    <a:lnTo>
                      <a:pt x="7846" y="12004"/>
                    </a:lnTo>
                    <a:lnTo>
                      <a:pt x="9442" y="12004"/>
                    </a:lnTo>
                    <a:lnTo>
                      <a:pt x="9442" y="1"/>
                    </a:lnTo>
                    <a:lnTo>
                      <a:pt x="7846" y="1"/>
                    </a:lnTo>
                    <a:lnTo>
                      <a:pt x="7846" y="4936"/>
                    </a:lnTo>
                    <a:lnTo>
                      <a:pt x="1596" y="4936"/>
                    </a:lnTo>
                    <a:lnTo>
                      <a:pt x="1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1"/>
              <p:cNvSpPr/>
              <p:nvPr/>
            </p:nvSpPr>
            <p:spPr>
              <a:xfrm>
                <a:off x="6212425" y="2595800"/>
                <a:ext cx="3624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4498" h="9563" extrusionOk="0">
                    <a:moveTo>
                      <a:pt x="0" y="0"/>
                    </a:moveTo>
                    <a:lnTo>
                      <a:pt x="0" y="1516"/>
                    </a:lnTo>
                    <a:lnTo>
                      <a:pt x="13827" y="9562"/>
                    </a:lnTo>
                    <a:lnTo>
                      <a:pt x="14498" y="83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1"/>
              <p:cNvSpPr/>
              <p:nvPr/>
            </p:nvSpPr>
            <p:spPr>
              <a:xfrm>
                <a:off x="6069600" y="1871250"/>
                <a:ext cx="286675" cy="310175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12407" extrusionOk="0">
                    <a:moveTo>
                      <a:pt x="5727" y="1355"/>
                    </a:moveTo>
                    <a:cubicBezTo>
                      <a:pt x="6531" y="1355"/>
                      <a:pt x="7242" y="1557"/>
                      <a:pt x="7872" y="1959"/>
                    </a:cubicBezTo>
                    <a:cubicBezTo>
                      <a:pt x="8516" y="2361"/>
                      <a:pt x="8985" y="2938"/>
                      <a:pt x="9321" y="3662"/>
                    </a:cubicBezTo>
                    <a:cubicBezTo>
                      <a:pt x="9656" y="4400"/>
                      <a:pt x="9817" y="5245"/>
                      <a:pt x="9817" y="6224"/>
                    </a:cubicBezTo>
                    <a:cubicBezTo>
                      <a:pt x="9817" y="7779"/>
                      <a:pt x="9428" y="8973"/>
                      <a:pt x="8664" y="9804"/>
                    </a:cubicBezTo>
                    <a:cubicBezTo>
                      <a:pt x="7886" y="10649"/>
                      <a:pt x="6907" y="11065"/>
                      <a:pt x="5713" y="11065"/>
                    </a:cubicBezTo>
                    <a:cubicBezTo>
                      <a:pt x="4533" y="11065"/>
                      <a:pt x="3567" y="10649"/>
                      <a:pt x="2790" y="9804"/>
                    </a:cubicBezTo>
                    <a:cubicBezTo>
                      <a:pt x="2012" y="8973"/>
                      <a:pt x="1623" y="7833"/>
                      <a:pt x="1623" y="6385"/>
                    </a:cubicBezTo>
                    <a:cubicBezTo>
                      <a:pt x="1623" y="4601"/>
                      <a:pt x="2025" y="3287"/>
                      <a:pt x="2830" y="2522"/>
                    </a:cubicBezTo>
                    <a:cubicBezTo>
                      <a:pt x="3634" y="1744"/>
                      <a:pt x="4600" y="1355"/>
                      <a:pt x="5727" y="1355"/>
                    </a:cubicBezTo>
                    <a:close/>
                    <a:moveTo>
                      <a:pt x="5740" y="1"/>
                    </a:moveTo>
                    <a:cubicBezTo>
                      <a:pt x="4050" y="1"/>
                      <a:pt x="2682" y="578"/>
                      <a:pt x="1609" y="1691"/>
                    </a:cubicBezTo>
                    <a:cubicBezTo>
                      <a:pt x="536" y="2817"/>
                      <a:pt x="0" y="4373"/>
                      <a:pt x="0" y="6371"/>
                    </a:cubicBezTo>
                    <a:cubicBezTo>
                      <a:pt x="0" y="7431"/>
                      <a:pt x="215" y="8436"/>
                      <a:pt x="697" y="9362"/>
                    </a:cubicBezTo>
                    <a:cubicBezTo>
                      <a:pt x="1153" y="10301"/>
                      <a:pt x="1824" y="11038"/>
                      <a:pt x="2709" y="11588"/>
                    </a:cubicBezTo>
                    <a:cubicBezTo>
                      <a:pt x="3594" y="12138"/>
                      <a:pt x="4600" y="12406"/>
                      <a:pt x="5727" y="12406"/>
                    </a:cubicBezTo>
                    <a:cubicBezTo>
                      <a:pt x="6773" y="12406"/>
                      <a:pt x="7738" y="12151"/>
                      <a:pt x="8650" y="11669"/>
                    </a:cubicBezTo>
                    <a:cubicBezTo>
                      <a:pt x="9535" y="11186"/>
                      <a:pt x="10233" y="10448"/>
                      <a:pt x="10729" y="9496"/>
                    </a:cubicBezTo>
                    <a:cubicBezTo>
                      <a:pt x="11212" y="8530"/>
                      <a:pt x="11466" y="7444"/>
                      <a:pt x="11466" y="6224"/>
                    </a:cubicBezTo>
                    <a:cubicBezTo>
                      <a:pt x="11466" y="5030"/>
                      <a:pt x="11225" y="3957"/>
                      <a:pt x="10756" y="3005"/>
                    </a:cubicBezTo>
                    <a:cubicBezTo>
                      <a:pt x="10286" y="2066"/>
                      <a:pt x="9616" y="1329"/>
                      <a:pt x="8731" y="792"/>
                    </a:cubicBezTo>
                    <a:cubicBezTo>
                      <a:pt x="7846" y="269"/>
                      <a:pt x="6853" y="1"/>
                      <a:pt x="57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1"/>
              <p:cNvSpPr/>
              <p:nvPr/>
            </p:nvSpPr>
            <p:spPr>
              <a:xfrm>
                <a:off x="6141000" y="2231350"/>
                <a:ext cx="335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6590" extrusionOk="0">
                    <a:moveTo>
                      <a:pt x="1" y="0"/>
                    </a:moveTo>
                    <a:lnTo>
                      <a:pt x="1" y="16590"/>
                    </a:lnTo>
                    <a:lnTo>
                      <a:pt x="1342" y="16590"/>
                    </a:lnTo>
                    <a:lnTo>
                      <a:pt x="13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1"/>
              <p:cNvSpPr/>
              <p:nvPr/>
            </p:nvSpPr>
            <p:spPr>
              <a:xfrm>
                <a:off x="6249975" y="2231350"/>
                <a:ext cx="335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6590" extrusionOk="0">
                    <a:moveTo>
                      <a:pt x="0" y="0"/>
                    </a:moveTo>
                    <a:lnTo>
                      <a:pt x="0" y="16590"/>
                    </a:lnTo>
                    <a:lnTo>
                      <a:pt x="1341" y="16590"/>
                    </a:lnTo>
                    <a:lnTo>
                      <a:pt x="1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1"/>
              <p:cNvSpPr/>
              <p:nvPr/>
            </p:nvSpPr>
            <p:spPr>
              <a:xfrm>
                <a:off x="447650" y="2905925"/>
                <a:ext cx="33575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4986" extrusionOk="0">
                    <a:moveTo>
                      <a:pt x="1" y="0"/>
                    </a:moveTo>
                    <a:lnTo>
                      <a:pt x="1" y="24985"/>
                    </a:lnTo>
                    <a:lnTo>
                      <a:pt x="1342" y="24140"/>
                    </a:lnTo>
                    <a:lnTo>
                      <a:pt x="1342" y="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1"/>
              <p:cNvSpPr/>
              <p:nvPr/>
            </p:nvSpPr>
            <p:spPr>
              <a:xfrm>
                <a:off x="447650" y="3509425"/>
                <a:ext cx="538500" cy="331275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13251" extrusionOk="0">
                    <a:moveTo>
                      <a:pt x="1342" y="0"/>
                    </a:moveTo>
                    <a:lnTo>
                      <a:pt x="1" y="845"/>
                    </a:lnTo>
                    <a:lnTo>
                      <a:pt x="21539" y="13250"/>
                    </a:lnTo>
                    <a:lnTo>
                      <a:pt x="21539" y="11735"/>
                    </a:lnTo>
                    <a:lnTo>
                      <a:pt x="13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1"/>
              <p:cNvSpPr/>
              <p:nvPr/>
            </p:nvSpPr>
            <p:spPr>
              <a:xfrm>
                <a:off x="986125" y="3501050"/>
                <a:ext cx="5220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82" h="13586" extrusionOk="0">
                    <a:moveTo>
                      <a:pt x="20881" y="0"/>
                    </a:moveTo>
                    <a:lnTo>
                      <a:pt x="0" y="12070"/>
                    </a:lnTo>
                    <a:lnTo>
                      <a:pt x="0" y="13585"/>
                    </a:lnTo>
                    <a:lnTo>
                      <a:pt x="20881" y="1515"/>
                    </a:lnTo>
                    <a:lnTo>
                      <a:pt x="208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1"/>
              <p:cNvSpPr/>
              <p:nvPr/>
            </p:nvSpPr>
            <p:spPr>
              <a:xfrm>
                <a:off x="1508150" y="3501050"/>
                <a:ext cx="52170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20868" h="13586" extrusionOk="0">
                    <a:moveTo>
                      <a:pt x="0" y="0"/>
                    </a:moveTo>
                    <a:lnTo>
                      <a:pt x="0" y="1515"/>
                    </a:lnTo>
                    <a:lnTo>
                      <a:pt x="20868" y="13585"/>
                    </a:lnTo>
                    <a:lnTo>
                      <a:pt x="20868" y="119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1"/>
              <p:cNvSpPr/>
              <p:nvPr/>
            </p:nvSpPr>
            <p:spPr>
              <a:xfrm>
                <a:off x="2029825" y="3499025"/>
                <a:ext cx="521725" cy="341675"/>
              </a:xfrm>
              <a:custGeom>
                <a:avLst/>
                <a:gdLst/>
                <a:ahLst/>
                <a:cxnLst/>
                <a:rect l="l" t="t" r="r" b="b"/>
                <a:pathLst>
                  <a:path w="20869" h="13667" extrusionOk="0">
                    <a:moveTo>
                      <a:pt x="20868" y="1"/>
                    </a:moveTo>
                    <a:lnTo>
                      <a:pt x="1" y="12070"/>
                    </a:lnTo>
                    <a:lnTo>
                      <a:pt x="1" y="13666"/>
                    </a:lnTo>
                    <a:lnTo>
                      <a:pt x="20868" y="1596"/>
                    </a:lnTo>
                    <a:lnTo>
                      <a:pt x="20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1"/>
              <p:cNvSpPr/>
              <p:nvPr/>
            </p:nvSpPr>
            <p:spPr>
              <a:xfrm>
                <a:off x="2551525" y="3499025"/>
                <a:ext cx="532450" cy="335300"/>
              </a:xfrm>
              <a:custGeom>
                <a:avLst/>
                <a:gdLst/>
                <a:ahLst/>
                <a:cxnLst/>
                <a:rect l="l" t="t" r="r" b="b"/>
                <a:pathLst>
                  <a:path w="21298" h="13412" extrusionOk="0">
                    <a:moveTo>
                      <a:pt x="0" y="1"/>
                    </a:moveTo>
                    <a:lnTo>
                      <a:pt x="0" y="1596"/>
                    </a:lnTo>
                    <a:lnTo>
                      <a:pt x="20627" y="13412"/>
                    </a:lnTo>
                    <a:lnTo>
                      <a:pt x="20962" y="12822"/>
                    </a:lnTo>
                    <a:lnTo>
                      <a:pt x="21297" y="123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229" name="Google Shape;229;p31"/>
          <p:cNvCxnSpPr/>
          <p:nvPr/>
        </p:nvCxnSpPr>
        <p:spPr>
          <a:xfrm>
            <a:off x="5396925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 rotWithShape="1">
          <a:blip r:embed="rId3">
            <a:alphaModFix/>
          </a:blip>
          <a:srcRect t="5461" b="5435"/>
          <a:stretch/>
        </p:blipFill>
        <p:spPr>
          <a:xfrm>
            <a:off x="0" y="0"/>
            <a:ext cx="37823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36" name="Google Shape;236;p32"/>
          <p:cNvGrpSpPr/>
          <p:nvPr/>
        </p:nvGrpSpPr>
        <p:grpSpPr>
          <a:xfrm>
            <a:off x="4709775" y="849263"/>
            <a:ext cx="3493100" cy="3489900"/>
            <a:chOff x="4709775" y="849263"/>
            <a:chExt cx="3493100" cy="3489900"/>
          </a:xfrm>
        </p:grpSpPr>
        <p:sp>
          <p:nvSpPr>
            <p:cNvPr id="237" name="Google Shape;237;p32"/>
            <p:cNvSpPr txBox="1"/>
            <p:nvPr/>
          </p:nvSpPr>
          <p:spPr>
            <a:xfrm>
              <a:off x="4760125" y="2353463"/>
              <a:ext cx="3392400" cy="198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Linolenic acid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is unsaturated. The presence of at least one carbon to carbon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double bond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causes the hydrocarbon chain to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kink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Weaker intermolecular bonds lead to much lower melting points.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As there are </a:t>
              </a:r>
              <a:r>
                <a:rPr lang="en" sz="1300" b="1">
                  <a:solidFill>
                    <a:srgbClr val="74C29B"/>
                  </a:solidFill>
                  <a:latin typeface="Cambria"/>
                  <a:ea typeface="Cambria"/>
                  <a:cs typeface="Cambria"/>
                  <a:sym typeface="Cambria"/>
                </a:rPr>
                <a:t>two double bonds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, linolenic acid is a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polyunsaturated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fatty acid.</a:t>
              </a:r>
              <a:endParaRPr sz="1300">
                <a:solidFill>
                  <a:srgbClr val="D9D9D9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38" name="Google Shape;238;p32"/>
            <p:cNvGrpSpPr/>
            <p:nvPr/>
          </p:nvGrpSpPr>
          <p:grpSpPr>
            <a:xfrm>
              <a:off x="4709775" y="849263"/>
              <a:ext cx="3493100" cy="1276200"/>
              <a:chOff x="302575" y="1557425"/>
              <a:chExt cx="6986200" cy="2552400"/>
            </a:xfrm>
          </p:grpSpPr>
          <p:sp>
            <p:nvSpPr>
              <p:cNvPr id="239" name="Google Shape;239;p32"/>
              <p:cNvSpPr/>
              <p:nvPr/>
            </p:nvSpPr>
            <p:spPr>
              <a:xfrm>
                <a:off x="872425" y="1758000"/>
                <a:ext cx="27220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888" h="11811" extrusionOk="0">
                    <a:moveTo>
                      <a:pt x="5476" y="1305"/>
                    </a:moveTo>
                    <a:cubicBezTo>
                      <a:pt x="6208" y="1305"/>
                      <a:pt x="6877" y="1496"/>
                      <a:pt x="7482" y="1879"/>
                    </a:cubicBezTo>
                    <a:cubicBezTo>
                      <a:pt x="8086" y="2261"/>
                      <a:pt x="8564" y="2802"/>
                      <a:pt x="8882" y="3470"/>
                    </a:cubicBezTo>
                    <a:cubicBezTo>
                      <a:pt x="9201" y="4171"/>
                      <a:pt x="9360" y="4998"/>
                      <a:pt x="9360" y="5922"/>
                    </a:cubicBezTo>
                    <a:cubicBezTo>
                      <a:pt x="9360" y="7386"/>
                      <a:pt x="8978" y="8500"/>
                      <a:pt x="8246" y="9296"/>
                    </a:cubicBezTo>
                    <a:cubicBezTo>
                      <a:pt x="7513" y="10092"/>
                      <a:pt x="6590" y="10506"/>
                      <a:pt x="5444" y="10506"/>
                    </a:cubicBezTo>
                    <a:cubicBezTo>
                      <a:pt x="4330" y="10506"/>
                      <a:pt x="3407" y="10124"/>
                      <a:pt x="2675" y="9328"/>
                    </a:cubicBezTo>
                    <a:cubicBezTo>
                      <a:pt x="1911" y="8532"/>
                      <a:pt x="1560" y="7450"/>
                      <a:pt x="1560" y="6081"/>
                    </a:cubicBezTo>
                    <a:cubicBezTo>
                      <a:pt x="1560" y="4362"/>
                      <a:pt x="1942" y="3120"/>
                      <a:pt x="2706" y="2388"/>
                    </a:cubicBezTo>
                    <a:cubicBezTo>
                      <a:pt x="3470" y="1656"/>
                      <a:pt x="4394" y="1305"/>
                      <a:pt x="5476" y="1305"/>
                    </a:cubicBezTo>
                    <a:close/>
                    <a:moveTo>
                      <a:pt x="5476" y="0"/>
                    </a:moveTo>
                    <a:cubicBezTo>
                      <a:pt x="3852" y="0"/>
                      <a:pt x="2547" y="541"/>
                      <a:pt x="1528" y="1624"/>
                    </a:cubicBezTo>
                    <a:cubicBezTo>
                      <a:pt x="510" y="2674"/>
                      <a:pt x="0" y="4171"/>
                      <a:pt x="0" y="6049"/>
                    </a:cubicBezTo>
                    <a:cubicBezTo>
                      <a:pt x="0" y="7036"/>
                      <a:pt x="223" y="7991"/>
                      <a:pt x="669" y="8882"/>
                    </a:cubicBezTo>
                    <a:cubicBezTo>
                      <a:pt x="1083" y="9805"/>
                      <a:pt x="1719" y="10506"/>
                      <a:pt x="2579" y="11015"/>
                    </a:cubicBezTo>
                    <a:cubicBezTo>
                      <a:pt x="3407" y="11524"/>
                      <a:pt x="4394" y="11811"/>
                      <a:pt x="5444" y="11811"/>
                    </a:cubicBezTo>
                    <a:cubicBezTo>
                      <a:pt x="6431" y="11811"/>
                      <a:pt x="7354" y="11556"/>
                      <a:pt x="8214" y="11079"/>
                    </a:cubicBezTo>
                    <a:cubicBezTo>
                      <a:pt x="9073" y="10633"/>
                      <a:pt x="9742" y="9933"/>
                      <a:pt x="10188" y="9010"/>
                    </a:cubicBezTo>
                    <a:cubicBezTo>
                      <a:pt x="10665" y="8118"/>
                      <a:pt x="10888" y="7068"/>
                      <a:pt x="10888" y="5922"/>
                    </a:cubicBezTo>
                    <a:cubicBezTo>
                      <a:pt x="10888" y="4775"/>
                      <a:pt x="10665" y="3757"/>
                      <a:pt x="10251" y="2865"/>
                    </a:cubicBezTo>
                    <a:cubicBezTo>
                      <a:pt x="9806" y="1974"/>
                      <a:pt x="9137" y="1274"/>
                      <a:pt x="8309" y="764"/>
                    </a:cubicBezTo>
                    <a:cubicBezTo>
                      <a:pt x="7450" y="255"/>
                      <a:pt x="6495" y="0"/>
                      <a:pt x="5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2"/>
              <p:cNvSpPr/>
              <p:nvPr/>
            </p:nvSpPr>
            <p:spPr>
              <a:xfrm>
                <a:off x="1194750" y="1762775"/>
                <a:ext cx="223675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1398" extrusionOk="0">
                    <a:moveTo>
                      <a:pt x="1" y="0"/>
                    </a:moveTo>
                    <a:lnTo>
                      <a:pt x="1" y="11397"/>
                    </a:lnTo>
                    <a:lnTo>
                      <a:pt x="1497" y="11397"/>
                    </a:lnTo>
                    <a:lnTo>
                      <a:pt x="1497" y="6049"/>
                    </a:lnTo>
                    <a:lnTo>
                      <a:pt x="7418" y="6049"/>
                    </a:lnTo>
                    <a:lnTo>
                      <a:pt x="7418" y="11397"/>
                    </a:lnTo>
                    <a:lnTo>
                      <a:pt x="8946" y="11397"/>
                    </a:lnTo>
                    <a:lnTo>
                      <a:pt x="8946" y="0"/>
                    </a:lnTo>
                    <a:lnTo>
                      <a:pt x="7418" y="0"/>
                    </a:lnTo>
                    <a:lnTo>
                      <a:pt x="7418" y="4680"/>
                    </a:lnTo>
                    <a:lnTo>
                      <a:pt x="1497" y="4680"/>
                    </a:lnTo>
                    <a:lnTo>
                      <a:pt x="1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2"/>
              <p:cNvSpPr/>
              <p:nvPr/>
            </p:nvSpPr>
            <p:spPr>
              <a:xfrm>
                <a:off x="994200" y="2090675"/>
                <a:ext cx="278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9133" extrusionOk="0">
                    <a:moveTo>
                      <a:pt x="0" y="0"/>
                    </a:moveTo>
                    <a:lnTo>
                      <a:pt x="0" y="19133"/>
                    </a:lnTo>
                    <a:lnTo>
                      <a:pt x="1114" y="18496"/>
                    </a:lnTo>
                    <a:lnTo>
                      <a:pt x="11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2"/>
              <p:cNvSpPr/>
              <p:nvPr/>
            </p:nvSpPr>
            <p:spPr>
              <a:xfrm>
                <a:off x="994200" y="2553075"/>
                <a:ext cx="597725" cy="344625"/>
              </a:xfrm>
              <a:custGeom>
                <a:avLst/>
                <a:gdLst/>
                <a:ahLst/>
                <a:cxnLst/>
                <a:rect l="l" t="t" r="r" b="b"/>
                <a:pathLst>
                  <a:path w="23909" h="13785" extrusionOk="0">
                    <a:moveTo>
                      <a:pt x="1114" y="0"/>
                    </a:moveTo>
                    <a:lnTo>
                      <a:pt x="0" y="637"/>
                    </a:lnTo>
                    <a:lnTo>
                      <a:pt x="22794" y="13785"/>
                    </a:lnTo>
                    <a:lnTo>
                      <a:pt x="23908" y="13148"/>
                    </a:lnTo>
                    <a:lnTo>
                      <a:pt x="11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2"/>
              <p:cNvSpPr/>
              <p:nvPr/>
            </p:nvSpPr>
            <p:spPr>
              <a:xfrm>
                <a:off x="302575" y="2745675"/>
                <a:ext cx="273000" cy="294500"/>
              </a:xfrm>
              <a:custGeom>
                <a:avLst/>
                <a:gdLst/>
                <a:ahLst/>
                <a:cxnLst/>
                <a:rect l="l" t="t" r="r" b="b"/>
                <a:pathLst>
                  <a:path w="10920" h="11780" extrusionOk="0">
                    <a:moveTo>
                      <a:pt x="5476" y="1274"/>
                    </a:moveTo>
                    <a:cubicBezTo>
                      <a:pt x="6240" y="1274"/>
                      <a:pt x="6909" y="1465"/>
                      <a:pt x="7514" y="1847"/>
                    </a:cubicBezTo>
                    <a:cubicBezTo>
                      <a:pt x="8119" y="2229"/>
                      <a:pt x="8564" y="2770"/>
                      <a:pt x="8883" y="3470"/>
                    </a:cubicBezTo>
                    <a:cubicBezTo>
                      <a:pt x="9201" y="4171"/>
                      <a:pt x="9360" y="4966"/>
                      <a:pt x="9360" y="5890"/>
                    </a:cubicBezTo>
                    <a:cubicBezTo>
                      <a:pt x="9360" y="7354"/>
                      <a:pt x="8978" y="8500"/>
                      <a:pt x="8246" y="9296"/>
                    </a:cubicBezTo>
                    <a:cubicBezTo>
                      <a:pt x="7514" y="10092"/>
                      <a:pt x="6590" y="10474"/>
                      <a:pt x="5444" y="10474"/>
                    </a:cubicBezTo>
                    <a:cubicBezTo>
                      <a:pt x="4330" y="10474"/>
                      <a:pt x="3407" y="10092"/>
                      <a:pt x="2675" y="9296"/>
                    </a:cubicBezTo>
                    <a:cubicBezTo>
                      <a:pt x="1943" y="8532"/>
                      <a:pt x="1561" y="7418"/>
                      <a:pt x="1561" y="6049"/>
                    </a:cubicBezTo>
                    <a:cubicBezTo>
                      <a:pt x="1561" y="4330"/>
                      <a:pt x="1943" y="3120"/>
                      <a:pt x="2707" y="2388"/>
                    </a:cubicBezTo>
                    <a:cubicBezTo>
                      <a:pt x="3502" y="1656"/>
                      <a:pt x="4426" y="1274"/>
                      <a:pt x="5476" y="1274"/>
                    </a:cubicBezTo>
                    <a:close/>
                    <a:moveTo>
                      <a:pt x="5476" y="0"/>
                    </a:moveTo>
                    <a:cubicBezTo>
                      <a:pt x="3853" y="0"/>
                      <a:pt x="2547" y="541"/>
                      <a:pt x="1529" y="1592"/>
                    </a:cubicBezTo>
                    <a:cubicBezTo>
                      <a:pt x="510" y="2674"/>
                      <a:pt x="1" y="4139"/>
                      <a:pt x="1" y="6049"/>
                    </a:cubicBezTo>
                    <a:cubicBezTo>
                      <a:pt x="1" y="7036"/>
                      <a:pt x="223" y="7991"/>
                      <a:pt x="669" y="8882"/>
                    </a:cubicBezTo>
                    <a:cubicBezTo>
                      <a:pt x="1115" y="9773"/>
                      <a:pt x="1752" y="10474"/>
                      <a:pt x="2579" y="11015"/>
                    </a:cubicBezTo>
                    <a:cubicBezTo>
                      <a:pt x="3439" y="11524"/>
                      <a:pt x="4394" y="11779"/>
                      <a:pt x="5476" y="11779"/>
                    </a:cubicBezTo>
                    <a:cubicBezTo>
                      <a:pt x="6463" y="11779"/>
                      <a:pt x="7386" y="11556"/>
                      <a:pt x="8246" y="11079"/>
                    </a:cubicBezTo>
                    <a:cubicBezTo>
                      <a:pt x="9074" y="10601"/>
                      <a:pt x="9742" y="9933"/>
                      <a:pt x="10220" y="9009"/>
                    </a:cubicBezTo>
                    <a:cubicBezTo>
                      <a:pt x="10665" y="8086"/>
                      <a:pt x="10920" y="7068"/>
                      <a:pt x="10920" y="5921"/>
                    </a:cubicBezTo>
                    <a:cubicBezTo>
                      <a:pt x="10920" y="4775"/>
                      <a:pt x="10697" y="3757"/>
                      <a:pt x="10251" y="2865"/>
                    </a:cubicBezTo>
                    <a:cubicBezTo>
                      <a:pt x="9806" y="1942"/>
                      <a:pt x="9169" y="1242"/>
                      <a:pt x="8310" y="764"/>
                    </a:cubicBezTo>
                    <a:cubicBezTo>
                      <a:pt x="7482" y="255"/>
                      <a:pt x="6527" y="0"/>
                      <a:pt x="5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2"/>
              <p:cNvSpPr/>
              <p:nvPr/>
            </p:nvSpPr>
            <p:spPr>
              <a:xfrm>
                <a:off x="610575" y="2576950"/>
                <a:ext cx="454475" cy="278575"/>
              </a:xfrm>
              <a:custGeom>
                <a:avLst/>
                <a:gdLst/>
                <a:ahLst/>
                <a:cxnLst/>
                <a:rect l="l" t="t" r="r" b="b"/>
                <a:pathLst>
                  <a:path w="18179" h="11143" extrusionOk="0">
                    <a:moveTo>
                      <a:pt x="17605" y="0"/>
                    </a:moveTo>
                    <a:lnTo>
                      <a:pt x="1" y="10187"/>
                    </a:lnTo>
                    <a:lnTo>
                      <a:pt x="542" y="11142"/>
                    </a:lnTo>
                    <a:lnTo>
                      <a:pt x="18178" y="987"/>
                    </a:lnTo>
                    <a:lnTo>
                      <a:pt x="176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2"/>
              <p:cNvSpPr/>
              <p:nvPr/>
            </p:nvSpPr>
            <p:spPr>
              <a:xfrm>
                <a:off x="561225" y="2491775"/>
                <a:ext cx="453675" cy="27860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1144" extrusionOk="0">
                    <a:moveTo>
                      <a:pt x="17574" y="1"/>
                    </a:moveTo>
                    <a:lnTo>
                      <a:pt x="1" y="10124"/>
                    </a:lnTo>
                    <a:lnTo>
                      <a:pt x="574" y="11143"/>
                    </a:lnTo>
                    <a:lnTo>
                      <a:pt x="18147" y="988"/>
                    </a:lnTo>
                    <a:lnTo>
                      <a:pt x="175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2"/>
              <p:cNvSpPr/>
              <p:nvPr/>
            </p:nvSpPr>
            <p:spPr>
              <a:xfrm>
                <a:off x="1564025" y="2881750"/>
                <a:ext cx="27900" cy="67415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26966" extrusionOk="0">
                    <a:moveTo>
                      <a:pt x="1115" y="1"/>
                    </a:moveTo>
                    <a:lnTo>
                      <a:pt x="1" y="638"/>
                    </a:lnTo>
                    <a:lnTo>
                      <a:pt x="1" y="26965"/>
                    </a:lnTo>
                    <a:lnTo>
                      <a:pt x="1115" y="26328"/>
                    </a:lnTo>
                    <a:lnTo>
                      <a:pt x="11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2"/>
              <p:cNvSpPr/>
              <p:nvPr/>
            </p:nvSpPr>
            <p:spPr>
              <a:xfrm>
                <a:off x="1564025" y="3539950"/>
                <a:ext cx="584200" cy="353375"/>
              </a:xfrm>
              <a:custGeom>
                <a:avLst/>
                <a:gdLst/>
                <a:ahLst/>
                <a:cxnLst/>
                <a:rect l="l" t="t" r="r" b="b"/>
                <a:pathLst>
                  <a:path w="23368" h="14135" extrusionOk="0">
                    <a:moveTo>
                      <a:pt x="1115" y="0"/>
                    </a:moveTo>
                    <a:lnTo>
                      <a:pt x="1" y="637"/>
                    </a:lnTo>
                    <a:lnTo>
                      <a:pt x="23368" y="14135"/>
                    </a:lnTo>
                    <a:lnTo>
                      <a:pt x="23368" y="12862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2"/>
              <p:cNvSpPr/>
              <p:nvPr/>
            </p:nvSpPr>
            <p:spPr>
              <a:xfrm>
                <a:off x="2148200" y="3531975"/>
                <a:ext cx="569875" cy="361350"/>
              </a:xfrm>
              <a:custGeom>
                <a:avLst/>
                <a:gdLst/>
                <a:ahLst/>
                <a:cxnLst/>
                <a:rect l="l" t="t" r="r" b="b"/>
                <a:pathLst>
                  <a:path w="22795" h="14454" extrusionOk="0">
                    <a:moveTo>
                      <a:pt x="22795" y="1"/>
                    </a:moveTo>
                    <a:lnTo>
                      <a:pt x="1" y="13181"/>
                    </a:lnTo>
                    <a:lnTo>
                      <a:pt x="1" y="14454"/>
                    </a:lnTo>
                    <a:lnTo>
                      <a:pt x="22795" y="1306"/>
                    </a:lnTo>
                    <a:lnTo>
                      <a:pt x="227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2"/>
              <p:cNvSpPr/>
              <p:nvPr/>
            </p:nvSpPr>
            <p:spPr>
              <a:xfrm>
                <a:off x="2718050" y="3531975"/>
                <a:ext cx="569875" cy="361350"/>
              </a:xfrm>
              <a:custGeom>
                <a:avLst/>
                <a:gdLst/>
                <a:ahLst/>
                <a:cxnLst/>
                <a:rect l="l" t="t" r="r" b="b"/>
                <a:pathLst>
                  <a:path w="22795" h="14454" extrusionOk="0">
                    <a:moveTo>
                      <a:pt x="1" y="1"/>
                    </a:moveTo>
                    <a:lnTo>
                      <a:pt x="1" y="1306"/>
                    </a:lnTo>
                    <a:lnTo>
                      <a:pt x="22794" y="14454"/>
                    </a:lnTo>
                    <a:lnTo>
                      <a:pt x="22794" y="1318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2"/>
              <p:cNvSpPr/>
              <p:nvPr/>
            </p:nvSpPr>
            <p:spPr>
              <a:xfrm>
                <a:off x="3287900" y="3531975"/>
                <a:ext cx="569875" cy="361350"/>
              </a:xfrm>
              <a:custGeom>
                <a:avLst/>
                <a:gdLst/>
                <a:ahLst/>
                <a:cxnLst/>
                <a:rect l="l" t="t" r="r" b="b"/>
                <a:pathLst>
                  <a:path w="22795" h="14454" extrusionOk="0">
                    <a:moveTo>
                      <a:pt x="22794" y="1"/>
                    </a:moveTo>
                    <a:lnTo>
                      <a:pt x="0" y="13181"/>
                    </a:lnTo>
                    <a:lnTo>
                      <a:pt x="0" y="14454"/>
                    </a:lnTo>
                    <a:lnTo>
                      <a:pt x="22794" y="1306"/>
                    </a:lnTo>
                    <a:lnTo>
                      <a:pt x="227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2"/>
              <p:cNvSpPr/>
              <p:nvPr/>
            </p:nvSpPr>
            <p:spPr>
              <a:xfrm>
                <a:off x="3857750" y="3531975"/>
                <a:ext cx="570650" cy="361350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14454" extrusionOk="0">
                    <a:moveTo>
                      <a:pt x="0" y="1"/>
                    </a:moveTo>
                    <a:lnTo>
                      <a:pt x="0" y="1306"/>
                    </a:lnTo>
                    <a:lnTo>
                      <a:pt x="22826" y="14454"/>
                    </a:lnTo>
                    <a:lnTo>
                      <a:pt x="22826" y="1318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2"/>
              <p:cNvSpPr/>
              <p:nvPr/>
            </p:nvSpPr>
            <p:spPr>
              <a:xfrm>
                <a:off x="4428375" y="3539950"/>
                <a:ext cx="583400" cy="353375"/>
              </a:xfrm>
              <a:custGeom>
                <a:avLst/>
                <a:gdLst/>
                <a:ahLst/>
                <a:cxnLst/>
                <a:rect l="l" t="t" r="r" b="b"/>
                <a:pathLst>
                  <a:path w="23336" h="14135" extrusionOk="0">
                    <a:moveTo>
                      <a:pt x="22221" y="0"/>
                    </a:moveTo>
                    <a:lnTo>
                      <a:pt x="1" y="12862"/>
                    </a:lnTo>
                    <a:lnTo>
                      <a:pt x="1" y="14135"/>
                    </a:lnTo>
                    <a:lnTo>
                      <a:pt x="23336" y="637"/>
                    </a:lnTo>
                    <a:lnTo>
                      <a:pt x="222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2"/>
              <p:cNvSpPr/>
              <p:nvPr/>
            </p:nvSpPr>
            <p:spPr>
              <a:xfrm>
                <a:off x="4983900" y="2881750"/>
                <a:ext cx="27875" cy="67415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6966" extrusionOk="0">
                    <a:moveTo>
                      <a:pt x="1115" y="1"/>
                    </a:moveTo>
                    <a:lnTo>
                      <a:pt x="0" y="638"/>
                    </a:lnTo>
                    <a:lnTo>
                      <a:pt x="0" y="26328"/>
                    </a:lnTo>
                    <a:lnTo>
                      <a:pt x="1115" y="26965"/>
                    </a:lnTo>
                    <a:lnTo>
                      <a:pt x="11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2"/>
              <p:cNvSpPr/>
              <p:nvPr/>
            </p:nvSpPr>
            <p:spPr>
              <a:xfrm>
                <a:off x="4885200" y="2947025"/>
                <a:ext cx="27900" cy="54440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21776" extrusionOk="0">
                    <a:moveTo>
                      <a:pt x="1" y="0"/>
                    </a:moveTo>
                    <a:lnTo>
                      <a:pt x="1" y="21775"/>
                    </a:lnTo>
                    <a:lnTo>
                      <a:pt x="1115" y="21775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rgbClr val="74C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2"/>
              <p:cNvSpPr/>
              <p:nvPr/>
            </p:nvSpPr>
            <p:spPr>
              <a:xfrm>
                <a:off x="4414050" y="2553075"/>
                <a:ext cx="597725" cy="344625"/>
              </a:xfrm>
              <a:custGeom>
                <a:avLst/>
                <a:gdLst/>
                <a:ahLst/>
                <a:cxnLst/>
                <a:rect l="l" t="t" r="r" b="b"/>
                <a:pathLst>
                  <a:path w="23909" h="13785" extrusionOk="0">
                    <a:moveTo>
                      <a:pt x="1115" y="0"/>
                    </a:moveTo>
                    <a:lnTo>
                      <a:pt x="1" y="637"/>
                    </a:lnTo>
                    <a:lnTo>
                      <a:pt x="22794" y="13785"/>
                    </a:lnTo>
                    <a:lnTo>
                      <a:pt x="23909" y="13148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2"/>
              <p:cNvSpPr/>
              <p:nvPr/>
            </p:nvSpPr>
            <p:spPr>
              <a:xfrm>
                <a:off x="4414050" y="1894875"/>
                <a:ext cx="27875" cy="6741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6965" extrusionOk="0">
                    <a:moveTo>
                      <a:pt x="1" y="1"/>
                    </a:moveTo>
                    <a:lnTo>
                      <a:pt x="1" y="26965"/>
                    </a:lnTo>
                    <a:lnTo>
                      <a:pt x="1115" y="26328"/>
                    </a:lnTo>
                    <a:lnTo>
                      <a:pt x="1115" y="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2"/>
              <p:cNvSpPr/>
              <p:nvPr/>
            </p:nvSpPr>
            <p:spPr>
              <a:xfrm>
                <a:off x="4414050" y="1557425"/>
                <a:ext cx="583400" cy="354200"/>
              </a:xfrm>
              <a:custGeom>
                <a:avLst/>
                <a:gdLst/>
                <a:ahLst/>
                <a:cxnLst/>
                <a:rect l="l" t="t" r="r" b="b"/>
                <a:pathLst>
                  <a:path w="23336" h="14168" extrusionOk="0">
                    <a:moveTo>
                      <a:pt x="23336" y="1"/>
                    </a:moveTo>
                    <a:lnTo>
                      <a:pt x="1" y="13499"/>
                    </a:lnTo>
                    <a:lnTo>
                      <a:pt x="1115" y="14167"/>
                    </a:lnTo>
                    <a:lnTo>
                      <a:pt x="23336" y="1306"/>
                    </a:lnTo>
                    <a:lnTo>
                      <a:pt x="233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2"/>
              <p:cNvSpPr/>
              <p:nvPr/>
            </p:nvSpPr>
            <p:spPr>
              <a:xfrm>
                <a:off x="4519100" y="1676025"/>
                <a:ext cx="485525" cy="296075"/>
              </a:xfrm>
              <a:custGeom>
                <a:avLst/>
                <a:gdLst/>
                <a:ahLst/>
                <a:cxnLst/>
                <a:rect l="l" t="t" r="r" b="b"/>
                <a:pathLst>
                  <a:path w="19421" h="11843" extrusionOk="0">
                    <a:moveTo>
                      <a:pt x="18847" y="0"/>
                    </a:moveTo>
                    <a:lnTo>
                      <a:pt x="1" y="10856"/>
                    </a:lnTo>
                    <a:lnTo>
                      <a:pt x="574" y="11843"/>
                    </a:lnTo>
                    <a:lnTo>
                      <a:pt x="19420" y="955"/>
                    </a:lnTo>
                    <a:lnTo>
                      <a:pt x="18847" y="0"/>
                    </a:lnTo>
                    <a:close/>
                  </a:path>
                </a:pathLst>
              </a:custGeom>
              <a:solidFill>
                <a:srgbClr val="74C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2"/>
              <p:cNvSpPr/>
              <p:nvPr/>
            </p:nvSpPr>
            <p:spPr>
              <a:xfrm>
                <a:off x="4997425" y="1557425"/>
                <a:ext cx="584200" cy="354200"/>
              </a:xfrm>
              <a:custGeom>
                <a:avLst/>
                <a:gdLst/>
                <a:ahLst/>
                <a:cxnLst/>
                <a:rect l="l" t="t" r="r" b="b"/>
                <a:pathLst>
                  <a:path w="23368" h="14168" extrusionOk="0">
                    <a:moveTo>
                      <a:pt x="1" y="1"/>
                    </a:moveTo>
                    <a:lnTo>
                      <a:pt x="1" y="1306"/>
                    </a:lnTo>
                    <a:lnTo>
                      <a:pt x="22221" y="14167"/>
                    </a:lnTo>
                    <a:lnTo>
                      <a:pt x="23367" y="134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2"/>
              <p:cNvSpPr/>
              <p:nvPr/>
            </p:nvSpPr>
            <p:spPr>
              <a:xfrm>
                <a:off x="5552950" y="1894875"/>
                <a:ext cx="28675" cy="67412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26965" extrusionOk="0">
                    <a:moveTo>
                      <a:pt x="1146" y="1"/>
                    </a:moveTo>
                    <a:lnTo>
                      <a:pt x="0" y="669"/>
                    </a:lnTo>
                    <a:lnTo>
                      <a:pt x="0" y="26965"/>
                    </a:lnTo>
                    <a:lnTo>
                      <a:pt x="1146" y="26328"/>
                    </a:lnTo>
                    <a:lnTo>
                      <a:pt x="11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2"/>
              <p:cNvSpPr/>
              <p:nvPr/>
            </p:nvSpPr>
            <p:spPr>
              <a:xfrm>
                <a:off x="5552950" y="2553075"/>
                <a:ext cx="598525" cy="344625"/>
              </a:xfrm>
              <a:custGeom>
                <a:avLst/>
                <a:gdLst/>
                <a:ahLst/>
                <a:cxnLst/>
                <a:rect l="l" t="t" r="r" b="b"/>
                <a:pathLst>
                  <a:path w="23941" h="13785" extrusionOk="0">
                    <a:moveTo>
                      <a:pt x="1146" y="0"/>
                    </a:moveTo>
                    <a:lnTo>
                      <a:pt x="0" y="637"/>
                    </a:lnTo>
                    <a:lnTo>
                      <a:pt x="22826" y="13785"/>
                    </a:lnTo>
                    <a:lnTo>
                      <a:pt x="23940" y="13148"/>
                    </a:lnTo>
                    <a:lnTo>
                      <a:pt x="11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2"/>
              <p:cNvSpPr/>
              <p:nvPr/>
            </p:nvSpPr>
            <p:spPr>
              <a:xfrm>
                <a:off x="6123600" y="2881750"/>
                <a:ext cx="27875" cy="67415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6966" extrusionOk="0">
                    <a:moveTo>
                      <a:pt x="1114" y="1"/>
                    </a:moveTo>
                    <a:lnTo>
                      <a:pt x="0" y="638"/>
                    </a:lnTo>
                    <a:lnTo>
                      <a:pt x="0" y="26965"/>
                    </a:lnTo>
                    <a:lnTo>
                      <a:pt x="1114" y="26328"/>
                    </a:lnTo>
                    <a:lnTo>
                      <a:pt x="11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2"/>
              <p:cNvSpPr/>
              <p:nvPr/>
            </p:nvSpPr>
            <p:spPr>
              <a:xfrm>
                <a:off x="6581225" y="3732550"/>
                <a:ext cx="251500" cy="294500"/>
              </a:xfrm>
              <a:custGeom>
                <a:avLst/>
                <a:gdLst/>
                <a:ahLst/>
                <a:cxnLst/>
                <a:rect l="l" t="t" r="r" b="b"/>
                <a:pathLst>
                  <a:path w="10060" h="11780" extrusionOk="0">
                    <a:moveTo>
                      <a:pt x="5380" y="0"/>
                    </a:moveTo>
                    <a:cubicBezTo>
                      <a:pt x="4361" y="0"/>
                      <a:pt x="3438" y="223"/>
                      <a:pt x="2611" y="669"/>
                    </a:cubicBezTo>
                    <a:cubicBezTo>
                      <a:pt x="1783" y="1115"/>
                      <a:pt x="1114" y="1815"/>
                      <a:pt x="669" y="2674"/>
                    </a:cubicBezTo>
                    <a:cubicBezTo>
                      <a:pt x="223" y="3566"/>
                      <a:pt x="0" y="4616"/>
                      <a:pt x="0" y="5794"/>
                    </a:cubicBezTo>
                    <a:cubicBezTo>
                      <a:pt x="0" y="6877"/>
                      <a:pt x="191" y="7895"/>
                      <a:pt x="605" y="8850"/>
                    </a:cubicBezTo>
                    <a:cubicBezTo>
                      <a:pt x="987" y="9805"/>
                      <a:pt x="1592" y="10538"/>
                      <a:pt x="2356" y="11015"/>
                    </a:cubicBezTo>
                    <a:cubicBezTo>
                      <a:pt x="3120" y="11525"/>
                      <a:pt x="4107" y="11779"/>
                      <a:pt x="5348" y="11779"/>
                    </a:cubicBezTo>
                    <a:cubicBezTo>
                      <a:pt x="6526" y="11779"/>
                      <a:pt x="7545" y="11461"/>
                      <a:pt x="8373" y="10792"/>
                    </a:cubicBezTo>
                    <a:cubicBezTo>
                      <a:pt x="9169" y="10156"/>
                      <a:pt x="9742" y="9201"/>
                      <a:pt x="10060" y="7959"/>
                    </a:cubicBezTo>
                    <a:lnTo>
                      <a:pt x="8564" y="7577"/>
                    </a:lnTo>
                    <a:cubicBezTo>
                      <a:pt x="8341" y="8532"/>
                      <a:pt x="7959" y="9264"/>
                      <a:pt x="7354" y="9742"/>
                    </a:cubicBezTo>
                    <a:cubicBezTo>
                      <a:pt x="6781" y="10251"/>
                      <a:pt x="6081" y="10474"/>
                      <a:pt x="5221" y="10474"/>
                    </a:cubicBezTo>
                    <a:cubicBezTo>
                      <a:pt x="4521" y="10474"/>
                      <a:pt x="3884" y="10315"/>
                      <a:pt x="3279" y="9933"/>
                    </a:cubicBezTo>
                    <a:cubicBezTo>
                      <a:pt x="2674" y="9583"/>
                      <a:pt x="2260" y="9041"/>
                      <a:pt x="1974" y="8309"/>
                    </a:cubicBezTo>
                    <a:cubicBezTo>
                      <a:pt x="1687" y="7609"/>
                      <a:pt x="1560" y="6749"/>
                      <a:pt x="1560" y="5794"/>
                    </a:cubicBezTo>
                    <a:cubicBezTo>
                      <a:pt x="1560" y="5030"/>
                      <a:pt x="1656" y="4298"/>
                      <a:pt x="1910" y="3598"/>
                    </a:cubicBezTo>
                    <a:cubicBezTo>
                      <a:pt x="2133" y="2897"/>
                      <a:pt x="2547" y="2324"/>
                      <a:pt x="3152" y="1910"/>
                    </a:cubicBezTo>
                    <a:cubicBezTo>
                      <a:pt x="3725" y="1497"/>
                      <a:pt x="4457" y="1274"/>
                      <a:pt x="5348" y="1274"/>
                    </a:cubicBezTo>
                    <a:cubicBezTo>
                      <a:pt x="6112" y="1274"/>
                      <a:pt x="6717" y="1465"/>
                      <a:pt x="7227" y="1847"/>
                    </a:cubicBezTo>
                    <a:cubicBezTo>
                      <a:pt x="7736" y="2229"/>
                      <a:pt x="8118" y="2834"/>
                      <a:pt x="8405" y="3661"/>
                    </a:cubicBezTo>
                    <a:lnTo>
                      <a:pt x="9869" y="3311"/>
                    </a:lnTo>
                    <a:cubicBezTo>
                      <a:pt x="9551" y="2261"/>
                      <a:pt x="9009" y="1433"/>
                      <a:pt x="8245" y="860"/>
                    </a:cubicBezTo>
                    <a:cubicBezTo>
                      <a:pt x="7481" y="287"/>
                      <a:pt x="6526" y="0"/>
                      <a:pt x="5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2"/>
              <p:cNvSpPr/>
              <p:nvPr/>
            </p:nvSpPr>
            <p:spPr>
              <a:xfrm>
                <a:off x="6880475" y="3737325"/>
                <a:ext cx="223650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1398" extrusionOk="0">
                    <a:moveTo>
                      <a:pt x="0" y="0"/>
                    </a:moveTo>
                    <a:lnTo>
                      <a:pt x="0" y="11397"/>
                    </a:lnTo>
                    <a:lnTo>
                      <a:pt x="1496" y="11397"/>
                    </a:lnTo>
                    <a:lnTo>
                      <a:pt x="1496" y="6017"/>
                    </a:lnTo>
                    <a:lnTo>
                      <a:pt x="7418" y="6017"/>
                    </a:lnTo>
                    <a:lnTo>
                      <a:pt x="7418" y="11397"/>
                    </a:lnTo>
                    <a:lnTo>
                      <a:pt x="8946" y="11397"/>
                    </a:lnTo>
                    <a:lnTo>
                      <a:pt x="8946" y="0"/>
                    </a:lnTo>
                    <a:lnTo>
                      <a:pt x="7418" y="0"/>
                    </a:lnTo>
                    <a:lnTo>
                      <a:pt x="7418" y="4680"/>
                    </a:lnTo>
                    <a:lnTo>
                      <a:pt x="1496" y="4680"/>
                    </a:lnTo>
                    <a:lnTo>
                      <a:pt x="1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2"/>
              <p:cNvSpPr/>
              <p:nvPr/>
            </p:nvSpPr>
            <p:spPr>
              <a:xfrm>
                <a:off x="7149475" y="3891725"/>
                <a:ext cx="139300" cy="218100"/>
              </a:xfrm>
              <a:custGeom>
                <a:avLst/>
                <a:gdLst/>
                <a:ahLst/>
                <a:cxnLst/>
                <a:rect l="l" t="t" r="r" b="b"/>
                <a:pathLst>
                  <a:path w="5572" h="8724" extrusionOk="0">
                    <a:moveTo>
                      <a:pt x="2674" y="0"/>
                    </a:moveTo>
                    <a:cubicBezTo>
                      <a:pt x="2006" y="0"/>
                      <a:pt x="1433" y="191"/>
                      <a:pt x="987" y="573"/>
                    </a:cubicBezTo>
                    <a:cubicBezTo>
                      <a:pt x="510" y="955"/>
                      <a:pt x="223" y="1528"/>
                      <a:pt x="96" y="2229"/>
                    </a:cubicBezTo>
                    <a:lnTo>
                      <a:pt x="1146" y="2388"/>
                    </a:lnTo>
                    <a:cubicBezTo>
                      <a:pt x="1210" y="1879"/>
                      <a:pt x="1401" y="1497"/>
                      <a:pt x="1656" y="1242"/>
                    </a:cubicBezTo>
                    <a:cubicBezTo>
                      <a:pt x="1942" y="987"/>
                      <a:pt x="2292" y="860"/>
                      <a:pt x="2706" y="860"/>
                    </a:cubicBezTo>
                    <a:cubicBezTo>
                      <a:pt x="3088" y="860"/>
                      <a:pt x="3438" y="987"/>
                      <a:pt x="3693" y="1242"/>
                    </a:cubicBezTo>
                    <a:cubicBezTo>
                      <a:pt x="3948" y="1497"/>
                      <a:pt x="4107" y="1815"/>
                      <a:pt x="4107" y="2197"/>
                    </a:cubicBezTo>
                    <a:cubicBezTo>
                      <a:pt x="4107" y="2674"/>
                      <a:pt x="3916" y="3056"/>
                      <a:pt x="3566" y="3279"/>
                    </a:cubicBezTo>
                    <a:cubicBezTo>
                      <a:pt x="3184" y="3502"/>
                      <a:pt x="2802" y="3629"/>
                      <a:pt x="2356" y="3629"/>
                    </a:cubicBezTo>
                    <a:lnTo>
                      <a:pt x="2165" y="3629"/>
                    </a:lnTo>
                    <a:lnTo>
                      <a:pt x="2069" y="4553"/>
                    </a:lnTo>
                    <a:cubicBezTo>
                      <a:pt x="2356" y="4457"/>
                      <a:pt x="2611" y="4425"/>
                      <a:pt x="2802" y="4425"/>
                    </a:cubicBezTo>
                    <a:cubicBezTo>
                      <a:pt x="3279" y="4425"/>
                      <a:pt x="3693" y="4585"/>
                      <a:pt x="4011" y="4903"/>
                    </a:cubicBezTo>
                    <a:cubicBezTo>
                      <a:pt x="4330" y="5189"/>
                      <a:pt x="4489" y="5603"/>
                      <a:pt x="4489" y="6081"/>
                    </a:cubicBezTo>
                    <a:cubicBezTo>
                      <a:pt x="4489" y="6590"/>
                      <a:pt x="4298" y="7004"/>
                      <a:pt x="3980" y="7354"/>
                    </a:cubicBezTo>
                    <a:cubicBezTo>
                      <a:pt x="3629" y="7704"/>
                      <a:pt x="3216" y="7863"/>
                      <a:pt x="2706" y="7863"/>
                    </a:cubicBezTo>
                    <a:cubicBezTo>
                      <a:pt x="2292" y="7863"/>
                      <a:pt x="1942" y="7736"/>
                      <a:pt x="1656" y="7481"/>
                    </a:cubicBezTo>
                    <a:cubicBezTo>
                      <a:pt x="1369" y="7195"/>
                      <a:pt x="1178" y="6781"/>
                      <a:pt x="1051" y="6176"/>
                    </a:cubicBezTo>
                    <a:lnTo>
                      <a:pt x="0" y="6335"/>
                    </a:lnTo>
                    <a:cubicBezTo>
                      <a:pt x="64" y="7036"/>
                      <a:pt x="350" y="7609"/>
                      <a:pt x="828" y="8054"/>
                    </a:cubicBezTo>
                    <a:cubicBezTo>
                      <a:pt x="1337" y="8500"/>
                      <a:pt x="1974" y="8723"/>
                      <a:pt x="2706" y="8723"/>
                    </a:cubicBezTo>
                    <a:cubicBezTo>
                      <a:pt x="3534" y="8723"/>
                      <a:pt x="4234" y="8468"/>
                      <a:pt x="4775" y="7959"/>
                    </a:cubicBezTo>
                    <a:cubicBezTo>
                      <a:pt x="5317" y="7450"/>
                      <a:pt x="5571" y="6813"/>
                      <a:pt x="5571" y="6049"/>
                    </a:cubicBezTo>
                    <a:cubicBezTo>
                      <a:pt x="5571" y="5508"/>
                      <a:pt x="5444" y="5062"/>
                      <a:pt x="5157" y="4680"/>
                    </a:cubicBezTo>
                    <a:cubicBezTo>
                      <a:pt x="4871" y="4298"/>
                      <a:pt x="4489" y="4075"/>
                      <a:pt x="3980" y="3948"/>
                    </a:cubicBezTo>
                    <a:cubicBezTo>
                      <a:pt x="4393" y="3757"/>
                      <a:pt x="4680" y="3534"/>
                      <a:pt x="4871" y="3247"/>
                    </a:cubicBezTo>
                    <a:cubicBezTo>
                      <a:pt x="5062" y="2929"/>
                      <a:pt x="5157" y="2579"/>
                      <a:pt x="5157" y="2229"/>
                    </a:cubicBezTo>
                    <a:cubicBezTo>
                      <a:pt x="5157" y="1847"/>
                      <a:pt x="5062" y="1465"/>
                      <a:pt x="4871" y="1115"/>
                    </a:cubicBezTo>
                    <a:cubicBezTo>
                      <a:pt x="4648" y="764"/>
                      <a:pt x="4362" y="510"/>
                      <a:pt x="3948" y="287"/>
                    </a:cubicBezTo>
                    <a:cubicBezTo>
                      <a:pt x="3566" y="96"/>
                      <a:pt x="3120" y="0"/>
                      <a:pt x="2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2"/>
              <p:cNvSpPr/>
              <p:nvPr/>
            </p:nvSpPr>
            <p:spPr>
              <a:xfrm>
                <a:off x="6123600" y="3539950"/>
                <a:ext cx="442525" cy="264250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10570" extrusionOk="0">
                    <a:moveTo>
                      <a:pt x="1114" y="0"/>
                    </a:moveTo>
                    <a:lnTo>
                      <a:pt x="0" y="637"/>
                    </a:lnTo>
                    <a:lnTo>
                      <a:pt x="17127" y="10569"/>
                    </a:lnTo>
                    <a:lnTo>
                      <a:pt x="17700" y="9551"/>
                    </a:lnTo>
                    <a:lnTo>
                      <a:pt x="11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267" name="Google Shape;267;p32"/>
          <p:cNvCxnSpPr/>
          <p:nvPr/>
        </p:nvCxnSpPr>
        <p:spPr>
          <a:xfrm>
            <a:off x="378240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Forming Triglycerides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3" name="Google Shape;27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50300" cy="30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Triglycerides are formed by </a:t>
            </a:r>
            <a:r>
              <a:rPr lang="en" b="1">
                <a:solidFill>
                  <a:srgbClr val="CCCCCC"/>
                </a:solidFill>
              </a:rPr>
              <a:t>condensation </a:t>
            </a:r>
            <a:r>
              <a:rPr lang="en">
                <a:solidFill>
                  <a:srgbClr val="CCCCCC"/>
                </a:solidFill>
              </a:rPr>
              <a:t>reactions.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a glycerol molecule combines with a fatty acid, an </a:t>
            </a:r>
            <a:r>
              <a:rPr lang="en" b="1">
                <a:solidFill>
                  <a:srgbClr val="EC893F"/>
                </a:solidFill>
              </a:rPr>
              <a:t>ester bond </a:t>
            </a:r>
            <a:r>
              <a:rPr lang="en">
                <a:solidFill>
                  <a:srgbClr val="CCCCCC"/>
                </a:solidFill>
              </a:rPr>
              <a:t>is formed.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molecule of </a:t>
            </a:r>
            <a:r>
              <a:rPr lang="en" b="1">
                <a:solidFill>
                  <a:srgbClr val="4A86E8"/>
                </a:solidFill>
              </a:rPr>
              <a:t>water </a:t>
            </a:r>
            <a:r>
              <a:rPr lang="en">
                <a:solidFill>
                  <a:srgbClr val="CCCCCC"/>
                </a:solidFill>
              </a:rPr>
              <a:t>is released for </a:t>
            </a:r>
            <a:r>
              <a:rPr lang="en" b="1">
                <a:solidFill>
                  <a:srgbClr val="CCCCCC"/>
                </a:solidFill>
              </a:rPr>
              <a:t>every </a:t>
            </a:r>
            <a:r>
              <a:rPr lang="en">
                <a:solidFill>
                  <a:srgbClr val="CCCCCC"/>
                </a:solidFill>
              </a:rPr>
              <a:t>ester bond formed.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forming a triglyceride, </a:t>
            </a:r>
            <a:r>
              <a:rPr lang="en" b="1">
                <a:solidFill>
                  <a:srgbClr val="CCCCCC"/>
                </a:solidFill>
              </a:rPr>
              <a:t>three </a:t>
            </a:r>
            <a:r>
              <a:rPr lang="en">
                <a:solidFill>
                  <a:srgbClr val="CCCCCC"/>
                </a:solidFill>
              </a:rPr>
              <a:t>molecules of water will be released.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74" name="Google Shape;27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75" name="Google Shape;275;p33"/>
          <p:cNvGrpSpPr/>
          <p:nvPr/>
        </p:nvGrpSpPr>
        <p:grpSpPr>
          <a:xfrm>
            <a:off x="4811925" y="1382300"/>
            <a:ext cx="3323849" cy="2058009"/>
            <a:chOff x="280175" y="676200"/>
            <a:chExt cx="7034600" cy="4355575"/>
          </a:xfrm>
        </p:grpSpPr>
        <p:sp>
          <p:nvSpPr>
            <p:cNvPr id="276" name="Google Shape;276;p33"/>
            <p:cNvSpPr/>
            <p:nvPr/>
          </p:nvSpPr>
          <p:spPr>
            <a:xfrm>
              <a:off x="1427900" y="3657675"/>
              <a:ext cx="274450" cy="296475"/>
            </a:xfrm>
            <a:custGeom>
              <a:avLst/>
              <a:gdLst/>
              <a:ahLst/>
              <a:cxnLst/>
              <a:rect l="l" t="t" r="r" b="b"/>
              <a:pathLst>
                <a:path w="10978" h="11859" extrusionOk="0">
                  <a:moveTo>
                    <a:pt x="5489" y="1282"/>
                  </a:moveTo>
                  <a:cubicBezTo>
                    <a:pt x="6250" y="1282"/>
                    <a:pt x="6931" y="1483"/>
                    <a:pt x="7532" y="1883"/>
                  </a:cubicBezTo>
                  <a:cubicBezTo>
                    <a:pt x="8133" y="2244"/>
                    <a:pt x="8614" y="2805"/>
                    <a:pt x="8934" y="3486"/>
                  </a:cubicBezTo>
                  <a:cubicBezTo>
                    <a:pt x="9255" y="4207"/>
                    <a:pt x="9415" y="5008"/>
                    <a:pt x="9415" y="5929"/>
                  </a:cubicBezTo>
                  <a:cubicBezTo>
                    <a:pt x="9415" y="7412"/>
                    <a:pt x="9014" y="8533"/>
                    <a:pt x="8293" y="9375"/>
                  </a:cubicBezTo>
                  <a:cubicBezTo>
                    <a:pt x="7572" y="10176"/>
                    <a:pt x="6611" y="10576"/>
                    <a:pt x="5449" y="10576"/>
                  </a:cubicBezTo>
                  <a:cubicBezTo>
                    <a:pt x="4327" y="10576"/>
                    <a:pt x="3406" y="10176"/>
                    <a:pt x="2685" y="9375"/>
                  </a:cubicBezTo>
                  <a:cubicBezTo>
                    <a:pt x="1924" y="8573"/>
                    <a:pt x="1563" y="7492"/>
                    <a:pt x="1563" y="6090"/>
                  </a:cubicBezTo>
                  <a:cubicBezTo>
                    <a:pt x="1563" y="4367"/>
                    <a:pt x="1924" y="3125"/>
                    <a:pt x="2725" y="2404"/>
                  </a:cubicBezTo>
                  <a:cubicBezTo>
                    <a:pt x="3486" y="1683"/>
                    <a:pt x="4407" y="1282"/>
                    <a:pt x="5489" y="1282"/>
                  </a:cubicBezTo>
                  <a:close/>
                  <a:moveTo>
                    <a:pt x="5489" y="1"/>
                  </a:moveTo>
                  <a:cubicBezTo>
                    <a:pt x="3846" y="1"/>
                    <a:pt x="2564" y="521"/>
                    <a:pt x="1523" y="1603"/>
                  </a:cubicBezTo>
                  <a:cubicBezTo>
                    <a:pt x="481" y="2685"/>
                    <a:pt x="1" y="4167"/>
                    <a:pt x="1" y="6090"/>
                  </a:cubicBezTo>
                  <a:cubicBezTo>
                    <a:pt x="1" y="7091"/>
                    <a:pt x="201" y="8053"/>
                    <a:pt x="642" y="8934"/>
                  </a:cubicBezTo>
                  <a:cubicBezTo>
                    <a:pt x="1082" y="9855"/>
                    <a:pt x="1723" y="10576"/>
                    <a:pt x="2564" y="11097"/>
                  </a:cubicBezTo>
                  <a:cubicBezTo>
                    <a:pt x="3446" y="11618"/>
                    <a:pt x="4407" y="11858"/>
                    <a:pt x="5489" y="11858"/>
                  </a:cubicBezTo>
                  <a:cubicBezTo>
                    <a:pt x="6450" y="11858"/>
                    <a:pt x="7412" y="11618"/>
                    <a:pt x="8253" y="11137"/>
                  </a:cubicBezTo>
                  <a:cubicBezTo>
                    <a:pt x="9134" y="10697"/>
                    <a:pt x="9775" y="9976"/>
                    <a:pt x="10256" y="9054"/>
                  </a:cubicBezTo>
                  <a:cubicBezTo>
                    <a:pt x="10737" y="8133"/>
                    <a:pt x="10977" y="7091"/>
                    <a:pt x="10977" y="5929"/>
                  </a:cubicBezTo>
                  <a:cubicBezTo>
                    <a:pt x="10977" y="4808"/>
                    <a:pt x="10737" y="3766"/>
                    <a:pt x="10296" y="2885"/>
                  </a:cubicBezTo>
                  <a:cubicBezTo>
                    <a:pt x="9855" y="1964"/>
                    <a:pt x="9214" y="1242"/>
                    <a:pt x="8333" y="762"/>
                  </a:cubicBezTo>
                  <a:cubicBezTo>
                    <a:pt x="7492" y="241"/>
                    <a:pt x="6530" y="1"/>
                    <a:pt x="5489" y="1"/>
                  </a:cubicBez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6B26B"/>
                </a:solidFill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2001775" y="3326175"/>
              <a:ext cx="273425" cy="296475"/>
            </a:xfrm>
            <a:custGeom>
              <a:avLst/>
              <a:gdLst/>
              <a:ahLst/>
              <a:cxnLst/>
              <a:rect l="l" t="t" r="r" b="b"/>
              <a:pathLst>
                <a:path w="10937" h="11859" extrusionOk="0">
                  <a:moveTo>
                    <a:pt x="5488" y="1323"/>
                  </a:moveTo>
                  <a:cubicBezTo>
                    <a:pt x="6250" y="1323"/>
                    <a:pt x="6931" y="1483"/>
                    <a:pt x="7531" y="1883"/>
                  </a:cubicBezTo>
                  <a:cubicBezTo>
                    <a:pt x="8132" y="2244"/>
                    <a:pt x="8613" y="2805"/>
                    <a:pt x="8894" y="3526"/>
                  </a:cubicBezTo>
                  <a:cubicBezTo>
                    <a:pt x="9214" y="4207"/>
                    <a:pt x="9374" y="5008"/>
                    <a:pt x="9374" y="5930"/>
                  </a:cubicBezTo>
                  <a:cubicBezTo>
                    <a:pt x="9374" y="7412"/>
                    <a:pt x="9014" y="8574"/>
                    <a:pt x="8293" y="9375"/>
                  </a:cubicBezTo>
                  <a:cubicBezTo>
                    <a:pt x="7531" y="10176"/>
                    <a:pt x="6610" y="10577"/>
                    <a:pt x="5448" y="10577"/>
                  </a:cubicBezTo>
                  <a:cubicBezTo>
                    <a:pt x="4327" y="10577"/>
                    <a:pt x="3405" y="10176"/>
                    <a:pt x="2644" y="9375"/>
                  </a:cubicBezTo>
                  <a:cubicBezTo>
                    <a:pt x="1923" y="8574"/>
                    <a:pt x="1563" y="7492"/>
                    <a:pt x="1563" y="6130"/>
                  </a:cubicBezTo>
                  <a:cubicBezTo>
                    <a:pt x="1563" y="4367"/>
                    <a:pt x="1923" y="3165"/>
                    <a:pt x="2724" y="2404"/>
                  </a:cubicBezTo>
                  <a:cubicBezTo>
                    <a:pt x="3485" y="1683"/>
                    <a:pt x="4407" y="1323"/>
                    <a:pt x="5488" y="1323"/>
                  </a:cubicBezTo>
                  <a:close/>
                  <a:moveTo>
                    <a:pt x="5488" y="1"/>
                  </a:moveTo>
                  <a:cubicBezTo>
                    <a:pt x="3846" y="1"/>
                    <a:pt x="2524" y="561"/>
                    <a:pt x="1522" y="1603"/>
                  </a:cubicBezTo>
                  <a:cubicBezTo>
                    <a:pt x="481" y="2685"/>
                    <a:pt x="0" y="4167"/>
                    <a:pt x="0" y="6090"/>
                  </a:cubicBezTo>
                  <a:cubicBezTo>
                    <a:pt x="0" y="7091"/>
                    <a:pt x="200" y="8053"/>
                    <a:pt x="641" y="8934"/>
                  </a:cubicBezTo>
                  <a:cubicBezTo>
                    <a:pt x="1082" y="9855"/>
                    <a:pt x="1723" y="10577"/>
                    <a:pt x="2564" y="11097"/>
                  </a:cubicBezTo>
                  <a:cubicBezTo>
                    <a:pt x="3405" y="11618"/>
                    <a:pt x="4407" y="11858"/>
                    <a:pt x="5488" y="11858"/>
                  </a:cubicBezTo>
                  <a:cubicBezTo>
                    <a:pt x="6450" y="11858"/>
                    <a:pt x="7371" y="11658"/>
                    <a:pt x="8253" y="11177"/>
                  </a:cubicBezTo>
                  <a:cubicBezTo>
                    <a:pt x="9134" y="10697"/>
                    <a:pt x="9775" y="10016"/>
                    <a:pt x="10256" y="9094"/>
                  </a:cubicBezTo>
                  <a:cubicBezTo>
                    <a:pt x="10736" y="8173"/>
                    <a:pt x="10937" y="7131"/>
                    <a:pt x="10937" y="5970"/>
                  </a:cubicBezTo>
                  <a:cubicBezTo>
                    <a:pt x="10937" y="4808"/>
                    <a:pt x="10736" y="3806"/>
                    <a:pt x="10296" y="2885"/>
                  </a:cubicBezTo>
                  <a:cubicBezTo>
                    <a:pt x="9855" y="1964"/>
                    <a:pt x="9174" y="1283"/>
                    <a:pt x="8333" y="762"/>
                  </a:cubicBezTo>
                  <a:cubicBezTo>
                    <a:pt x="7491" y="241"/>
                    <a:pt x="6530" y="1"/>
                    <a:pt x="5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1427900" y="2332675"/>
              <a:ext cx="274450" cy="296475"/>
            </a:xfrm>
            <a:custGeom>
              <a:avLst/>
              <a:gdLst/>
              <a:ahLst/>
              <a:cxnLst/>
              <a:rect l="l" t="t" r="r" b="b"/>
              <a:pathLst>
                <a:path w="10978" h="11859" extrusionOk="0">
                  <a:moveTo>
                    <a:pt x="5489" y="1283"/>
                  </a:moveTo>
                  <a:cubicBezTo>
                    <a:pt x="6250" y="1283"/>
                    <a:pt x="6931" y="1483"/>
                    <a:pt x="7532" y="1884"/>
                  </a:cubicBezTo>
                  <a:cubicBezTo>
                    <a:pt x="8133" y="2244"/>
                    <a:pt x="8614" y="2805"/>
                    <a:pt x="8934" y="3486"/>
                  </a:cubicBezTo>
                  <a:cubicBezTo>
                    <a:pt x="9255" y="4207"/>
                    <a:pt x="9415" y="5009"/>
                    <a:pt x="9415" y="5930"/>
                  </a:cubicBezTo>
                  <a:cubicBezTo>
                    <a:pt x="9415" y="7412"/>
                    <a:pt x="9014" y="8534"/>
                    <a:pt x="8293" y="9375"/>
                  </a:cubicBezTo>
                  <a:cubicBezTo>
                    <a:pt x="7572" y="10176"/>
                    <a:pt x="6611" y="10577"/>
                    <a:pt x="5449" y="10577"/>
                  </a:cubicBezTo>
                  <a:cubicBezTo>
                    <a:pt x="4327" y="10577"/>
                    <a:pt x="3406" y="10176"/>
                    <a:pt x="2685" y="9375"/>
                  </a:cubicBezTo>
                  <a:cubicBezTo>
                    <a:pt x="1924" y="8574"/>
                    <a:pt x="1563" y="7492"/>
                    <a:pt x="1563" y="6090"/>
                  </a:cubicBezTo>
                  <a:cubicBezTo>
                    <a:pt x="1563" y="4368"/>
                    <a:pt x="1924" y="3126"/>
                    <a:pt x="2725" y="2405"/>
                  </a:cubicBezTo>
                  <a:cubicBezTo>
                    <a:pt x="3486" y="1684"/>
                    <a:pt x="4407" y="1283"/>
                    <a:pt x="5489" y="1283"/>
                  </a:cubicBezTo>
                  <a:close/>
                  <a:moveTo>
                    <a:pt x="5489" y="1"/>
                  </a:moveTo>
                  <a:cubicBezTo>
                    <a:pt x="3846" y="1"/>
                    <a:pt x="2564" y="522"/>
                    <a:pt x="1523" y="1603"/>
                  </a:cubicBezTo>
                  <a:cubicBezTo>
                    <a:pt x="481" y="2685"/>
                    <a:pt x="1" y="4167"/>
                    <a:pt x="1" y="6090"/>
                  </a:cubicBezTo>
                  <a:cubicBezTo>
                    <a:pt x="1" y="7092"/>
                    <a:pt x="201" y="8053"/>
                    <a:pt x="642" y="8934"/>
                  </a:cubicBezTo>
                  <a:cubicBezTo>
                    <a:pt x="1082" y="9856"/>
                    <a:pt x="1723" y="10577"/>
                    <a:pt x="2564" y="11098"/>
                  </a:cubicBezTo>
                  <a:cubicBezTo>
                    <a:pt x="3446" y="11618"/>
                    <a:pt x="4407" y="11859"/>
                    <a:pt x="5489" y="11859"/>
                  </a:cubicBezTo>
                  <a:cubicBezTo>
                    <a:pt x="6450" y="11859"/>
                    <a:pt x="7412" y="11618"/>
                    <a:pt x="8253" y="11138"/>
                  </a:cubicBezTo>
                  <a:cubicBezTo>
                    <a:pt x="9134" y="10697"/>
                    <a:pt x="9775" y="9976"/>
                    <a:pt x="10256" y="9055"/>
                  </a:cubicBezTo>
                  <a:cubicBezTo>
                    <a:pt x="10737" y="8133"/>
                    <a:pt x="10977" y="7092"/>
                    <a:pt x="10977" y="5930"/>
                  </a:cubicBezTo>
                  <a:cubicBezTo>
                    <a:pt x="10977" y="4808"/>
                    <a:pt x="10737" y="3767"/>
                    <a:pt x="10296" y="2885"/>
                  </a:cubicBezTo>
                  <a:cubicBezTo>
                    <a:pt x="9855" y="1964"/>
                    <a:pt x="9214" y="1243"/>
                    <a:pt x="8333" y="762"/>
                  </a:cubicBezTo>
                  <a:cubicBezTo>
                    <a:pt x="7492" y="241"/>
                    <a:pt x="6530" y="1"/>
                    <a:pt x="5489" y="1"/>
                  </a:cubicBez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976225" y="2810400"/>
              <a:ext cx="28075" cy="670025"/>
            </a:xfrm>
            <a:custGeom>
              <a:avLst/>
              <a:gdLst/>
              <a:ahLst/>
              <a:cxnLst/>
              <a:rect l="l" t="t" r="r" b="b"/>
              <a:pathLst>
                <a:path w="1123" h="26801" extrusionOk="0">
                  <a:moveTo>
                    <a:pt x="561" y="1"/>
                  </a:moveTo>
                  <a:lnTo>
                    <a:pt x="0" y="321"/>
                  </a:lnTo>
                  <a:lnTo>
                    <a:pt x="0" y="26801"/>
                  </a:lnTo>
                  <a:lnTo>
                    <a:pt x="1122" y="26160"/>
                  </a:lnTo>
                  <a:lnTo>
                    <a:pt x="1122" y="321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976225" y="3464375"/>
              <a:ext cx="439675" cy="261425"/>
            </a:xfrm>
            <a:custGeom>
              <a:avLst/>
              <a:gdLst/>
              <a:ahLst/>
              <a:cxnLst/>
              <a:rect l="l" t="t" r="r" b="b"/>
              <a:pathLst>
                <a:path w="17587" h="10457" extrusionOk="0">
                  <a:moveTo>
                    <a:pt x="1122" y="1"/>
                  </a:moveTo>
                  <a:lnTo>
                    <a:pt x="0" y="642"/>
                  </a:lnTo>
                  <a:lnTo>
                    <a:pt x="16986" y="10457"/>
                  </a:lnTo>
                  <a:lnTo>
                    <a:pt x="17587" y="9495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6B26B"/>
                </a:solidFill>
              </a:endParaRPr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2073875" y="2781350"/>
              <a:ext cx="28075" cy="507800"/>
            </a:xfrm>
            <a:custGeom>
              <a:avLst/>
              <a:gdLst/>
              <a:ahLst/>
              <a:cxnLst/>
              <a:rect l="l" t="t" r="r" b="b"/>
              <a:pathLst>
                <a:path w="1123" h="20312" extrusionOk="0">
                  <a:moveTo>
                    <a:pt x="1" y="1"/>
                  </a:moveTo>
                  <a:lnTo>
                    <a:pt x="1" y="20311"/>
                  </a:lnTo>
                  <a:lnTo>
                    <a:pt x="1122" y="20311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2173025" y="2781350"/>
              <a:ext cx="29075" cy="507800"/>
            </a:xfrm>
            <a:custGeom>
              <a:avLst/>
              <a:gdLst/>
              <a:ahLst/>
              <a:cxnLst/>
              <a:rect l="l" t="t" r="r" b="b"/>
              <a:pathLst>
                <a:path w="1163" h="20312" extrusionOk="0">
                  <a:moveTo>
                    <a:pt x="0" y="1"/>
                  </a:moveTo>
                  <a:lnTo>
                    <a:pt x="0" y="20311"/>
                  </a:lnTo>
                  <a:lnTo>
                    <a:pt x="1162" y="2031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1716325" y="2558025"/>
              <a:ext cx="421675" cy="268425"/>
            </a:xfrm>
            <a:custGeom>
              <a:avLst/>
              <a:gdLst/>
              <a:ahLst/>
              <a:cxnLst/>
              <a:rect l="l" t="t" r="r" b="b"/>
              <a:pathLst>
                <a:path w="16867" h="10737" extrusionOk="0">
                  <a:moveTo>
                    <a:pt x="562" y="1"/>
                  </a:moveTo>
                  <a:lnTo>
                    <a:pt x="1" y="1002"/>
                  </a:lnTo>
                  <a:lnTo>
                    <a:pt x="16866" y="10737"/>
                  </a:lnTo>
                  <a:lnTo>
                    <a:pt x="16866" y="9415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990250" y="2558025"/>
              <a:ext cx="423650" cy="260425"/>
            </a:xfrm>
            <a:custGeom>
              <a:avLst/>
              <a:gdLst/>
              <a:ahLst/>
              <a:cxnLst/>
              <a:rect l="l" t="t" r="r" b="b"/>
              <a:pathLst>
                <a:path w="16946" h="10417" extrusionOk="0">
                  <a:moveTo>
                    <a:pt x="16345" y="1"/>
                  </a:moveTo>
                  <a:lnTo>
                    <a:pt x="0" y="9415"/>
                  </a:lnTo>
                  <a:lnTo>
                    <a:pt x="0" y="10096"/>
                  </a:lnTo>
                  <a:lnTo>
                    <a:pt x="561" y="10416"/>
                  </a:lnTo>
                  <a:lnTo>
                    <a:pt x="16946" y="962"/>
                  </a:lnTo>
                  <a:lnTo>
                    <a:pt x="16345" y="1"/>
                  </a:ln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2137975" y="2461875"/>
              <a:ext cx="573875" cy="364575"/>
            </a:xfrm>
            <a:custGeom>
              <a:avLst/>
              <a:gdLst/>
              <a:ahLst/>
              <a:cxnLst/>
              <a:rect l="l" t="t" r="r" b="b"/>
              <a:pathLst>
                <a:path w="22955" h="14583" extrusionOk="0">
                  <a:moveTo>
                    <a:pt x="22955" y="1"/>
                  </a:moveTo>
                  <a:lnTo>
                    <a:pt x="0" y="13261"/>
                  </a:lnTo>
                  <a:lnTo>
                    <a:pt x="0" y="14583"/>
                  </a:lnTo>
                  <a:lnTo>
                    <a:pt x="22955" y="1323"/>
                  </a:lnTo>
                  <a:lnTo>
                    <a:pt x="2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1550075" y="3993175"/>
              <a:ext cx="28075" cy="481750"/>
            </a:xfrm>
            <a:custGeom>
              <a:avLst/>
              <a:gdLst/>
              <a:ahLst/>
              <a:cxnLst/>
              <a:rect l="l" t="t" r="r" b="b"/>
              <a:pathLst>
                <a:path w="1123" h="19270" extrusionOk="0">
                  <a:moveTo>
                    <a:pt x="1" y="1"/>
                  </a:moveTo>
                  <a:lnTo>
                    <a:pt x="1" y="19270"/>
                  </a:lnTo>
                  <a:lnTo>
                    <a:pt x="1123" y="18589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1550075" y="4457875"/>
              <a:ext cx="587925" cy="356550"/>
            </a:xfrm>
            <a:custGeom>
              <a:avLst/>
              <a:gdLst/>
              <a:ahLst/>
              <a:cxnLst/>
              <a:rect l="l" t="t" r="r" b="b"/>
              <a:pathLst>
                <a:path w="23517" h="14262" extrusionOk="0">
                  <a:moveTo>
                    <a:pt x="1123" y="1"/>
                  </a:moveTo>
                  <a:lnTo>
                    <a:pt x="1" y="682"/>
                  </a:lnTo>
                  <a:lnTo>
                    <a:pt x="23516" y="14262"/>
                  </a:lnTo>
                  <a:lnTo>
                    <a:pt x="23516" y="12940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854050" y="4651175"/>
              <a:ext cx="274425" cy="296450"/>
            </a:xfrm>
            <a:custGeom>
              <a:avLst/>
              <a:gdLst/>
              <a:ahLst/>
              <a:cxnLst/>
              <a:rect l="l" t="t" r="r" b="b"/>
              <a:pathLst>
                <a:path w="10977" h="11858" extrusionOk="0">
                  <a:moveTo>
                    <a:pt x="5488" y="1322"/>
                  </a:moveTo>
                  <a:cubicBezTo>
                    <a:pt x="6249" y="1322"/>
                    <a:pt x="6931" y="1482"/>
                    <a:pt x="7531" y="1883"/>
                  </a:cubicBezTo>
                  <a:cubicBezTo>
                    <a:pt x="8132" y="2244"/>
                    <a:pt x="8613" y="2804"/>
                    <a:pt x="8934" y="3526"/>
                  </a:cubicBezTo>
                  <a:cubicBezTo>
                    <a:pt x="9254" y="4207"/>
                    <a:pt x="9414" y="5008"/>
                    <a:pt x="9414" y="5929"/>
                  </a:cubicBezTo>
                  <a:cubicBezTo>
                    <a:pt x="9414" y="7411"/>
                    <a:pt x="9054" y="8573"/>
                    <a:pt x="8293" y="9374"/>
                  </a:cubicBezTo>
                  <a:cubicBezTo>
                    <a:pt x="7571" y="10175"/>
                    <a:pt x="6610" y="10576"/>
                    <a:pt x="5488" y="10576"/>
                  </a:cubicBezTo>
                  <a:cubicBezTo>
                    <a:pt x="4367" y="10576"/>
                    <a:pt x="3405" y="10175"/>
                    <a:pt x="2684" y="9374"/>
                  </a:cubicBezTo>
                  <a:cubicBezTo>
                    <a:pt x="1923" y="8573"/>
                    <a:pt x="1562" y="7491"/>
                    <a:pt x="1562" y="6129"/>
                  </a:cubicBezTo>
                  <a:cubicBezTo>
                    <a:pt x="1562" y="4367"/>
                    <a:pt x="1963" y="3165"/>
                    <a:pt x="2724" y="2404"/>
                  </a:cubicBezTo>
                  <a:cubicBezTo>
                    <a:pt x="3485" y="1683"/>
                    <a:pt x="4407" y="1322"/>
                    <a:pt x="5488" y="1322"/>
                  </a:cubicBezTo>
                  <a:close/>
                  <a:moveTo>
                    <a:pt x="5488" y="0"/>
                  </a:moveTo>
                  <a:cubicBezTo>
                    <a:pt x="3886" y="0"/>
                    <a:pt x="2564" y="561"/>
                    <a:pt x="1522" y="1603"/>
                  </a:cubicBezTo>
                  <a:cubicBezTo>
                    <a:pt x="521" y="2684"/>
                    <a:pt x="0" y="4166"/>
                    <a:pt x="0" y="6089"/>
                  </a:cubicBezTo>
                  <a:cubicBezTo>
                    <a:pt x="0" y="7091"/>
                    <a:pt x="200" y="8052"/>
                    <a:pt x="641" y="8934"/>
                  </a:cubicBezTo>
                  <a:cubicBezTo>
                    <a:pt x="1082" y="9855"/>
                    <a:pt x="1723" y="10576"/>
                    <a:pt x="2564" y="11097"/>
                  </a:cubicBezTo>
                  <a:cubicBezTo>
                    <a:pt x="3445" y="11618"/>
                    <a:pt x="4407" y="11858"/>
                    <a:pt x="5488" y="11858"/>
                  </a:cubicBezTo>
                  <a:cubicBezTo>
                    <a:pt x="6490" y="11858"/>
                    <a:pt x="7411" y="11658"/>
                    <a:pt x="8252" y="11177"/>
                  </a:cubicBezTo>
                  <a:cubicBezTo>
                    <a:pt x="9134" y="10696"/>
                    <a:pt x="9775" y="10015"/>
                    <a:pt x="10256" y="9094"/>
                  </a:cubicBezTo>
                  <a:cubicBezTo>
                    <a:pt x="10736" y="8172"/>
                    <a:pt x="10977" y="7131"/>
                    <a:pt x="10977" y="5969"/>
                  </a:cubicBezTo>
                  <a:cubicBezTo>
                    <a:pt x="10977" y="4807"/>
                    <a:pt x="10736" y="3806"/>
                    <a:pt x="10296" y="2885"/>
                  </a:cubicBezTo>
                  <a:cubicBezTo>
                    <a:pt x="9855" y="1963"/>
                    <a:pt x="9214" y="1282"/>
                    <a:pt x="8333" y="761"/>
                  </a:cubicBezTo>
                  <a:cubicBezTo>
                    <a:pt x="7491" y="241"/>
                    <a:pt x="6530" y="0"/>
                    <a:pt x="5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1164500" y="4482925"/>
              <a:ext cx="456725" cy="279425"/>
            </a:xfrm>
            <a:custGeom>
              <a:avLst/>
              <a:gdLst/>
              <a:ahLst/>
              <a:cxnLst/>
              <a:rect l="l" t="t" r="r" b="b"/>
              <a:pathLst>
                <a:path w="18269" h="11177" extrusionOk="0">
                  <a:moveTo>
                    <a:pt x="17707" y="0"/>
                  </a:moveTo>
                  <a:lnTo>
                    <a:pt x="1" y="10215"/>
                  </a:lnTo>
                  <a:lnTo>
                    <a:pt x="562" y="11177"/>
                  </a:lnTo>
                  <a:lnTo>
                    <a:pt x="18268" y="962"/>
                  </a:lnTo>
                  <a:lnTo>
                    <a:pt x="177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1114425" y="4396775"/>
              <a:ext cx="456725" cy="279450"/>
            </a:xfrm>
            <a:custGeom>
              <a:avLst/>
              <a:gdLst/>
              <a:ahLst/>
              <a:cxnLst/>
              <a:rect l="l" t="t" r="r" b="b"/>
              <a:pathLst>
                <a:path w="18269" h="11178" extrusionOk="0">
                  <a:moveTo>
                    <a:pt x="17707" y="1"/>
                  </a:moveTo>
                  <a:lnTo>
                    <a:pt x="1" y="10216"/>
                  </a:lnTo>
                  <a:lnTo>
                    <a:pt x="562" y="11178"/>
                  </a:lnTo>
                  <a:lnTo>
                    <a:pt x="18268" y="962"/>
                  </a:lnTo>
                  <a:lnTo>
                    <a:pt x="17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6B26B"/>
                </a:solidFill>
              </a:endParaRPr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402350" y="2470900"/>
              <a:ext cx="587925" cy="347550"/>
            </a:xfrm>
            <a:custGeom>
              <a:avLst/>
              <a:gdLst/>
              <a:ahLst/>
              <a:cxnLst/>
              <a:rect l="l" t="t" r="r" b="b"/>
              <a:pathLst>
                <a:path w="23517" h="13902" extrusionOk="0">
                  <a:moveTo>
                    <a:pt x="1163" y="0"/>
                  </a:moveTo>
                  <a:lnTo>
                    <a:pt x="1" y="641"/>
                  </a:lnTo>
                  <a:lnTo>
                    <a:pt x="22955" y="13901"/>
                  </a:lnTo>
                  <a:lnTo>
                    <a:pt x="23516" y="13581"/>
                  </a:lnTo>
                  <a:lnTo>
                    <a:pt x="23516" y="12900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2711825" y="2461875"/>
              <a:ext cx="573900" cy="364575"/>
            </a:xfrm>
            <a:custGeom>
              <a:avLst/>
              <a:gdLst/>
              <a:ahLst/>
              <a:cxnLst/>
              <a:rect l="l" t="t" r="r" b="b"/>
              <a:pathLst>
                <a:path w="22956" h="14583" extrusionOk="0">
                  <a:moveTo>
                    <a:pt x="1" y="1"/>
                  </a:moveTo>
                  <a:lnTo>
                    <a:pt x="1" y="1323"/>
                  </a:lnTo>
                  <a:lnTo>
                    <a:pt x="22955" y="14583"/>
                  </a:lnTo>
                  <a:lnTo>
                    <a:pt x="22955" y="132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3285700" y="2461875"/>
              <a:ext cx="572875" cy="364575"/>
            </a:xfrm>
            <a:custGeom>
              <a:avLst/>
              <a:gdLst/>
              <a:ahLst/>
              <a:cxnLst/>
              <a:rect l="l" t="t" r="r" b="b"/>
              <a:pathLst>
                <a:path w="22915" h="14583" extrusionOk="0">
                  <a:moveTo>
                    <a:pt x="22915" y="1"/>
                  </a:moveTo>
                  <a:lnTo>
                    <a:pt x="0" y="13261"/>
                  </a:lnTo>
                  <a:lnTo>
                    <a:pt x="0" y="14583"/>
                  </a:lnTo>
                  <a:lnTo>
                    <a:pt x="22915" y="1323"/>
                  </a:lnTo>
                  <a:lnTo>
                    <a:pt x="229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3858550" y="2461875"/>
              <a:ext cx="573900" cy="364575"/>
            </a:xfrm>
            <a:custGeom>
              <a:avLst/>
              <a:gdLst/>
              <a:ahLst/>
              <a:cxnLst/>
              <a:rect l="l" t="t" r="r" b="b"/>
              <a:pathLst>
                <a:path w="22956" h="14583" extrusionOk="0">
                  <a:moveTo>
                    <a:pt x="1" y="1"/>
                  </a:moveTo>
                  <a:lnTo>
                    <a:pt x="1" y="1323"/>
                  </a:lnTo>
                  <a:lnTo>
                    <a:pt x="22955" y="14583"/>
                  </a:lnTo>
                  <a:lnTo>
                    <a:pt x="22955" y="132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4432425" y="2461875"/>
              <a:ext cx="573900" cy="364575"/>
            </a:xfrm>
            <a:custGeom>
              <a:avLst/>
              <a:gdLst/>
              <a:ahLst/>
              <a:cxnLst/>
              <a:rect l="l" t="t" r="r" b="b"/>
              <a:pathLst>
                <a:path w="22956" h="14583" extrusionOk="0">
                  <a:moveTo>
                    <a:pt x="22955" y="1"/>
                  </a:moveTo>
                  <a:lnTo>
                    <a:pt x="0" y="13261"/>
                  </a:lnTo>
                  <a:lnTo>
                    <a:pt x="0" y="14583"/>
                  </a:lnTo>
                  <a:lnTo>
                    <a:pt x="22955" y="1323"/>
                  </a:lnTo>
                  <a:lnTo>
                    <a:pt x="2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5006300" y="2461875"/>
              <a:ext cx="573875" cy="364575"/>
            </a:xfrm>
            <a:custGeom>
              <a:avLst/>
              <a:gdLst/>
              <a:ahLst/>
              <a:cxnLst/>
              <a:rect l="l" t="t" r="r" b="b"/>
              <a:pathLst>
                <a:path w="22955" h="14583" extrusionOk="0">
                  <a:moveTo>
                    <a:pt x="0" y="1"/>
                  </a:moveTo>
                  <a:lnTo>
                    <a:pt x="0" y="1323"/>
                  </a:lnTo>
                  <a:lnTo>
                    <a:pt x="22955" y="14583"/>
                  </a:lnTo>
                  <a:lnTo>
                    <a:pt x="22955" y="13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6029825" y="2332675"/>
              <a:ext cx="253400" cy="296475"/>
            </a:xfrm>
            <a:custGeom>
              <a:avLst/>
              <a:gdLst/>
              <a:ahLst/>
              <a:cxnLst/>
              <a:rect l="l" t="t" r="r" b="b"/>
              <a:pathLst>
                <a:path w="10136" h="11859" extrusionOk="0">
                  <a:moveTo>
                    <a:pt x="5409" y="1"/>
                  </a:moveTo>
                  <a:cubicBezTo>
                    <a:pt x="4367" y="1"/>
                    <a:pt x="3446" y="241"/>
                    <a:pt x="2605" y="682"/>
                  </a:cubicBezTo>
                  <a:cubicBezTo>
                    <a:pt x="1763" y="1163"/>
                    <a:pt x="1122" y="1804"/>
                    <a:pt x="682" y="2725"/>
                  </a:cubicBezTo>
                  <a:cubicBezTo>
                    <a:pt x="201" y="3606"/>
                    <a:pt x="1" y="4648"/>
                    <a:pt x="1" y="5850"/>
                  </a:cubicBezTo>
                  <a:cubicBezTo>
                    <a:pt x="1" y="6931"/>
                    <a:pt x="201" y="7973"/>
                    <a:pt x="602" y="8934"/>
                  </a:cubicBezTo>
                  <a:cubicBezTo>
                    <a:pt x="1002" y="9856"/>
                    <a:pt x="1563" y="10617"/>
                    <a:pt x="2364" y="11098"/>
                  </a:cubicBezTo>
                  <a:cubicBezTo>
                    <a:pt x="3125" y="11618"/>
                    <a:pt x="4127" y="11859"/>
                    <a:pt x="5369" y="11859"/>
                  </a:cubicBezTo>
                  <a:cubicBezTo>
                    <a:pt x="6571" y="11859"/>
                    <a:pt x="7572" y="11538"/>
                    <a:pt x="8413" y="10857"/>
                  </a:cubicBezTo>
                  <a:cubicBezTo>
                    <a:pt x="9214" y="10216"/>
                    <a:pt x="9815" y="9255"/>
                    <a:pt x="10136" y="8013"/>
                  </a:cubicBezTo>
                  <a:lnTo>
                    <a:pt x="8614" y="7652"/>
                  </a:lnTo>
                  <a:cubicBezTo>
                    <a:pt x="8413" y="8614"/>
                    <a:pt x="7973" y="9335"/>
                    <a:pt x="7412" y="9816"/>
                  </a:cubicBezTo>
                  <a:cubicBezTo>
                    <a:pt x="6811" y="10296"/>
                    <a:pt x="6090" y="10537"/>
                    <a:pt x="5249" y="10537"/>
                  </a:cubicBezTo>
                  <a:cubicBezTo>
                    <a:pt x="4527" y="10537"/>
                    <a:pt x="3886" y="10377"/>
                    <a:pt x="3286" y="10016"/>
                  </a:cubicBezTo>
                  <a:cubicBezTo>
                    <a:pt x="2685" y="9655"/>
                    <a:pt x="2244" y="9095"/>
                    <a:pt x="1964" y="8374"/>
                  </a:cubicBezTo>
                  <a:cubicBezTo>
                    <a:pt x="1683" y="7652"/>
                    <a:pt x="1563" y="6811"/>
                    <a:pt x="1563" y="5810"/>
                  </a:cubicBezTo>
                  <a:cubicBezTo>
                    <a:pt x="1563" y="5089"/>
                    <a:pt x="1683" y="4327"/>
                    <a:pt x="1924" y="3646"/>
                  </a:cubicBezTo>
                  <a:cubicBezTo>
                    <a:pt x="2164" y="2925"/>
                    <a:pt x="2564" y="2365"/>
                    <a:pt x="3165" y="1924"/>
                  </a:cubicBezTo>
                  <a:cubicBezTo>
                    <a:pt x="3726" y="1523"/>
                    <a:pt x="4487" y="1283"/>
                    <a:pt x="5369" y="1283"/>
                  </a:cubicBezTo>
                  <a:cubicBezTo>
                    <a:pt x="6130" y="1283"/>
                    <a:pt x="6771" y="1483"/>
                    <a:pt x="7252" y="1844"/>
                  </a:cubicBezTo>
                  <a:cubicBezTo>
                    <a:pt x="7772" y="2244"/>
                    <a:pt x="8173" y="2845"/>
                    <a:pt x="8453" y="3687"/>
                  </a:cubicBezTo>
                  <a:lnTo>
                    <a:pt x="9936" y="3326"/>
                  </a:lnTo>
                  <a:cubicBezTo>
                    <a:pt x="9615" y="2284"/>
                    <a:pt x="9094" y="1443"/>
                    <a:pt x="8293" y="882"/>
                  </a:cubicBezTo>
                  <a:cubicBezTo>
                    <a:pt x="7492" y="281"/>
                    <a:pt x="6530" y="1"/>
                    <a:pt x="5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6330275" y="2337700"/>
              <a:ext cx="225375" cy="286450"/>
            </a:xfrm>
            <a:custGeom>
              <a:avLst/>
              <a:gdLst/>
              <a:ahLst/>
              <a:cxnLst/>
              <a:rect l="l" t="t" r="r" b="b"/>
              <a:pathLst>
                <a:path w="9015" h="11458" extrusionOk="0">
                  <a:moveTo>
                    <a:pt x="1" y="0"/>
                  </a:moveTo>
                  <a:lnTo>
                    <a:pt x="1" y="11457"/>
                  </a:lnTo>
                  <a:lnTo>
                    <a:pt x="1523" y="11457"/>
                  </a:lnTo>
                  <a:lnTo>
                    <a:pt x="1523" y="6049"/>
                  </a:lnTo>
                  <a:lnTo>
                    <a:pt x="7492" y="6049"/>
                  </a:lnTo>
                  <a:lnTo>
                    <a:pt x="7492" y="11457"/>
                  </a:lnTo>
                  <a:lnTo>
                    <a:pt x="9014" y="11457"/>
                  </a:lnTo>
                  <a:lnTo>
                    <a:pt x="9014" y="0"/>
                  </a:lnTo>
                  <a:lnTo>
                    <a:pt x="7492" y="0"/>
                  </a:lnTo>
                  <a:lnTo>
                    <a:pt x="7492" y="4687"/>
                  </a:lnTo>
                  <a:lnTo>
                    <a:pt x="1523" y="4687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6600675" y="2492925"/>
              <a:ext cx="140250" cy="220350"/>
            </a:xfrm>
            <a:custGeom>
              <a:avLst/>
              <a:gdLst/>
              <a:ahLst/>
              <a:cxnLst/>
              <a:rect l="l" t="t" r="r" b="b"/>
              <a:pathLst>
                <a:path w="5610" h="8814" extrusionOk="0">
                  <a:moveTo>
                    <a:pt x="2685" y="1"/>
                  </a:moveTo>
                  <a:cubicBezTo>
                    <a:pt x="2004" y="1"/>
                    <a:pt x="1443" y="201"/>
                    <a:pt x="1003" y="602"/>
                  </a:cubicBezTo>
                  <a:cubicBezTo>
                    <a:pt x="522" y="1002"/>
                    <a:pt x="241" y="1523"/>
                    <a:pt x="121" y="2244"/>
                  </a:cubicBezTo>
                  <a:lnTo>
                    <a:pt x="1163" y="2444"/>
                  </a:lnTo>
                  <a:cubicBezTo>
                    <a:pt x="1243" y="1924"/>
                    <a:pt x="1403" y="1523"/>
                    <a:pt x="1684" y="1242"/>
                  </a:cubicBezTo>
                  <a:cubicBezTo>
                    <a:pt x="1964" y="1002"/>
                    <a:pt x="2284" y="882"/>
                    <a:pt x="2725" y="882"/>
                  </a:cubicBezTo>
                  <a:cubicBezTo>
                    <a:pt x="3126" y="882"/>
                    <a:pt x="3446" y="1002"/>
                    <a:pt x="3727" y="1242"/>
                  </a:cubicBezTo>
                  <a:cubicBezTo>
                    <a:pt x="4007" y="1523"/>
                    <a:pt x="4127" y="1843"/>
                    <a:pt x="4127" y="2204"/>
                  </a:cubicBezTo>
                  <a:cubicBezTo>
                    <a:pt x="4127" y="2725"/>
                    <a:pt x="3927" y="3085"/>
                    <a:pt x="3566" y="3286"/>
                  </a:cubicBezTo>
                  <a:cubicBezTo>
                    <a:pt x="3206" y="3526"/>
                    <a:pt x="2805" y="3646"/>
                    <a:pt x="2365" y="3646"/>
                  </a:cubicBezTo>
                  <a:lnTo>
                    <a:pt x="2204" y="3646"/>
                  </a:lnTo>
                  <a:lnTo>
                    <a:pt x="2084" y="4567"/>
                  </a:lnTo>
                  <a:cubicBezTo>
                    <a:pt x="2365" y="4487"/>
                    <a:pt x="2645" y="4447"/>
                    <a:pt x="2845" y="4447"/>
                  </a:cubicBezTo>
                  <a:cubicBezTo>
                    <a:pt x="3326" y="4447"/>
                    <a:pt x="3727" y="4608"/>
                    <a:pt x="4047" y="4928"/>
                  </a:cubicBezTo>
                  <a:cubicBezTo>
                    <a:pt x="4368" y="5248"/>
                    <a:pt x="4528" y="5649"/>
                    <a:pt x="4528" y="6130"/>
                  </a:cubicBezTo>
                  <a:cubicBezTo>
                    <a:pt x="4528" y="6651"/>
                    <a:pt x="4328" y="7051"/>
                    <a:pt x="4007" y="7412"/>
                  </a:cubicBezTo>
                  <a:cubicBezTo>
                    <a:pt x="3646" y="7772"/>
                    <a:pt x="3246" y="7933"/>
                    <a:pt x="2725" y="7933"/>
                  </a:cubicBezTo>
                  <a:cubicBezTo>
                    <a:pt x="2324" y="7933"/>
                    <a:pt x="1964" y="7812"/>
                    <a:pt x="1684" y="7532"/>
                  </a:cubicBezTo>
                  <a:cubicBezTo>
                    <a:pt x="1363" y="7251"/>
                    <a:pt x="1163" y="6851"/>
                    <a:pt x="1043" y="6250"/>
                  </a:cubicBezTo>
                  <a:lnTo>
                    <a:pt x="1" y="6370"/>
                  </a:lnTo>
                  <a:cubicBezTo>
                    <a:pt x="81" y="7091"/>
                    <a:pt x="362" y="7692"/>
                    <a:pt x="842" y="8133"/>
                  </a:cubicBezTo>
                  <a:cubicBezTo>
                    <a:pt x="1363" y="8573"/>
                    <a:pt x="1964" y="8814"/>
                    <a:pt x="2725" y="8814"/>
                  </a:cubicBezTo>
                  <a:cubicBezTo>
                    <a:pt x="3566" y="8814"/>
                    <a:pt x="4247" y="8533"/>
                    <a:pt x="4808" y="8013"/>
                  </a:cubicBezTo>
                  <a:cubicBezTo>
                    <a:pt x="5369" y="7492"/>
                    <a:pt x="5609" y="6851"/>
                    <a:pt x="5609" y="6090"/>
                  </a:cubicBezTo>
                  <a:cubicBezTo>
                    <a:pt x="5609" y="5569"/>
                    <a:pt x="5489" y="5088"/>
                    <a:pt x="5209" y="4728"/>
                  </a:cubicBezTo>
                  <a:cubicBezTo>
                    <a:pt x="4928" y="4327"/>
                    <a:pt x="4528" y="4087"/>
                    <a:pt x="4007" y="3967"/>
                  </a:cubicBezTo>
                  <a:cubicBezTo>
                    <a:pt x="4408" y="3806"/>
                    <a:pt x="4728" y="3566"/>
                    <a:pt x="4888" y="3245"/>
                  </a:cubicBezTo>
                  <a:cubicBezTo>
                    <a:pt x="5089" y="2965"/>
                    <a:pt x="5209" y="2605"/>
                    <a:pt x="5209" y="2244"/>
                  </a:cubicBezTo>
                  <a:cubicBezTo>
                    <a:pt x="5209" y="1843"/>
                    <a:pt x="5089" y="1483"/>
                    <a:pt x="4888" y="1122"/>
                  </a:cubicBezTo>
                  <a:cubicBezTo>
                    <a:pt x="4688" y="802"/>
                    <a:pt x="4368" y="521"/>
                    <a:pt x="4007" y="321"/>
                  </a:cubicBezTo>
                  <a:cubicBezTo>
                    <a:pt x="3606" y="121"/>
                    <a:pt x="3166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5580150" y="2553025"/>
              <a:ext cx="431675" cy="273425"/>
            </a:xfrm>
            <a:custGeom>
              <a:avLst/>
              <a:gdLst/>
              <a:ahLst/>
              <a:cxnLst/>
              <a:rect l="l" t="t" r="r" b="b"/>
              <a:pathLst>
                <a:path w="17267" h="10937" extrusionOk="0">
                  <a:moveTo>
                    <a:pt x="16706" y="0"/>
                  </a:moveTo>
                  <a:lnTo>
                    <a:pt x="1" y="9615"/>
                  </a:lnTo>
                  <a:lnTo>
                    <a:pt x="1" y="10937"/>
                  </a:lnTo>
                  <a:lnTo>
                    <a:pt x="17267" y="962"/>
                  </a:lnTo>
                  <a:lnTo>
                    <a:pt x="16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2137975" y="4449875"/>
              <a:ext cx="573875" cy="364550"/>
            </a:xfrm>
            <a:custGeom>
              <a:avLst/>
              <a:gdLst/>
              <a:ahLst/>
              <a:cxnLst/>
              <a:rect l="l" t="t" r="r" b="b"/>
              <a:pathLst>
                <a:path w="22955" h="14582" extrusionOk="0">
                  <a:moveTo>
                    <a:pt x="22955" y="0"/>
                  </a:moveTo>
                  <a:lnTo>
                    <a:pt x="0" y="13260"/>
                  </a:lnTo>
                  <a:lnTo>
                    <a:pt x="0" y="14582"/>
                  </a:lnTo>
                  <a:lnTo>
                    <a:pt x="22955" y="1322"/>
                  </a:lnTo>
                  <a:lnTo>
                    <a:pt x="229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2711825" y="4449875"/>
              <a:ext cx="573900" cy="364550"/>
            </a:xfrm>
            <a:custGeom>
              <a:avLst/>
              <a:gdLst/>
              <a:ahLst/>
              <a:cxnLst/>
              <a:rect l="l" t="t" r="r" b="b"/>
              <a:pathLst>
                <a:path w="22956" h="14582" extrusionOk="0">
                  <a:moveTo>
                    <a:pt x="1" y="0"/>
                  </a:moveTo>
                  <a:lnTo>
                    <a:pt x="1" y="1322"/>
                  </a:lnTo>
                  <a:lnTo>
                    <a:pt x="22955" y="14582"/>
                  </a:lnTo>
                  <a:lnTo>
                    <a:pt x="22955" y="132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3285700" y="4449875"/>
              <a:ext cx="572875" cy="364550"/>
            </a:xfrm>
            <a:custGeom>
              <a:avLst/>
              <a:gdLst/>
              <a:ahLst/>
              <a:cxnLst/>
              <a:rect l="l" t="t" r="r" b="b"/>
              <a:pathLst>
                <a:path w="22915" h="14582" extrusionOk="0">
                  <a:moveTo>
                    <a:pt x="22915" y="0"/>
                  </a:moveTo>
                  <a:lnTo>
                    <a:pt x="0" y="13260"/>
                  </a:lnTo>
                  <a:lnTo>
                    <a:pt x="0" y="14582"/>
                  </a:lnTo>
                  <a:lnTo>
                    <a:pt x="22915" y="1322"/>
                  </a:lnTo>
                  <a:lnTo>
                    <a:pt x="22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3858550" y="4449875"/>
              <a:ext cx="573900" cy="364550"/>
            </a:xfrm>
            <a:custGeom>
              <a:avLst/>
              <a:gdLst/>
              <a:ahLst/>
              <a:cxnLst/>
              <a:rect l="l" t="t" r="r" b="b"/>
              <a:pathLst>
                <a:path w="22956" h="14582" extrusionOk="0">
                  <a:moveTo>
                    <a:pt x="1" y="0"/>
                  </a:moveTo>
                  <a:lnTo>
                    <a:pt x="1" y="1322"/>
                  </a:lnTo>
                  <a:lnTo>
                    <a:pt x="22955" y="14582"/>
                  </a:lnTo>
                  <a:lnTo>
                    <a:pt x="22955" y="132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280175" y="1669700"/>
              <a:ext cx="274450" cy="297475"/>
            </a:xfrm>
            <a:custGeom>
              <a:avLst/>
              <a:gdLst/>
              <a:ahLst/>
              <a:cxnLst/>
              <a:rect l="l" t="t" r="r" b="b"/>
              <a:pathLst>
                <a:path w="10978" h="11899" extrusionOk="0">
                  <a:moveTo>
                    <a:pt x="5529" y="1322"/>
                  </a:moveTo>
                  <a:cubicBezTo>
                    <a:pt x="6250" y="1322"/>
                    <a:pt x="6931" y="1522"/>
                    <a:pt x="7532" y="1883"/>
                  </a:cubicBezTo>
                  <a:cubicBezTo>
                    <a:pt x="8173" y="2284"/>
                    <a:pt x="8613" y="2804"/>
                    <a:pt x="8934" y="3525"/>
                  </a:cubicBezTo>
                  <a:cubicBezTo>
                    <a:pt x="9254" y="4206"/>
                    <a:pt x="9415" y="5008"/>
                    <a:pt x="9415" y="5969"/>
                  </a:cubicBezTo>
                  <a:cubicBezTo>
                    <a:pt x="9415" y="7411"/>
                    <a:pt x="9054" y="8573"/>
                    <a:pt x="8293" y="9374"/>
                  </a:cubicBezTo>
                  <a:cubicBezTo>
                    <a:pt x="7572" y="10175"/>
                    <a:pt x="6610" y="10576"/>
                    <a:pt x="5489" y="10576"/>
                  </a:cubicBezTo>
                  <a:cubicBezTo>
                    <a:pt x="4367" y="10576"/>
                    <a:pt x="3446" y="10175"/>
                    <a:pt x="2685" y="9374"/>
                  </a:cubicBezTo>
                  <a:cubicBezTo>
                    <a:pt x="1923" y="8573"/>
                    <a:pt x="1563" y="7491"/>
                    <a:pt x="1563" y="6129"/>
                  </a:cubicBezTo>
                  <a:cubicBezTo>
                    <a:pt x="1563" y="4407"/>
                    <a:pt x="1963" y="3165"/>
                    <a:pt x="2725" y="2404"/>
                  </a:cubicBezTo>
                  <a:cubicBezTo>
                    <a:pt x="3486" y="1683"/>
                    <a:pt x="4447" y="1322"/>
                    <a:pt x="5529" y="1322"/>
                  </a:cubicBezTo>
                  <a:close/>
                  <a:moveTo>
                    <a:pt x="5489" y="0"/>
                  </a:moveTo>
                  <a:cubicBezTo>
                    <a:pt x="3886" y="0"/>
                    <a:pt x="2564" y="561"/>
                    <a:pt x="1523" y="1643"/>
                  </a:cubicBezTo>
                  <a:cubicBezTo>
                    <a:pt x="521" y="2724"/>
                    <a:pt x="1" y="4206"/>
                    <a:pt x="1" y="6089"/>
                  </a:cubicBezTo>
                  <a:cubicBezTo>
                    <a:pt x="1" y="7091"/>
                    <a:pt x="241" y="8052"/>
                    <a:pt x="641" y="8974"/>
                  </a:cubicBezTo>
                  <a:cubicBezTo>
                    <a:pt x="1082" y="9855"/>
                    <a:pt x="1723" y="10576"/>
                    <a:pt x="2604" y="11097"/>
                  </a:cubicBezTo>
                  <a:cubicBezTo>
                    <a:pt x="3446" y="11618"/>
                    <a:pt x="4407" y="11898"/>
                    <a:pt x="5489" y="11898"/>
                  </a:cubicBezTo>
                  <a:cubicBezTo>
                    <a:pt x="6490" y="11898"/>
                    <a:pt x="7412" y="11658"/>
                    <a:pt x="8293" y="11177"/>
                  </a:cubicBezTo>
                  <a:cubicBezTo>
                    <a:pt x="9134" y="10696"/>
                    <a:pt x="9815" y="10015"/>
                    <a:pt x="10256" y="9094"/>
                  </a:cubicBezTo>
                  <a:cubicBezTo>
                    <a:pt x="10737" y="8172"/>
                    <a:pt x="10977" y="7131"/>
                    <a:pt x="10977" y="5969"/>
                  </a:cubicBezTo>
                  <a:cubicBezTo>
                    <a:pt x="10977" y="4807"/>
                    <a:pt x="10737" y="3806"/>
                    <a:pt x="10296" y="2885"/>
                  </a:cubicBezTo>
                  <a:cubicBezTo>
                    <a:pt x="9855" y="1963"/>
                    <a:pt x="9214" y="1282"/>
                    <a:pt x="8373" y="761"/>
                  </a:cubicBezTo>
                  <a:cubicBezTo>
                    <a:pt x="7492" y="281"/>
                    <a:pt x="6570" y="0"/>
                    <a:pt x="5489" y="0"/>
                  </a:cubicBez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402350" y="2005200"/>
              <a:ext cx="29075" cy="481750"/>
            </a:xfrm>
            <a:custGeom>
              <a:avLst/>
              <a:gdLst/>
              <a:ahLst/>
              <a:cxnLst/>
              <a:rect l="l" t="t" r="r" b="b"/>
              <a:pathLst>
                <a:path w="1163" h="19270" extrusionOk="0">
                  <a:moveTo>
                    <a:pt x="1" y="0"/>
                  </a:moveTo>
                  <a:lnTo>
                    <a:pt x="1" y="19269"/>
                  </a:lnTo>
                  <a:lnTo>
                    <a:pt x="1163" y="18628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565600" y="1468400"/>
              <a:ext cx="424675" cy="270425"/>
            </a:xfrm>
            <a:custGeom>
              <a:avLst/>
              <a:gdLst/>
              <a:ahLst/>
              <a:cxnLst/>
              <a:rect l="l" t="t" r="r" b="b"/>
              <a:pathLst>
                <a:path w="16987" h="10817" extrusionOk="0">
                  <a:moveTo>
                    <a:pt x="16986" y="0"/>
                  </a:moveTo>
                  <a:lnTo>
                    <a:pt x="1" y="9815"/>
                  </a:lnTo>
                  <a:lnTo>
                    <a:pt x="562" y="10816"/>
                  </a:lnTo>
                  <a:lnTo>
                    <a:pt x="16986" y="1322"/>
                  </a:lnTo>
                  <a:lnTo>
                    <a:pt x="16986" y="0"/>
                  </a:lnTo>
                  <a:close/>
                </a:path>
              </a:pathLst>
            </a:custGeom>
            <a:solidFill>
              <a:srgbClr val="EC8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990250" y="1468400"/>
              <a:ext cx="573875" cy="364550"/>
            </a:xfrm>
            <a:custGeom>
              <a:avLst/>
              <a:gdLst/>
              <a:ahLst/>
              <a:cxnLst/>
              <a:rect l="l" t="t" r="r" b="b"/>
              <a:pathLst>
                <a:path w="22955" h="14582" extrusionOk="0">
                  <a:moveTo>
                    <a:pt x="0" y="0"/>
                  </a:moveTo>
                  <a:lnTo>
                    <a:pt x="0" y="1322"/>
                  </a:lnTo>
                  <a:lnTo>
                    <a:pt x="22955" y="14582"/>
                  </a:lnTo>
                  <a:lnTo>
                    <a:pt x="22955" y="13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854050" y="676200"/>
              <a:ext cx="274425" cy="296475"/>
            </a:xfrm>
            <a:custGeom>
              <a:avLst/>
              <a:gdLst/>
              <a:ahLst/>
              <a:cxnLst/>
              <a:rect l="l" t="t" r="r" b="b"/>
              <a:pathLst>
                <a:path w="10977" h="11859" extrusionOk="0">
                  <a:moveTo>
                    <a:pt x="5488" y="1323"/>
                  </a:moveTo>
                  <a:cubicBezTo>
                    <a:pt x="6249" y="1323"/>
                    <a:pt x="6931" y="1483"/>
                    <a:pt x="7531" y="1883"/>
                  </a:cubicBezTo>
                  <a:cubicBezTo>
                    <a:pt x="8132" y="2244"/>
                    <a:pt x="8613" y="2805"/>
                    <a:pt x="8934" y="3526"/>
                  </a:cubicBezTo>
                  <a:cubicBezTo>
                    <a:pt x="9254" y="4207"/>
                    <a:pt x="9414" y="5008"/>
                    <a:pt x="9414" y="5929"/>
                  </a:cubicBezTo>
                  <a:cubicBezTo>
                    <a:pt x="9414" y="7412"/>
                    <a:pt x="9054" y="8573"/>
                    <a:pt x="8293" y="9375"/>
                  </a:cubicBezTo>
                  <a:cubicBezTo>
                    <a:pt x="7571" y="10176"/>
                    <a:pt x="6610" y="10576"/>
                    <a:pt x="5488" y="10576"/>
                  </a:cubicBezTo>
                  <a:cubicBezTo>
                    <a:pt x="4367" y="10576"/>
                    <a:pt x="3405" y="10176"/>
                    <a:pt x="2684" y="9375"/>
                  </a:cubicBezTo>
                  <a:cubicBezTo>
                    <a:pt x="1923" y="8573"/>
                    <a:pt x="1562" y="7492"/>
                    <a:pt x="1562" y="6130"/>
                  </a:cubicBezTo>
                  <a:cubicBezTo>
                    <a:pt x="1562" y="4367"/>
                    <a:pt x="1963" y="3165"/>
                    <a:pt x="2724" y="2404"/>
                  </a:cubicBezTo>
                  <a:cubicBezTo>
                    <a:pt x="3485" y="1683"/>
                    <a:pt x="4407" y="1323"/>
                    <a:pt x="5488" y="1323"/>
                  </a:cubicBezTo>
                  <a:close/>
                  <a:moveTo>
                    <a:pt x="5488" y="1"/>
                  </a:moveTo>
                  <a:cubicBezTo>
                    <a:pt x="3886" y="1"/>
                    <a:pt x="2564" y="561"/>
                    <a:pt x="1522" y="1603"/>
                  </a:cubicBezTo>
                  <a:cubicBezTo>
                    <a:pt x="521" y="2685"/>
                    <a:pt x="0" y="4167"/>
                    <a:pt x="0" y="6090"/>
                  </a:cubicBezTo>
                  <a:cubicBezTo>
                    <a:pt x="0" y="7091"/>
                    <a:pt x="200" y="8053"/>
                    <a:pt x="641" y="8934"/>
                  </a:cubicBezTo>
                  <a:cubicBezTo>
                    <a:pt x="1082" y="9855"/>
                    <a:pt x="1723" y="10576"/>
                    <a:pt x="2564" y="11097"/>
                  </a:cubicBezTo>
                  <a:cubicBezTo>
                    <a:pt x="3445" y="11618"/>
                    <a:pt x="4407" y="11858"/>
                    <a:pt x="5488" y="11858"/>
                  </a:cubicBezTo>
                  <a:cubicBezTo>
                    <a:pt x="6490" y="11858"/>
                    <a:pt x="7411" y="11658"/>
                    <a:pt x="8252" y="11177"/>
                  </a:cubicBezTo>
                  <a:cubicBezTo>
                    <a:pt x="9134" y="10697"/>
                    <a:pt x="9775" y="10016"/>
                    <a:pt x="10256" y="9094"/>
                  </a:cubicBezTo>
                  <a:cubicBezTo>
                    <a:pt x="10736" y="8173"/>
                    <a:pt x="10977" y="7131"/>
                    <a:pt x="10977" y="5969"/>
                  </a:cubicBezTo>
                  <a:cubicBezTo>
                    <a:pt x="10977" y="4808"/>
                    <a:pt x="10736" y="3806"/>
                    <a:pt x="10296" y="2885"/>
                  </a:cubicBezTo>
                  <a:cubicBezTo>
                    <a:pt x="9855" y="1963"/>
                    <a:pt x="9214" y="1282"/>
                    <a:pt x="8333" y="762"/>
                  </a:cubicBezTo>
                  <a:cubicBezTo>
                    <a:pt x="7491" y="241"/>
                    <a:pt x="6530" y="1"/>
                    <a:pt x="5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926150" y="1011700"/>
              <a:ext cx="29075" cy="501775"/>
            </a:xfrm>
            <a:custGeom>
              <a:avLst/>
              <a:gdLst/>
              <a:ahLst/>
              <a:cxnLst/>
              <a:rect l="l" t="t" r="r" b="b"/>
              <a:pathLst>
                <a:path w="1163" h="20071" extrusionOk="0">
                  <a:moveTo>
                    <a:pt x="0" y="1"/>
                  </a:moveTo>
                  <a:lnTo>
                    <a:pt x="0" y="20071"/>
                  </a:lnTo>
                  <a:lnTo>
                    <a:pt x="1162" y="200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1026300" y="1011700"/>
              <a:ext cx="28075" cy="501775"/>
            </a:xfrm>
            <a:custGeom>
              <a:avLst/>
              <a:gdLst/>
              <a:ahLst/>
              <a:cxnLst/>
              <a:rect l="l" t="t" r="r" b="b"/>
              <a:pathLst>
                <a:path w="1123" h="20071" extrusionOk="0">
                  <a:moveTo>
                    <a:pt x="0" y="1"/>
                  </a:moveTo>
                  <a:lnTo>
                    <a:pt x="0" y="20071"/>
                  </a:lnTo>
                  <a:lnTo>
                    <a:pt x="1122" y="20071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1564100" y="1468400"/>
              <a:ext cx="573900" cy="364550"/>
            </a:xfrm>
            <a:custGeom>
              <a:avLst/>
              <a:gdLst/>
              <a:ahLst/>
              <a:cxnLst/>
              <a:rect l="l" t="t" r="r" b="b"/>
              <a:pathLst>
                <a:path w="22956" h="14582" extrusionOk="0">
                  <a:moveTo>
                    <a:pt x="22955" y="0"/>
                  </a:moveTo>
                  <a:lnTo>
                    <a:pt x="1" y="13260"/>
                  </a:lnTo>
                  <a:lnTo>
                    <a:pt x="1" y="14582"/>
                  </a:lnTo>
                  <a:lnTo>
                    <a:pt x="22955" y="1322"/>
                  </a:lnTo>
                  <a:lnTo>
                    <a:pt x="229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2137975" y="1468400"/>
              <a:ext cx="573875" cy="364550"/>
            </a:xfrm>
            <a:custGeom>
              <a:avLst/>
              <a:gdLst/>
              <a:ahLst/>
              <a:cxnLst/>
              <a:rect l="l" t="t" r="r" b="b"/>
              <a:pathLst>
                <a:path w="22955" h="14582" extrusionOk="0">
                  <a:moveTo>
                    <a:pt x="0" y="0"/>
                  </a:moveTo>
                  <a:lnTo>
                    <a:pt x="0" y="1322"/>
                  </a:lnTo>
                  <a:lnTo>
                    <a:pt x="22955" y="14582"/>
                  </a:lnTo>
                  <a:lnTo>
                    <a:pt x="22955" y="13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2711825" y="1468400"/>
              <a:ext cx="573900" cy="364550"/>
            </a:xfrm>
            <a:custGeom>
              <a:avLst/>
              <a:gdLst/>
              <a:ahLst/>
              <a:cxnLst/>
              <a:rect l="l" t="t" r="r" b="b"/>
              <a:pathLst>
                <a:path w="22956" h="14582" extrusionOk="0">
                  <a:moveTo>
                    <a:pt x="22955" y="0"/>
                  </a:moveTo>
                  <a:lnTo>
                    <a:pt x="1" y="13260"/>
                  </a:lnTo>
                  <a:lnTo>
                    <a:pt x="1" y="14582"/>
                  </a:lnTo>
                  <a:lnTo>
                    <a:pt x="22955" y="1322"/>
                  </a:lnTo>
                  <a:lnTo>
                    <a:pt x="229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3285700" y="1468400"/>
              <a:ext cx="572875" cy="364550"/>
            </a:xfrm>
            <a:custGeom>
              <a:avLst/>
              <a:gdLst/>
              <a:ahLst/>
              <a:cxnLst/>
              <a:rect l="l" t="t" r="r" b="b"/>
              <a:pathLst>
                <a:path w="22915" h="14582" extrusionOk="0">
                  <a:moveTo>
                    <a:pt x="0" y="0"/>
                  </a:moveTo>
                  <a:lnTo>
                    <a:pt x="0" y="1322"/>
                  </a:lnTo>
                  <a:lnTo>
                    <a:pt x="22915" y="14582"/>
                  </a:lnTo>
                  <a:lnTo>
                    <a:pt x="22915" y="13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3858550" y="1468400"/>
              <a:ext cx="573900" cy="364550"/>
            </a:xfrm>
            <a:custGeom>
              <a:avLst/>
              <a:gdLst/>
              <a:ahLst/>
              <a:cxnLst/>
              <a:rect l="l" t="t" r="r" b="b"/>
              <a:pathLst>
                <a:path w="22956" h="14582" extrusionOk="0">
                  <a:moveTo>
                    <a:pt x="22955" y="0"/>
                  </a:moveTo>
                  <a:lnTo>
                    <a:pt x="1" y="13260"/>
                  </a:lnTo>
                  <a:lnTo>
                    <a:pt x="1" y="14582"/>
                  </a:lnTo>
                  <a:lnTo>
                    <a:pt x="22955" y="1322"/>
                  </a:lnTo>
                  <a:lnTo>
                    <a:pt x="229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4882100" y="1669700"/>
              <a:ext cx="253400" cy="296450"/>
            </a:xfrm>
            <a:custGeom>
              <a:avLst/>
              <a:gdLst/>
              <a:ahLst/>
              <a:cxnLst/>
              <a:rect l="l" t="t" r="r" b="b"/>
              <a:pathLst>
                <a:path w="10136" h="11858" extrusionOk="0">
                  <a:moveTo>
                    <a:pt x="5409" y="0"/>
                  </a:moveTo>
                  <a:cubicBezTo>
                    <a:pt x="4407" y="0"/>
                    <a:pt x="3486" y="241"/>
                    <a:pt x="2645" y="721"/>
                  </a:cubicBezTo>
                  <a:cubicBezTo>
                    <a:pt x="1803" y="1162"/>
                    <a:pt x="1122" y="1843"/>
                    <a:pt x="682" y="2724"/>
                  </a:cubicBezTo>
                  <a:cubicBezTo>
                    <a:pt x="241" y="3606"/>
                    <a:pt x="1" y="4647"/>
                    <a:pt x="1" y="5849"/>
                  </a:cubicBezTo>
                  <a:cubicBezTo>
                    <a:pt x="1" y="6931"/>
                    <a:pt x="201" y="7972"/>
                    <a:pt x="601" y="8934"/>
                  </a:cubicBezTo>
                  <a:cubicBezTo>
                    <a:pt x="1002" y="9895"/>
                    <a:pt x="1603" y="10616"/>
                    <a:pt x="2364" y="11137"/>
                  </a:cubicBezTo>
                  <a:cubicBezTo>
                    <a:pt x="3125" y="11618"/>
                    <a:pt x="4167" y="11858"/>
                    <a:pt x="5369" y="11858"/>
                  </a:cubicBezTo>
                  <a:cubicBezTo>
                    <a:pt x="6570" y="11858"/>
                    <a:pt x="7572" y="11538"/>
                    <a:pt x="8413" y="10897"/>
                  </a:cubicBezTo>
                  <a:cubicBezTo>
                    <a:pt x="9254" y="10256"/>
                    <a:pt x="9815" y="9294"/>
                    <a:pt x="10136" y="8052"/>
                  </a:cubicBezTo>
                  <a:lnTo>
                    <a:pt x="8614" y="7652"/>
                  </a:lnTo>
                  <a:cubicBezTo>
                    <a:pt x="8413" y="8613"/>
                    <a:pt x="8013" y="9334"/>
                    <a:pt x="7412" y="9855"/>
                  </a:cubicBezTo>
                  <a:cubicBezTo>
                    <a:pt x="6851" y="10336"/>
                    <a:pt x="6130" y="10576"/>
                    <a:pt x="5248" y="10576"/>
                  </a:cubicBezTo>
                  <a:cubicBezTo>
                    <a:pt x="4567" y="10576"/>
                    <a:pt x="3926" y="10376"/>
                    <a:pt x="3326" y="10055"/>
                  </a:cubicBezTo>
                  <a:cubicBezTo>
                    <a:pt x="2725" y="9695"/>
                    <a:pt x="2284" y="9134"/>
                    <a:pt x="1963" y="8413"/>
                  </a:cubicBezTo>
                  <a:cubicBezTo>
                    <a:pt x="1683" y="7692"/>
                    <a:pt x="1563" y="6810"/>
                    <a:pt x="1563" y="5849"/>
                  </a:cubicBezTo>
                  <a:cubicBezTo>
                    <a:pt x="1563" y="5088"/>
                    <a:pt x="1683" y="4367"/>
                    <a:pt x="1923" y="3646"/>
                  </a:cubicBezTo>
                  <a:cubicBezTo>
                    <a:pt x="2164" y="2925"/>
                    <a:pt x="2564" y="2364"/>
                    <a:pt x="3165" y="1963"/>
                  </a:cubicBezTo>
                  <a:cubicBezTo>
                    <a:pt x="3766" y="1522"/>
                    <a:pt x="4487" y="1322"/>
                    <a:pt x="5369" y="1322"/>
                  </a:cubicBezTo>
                  <a:cubicBezTo>
                    <a:pt x="6130" y="1322"/>
                    <a:pt x="6771" y="1482"/>
                    <a:pt x="7292" y="1883"/>
                  </a:cubicBezTo>
                  <a:cubicBezTo>
                    <a:pt x="7772" y="2284"/>
                    <a:pt x="8173" y="2885"/>
                    <a:pt x="8453" y="3726"/>
                  </a:cubicBezTo>
                  <a:lnTo>
                    <a:pt x="9935" y="3365"/>
                  </a:lnTo>
                  <a:cubicBezTo>
                    <a:pt x="9615" y="2284"/>
                    <a:pt x="9094" y="1482"/>
                    <a:pt x="8293" y="882"/>
                  </a:cubicBezTo>
                  <a:cubicBezTo>
                    <a:pt x="7532" y="321"/>
                    <a:pt x="6570" y="0"/>
                    <a:pt x="5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5183550" y="1674700"/>
              <a:ext cx="225375" cy="287450"/>
            </a:xfrm>
            <a:custGeom>
              <a:avLst/>
              <a:gdLst/>
              <a:ahLst/>
              <a:cxnLst/>
              <a:rect l="l" t="t" r="r" b="b"/>
              <a:pathLst>
                <a:path w="9015" h="11498" extrusionOk="0">
                  <a:moveTo>
                    <a:pt x="1" y="0"/>
                  </a:moveTo>
                  <a:lnTo>
                    <a:pt x="1" y="11498"/>
                  </a:lnTo>
                  <a:lnTo>
                    <a:pt x="1523" y="11498"/>
                  </a:lnTo>
                  <a:lnTo>
                    <a:pt x="1523" y="6090"/>
                  </a:lnTo>
                  <a:lnTo>
                    <a:pt x="7492" y="6090"/>
                  </a:lnTo>
                  <a:lnTo>
                    <a:pt x="7492" y="11498"/>
                  </a:lnTo>
                  <a:lnTo>
                    <a:pt x="9014" y="11498"/>
                  </a:lnTo>
                  <a:lnTo>
                    <a:pt x="9014" y="0"/>
                  </a:lnTo>
                  <a:lnTo>
                    <a:pt x="7492" y="0"/>
                  </a:lnTo>
                  <a:lnTo>
                    <a:pt x="7492" y="4728"/>
                  </a:lnTo>
                  <a:lnTo>
                    <a:pt x="1523" y="4728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5452950" y="1830925"/>
              <a:ext cx="141250" cy="219375"/>
            </a:xfrm>
            <a:custGeom>
              <a:avLst/>
              <a:gdLst/>
              <a:ahLst/>
              <a:cxnLst/>
              <a:rect l="l" t="t" r="r" b="b"/>
              <a:pathLst>
                <a:path w="5650" h="8775" extrusionOk="0">
                  <a:moveTo>
                    <a:pt x="2725" y="1"/>
                  </a:moveTo>
                  <a:cubicBezTo>
                    <a:pt x="2044" y="1"/>
                    <a:pt x="1443" y="201"/>
                    <a:pt x="1002" y="562"/>
                  </a:cubicBezTo>
                  <a:cubicBezTo>
                    <a:pt x="522" y="962"/>
                    <a:pt x="241" y="1523"/>
                    <a:pt x="121" y="2204"/>
                  </a:cubicBezTo>
                  <a:lnTo>
                    <a:pt x="1163" y="2404"/>
                  </a:lnTo>
                  <a:cubicBezTo>
                    <a:pt x="1243" y="1884"/>
                    <a:pt x="1443" y="1483"/>
                    <a:pt x="1683" y="1243"/>
                  </a:cubicBezTo>
                  <a:cubicBezTo>
                    <a:pt x="1964" y="1002"/>
                    <a:pt x="2324" y="842"/>
                    <a:pt x="2725" y="842"/>
                  </a:cubicBezTo>
                  <a:cubicBezTo>
                    <a:pt x="3126" y="842"/>
                    <a:pt x="3486" y="1002"/>
                    <a:pt x="3727" y="1243"/>
                  </a:cubicBezTo>
                  <a:cubicBezTo>
                    <a:pt x="4007" y="1483"/>
                    <a:pt x="4127" y="1804"/>
                    <a:pt x="4127" y="2204"/>
                  </a:cubicBezTo>
                  <a:cubicBezTo>
                    <a:pt x="4127" y="2685"/>
                    <a:pt x="3967" y="3045"/>
                    <a:pt x="3606" y="3286"/>
                  </a:cubicBezTo>
                  <a:cubicBezTo>
                    <a:pt x="3246" y="3526"/>
                    <a:pt x="2845" y="3646"/>
                    <a:pt x="2405" y="3646"/>
                  </a:cubicBezTo>
                  <a:lnTo>
                    <a:pt x="2204" y="3646"/>
                  </a:lnTo>
                  <a:lnTo>
                    <a:pt x="2084" y="4568"/>
                  </a:lnTo>
                  <a:cubicBezTo>
                    <a:pt x="2405" y="4488"/>
                    <a:pt x="2645" y="4448"/>
                    <a:pt x="2845" y="4448"/>
                  </a:cubicBezTo>
                  <a:cubicBezTo>
                    <a:pt x="3326" y="4448"/>
                    <a:pt x="3727" y="4608"/>
                    <a:pt x="4047" y="4928"/>
                  </a:cubicBezTo>
                  <a:cubicBezTo>
                    <a:pt x="4367" y="5209"/>
                    <a:pt x="4528" y="5609"/>
                    <a:pt x="4528" y="6130"/>
                  </a:cubicBezTo>
                  <a:cubicBezTo>
                    <a:pt x="4528" y="6611"/>
                    <a:pt x="4367" y="7051"/>
                    <a:pt x="4007" y="7412"/>
                  </a:cubicBezTo>
                  <a:cubicBezTo>
                    <a:pt x="3686" y="7732"/>
                    <a:pt x="3246" y="7893"/>
                    <a:pt x="2765" y="7893"/>
                  </a:cubicBezTo>
                  <a:cubicBezTo>
                    <a:pt x="2324" y="7893"/>
                    <a:pt x="1964" y="7773"/>
                    <a:pt x="1683" y="7492"/>
                  </a:cubicBezTo>
                  <a:cubicBezTo>
                    <a:pt x="1403" y="7252"/>
                    <a:pt x="1203" y="6811"/>
                    <a:pt x="1083" y="6210"/>
                  </a:cubicBezTo>
                  <a:lnTo>
                    <a:pt x="1" y="6370"/>
                  </a:lnTo>
                  <a:cubicBezTo>
                    <a:pt x="81" y="7051"/>
                    <a:pt x="361" y="7652"/>
                    <a:pt x="842" y="8093"/>
                  </a:cubicBezTo>
                  <a:cubicBezTo>
                    <a:pt x="1363" y="8574"/>
                    <a:pt x="2004" y="8774"/>
                    <a:pt x="2765" y="8774"/>
                  </a:cubicBezTo>
                  <a:cubicBezTo>
                    <a:pt x="3566" y="8774"/>
                    <a:pt x="4287" y="8534"/>
                    <a:pt x="4808" y="8013"/>
                  </a:cubicBezTo>
                  <a:cubicBezTo>
                    <a:pt x="5369" y="7492"/>
                    <a:pt x="5649" y="6811"/>
                    <a:pt x="5649" y="6090"/>
                  </a:cubicBezTo>
                  <a:cubicBezTo>
                    <a:pt x="5649" y="5529"/>
                    <a:pt x="5489" y="5089"/>
                    <a:pt x="5209" y="4688"/>
                  </a:cubicBezTo>
                  <a:cubicBezTo>
                    <a:pt x="4928" y="4327"/>
                    <a:pt x="4528" y="4087"/>
                    <a:pt x="4047" y="3967"/>
                  </a:cubicBezTo>
                  <a:cubicBezTo>
                    <a:pt x="4448" y="3767"/>
                    <a:pt x="4728" y="3526"/>
                    <a:pt x="4928" y="3246"/>
                  </a:cubicBezTo>
                  <a:cubicBezTo>
                    <a:pt x="5129" y="2925"/>
                    <a:pt x="5209" y="2605"/>
                    <a:pt x="5209" y="2204"/>
                  </a:cubicBezTo>
                  <a:cubicBezTo>
                    <a:pt x="5209" y="1844"/>
                    <a:pt x="5129" y="1483"/>
                    <a:pt x="4928" y="1123"/>
                  </a:cubicBezTo>
                  <a:cubicBezTo>
                    <a:pt x="4688" y="762"/>
                    <a:pt x="4408" y="482"/>
                    <a:pt x="4007" y="281"/>
                  </a:cubicBezTo>
                  <a:cubicBezTo>
                    <a:pt x="3606" y="81"/>
                    <a:pt x="3166" y="1"/>
                    <a:pt x="2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4432425" y="1468400"/>
              <a:ext cx="432675" cy="274425"/>
            </a:xfrm>
            <a:custGeom>
              <a:avLst/>
              <a:gdLst/>
              <a:ahLst/>
              <a:cxnLst/>
              <a:rect l="l" t="t" r="r" b="b"/>
              <a:pathLst>
                <a:path w="17307" h="10977" extrusionOk="0">
                  <a:moveTo>
                    <a:pt x="0" y="0"/>
                  </a:moveTo>
                  <a:lnTo>
                    <a:pt x="0" y="1322"/>
                  </a:lnTo>
                  <a:lnTo>
                    <a:pt x="16746" y="10977"/>
                  </a:lnTo>
                  <a:lnTo>
                    <a:pt x="17307" y="10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4432425" y="4449875"/>
              <a:ext cx="573900" cy="364550"/>
            </a:xfrm>
            <a:custGeom>
              <a:avLst/>
              <a:gdLst/>
              <a:ahLst/>
              <a:cxnLst/>
              <a:rect l="l" t="t" r="r" b="b"/>
              <a:pathLst>
                <a:path w="22956" h="14582" extrusionOk="0">
                  <a:moveTo>
                    <a:pt x="22955" y="0"/>
                  </a:moveTo>
                  <a:lnTo>
                    <a:pt x="0" y="13260"/>
                  </a:lnTo>
                  <a:lnTo>
                    <a:pt x="0" y="14582"/>
                  </a:lnTo>
                  <a:lnTo>
                    <a:pt x="22955" y="1322"/>
                  </a:lnTo>
                  <a:lnTo>
                    <a:pt x="229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5006300" y="4449875"/>
              <a:ext cx="573875" cy="364550"/>
            </a:xfrm>
            <a:custGeom>
              <a:avLst/>
              <a:gdLst/>
              <a:ahLst/>
              <a:cxnLst/>
              <a:rect l="l" t="t" r="r" b="b"/>
              <a:pathLst>
                <a:path w="22955" h="14582" extrusionOk="0">
                  <a:moveTo>
                    <a:pt x="0" y="0"/>
                  </a:moveTo>
                  <a:lnTo>
                    <a:pt x="0" y="1322"/>
                  </a:lnTo>
                  <a:lnTo>
                    <a:pt x="22955" y="14582"/>
                  </a:lnTo>
                  <a:lnTo>
                    <a:pt x="22955" y="13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5580150" y="4449875"/>
              <a:ext cx="573900" cy="364550"/>
            </a:xfrm>
            <a:custGeom>
              <a:avLst/>
              <a:gdLst/>
              <a:ahLst/>
              <a:cxnLst/>
              <a:rect l="l" t="t" r="r" b="b"/>
              <a:pathLst>
                <a:path w="22956" h="14582" extrusionOk="0">
                  <a:moveTo>
                    <a:pt x="22955" y="0"/>
                  </a:moveTo>
                  <a:lnTo>
                    <a:pt x="1" y="13260"/>
                  </a:lnTo>
                  <a:lnTo>
                    <a:pt x="1" y="14582"/>
                  </a:lnTo>
                  <a:lnTo>
                    <a:pt x="22955" y="1322"/>
                  </a:lnTo>
                  <a:lnTo>
                    <a:pt x="229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602700" y="4651175"/>
              <a:ext cx="254400" cy="296450"/>
            </a:xfrm>
            <a:custGeom>
              <a:avLst/>
              <a:gdLst/>
              <a:ahLst/>
              <a:cxnLst/>
              <a:rect l="l" t="t" r="r" b="b"/>
              <a:pathLst>
                <a:path w="10176" h="11858" extrusionOk="0">
                  <a:moveTo>
                    <a:pt x="5448" y="0"/>
                  </a:moveTo>
                  <a:cubicBezTo>
                    <a:pt x="4407" y="0"/>
                    <a:pt x="3485" y="241"/>
                    <a:pt x="2644" y="681"/>
                  </a:cubicBezTo>
                  <a:cubicBezTo>
                    <a:pt x="1803" y="1162"/>
                    <a:pt x="1162" y="1843"/>
                    <a:pt x="681" y="2724"/>
                  </a:cubicBezTo>
                  <a:cubicBezTo>
                    <a:pt x="240" y="3606"/>
                    <a:pt x="0" y="4647"/>
                    <a:pt x="0" y="5849"/>
                  </a:cubicBezTo>
                  <a:cubicBezTo>
                    <a:pt x="0" y="6931"/>
                    <a:pt x="200" y="7972"/>
                    <a:pt x="641" y="8934"/>
                  </a:cubicBezTo>
                  <a:cubicBezTo>
                    <a:pt x="1042" y="9895"/>
                    <a:pt x="1603" y="10616"/>
                    <a:pt x="2404" y="11137"/>
                  </a:cubicBezTo>
                  <a:cubicBezTo>
                    <a:pt x="3165" y="11618"/>
                    <a:pt x="4166" y="11858"/>
                    <a:pt x="5408" y="11858"/>
                  </a:cubicBezTo>
                  <a:cubicBezTo>
                    <a:pt x="6610" y="11858"/>
                    <a:pt x="7612" y="11538"/>
                    <a:pt x="8453" y="10897"/>
                  </a:cubicBezTo>
                  <a:cubicBezTo>
                    <a:pt x="9254" y="10216"/>
                    <a:pt x="9855" y="9294"/>
                    <a:pt x="10175" y="8012"/>
                  </a:cubicBezTo>
                  <a:lnTo>
                    <a:pt x="8653" y="7652"/>
                  </a:lnTo>
                  <a:cubicBezTo>
                    <a:pt x="8413" y="8613"/>
                    <a:pt x="8012" y="9334"/>
                    <a:pt x="7451" y="9855"/>
                  </a:cubicBezTo>
                  <a:cubicBezTo>
                    <a:pt x="6850" y="10336"/>
                    <a:pt x="6129" y="10576"/>
                    <a:pt x="5288" y="10576"/>
                  </a:cubicBezTo>
                  <a:cubicBezTo>
                    <a:pt x="4567" y="10576"/>
                    <a:pt x="3926" y="10376"/>
                    <a:pt x="3325" y="10015"/>
                  </a:cubicBezTo>
                  <a:cubicBezTo>
                    <a:pt x="2724" y="9655"/>
                    <a:pt x="2284" y="9134"/>
                    <a:pt x="2003" y="8413"/>
                  </a:cubicBezTo>
                  <a:cubicBezTo>
                    <a:pt x="1723" y="7652"/>
                    <a:pt x="1603" y="6810"/>
                    <a:pt x="1603" y="5849"/>
                  </a:cubicBezTo>
                  <a:cubicBezTo>
                    <a:pt x="1603" y="5088"/>
                    <a:pt x="1683" y="4367"/>
                    <a:pt x="1923" y="3646"/>
                  </a:cubicBezTo>
                  <a:cubicBezTo>
                    <a:pt x="2163" y="2925"/>
                    <a:pt x="2604" y="2364"/>
                    <a:pt x="3205" y="1923"/>
                  </a:cubicBezTo>
                  <a:cubicBezTo>
                    <a:pt x="3766" y="1522"/>
                    <a:pt x="4527" y="1322"/>
                    <a:pt x="5408" y="1322"/>
                  </a:cubicBezTo>
                  <a:cubicBezTo>
                    <a:pt x="6169" y="1322"/>
                    <a:pt x="6810" y="1482"/>
                    <a:pt x="7291" y="1883"/>
                  </a:cubicBezTo>
                  <a:cubicBezTo>
                    <a:pt x="7812" y="2244"/>
                    <a:pt x="8212" y="2885"/>
                    <a:pt x="8453" y="3686"/>
                  </a:cubicBezTo>
                  <a:lnTo>
                    <a:pt x="9975" y="3365"/>
                  </a:lnTo>
                  <a:cubicBezTo>
                    <a:pt x="9655" y="2284"/>
                    <a:pt x="9094" y="1482"/>
                    <a:pt x="8333" y="882"/>
                  </a:cubicBezTo>
                  <a:cubicBezTo>
                    <a:pt x="7531" y="321"/>
                    <a:pt x="6570" y="0"/>
                    <a:pt x="5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904150" y="4656175"/>
              <a:ext cx="225350" cy="286450"/>
            </a:xfrm>
            <a:custGeom>
              <a:avLst/>
              <a:gdLst/>
              <a:ahLst/>
              <a:cxnLst/>
              <a:rect l="l" t="t" r="r" b="b"/>
              <a:pathLst>
                <a:path w="9014" h="11458" extrusionOk="0">
                  <a:moveTo>
                    <a:pt x="0" y="1"/>
                  </a:moveTo>
                  <a:lnTo>
                    <a:pt x="0" y="11458"/>
                  </a:lnTo>
                  <a:lnTo>
                    <a:pt x="1523" y="11458"/>
                  </a:lnTo>
                  <a:lnTo>
                    <a:pt x="1523" y="6050"/>
                  </a:lnTo>
                  <a:lnTo>
                    <a:pt x="7492" y="6050"/>
                  </a:lnTo>
                  <a:lnTo>
                    <a:pt x="7492" y="11458"/>
                  </a:lnTo>
                  <a:lnTo>
                    <a:pt x="9014" y="11458"/>
                  </a:lnTo>
                  <a:lnTo>
                    <a:pt x="9014" y="1"/>
                  </a:lnTo>
                  <a:lnTo>
                    <a:pt x="7492" y="1"/>
                  </a:lnTo>
                  <a:lnTo>
                    <a:pt x="7492" y="4728"/>
                  </a:lnTo>
                  <a:lnTo>
                    <a:pt x="1523" y="4728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7174550" y="4811400"/>
              <a:ext cx="140225" cy="220375"/>
            </a:xfrm>
            <a:custGeom>
              <a:avLst/>
              <a:gdLst/>
              <a:ahLst/>
              <a:cxnLst/>
              <a:rect l="l" t="t" r="r" b="b"/>
              <a:pathLst>
                <a:path w="5609" h="8815" extrusionOk="0">
                  <a:moveTo>
                    <a:pt x="2685" y="1"/>
                  </a:moveTo>
                  <a:cubicBezTo>
                    <a:pt x="2004" y="1"/>
                    <a:pt x="1443" y="201"/>
                    <a:pt x="962" y="602"/>
                  </a:cubicBezTo>
                  <a:cubicBezTo>
                    <a:pt x="521" y="1002"/>
                    <a:pt x="241" y="1563"/>
                    <a:pt x="121" y="2244"/>
                  </a:cubicBezTo>
                  <a:lnTo>
                    <a:pt x="1162" y="2444"/>
                  </a:lnTo>
                  <a:cubicBezTo>
                    <a:pt x="1242" y="1924"/>
                    <a:pt x="1403" y="1523"/>
                    <a:pt x="1683" y="1283"/>
                  </a:cubicBezTo>
                  <a:cubicBezTo>
                    <a:pt x="1963" y="1002"/>
                    <a:pt x="2284" y="882"/>
                    <a:pt x="2725" y="882"/>
                  </a:cubicBezTo>
                  <a:cubicBezTo>
                    <a:pt x="3125" y="882"/>
                    <a:pt x="3446" y="1002"/>
                    <a:pt x="3726" y="1283"/>
                  </a:cubicBezTo>
                  <a:cubicBezTo>
                    <a:pt x="3967" y="1523"/>
                    <a:pt x="4127" y="1844"/>
                    <a:pt x="4127" y="2244"/>
                  </a:cubicBezTo>
                  <a:cubicBezTo>
                    <a:pt x="4127" y="2725"/>
                    <a:pt x="3926" y="3085"/>
                    <a:pt x="3566" y="3326"/>
                  </a:cubicBezTo>
                  <a:cubicBezTo>
                    <a:pt x="3205" y="3566"/>
                    <a:pt x="2805" y="3686"/>
                    <a:pt x="2364" y="3686"/>
                  </a:cubicBezTo>
                  <a:cubicBezTo>
                    <a:pt x="2324" y="3686"/>
                    <a:pt x="2244" y="3686"/>
                    <a:pt x="2204" y="3646"/>
                  </a:cubicBezTo>
                  <a:lnTo>
                    <a:pt x="2084" y="4608"/>
                  </a:lnTo>
                  <a:cubicBezTo>
                    <a:pt x="2364" y="4488"/>
                    <a:pt x="2604" y="4448"/>
                    <a:pt x="2805" y="4448"/>
                  </a:cubicBezTo>
                  <a:cubicBezTo>
                    <a:pt x="3326" y="4448"/>
                    <a:pt x="3726" y="4608"/>
                    <a:pt x="4007" y="4928"/>
                  </a:cubicBezTo>
                  <a:cubicBezTo>
                    <a:pt x="4327" y="5249"/>
                    <a:pt x="4487" y="5649"/>
                    <a:pt x="4487" y="6130"/>
                  </a:cubicBezTo>
                  <a:cubicBezTo>
                    <a:pt x="4487" y="6651"/>
                    <a:pt x="4327" y="7091"/>
                    <a:pt x="4007" y="7412"/>
                  </a:cubicBezTo>
                  <a:cubicBezTo>
                    <a:pt x="3646" y="7772"/>
                    <a:pt x="3245" y="7933"/>
                    <a:pt x="2725" y="7933"/>
                  </a:cubicBezTo>
                  <a:cubicBezTo>
                    <a:pt x="2324" y="7933"/>
                    <a:pt x="1963" y="7813"/>
                    <a:pt x="1683" y="7532"/>
                  </a:cubicBezTo>
                  <a:cubicBezTo>
                    <a:pt x="1363" y="7292"/>
                    <a:pt x="1162" y="6851"/>
                    <a:pt x="1042" y="6250"/>
                  </a:cubicBezTo>
                  <a:lnTo>
                    <a:pt x="1" y="6370"/>
                  </a:lnTo>
                  <a:cubicBezTo>
                    <a:pt x="81" y="7091"/>
                    <a:pt x="361" y="7692"/>
                    <a:pt x="842" y="8133"/>
                  </a:cubicBezTo>
                  <a:cubicBezTo>
                    <a:pt x="1323" y="8574"/>
                    <a:pt x="1963" y="8814"/>
                    <a:pt x="2725" y="8814"/>
                  </a:cubicBezTo>
                  <a:cubicBezTo>
                    <a:pt x="3566" y="8814"/>
                    <a:pt x="4247" y="8574"/>
                    <a:pt x="4808" y="8013"/>
                  </a:cubicBezTo>
                  <a:cubicBezTo>
                    <a:pt x="5329" y="7492"/>
                    <a:pt x="5609" y="6851"/>
                    <a:pt x="5609" y="6130"/>
                  </a:cubicBezTo>
                  <a:cubicBezTo>
                    <a:pt x="5609" y="5569"/>
                    <a:pt x="5489" y="5088"/>
                    <a:pt x="5208" y="4728"/>
                  </a:cubicBezTo>
                  <a:cubicBezTo>
                    <a:pt x="4928" y="4367"/>
                    <a:pt x="4527" y="4127"/>
                    <a:pt x="4007" y="4007"/>
                  </a:cubicBezTo>
                  <a:cubicBezTo>
                    <a:pt x="4407" y="3807"/>
                    <a:pt x="4688" y="3566"/>
                    <a:pt x="4888" y="3286"/>
                  </a:cubicBezTo>
                  <a:cubicBezTo>
                    <a:pt x="5088" y="2965"/>
                    <a:pt x="5208" y="2645"/>
                    <a:pt x="5208" y="2244"/>
                  </a:cubicBezTo>
                  <a:cubicBezTo>
                    <a:pt x="5208" y="1884"/>
                    <a:pt x="5088" y="1483"/>
                    <a:pt x="4888" y="1163"/>
                  </a:cubicBezTo>
                  <a:cubicBezTo>
                    <a:pt x="4688" y="802"/>
                    <a:pt x="4367" y="522"/>
                    <a:pt x="3967" y="321"/>
                  </a:cubicBezTo>
                  <a:cubicBezTo>
                    <a:pt x="3566" y="121"/>
                    <a:pt x="316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154025" y="4449875"/>
              <a:ext cx="432675" cy="274425"/>
            </a:xfrm>
            <a:custGeom>
              <a:avLst/>
              <a:gdLst/>
              <a:ahLst/>
              <a:cxnLst/>
              <a:rect l="l" t="t" r="r" b="b"/>
              <a:pathLst>
                <a:path w="17307" h="10977" extrusionOk="0">
                  <a:moveTo>
                    <a:pt x="0" y="0"/>
                  </a:moveTo>
                  <a:lnTo>
                    <a:pt x="0" y="1322"/>
                  </a:lnTo>
                  <a:lnTo>
                    <a:pt x="16745" y="10977"/>
                  </a:lnTo>
                  <a:lnTo>
                    <a:pt x="17306" y="9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33"/>
          <p:cNvSpPr txBox="1"/>
          <p:nvPr/>
        </p:nvSpPr>
        <p:spPr>
          <a:xfrm>
            <a:off x="4694850" y="3484775"/>
            <a:ext cx="3558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example triglyceride. During condensation reactions, </a:t>
            </a:r>
            <a:r>
              <a:rPr lang="en" sz="1300" b="1">
                <a:solidFill>
                  <a:srgbClr val="EC893F"/>
                </a:solidFill>
                <a:latin typeface="Cambria"/>
                <a:ea typeface="Cambria"/>
                <a:cs typeface="Cambria"/>
                <a:sym typeface="Cambria"/>
              </a:rPr>
              <a:t>three ester bonds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be formed between the glycerol and the three fatty acids. Three molecules of </a:t>
            </a:r>
            <a:r>
              <a:rPr lang="en" sz="13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also be released.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836</Words>
  <Application>Microsoft Office PowerPoint</Application>
  <PresentationFormat>On-screen Show (16:9)</PresentationFormat>
  <Paragraphs>96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Kalam</vt:lpstr>
      <vt:lpstr>Arial</vt:lpstr>
      <vt:lpstr>Cambria</vt:lpstr>
      <vt:lpstr>Times New Roman</vt:lpstr>
      <vt:lpstr>gg sans</vt:lpstr>
      <vt:lpstr>Simple Dark</vt:lpstr>
      <vt:lpstr>AQA A Level Biology 3 - Lipids</vt:lpstr>
      <vt:lpstr>Triglycerides  </vt:lpstr>
      <vt:lpstr>PowerPoint Presentation</vt:lpstr>
      <vt:lpstr>Fatty Acids  </vt:lpstr>
      <vt:lpstr>PowerPoint Presentation</vt:lpstr>
      <vt:lpstr>PowerPoint Presentation</vt:lpstr>
      <vt:lpstr>PowerPoint Presentation</vt:lpstr>
      <vt:lpstr>PowerPoint Presentation</vt:lpstr>
      <vt:lpstr>Forming Triglycerides  </vt:lpstr>
      <vt:lpstr>Phospholipids  </vt:lpstr>
      <vt:lpstr>Properties of Triglycerides  </vt:lpstr>
      <vt:lpstr>PowerPoint Presentation</vt:lpstr>
      <vt:lpstr>Properties of Phospholipids  </vt:lpstr>
      <vt:lpstr>The Emulsion Test for Lipids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3 - Lipids</dc:title>
  <cp:lastModifiedBy>Chezka Mae Madrona</cp:lastModifiedBy>
  <cp:revision>2</cp:revision>
  <dcterms:modified xsi:type="dcterms:W3CDTF">2025-07-25T10:14:41Z</dcterms:modified>
</cp:coreProperties>
</file>