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gg sans" panose="00000800000000000000" pitchFamily="2" charset="0"/>
      <p:bold r:id="rId26"/>
    </p:embeddedFont>
    <p:embeddedFont>
      <p:font typeface="Kalam" panose="020B0604020202020204" charset="0"/>
      <p:regular r:id="rId27"/>
      <p:bold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462"/>
      </p:cViewPr>
      <p:guideLst>
        <p:guide orient="horz" pos="1620"/>
        <p:guide pos="2880"/>
        <p:guide orient="horz" pos="18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a40698319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a40698319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bfad412a4d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bfad412a4d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bfad412a4d_0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bfad412a4d_0_3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bff9f4b97d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bff9f4b97d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bff9f4b97d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bff9f4b97d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bfad412a4d_0_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bfad412a4d_0_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bff9f4b97d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bff9f4b97d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bff9f4b97d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bff9f4b97d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359bd4f45e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1359bd4f45e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1359bd4f45e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1359bd4f45e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bff9f4b97d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bff9f4b97d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79ace272a7_0_10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79ace272a7_0_10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359bd4f45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359bd4f45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359bd4f45e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359bd4f45e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bfcea49d8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bfcea49d80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bfa49344a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bfa49344a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bfa49344ae_0_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bfa49344ae_0_5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359bd4f45e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359bd4f45e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bfad412a4d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bfad412a4d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8D8F48C6-C033-E4F2-6BE3-C3B3DB6455AB}"/>
              </a:ext>
            </a:extLst>
          </p:cNvPr>
          <p:cNvSpPr txBox="1">
            <a:spLocks/>
          </p:cNvSpPr>
          <p:nvPr userDrawn="1"/>
        </p:nvSpPr>
        <p:spPr>
          <a:xfrm>
            <a:off x="122842" y="481394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165DC3-9E66-DDD1-0D87-85429B76BB1A}"/>
              </a:ext>
            </a:extLst>
          </p:cNvPr>
          <p:cNvSpPr txBox="1"/>
          <p:nvPr userDrawn="1"/>
        </p:nvSpPr>
        <p:spPr>
          <a:xfrm>
            <a:off x="5973158" y="485503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7E8B13-BF76-4480-352D-06926FEC6BF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237298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5633C4-6D4B-A027-95B4-669FC6D2199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193844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nTGNAfu6GE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BQANaPMGao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6881E"/>
                </a:solidFill>
              </a:rPr>
              <a:t>AQA A Level Biology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38 - The Rate of Photosynthesis</a:t>
            </a:r>
            <a:endParaRPr sz="3500"/>
          </a:p>
        </p:txBody>
      </p:sp>
      <p:sp>
        <p:nvSpPr>
          <p:cNvPr id="100" name="Google Shape;100;p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Maximising Plant Growth, Chromatography and DCPIP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1" name="Google Shape;101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Chromatography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2" name="Google Shape;182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Chromatography is used to </a:t>
            </a:r>
            <a:r>
              <a:rPr lang="en" b="1">
                <a:solidFill>
                  <a:srgbClr val="CCCCCC"/>
                </a:solidFill>
              </a:rPr>
              <a:t>separate </a:t>
            </a:r>
            <a:r>
              <a:rPr lang="en">
                <a:solidFill>
                  <a:srgbClr val="CCCCCC"/>
                </a:solidFill>
              </a:rPr>
              <a:t>compounds in a </a:t>
            </a:r>
            <a:r>
              <a:rPr lang="en" b="1">
                <a:solidFill>
                  <a:srgbClr val="CCCCCC"/>
                </a:solidFill>
              </a:rPr>
              <a:t>mixture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Separation allows for easier </a:t>
            </a:r>
            <a:r>
              <a:rPr lang="en" b="1">
                <a:solidFill>
                  <a:srgbClr val="CCCCCC"/>
                </a:solidFill>
              </a:rPr>
              <a:t>identification </a:t>
            </a:r>
            <a:r>
              <a:rPr lang="en">
                <a:solidFill>
                  <a:srgbClr val="CCCCCC"/>
                </a:solidFill>
              </a:rPr>
              <a:t>of the compounds.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There are </a:t>
            </a:r>
            <a:r>
              <a:rPr lang="en" b="1">
                <a:solidFill>
                  <a:srgbClr val="CCCCCC"/>
                </a:solidFill>
              </a:rPr>
              <a:t>2 popular forms </a:t>
            </a:r>
            <a:r>
              <a:rPr lang="en">
                <a:solidFill>
                  <a:srgbClr val="CCCCCC"/>
                </a:solidFill>
              </a:rPr>
              <a:t>of chromatography: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Paper chromatography.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Thin-layer chromatography (TLC).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Chromatography has </a:t>
            </a:r>
            <a:r>
              <a:rPr lang="en" b="1">
                <a:solidFill>
                  <a:srgbClr val="CCCCCC"/>
                </a:solidFill>
              </a:rPr>
              <a:t>2 phases</a:t>
            </a:r>
            <a:r>
              <a:rPr lang="en">
                <a:solidFill>
                  <a:srgbClr val="CCCCCC"/>
                </a:solidFill>
              </a:rPr>
              <a:t>: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Molecules move during the </a:t>
            </a:r>
            <a:r>
              <a:rPr lang="en" b="1">
                <a:solidFill>
                  <a:srgbClr val="CCCCCC"/>
                </a:solidFill>
              </a:rPr>
              <a:t>mobile phase</a:t>
            </a:r>
            <a:r>
              <a:rPr lang="en">
                <a:solidFill>
                  <a:srgbClr val="CCCCCC"/>
                </a:solidFill>
              </a:rPr>
              <a:t>. </a:t>
            </a:r>
            <a:endParaRPr>
              <a:solidFill>
                <a:srgbClr val="CCCCCC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■"/>
            </a:pPr>
            <a:r>
              <a:rPr lang="en">
                <a:solidFill>
                  <a:srgbClr val="CCCCCC"/>
                </a:solidFill>
              </a:rPr>
              <a:t>The mobile phase is usually a </a:t>
            </a:r>
            <a:r>
              <a:rPr lang="en" b="1">
                <a:solidFill>
                  <a:srgbClr val="CCCCCC"/>
                </a:solidFill>
              </a:rPr>
              <a:t>liquid-solvent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Molecules can’t move during the </a:t>
            </a:r>
            <a:r>
              <a:rPr lang="en" b="1">
                <a:solidFill>
                  <a:srgbClr val="CCCCCC"/>
                </a:solidFill>
              </a:rPr>
              <a:t>stationary phase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■"/>
            </a:pPr>
            <a:r>
              <a:rPr lang="en">
                <a:solidFill>
                  <a:srgbClr val="CCCCCC"/>
                </a:solidFill>
              </a:rPr>
              <a:t>In paper chromatography the stationary phase is a section of </a:t>
            </a:r>
            <a:r>
              <a:rPr lang="en" b="1">
                <a:solidFill>
                  <a:srgbClr val="CCCCCC"/>
                </a:solidFill>
              </a:rPr>
              <a:t>chromatography paper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■"/>
            </a:pPr>
            <a:r>
              <a:rPr lang="en">
                <a:solidFill>
                  <a:srgbClr val="CCCCCC"/>
                </a:solidFill>
              </a:rPr>
              <a:t>In TLC the stationary phase is a piece of </a:t>
            </a:r>
            <a:r>
              <a:rPr lang="en" b="1">
                <a:solidFill>
                  <a:srgbClr val="CCCCCC"/>
                </a:solidFill>
              </a:rPr>
              <a:t>plastic</a:t>
            </a:r>
            <a:r>
              <a:rPr lang="en">
                <a:solidFill>
                  <a:srgbClr val="CCCCCC"/>
                </a:solidFill>
              </a:rPr>
              <a:t>, </a:t>
            </a:r>
            <a:r>
              <a:rPr lang="en" b="1">
                <a:solidFill>
                  <a:srgbClr val="CCCCCC"/>
                </a:solidFill>
              </a:rPr>
              <a:t>glass </a:t>
            </a:r>
            <a:r>
              <a:rPr lang="en">
                <a:solidFill>
                  <a:srgbClr val="CCCCCC"/>
                </a:solidFill>
              </a:rPr>
              <a:t>or other </a:t>
            </a:r>
            <a:r>
              <a:rPr lang="en" b="1">
                <a:solidFill>
                  <a:srgbClr val="CCCCCC"/>
                </a:solidFill>
              </a:rPr>
              <a:t>solid substrate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83" name="Google Shape;183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35"/>
          <p:cNvPicPr preferRelativeResize="0"/>
          <p:nvPr/>
        </p:nvPicPr>
        <p:blipFill rotWithShape="1">
          <a:blip r:embed="rId3">
            <a:alphaModFix/>
          </a:blip>
          <a:srcRect l="13037" r="22830"/>
          <a:stretch/>
        </p:blipFill>
        <p:spPr>
          <a:xfrm>
            <a:off x="4202275" y="0"/>
            <a:ext cx="4941727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190" name="Google Shape;190;p35"/>
          <p:cNvSpPr txBox="1"/>
          <p:nvPr/>
        </p:nvSpPr>
        <p:spPr>
          <a:xfrm>
            <a:off x="819075" y="1994400"/>
            <a:ext cx="2586000" cy="11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6565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Paper chromatograms of 2 different dyes.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Due to their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differing solubilities 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in the same solvent, different dyes will move different distances.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91" name="Google Shape;191;p35"/>
          <p:cNvCxnSpPr/>
          <p:nvPr/>
        </p:nvCxnSpPr>
        <p:spPr>
          <a:xfrm>
            <a:off x="4202275" y="-2700"/>
            <a:ext cx="0" cy="51489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Investigating Leaf Pigments Using Chromatography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97" name="Google Shape;197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600"/>
              <a:buChar char="●"/>
            </a:pPr>
            <a:r>
              <a:rPr lang="en" sz="1600" dirty="0">
                <a:solidFill>
                  <a:srgbClr val="8E7CC3"/>
                </a:solidFill>
              </a:rPr>
              <a:t>Practical 7: Use of chromatography to investigate the pigments isolated from leaves of different plants.</a:t>
            </a:r>
            <a:endParaRPr sz="1600" dirty="0">
              <a:solidFill>
                <a:srgbClr val="8E7CC3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AutoNum type="arabicPeriod"/>
            </a:pPr>
            <a:r>
              <a:rPr lang="en" sz="1600" dirty="0">
                <a:solidFill>
                  <a:srgbClr val="CCCCCC"/>
                </a:solidFill>
              </a:rPr>
              <a:t>Draw a line in </a:t>
            </a:r>
            <a:r>
              <a:rPr lang="en" sz="1600" b="1" dirty="0">
                <a:solidFill>
                  <a:srgbClr val="CCCCCC"/>
                </a:solidFill>
              </a:rPr>
              <a:t>pencil </a:t>
            </a:r>
            <a:r>
              <a:rPr lang="en" sz="1600" dirty="0">
                <a:solidFill>
                  <a:srgbClr val="CCCCCC"/>
                </a:solidFill>
              </a:rPr>
              <a:t>about 1 cm above the bottom of the chromatography paper.</a:t>
            </a:r>
            <a:endParaRPr sz="1600" dirty="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AutoNum type="arabicPeriod"/>
            </a:pPr>
            <a:r>
              <a:rPr lang="en" sz="1600" dirty="0">
                <a:solidFill>
                  <a:srgbClr val="CCCCCC"/>
                </a:solidFill>
              </a:rPr>
              <a:t>Grind up a sample of leaf and add some </a:t>
            </a:r>
            <a:r>
              <a:rPr lang="en" sz="1600" b="1" dirty="0">
                <a:solidFill>
                  <a:srgbClr val="CCCCCC"/>
                </a:solidFill>
              </a:rPr>
              <a:t>acetone</a:t>
            </a:r>
            <a:r>
              <a:rPr lang="en" sz="1600" dirty="0">
                <a:solidFill>
                  <a:srgbClr val="CCCCCC"/>
                </a:solidFill>
              </a:rPr>
              <a:t>.</a:t>
            </a:r>
            <a:endParaRPr sz="1600" dirty="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AutoNum type="alphaLcPeriod"/>
            </a:pPr>
            <a:r>
              <a:rPr lang="en" sz="1200" dirty="0">
                <a:solidFill>
                  <a:srgbClr val="CCCCCC"/>
                </a:solidFill>
              </a:rPr>
              <a:t>This will release the pigment from the leaves.</a:t>
            </a:r>
            <a:endParaRPr sz="1200" dirty="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AutoNum type="arabicPeriod"/>
            </a:pPr>
            <a:r>
              <a:rPr lang="en" sz="1600" dirty="0">
                <a:solidFill>
                  <a:srgbClr val="CCCCCC"/>
                </a:solidFill>
              </a:rPr>
              <a:t>Use a </a:t>
            </a:r>
            <a:r>
              <a:rPr lang="en" sz="1600" b="1" dirty="0">
                <a:solidFill>
                  <a:srgbClr val="CCCCCC"/>
                </a:solidFill>
              </a:rPr>
              <a:t>pipette </a:t>
            </a:r>
            <a:r>
              <a:rPr lang="en" sz="1600" dirty="0">
                <a:solidFill>
                  <a:srgbClr val="CCCCCC"/>
                </a:solidFill>
              </a:rPr>
              <a:t>to transfer some of the pigment from a capillary tube onto the pencil line.</a:t>
            </a:r>
            <a:endParaRPr sz="1600" dirty="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AutoNum type="arabicPeriod"/>
            </a:pPr>
            <a:r>
              <a:rPr lang="en" sz="1600" dirty="0">
                <a:solidFill>
                  <a:srgbClr val="CCCCCC"/>
                </a:solidFill>
              </a:rPr>
              <a:t>Lower the paper into a beaker containing an </a:t>
            </a:r>
            <a:r>
              <a:rPr lang="en" sz="1600" b="1" dirty="0">
                <a:solidFill>
                  <a:srgbClr val="CCCCCC"/>
                </a:solidFill>
              </a:rPr>
              <a:t>alcoholic</a:t>
            </a:r>
            <a:r>
              <a:rPr lang="en" sz="1600" dirty="0">
                <a:solidFill>
                  <a:srgbClr val="CCCCCC"/>
                </a:solidFill>
              </a:rPr>
              <a:t> </a:t>
            </a:r>
            <a:r>
              <a:rPr lang="en" sz="1600" b="1" dirty="0">
                <a:solidFill>
                  <a:srgbClr val="CCCCCC"/>
                </a:solidFill>
              </a:rPr>
              <a:t>solvent</a:t>
            </a:r>
            <a:r>
              <a:rPr lang="en" sz="1600" dirty="0">
                <a:solidFill>
                  <a:srgbClr val="CCCCCC"/>
                </a:solidFill>
              </a:rPr>
              <a:t>.</a:t>
            </a:r>
            <a:r>
              <a:rPr lang="en" sz="1600" b="1" dirty="0">
                <a:solidFill>
                  <a:srgbClr val="CCCCCC"/>
                </a:solidFill>
              </a:rPr>
              <a:t> </a:t>
            </a:r>
            <a:endParaRPr sz="1600" b="1" dirty="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AutoNum type="alphaLcPeriod"/>
            </a:pPr>
            <a:r>
              <a:rPr lang="en" sz="1200" dirty="0">
                <a:solidFill>
                  <a:srgbClr val="CCCCCC"/>
                </a:solidFill>
              </a:rPr>
              <a:t>Ensure that the level of the liquid does not lie above the pencil line. </a:t>
            </a:r>
            <a:endParaRPr sz="1200" dirty="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AutoNum type="alphaLcPeriod"/>
            </a:pPr>
            <a:r>
              <a:rPr lang="en" sz="1200" dirty="0">
                <a:solidFill>
                  <a:srgbClr val="CCCCCC"/>
                </a:solidFill>
              </a:rPr>
              <a:t>Leave the paper until the solvent has run up the entire length of the paper.</a:t>
            </a:r>
            <a:endParaRPr sz="1200" dirty="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AutoNum type="arabicPeriod"/>
            </a:pPr>
            <a:r>
              <a:rPr lang="en" sz="1600" dirty="0">
                <a:solidFill>
                  <a:srgbClr val="CCCCCC"/>
                </a:solidFill>
              </a:rPr>
              <a:t>The pigment will separate out into different compounds.</a:t>
            </a:r>
            <a:endParaRPr sz="1600" dirty="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AutoNum type="alphaLcPeriod"/>
            </a:pPr>
            <a:r>
              <a:rPr lang="en" sz="1200" dirty="0">
                <a:solidFill>
                  <a:srgbClr val="CCCCCC"/>
                </a:solidFill>
              </a:rPr>
              <a:t>This will leave spots of color at different heights on the paper.</a:t>
            </a:r>
            <a:endParaRPr sz="1200" dirty="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AutoNum type="arabicPeriod"/>
            </a:pPr>
            <a:r>
              <a:rPr lang="en" sz="1600" dirty="0">
                <a:solidFill>
                  <a:srgbClr val="CCCCCC"/>
                </a:solidFill>
              </a:rPr>
              <a:t>Calculate the </a:t>
            </a:r>
            <a:r>
              <a:rPr lang="en" sz="1600" b="1" dirty="0">
                <a:solidFill>
                  <a:srgbClr val="CCCCCC"/>
                </a:solidFill>
              </a:rPr>
              <a:t>retardation factor</a:t>
            </a:r>
            <a:r>
              <a:rPr lang="en" sz="1600" dirty="0">
                <a:solidFill>
                  <a:srgbClr val="CCCCCC"/>
                </a:solidFill>
              </a:rPr>
              <a:t> (</a:t>
            </a:r>
            <a:r>
              <a:rPr lang="en" sz="1600" b="1" dirty="0">
                <a:solidFill>
                  <a:srgbClr val="CCCCCC"/>
                </a:solidFill>
              </a:rPr>
              <a:t>R</a:t>
            </a:r>
            <a:r>
              <a:rPr lang="en" sz="1600" b="1" baseline="-25000" dirty="0">
                <a:solidFill>
                  <a:srgbClr val="CCCCCC"/>
                </a:solidFill>
              </a:rPr>
              <a:t>f</a:t>
            </a:r>
            <a:r>
              <a:rPr lang="en" sz="1600" dirty="0">
                <a:solidFill>
                  <a:srgbClr val="CCCCCC"/>
                </a:solidFill>
              </a:rPr>
              <a:t>) for each spot.</a:t>
            </a:r>
            <a:endParaRPr sz="1600" dirty="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 u="sng" dirty="0">
                <a:solidFill>
                  <a:schemeClr val="hlink"/>
                </a:solidFill>
                <a:hlinkClick r:id="rId3"/>
              </a:rPr>
              <a:t>Chromatography practical video.</a:t>
            </a:r>
            <a:endParaRPr sz="1600" dirty="0">
              <a:solidFill>
                <a:srgbClr val="CCCCCC"/>
              </a:solidFill>
            </a:endParaRPr>
          </a:p>
        </p:txBody>
      </p:sp>
      <p:sp>
        <p:nvSpPr>
          <p:cNvPr id="198" name="Google Shape;198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7"/>
          <p:cNvPicPr preferRelativeResize="0"/>
          <p:nvPr/>
        </p:nvPicPr>
        <p:blipFill rotWithShape="1">
          <a:blip r:embed="rId3">
            <a:alphaModFix/>
          </a:blip>
          <a:srcRect l="28959" t="10472" r="6715" b="14615"/>
          <a:stretch/>
        </p:blipFill>
        <p:spPr>
          <a:xfrm>
            <a:off x="3262325" y="0"/>
            <a:ext cx="5881675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205" name="Google Shape;205;p37"/>
          <p:cNvSpPr txBox="1"/>
          <p:nvPr/>
        </p:nvSpPr>
        <p:spPr>
          <a:xfrm>
            <a:off x="519375" y="1678950"/>
            <a:ext cx="21678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Chlorophylls, carotenoids and anthocyanins are all examples of photosynthetic pigments found in the leaf. 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Each has a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different colour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that is easy to distinguish on a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chromatogram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06" name="Google Shape;206;p37"/>
          <p:cNvCxnSpPr/>
          <p:nvPr/>
        </p:nvCxnSpPr>
        <p:spPr>
          <a:xfrm>
            <a:off x="3262325" y="-2700"/>
            <a:ext cx="0" cy="5148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212" name="Google Shape;212;p38"/>
          <p:cNvSpPr/>
          <p:nvPr/>
        </p:nvSpPr>
        <p:spPr>
          <a:xfrm>
            <a:off x="6712825" y="5445950"/>
            <a:ext cx="138100" cy="126150"/>
          </a:xfrm>
          <a:custGeom>
            <a:avLst/>
            <a:gdLst/>
            <a:ahLst/>
            <a:cxnLst/>
            <a:rect l="l" t="t" r="r" b="b"/>
            <a:pathLst>
              <a:path w="5524" h="5046" extrusionOk="0">
                <a:moveTo>
                  <a:pt x="2762" y="1"/>
                </a:moveTo>
                <a:cubicBezTo>
                  <a:pt x="1233" y="1"/>
                  <a:pt x="0" y="1119"/>
                  <a:pt x="0" y="2511"/>
                </a:cubicBezTo>
                <a:cubicBezTo>
                  <a:pt x="0" y="3927"/>
                  <a:pt x="1233" y="5045"/>
                  <a:pt x="2762" y="5045"/>
                </a:cubicBezTo>
                <a:cubicBezTo>
                  <a:pt x="4291" y="5045"/>
                  <a:pt x="5524" y="3927"/>
                  <a:pt x="5524" y="2511"/>
                </a:cubicBezTo>
                <a:cubicBezTo>
                  <a:pt x="5524" y="1119"/>
                  <a:pt x="4291" y="1"/>
                  <a:pt x="276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3" name="Google Shape;213;p38"/>
          <p:cNvGrpSpPr/>
          <p:nvPr/>
        </p:nvGrpSpPr>
        <p:grpSpPr>
          <a:xfrm>
            <a:off x="957200" y="754165"/>
            <a:ext cx="2740080" cy="3635173"/>
            <a:chOff x="1740600" y="572150"/>
            <a:chExt cx="3425100" cy="4566800"/>
          </a:xfrm>
        </p:grpSpPr>
        <p:sp>
          <p:nvSpPr>
            <p:cNvPr id="214" name="Google Shape;214;p38"/>
            <p:cNvSpPr/>
            <p:nvPr/>
          </p:nvSpPr>
          <p:spPr>
            <a:xfrm>
              <a:off x="1822800" y="4323425"/>
              <a:ext cx="3262000" cy="815525"/>
            </a:xfrm>
            <a:custGeom>
              <a:avLst/>
              <a:gdLst/>
              <a:ahLst/>
              <a:cxnLst/>
              <a:rect l="l" t="t" r="r" b="b"/>
              <a:pathLst>
                <a:path w="130480" h="32621" extrusionOk="0">
                  <a:moveTo>
                    <a:pt x="0" y="0"/>
                  </a:moveTo>
                  <a:lnTo>
                    <a:pt x="0" y="13048"/>
                  </a:lnTo>
                  <a:lnTo>
                    <a:pt x="16284" y="32620"/>
                  </a:lnTo>
                  <a:lnTo>
                    <a:pt x="130479" y="32620"/>
                  </a:lnTo>
                  <a:lnTo>
                    <a:pt x="130479" y="19572"/>
                  </a:lnTo>
                  <a:lnTo>
                    <a:pt x="114143" y="0"/>
                  </a:lnTo>
                  <a:close/>
                </a:path>
              </a:pathLst>
            </a:custGeom>
            <a:solidFill>
              <a:srgbClr val="C8C4F6"/>
            </a:solidFill>
            <a:ln w="7825" cap="flat" cmpd="sng">
              <a:solidFill>
                <a:srgbClr val="2F23DD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8"/>
            <p:cNvSpPr/>
            <p:nvPr/>
          </p:nvSpPr>
          <p:spPr>
            <a:xfrm>
              <a:off x="1822800" y="654350"/>
              <a:ext cx="2853600" cy="3995300"/>
            </a:xfrm>
            <a:custGeom>
              <a:avLst/>
              <a:gdLst/>
              <a:ahLst/>
              <a:cxnLst/>
              <a:rect l="l" t="t" r="r" b="b"/>
              <a:pathLst>
                <a:path w="114144" h="159812" fill="none" extrusionOk="0">
                  <a:moveTo>
                    <a:pt x="114143" y="0"/>
                  </a:moveTo>
                  <a:lnTo>
                    <a:pt x="114143" y="159811"/>
                  </a:lnTo>
                  <a:lnTo>
                    <a:pt x="0" y="159811"/>
                  </a:lnTo>
                </a:path>
              </a:pathLst>
            </a:custGeom>
            <a:noFill/>
            <a:ln w="16950" cap="flat" cmpd="sng">
              <a:solidFill>
                <a:srgbClr val="FFFFFF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8"/>
            <p:cNvSpPr/>
            <p:nvPr/>
          </p:nvSpPr>
          <p:spPr>
            <a:xfrm>
              <a:off x="4676375" y="4649625"/>
              <a:ext cx="408425" cy="489325"/>
            </a:xfrm>
            <a:custGeom>
              <a:avLst/>
              <a:gdLst/>
              <a:ahLst/>
              <a:cxnLst/>
              <a:rect l="l" t="t" r="r" b="b"/>
              <a:pathLst>
                <a:path w="16337" h="19573" extrusionOk="0">
                  <a:moveTo>
                    <a:pt x="16336" y="19572"/>
                  </a:moveTo>
                  <a:lnTo>
                    <a:pt x="0" y="0"/>
                  </a:lnTo>
                </a:path>
              </a:pathLst>
            </a:custGeom>
            <a:solidFill>
              <a:srgbClr val="C8C4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8"/>
            <p:cNvSpPr/>
            <p:nvPr/>
          </p:nvSpPr>
          <p:spPr>
            <a:xfrm>
              <a:off x="4676375" y="4649625"/>
              <a:ext cx="408425" cy="489325"/>
            </a:xfrm>
            <a:custGeom>
              <a:avLst/>
              <a:gdLst/>
              <a:ahLst/>
              <a:cxnLst/>
              <a:rect l="l" t="t" r="r" b="b"/>
              <a:pathLst>
                <a:path w="16337" h="19573" fill="none" extrusionOk="0">
                  <a:moveTo>
                    <a:pt x="16336" y="19572"/>
                  </a:moveTo>
                  <a:lnTo>
                    <a:pt x="0" y="0"/>
                  </a:lnTo>
                </a:path>
              </a:pathLst>
            </a:custGeom>
            <a:noFill/>
            <a:ln w="16950" cap="flat" cmpd="sng">
              <a:solidFill>
                <a:srgbClr val="FFFFFF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8"/>
            <p:cNvSpPr/>
            <p:nvPr/>
          </p:nvSpPr>
          <p:spPr>
            <a:xfrm>
              <a:off x="2719175" y="2774625"/>
              <a:ext cx="1467925" cy="1794125"/>
            </a:xfrm>
            <a:custGeom>
              <a:avLst/>
              <a:gdLst/>
              <a:ahLst/>
              <a:cxnLst/>
              <a:rect l="l" t="t" r="r" b="b"/>
              <a:pathLst>
                <a:path w="58717" h="71765" extrusionOk="0">
                  <a:moveTo>
                    <a:pt x="1" y="1"/>
                  </a:moveTo>
                  <a:lnTo>
                    <a:pt x="1" y="71765"/>
                  </a:lnTo>
                  <a:lnTo>
                    <a:pt x="58716" y="71765"/>
                  </a:lnTo>
                  <a:lnTo>
                    <a:pt x="58716" y="1"/>
                  </a:lnTo>
                  <a:close/>
                </a:path>
              </a:pathLst>
            </a:custGeom>
            <a:solidFill>
              <a:srgbClr val="D8D4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8"/>
            <p:cNvSpPr/>
            <p:nvPr/>
          </p:nvSpPr>
          <p:spPr>
            <a:xfrm>
              <a:off x="2719175" y="1876925"/>
              <a:ext cx="1467925" cy="897725"/>
            </a:xfrm>
            <a:custGeom>
              <a:avLst/>
              <a:gdLst/>
              <a:ahLst/>
              <a:cxnLst/>
              <a:rect l="l" t="t" r="r" b="b"/>
              <a:pathLst>
                <a:path w="58717" h="35909" extrusionOk="0">
                  <a:moveTo>
                    <a:pt x="1" y="1"/>
                  </a:moveTo>
                  <a:lnTo>
                    <a:pt x="1" y="35909"/>
                  </a:lnTo>
                  <a:lnTo>
                    <a:pt x="58716" y="35909"/>
                  </a:lnTo>
                  <a:lnTo>
                    <a:pt x="58716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8"/>
            <p:cNvSpPr/>
            <p:nvPr/>
          </p:nvSpPr>
          <p:spPr>
            <a:xfrm>
              <a:off x="2719175" y="1876925"/>
              <a:ext cx="1467925" cy="897725"/>
            </a:xfrm>
            <a:custGeom>
              <a:avLst/>
              <a:gdLst/>
              <a:ahLst/>
              <a:cxnLst/>
              <a:rect l="l" t="t" r="r" b="b"/>
              <a:pathLst>
                <a:path w="58717" h="35909" fill="none" extrusionOk="0">
                  <a:moveTo>
                    <a:pt x="1" y="35909"/>
                  </a:moveTo>
                  <a:lnTo>
                    <a:pt x="1" y="1"/>
                  </a:lnTo>
                  <a:lnTo>
                    <a:pt x="58716" y="1"/>
                  </a:lnTo>
                  <a:lnTo>
                    <a:pt x="58716" y="35909"/>
                  </a:lnTo>
                </a:path>
              </a:pathLst>
            </a:custGeom>
            <a:noFill/>
            <a:ln w="16950" cap="flat" cmpd="sng">
              <a:solidFill>
                <a:srgbClr val="80808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8"/>
            <p:cNvSpPr/>
            <p:nvPr/>
          </p:nvSpPr>
          <p:spPr>
            <a:xfrm>
              <a:off x="2719175" y="4568725"/>
              <a:ext cx="1467925" cy="326225"/>
            </a:xfrm>
            <a:custGeom>
              <a:avLst/>
              <a:gdLst/>
              <a:ahLst/>
              <a:cxnLst/>
              <a:rect l="l" t="t" r="r" b="b"/>
              <a:pathLst>
                <a:path w="58717" h="13049" extrusionOk="0">
                  <a:moveTo>
                    <a:pt x="1" y="1"/>
                  </a:moveTo>
                  <a:lnTo>
                    <a:pt x="1" y="13048"/>
                  </a:lnTo>
                  <a:lnTo>
                    <a:pt x="58716" y="13048"/>
                  </a:lnTo>
                  <a:lnTo>
                    <a:pt x="58716" y="1"/>
                  </a:lnTo>
                  <a:close/>
                </a:path>
              </a:pathLst>
            </a:custGeom>
            <a:solidFill>
              <a:srgbClr val="ACA8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8"/>
            <p:cNvSpPr/>
            <p:nvPr/>
          </p:nvSpPr>
          <p:spPr>
            <a:xfrm>
              <a:off x="4187075" y="2774625"/>
              <a:ext cx="25" cy="2120325"/>
            </a:xfrm>
            <a:custGeom>
              <a:avLst/>
              <a:gdLst/>
              <a:ahLst/>
              <a:cxnLst/>
              <a:rect l="l" t="t" r="r" b="b"/>
              <a:pathLst>
                <a:path w="1" h="84813" fill="none" extrusionOk="0">
                  <a:moveTo>
                    <a:pt x="0" y="1"/>
                  </a:moveTo>
                  <a:lnTo>
                    <a:pt x="0" y="84812"/>
                  </a:lnTo>
                </a:path>
              </a:pathLst>
            </a:custGeom>
            <a:noFill/>
            <a:ln w="16950" cap="flat" cmpd="sng">
              <a:solidFill>
                <a:srgbClr val="5442BE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8"/>
            <p:cNvSpPr/>
            <p:nvPr/>
          </p:nvSpPr>
          <p:spPr>
            <a:xfrm>
              <a:off x="2719175" y="2774625"/>
              <a:ext cx="25" cy="2120325"/>
            </a:xfrm>
            <a:custGeom>
              <a:avLst/>
              <a:gdLst/>
              <a:ahLst/>
              <a:cxnLst/>
              <a:rect l="l" t="t" r="r" b="b"/>
              <a:pathLst>
                <a:path w="1" h="84813" fill="none" extrusionOk="0">
                  <a:moveTo>
                    <a:pt x="1" y="1"/>
                  </a:moveTo>
                  <a:lnTo>
                    <a:pt x="1" y="84812"/>
                  </a:lnTo>
                </a:path>
              </a:pathLst>
            </a:custGeom>
            <a:noFill/>
            <a:ln w="16950" cap="flat" cmpd="sng">
              <a:solidFill>
                <a:srgbClr val="5442BE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8"/>
            <p:cNvSpPr/>
            <p:nvPr/>
          </p:nvSpPr>
          <p:spPr>
            <a:xfrm>
              <a:off x="2858800" y="2949475"/>
              <a:ext cx="163125" cy="163125"/>
            </a:xfrm>
            <a:custGeom>
              <a:avLst/>
              <a:gdLst/>
              <a:ahLst/>
              <a:cxnLst/>
              <a:rect l="l" t="t" r="r" b="b"/>
              <a:pathLst>
                <a:path w="6525" h="6525" extrusionOk="0">
                  <a:moveTo>
                    <a:pt x="3236" y="1"/>
                  </a:moveTo>
                  <a:cubicBezTo>
                    <a:pt x="1462" y="1"/>
                    <a:pt x="0" y="1462"/>
                    <a:pt x="0" y="3236"/>
                  </a:cubicBezTo>
                  <a:cubicBezTo>
                    <a:pt x="0" y="5063"/>
                    <a:pt x="1462" y="6524"/>
                    <a:pt x="3236" y="6524"/>
                  </a:cubicBezTo>
                  <a:cubicBezTo>
                    <a:pt x="5063" y="6524"/>
                    <a:pt x="6524" y="5063"/>
                    <a:pt x="6524" y="3236"/>
                  </a:cubicBezTo>
                  <a:cubicBezTo>
                    <a:pt x="6524" y="1462"/>
                    <a:pt x="5063" y="1"/>
                    <a:pt x="3236" y="1"/>
                  </a:cubicBezTo>
                  <a:close/>
                </a:path>
              </a:pathLst>
            </a:custGeom>
            <a:solidFill>
              <a:srgbClr val="E0FC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8"/>
            <p:cNvSpPr/>
            <p:nvPr/>
          </p:nvSpPr>
          <p:spPr>
            <a:xfrm>
              <a:off x="3749975" y="2949475"/>
              <a:ext cx="163125" cy="163125"/>
            </a:xfrm>
            <a:custGeom>
              <a:avLst/>
              <a:gdLst/>
              <a:ahLst/>
              <a:cxnLst/>
              <a:rect l="l" t="t" r="r" b="b"/>
              <a:pathLst>
                <a:path w="6525" h="6525" extrusionOk="0">
                  <a:moveTo>
                    <a:pt x="3236" y="1"/>
                  </a:moveTo>
                  <a:cubicBezTo>
                    <a:pt x="1462" y="1"/>
                    <a:pt x="0" y="1462"/>
                    <a:pt x="0" y="3236"/>
                  </a:cubicBezTo>
                  <a:cubicBezTo>
                    <a:pt x="0" y="5063"/>
                    <a:pt x="1462" y="6524"/>
                    <a:pt x="3236" y="6524"/>
                  </a:cubicBezTo>
                  <a:cubicBezTo>
                    <a:pt x="5063" y="6524"/>
                    <a:pt x="6524" y="5063"/>
                    <a:pt x="6524" y="3236"/>
                  </a:cubicBezTo>
                  <a:cubicBezTo>
                    <a:pt x="6524" y="1462"/>
                    <a:pt x="5063" y="1"/>
                    <a:pt x="3236" y="1"/>
                  </a:cubicBezTo>
                  <a:close/>
                </a:path>
              </a:pathLst>
            </a:custGeom>
            <a:solidFill>
              <a:srgbClr val="E0FC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8"/>
            <p:cNvSpPr/>
            <p:nvPr/>
          </p:nvSpPr>
          <p:spPr>
            <a:xfrm>
              <a:off x="3248925" y="3108650"/>
              <a:ext cx="163125" cy="163125"/>
            </a:xfrm>
            <a:custGeom>
              <a:avLst/>
              <a:gdLst/>
              <a:ahLst/>
              <a:cxnLst/>
              <a:rect l="l" t="t" r="r" b="b"/>
              <a:pathLst>
                <a:path w="6525" h="6525" extrusionOk="0">
                  <a:moveTo>
                    <a:pt x="3236" y="1"/>
                  </a:moveTo>
                  <a:cubicBezTo>
                    <a:pt x="1462" y="1"/>
                    <a:pt x="1" y="1462"/>
                    <a:pt x="1" y="3237"/>
                  </a:cubicBezTo>
                  <a:cubicBezTo>
                    <a:pt x="1" y="5064"/>
                    <a:pt x="1462" y="6525"/>
                    <a:pt x="3236" y="6525"/>
                  </a:cubicBezTo>
                  <a:cubicBezTo>
                    <a:pt x="5063" y="6525"/>
                    <a:pt x="6525" y="5064"/>
                    <a:pt x="6525" y="3237"/>
                  </a:cubicBezTo>
                  <a:cubicBezTo>
                    <a:pt x="6525" y="1462"/>
                    <a:pt x="5063" y="1"/>
                    <a:pt x="3236" y="1"/>
                  </a:cubicBezTo>
                  <a:close/>
                </a:path>
              </a:pathLst>
            </a:custGeom>
            <a:solidFill>
              <a:srgbClr val="008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8"/>
            <p:cNvSpPr/>
            <p:nvPr/>
          </p:nvSpPr>
          <p:spPr>
            <a:xfrm>
              <a:off x="3759100" y="3108650"/>
              <a:ext cx="163125" cy="163125"/>
            </a:xfrm>
            <a:custGeom>
              <a:avLst/>
              <a:gdLst/>
              <a:ahLst/>
              <a:cxnLst/>
              <a:rect l="l" t="t" r="r" b="b"/>
              <a:pathLst>
                <a:path w="6525" h="6525" extrusionOk="0">
                  <a:moveTo>
                    <a:pt x="3289" y="1"/>
                  </a:moveTo>
                  <a:cubicBezTo>
                    <a:pt x="1462" y="1"/>
                    <a:pt x="1" y="1462"/>
                    <a:pt x="1" y="3237"/>
                  </a:cubicBezTo>
                  <a:cubicBezTo>
                    <a:pt x="1" y="5064"/>
                    <a:pt x="1462" y="6525"/>
                    <a:pt x="3289" y="6525"/>
                  </a:cubicBezTo>
                  <a:cubicBezTo>
                    <a:pt x="5063" y="6525"/>
                    <a:pt x="6524" y="5064"/>
                    <a:pt x="6524" y="3237"/>
                  </a:cubicBezTo>
                  <a:cubicBezTo>
                    <a:pt x="6524" y="1462"/>
                    <a:pt x="5063" y="1"/>
                    <a:pt x="3289" y="1"/>
                  </a:cubicBezTo>
                  <a:close/>
                </a:path>
              </a:pathLst>
            </a:custGeom>
            <a:solidFill>
              <a:srgbClr val="008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8"/>
            <p:cNvSpPr/>
            <p:nvPr/>
          </p:nvSpPr>
          <p:spPr>
            <a:xfrm>
              <a:off x="2865325" y="3549675"/>
              <a:ext cx="163125" cy="163125"/>
            </a:xfrm>
            <a:custGeom>
              <a:avLst/>
              <a:gdLst/>
              <a:ahLst/>
              <a:cxnLst/>
              <a:rect l="l" t="t" r="r" b="b"/>
              <a:pathLst>
                <a:path w="6525" h="6525" extrusionOk="0">
                  <a:moveTo>
                    <a:pt x="3236" y="1"/>
                  </a:moveTo>
                  <a:cubicBezTo>
                    <a:pt x="1462" y="1"/>
                    <a:pt x="0" y="1462"/>
                    <a:pt x="0" y="3289"/>
                  </a:cubicBezTo>
                  <a:cubicBezTo>
                    <a:pt x="0" y="5063"/>
                    <a:pt x="1462" y="6525"/>
                    <a:pt x="3236" y="6525"/>
                  </a:cubicBezTo>
                  <a:cubicBezTo>
                    <a:pt x="5063" y="6525"/>
                    <a:pt x="6524" y="5063"/>
                    <a:pt x="6524" y="3289"/>
                  </a:cubicBezTo>
                  <a:cubicBezTo>
                    <a:pt x="6524" y="1462"/>
                    <a:pt x="5063" y="1"/>
                    <a:pt x="3236" y="1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8"/>
            <p:cNvSpPr/>
            <p:nvPr/>
          </p:nvSpPr>
          <p:spPr>
            <a:xfrm>
              <a:off x="3755175" y="3548375"/>
              <a:ext cx="163125" cy="163125"/>
            </a:xfrm>
            <a:custGeom>
              <a:avLst/>
              <a:gdLst/>
              <a:ahLst/>
              <a:cxnLst/>
              <a:rect l="l" t="t" r="r" b="b"/>
              <a:pathLst>
                <a:path w="6525" h="6525" extrusionOk="0">
                  <a:moveTo>
                    <a:pt x="3289" y="1"/>
                  </a:moveTo>
                  <a:cubicBezTo>
                    <a:pt x="1462" y="1"/>
                    <a:pt x="1" y="1462"/>
                    <a:pt x="1" y="3236"/>
                  </a:cubicBezTo>
                  <a:cubicBezTo>
                    <a:pt x="1" y="5063"/>
                    <a:pt x="1462" y="6525"/>
                    <a:pt x="3289" y="6525"/>
                  </a:cubicBezTo>
                  <a:cubicBezTo>
                    <a:pt x="5064" y="6525"/>
                    <a:pt x="6525" y="5063"/>
                    <a:pt x="6525" y="3236"/>
                  </a:cubicBezTo>
                  <a:cubicBezTo>
                    <a:pt x="6525" y="1462"/>
                    <a:pt x="5064" y="1"/>
                    <a:pt x="3289" y="1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8"/>
            <p:cNvSpPr/>
            <p:nvPr/>
          </p:nvSpPr>
          <p:spPr>
            <a:xfrm>
              <a:off x="2865325" y="3746700"/>
              <a:ext cx="163125" cy="163125"/>
            </a:xfrm>
            <a:custGeom>
              <a:avLst/>
              <a:gdLst/>
              <a:ahLst/>
              <a:cxnLst/>
              <a:rect l="l" t="t" r="r" b="b"/>
              <a:pathLst>
                <a:path w="6525" h="6525" extrusionOk="0">
                  <a:moveTo>
                    <a:pt x="3236" y="1"/>
                  </a:moveTo>
                  <a:cubicBezTo>
                    <a:pt x="1462" y="1"/>
                    <a:pt x="0" y="1462"/>
                    <a:pt x="0" y="3289"/>
                  </a:cubicBezTo>
                  <a:cubicBezTo>
                    <a:pt x="0" y="5063"/>
                    <a:pt x="1462" y="6525"/>
                    <a:pt x="3236" y="6525"/>
                  </a:cubicBezTo>
                  <a:cubicBezTo>
                    <a:pt x="5063" y="6525"/>
                    <a:pt x="6524" y="5063"/>
                    <a:pt x="6524" y="3289"/>
                  </a:cubicBezTo>
                  <a:cubicBezTo>
                    <a:pt x="6524" y="1462"/>
                    <a:pt x="5063" y="1"/>
                    <a:pt x="3236" y="1"/>
                  </a:cubicBezTo>
                  <a:close/>
                </a:path>
              </a:pathLst>
            </a:custGeom>
            <a:solidFill>
              <a:srgbClr val="F804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8"/>
            <p:cNvSpPr/>
            <p:nvPr/>
          </p:nvSpPr>
          <p:spPr>
            <a:xfrm>
              <a:off x="3250225" y="3746700"/>
              <a:ext cx="163125" cy="163125"/>
            </a:xfrm>
            <a:custGeom>
              <a:avLst/>
              <a:gdLst/>
              <a:ahLst/>
              <a:cxnLst/>
              <a:rect l="l" t="t" r="r" b="b"/>
              <a:pathLst>
                <a:path w="6525" h="6525" extrusionOk="0">
                  <a:moveTo>
                    <a:pt x="3237" y="1"/>
                  </a:moveTo>
                  <a:cubicBezTo>
                    <a:pt x="1462" y="1"/>
                    <a:pt x="1" y="1462"/>
                    <a:pt x="1" y="3289"/>
                  </a:cubicBezTo>
                  <a:cubicBezTo>
                    <a:pt x="1" y="5063"/>
                    <a:pt x="1462" y="6525"/>
                    <a:pt x="3237" y="6525"/>
                  </a:cubicBezTo>
                  <a:cubicBezTo>
                    <a:pt x="5063" y="6525"/>
                    <a:pt x="6525" y="5063"/>
                    <a:pt x="6525" y="3289"/>
                  </a:cubicBezTo>
                  <a:cubicBezTo>
                    <a:pt x="6525" y="1462"/>
                    <a:pt x="5063" y="1"/>
                    <a:pt x="3237" y="1"/>
                  </a:cubicBezTo>
                  <a:close/>
                </a:path>
              </a:pathLst>
            </a:custGeom>
            <a:solidFill>
              <a:srgbClr val="F804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8"/>
            <p:cNvSpPr/>
            <p:nvPr/>
          </p:nvSpPr>
          <p:spPr>
            <a:xfrm>
              <a:off x="2864025" y="4042900"/>
              <a:ext cx="163125" cy="163125"/>
            </a:xfrm>
            <a:custGeom>
              <a:avLst/>
              <a:gdLst/>
              <a:ahLst/>
              <a:cxnLst/>
              <a:rect l="l" t="t" r="r" b="b"/>
              <a:pathLst>
                <a:path w="6525" h="6525" extrusionOk="0">
                  <a:moveTo>
                    <a:pt x="3236" y="0"/>
                  </a:moveTo>
                  <a:cubicBezTo>
                    <a:pt x="1461" y="0"/>
                    <a:pt x="0" y="1462"/>
                    <a:pt x="0" y="3288"/>
                  </a:cubicBezTo>
                  <a:cubicBezTo>
                    <a:pt x="0" y="5063"/>
                    <a:pt x="1461" y="6524"/>
                    <a:pt x="3236" y="6524"/>
                  </a:cubicBezTo>
                  <a:cubicBezTo>
                    <a:pt x="5063" y="6524"/>
                    <a:pt x="6524" y="5063"/>
                    <a:pt x="6524" y="3288"/>
                  </a:cubicBezTo>
                  <a:cubicBezTo>
                    <a:pt x="6524" y="1462"/>
                    <a:pt x="5063" y="0"/>
                    <a:pt x="3236" y="0"/>
                  </a:cubicBezTo>
                  <a:close/>
                </a:path>
              </a:pathLst>
            </a:custGeom>
            <a:solidFill>
              <a:srgbClr val="F80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8"/>
            <p:cNvSpPr/>
            <p:nvPr/>
          </p:nvSpPr>
          <p:spPr>
            <a:xfrm>
              <a:off x="3254150" y="4049425"/>
              <a:ext cx="163125" cy="163125"/>
            </a:xfrm>
            <a:custGeom>
              <a:avLst/>
              <a:gdLst/>
              <a:ahLst/>
              <a:cxnLst/>
              <a:rect l="l" t="t" r="r" b="b"/>
              <a:pathLst>
                <a:path w="6525" h="6525" extrusionOk="0">
                  <a:moveTo>
                    <a:pt x="3236" y="0"/>
                  </a:moveTo>
                  <a:cubicBezTo>
                    <a:pt x="1462" y="0"/>
                    <a:pt x="0" y="1462"/>
                    <a:pt x="0" y="3236"/>
                  </a:cubicBezTo>
                  <a:cubicBezTo>
                    <a:pt x="0" y="5063"/>
                    <a:pt x="1462" y="6524"/>
                    <a:pt x="3236" y="6524"/>
                  </a:cubicBezTo>
                  <a:cubicBezTo>
                    <a:pt x="5063" y="6524"/>
                    <a:pt x="6524" y="5063"/>
                    <a:pt x="6524" y="3236"/>
                  </a:cubicBezTo>
                  <a:cubicBezTo>
                    <a:pt x="6524" y="1462"/>
                    <a:pt x="5063" y="0"/>
                    <a:pt x="3236" y="0"/>
                  </a:cubicBezTo>
                  <a:close/>
                </a:path>
              </a:pathLst>
            </a:custGeom>
            <a:solidFill>
              <a:srgbClr val="F80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8"/>
            <p:cNvSpPr/>
            <p:nvPr/>
          </p:nvSpPr>
          <p:spPr>
            <a:xfrm>
              <a:off x="2031550" y="1587275"/>
              <a:ext cx="2849700" cy="331450"/>
            </a:xfrm>
            <a:custGeom>
              <a:avLst/>
              <a:gdLst/>
              <a:ahLst/>
              <a:cxnLst/>
              <a:rect l="l" t="t" r="r" b="b"/>
              <a:pathLst>
                <a:path w="113988" h="13258" extrusionOk="0">
                  <a:moveTo>
                    <a:pt x="113987" y="0"/>
                  </a:moveTo>
                  <a:lnTo>
                    <a:pt x="113987" y="13048"/>
                  </a:lnTo>
                  <a:lnTo>
                    <a:pt x="1" y="13257"/>
                  </a:lnTo>
                  <a:lnTo>
                    <a:pt x="1" y="209"/>
                  </a:lnTo>
                  <a:close/>
                </a:path>
              </a:pathLst>
            </a:custGeom>
            <a:solidFill>
              <a:srgbClr val="DFDFDF"/>
            </a:solidFill>
            <a:ln w="16950" cap="flat" cmpd="sng">
              <a:solidFill>
                <a:srgbClr val="80808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8"/>
            <p:cNvSpPr/>
            <p:nvPr/>
          </p:nvSpPr>
          <p:spPr>
            <a:xfrm>
              <a:off x="1950650" y="1592500"/>
              <a:ext cx="163125" cy="326225"/>
            </a:xfrm>
            <a:custGeom>
              <a:avLst/>
              <a:gdLst/>
              <a:ahLst/>
              <a:cxnLst/>
              <a:rect l="l" t="t" r="r" b="b"/>
              <a:pathLst>
                <a:path w="6525" h="13049" extrusionOk="0">
                  <a:moveTo>
                    <a:pt x="3237" y="0"/>
                  </a:moveTo>
                  <a:cubicBezTo>
                    <a:pt x="1462" y="0"/>
                    <a:pt x="1" y="2923"/>
                    <a:pt x="1" y="6524"/>
                  </a:cubicBezTo>
                  <a:cubicBezTo>
                    <a:pt x="1" y="10125"/>
                    <a:pt x="1462" y="13048"/>
                    <a:pt x="3237" y="13048"/>
                  </a:cubicBezTo>
                  <a:cubicBezTo>
                    <a:pt x="5064" y="13048"/>
                    <a:pt x="6525" y="10125"/>
                    <a:pt x="6525" y="6524"/>
                  </a:cubicBezTo>
                  <a:cubicBezTo>
                    <a:pt x="6525" y="2923"/>
                    <a:pt x="5064" y="0"/>
                    <a:pt x="3237" y="0"/>
                  </a:cubicBezTo>
                  <a:close/>
                </a:path>
              </a:pathLst>
            </a:custGeom>
            <a:solidFill>
              <a:srgbClr val="F5FAFA"/>
            </a:solidFill>
            <a:ln w="16950" cap="flat" cmpd="sng">
              <a:solidFill>
                <a:srgbClr val="80808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8"/>
            <p:cNvSpPr/>
            <p:nvPr/>
          </p:nvSpPr>
          <p:spPr>
            <a:xfrm>
              <a:off x="4862950" y="1578125"/>
              <a:ext cx="104400" cy="345800"/>
            </a:xfrm>
            <a:custGeom>
              <a:avLst/>
              <a:gdLst/>
              <a:ahLst/>
              <a:cxnLst/>
              <a:rect l="l" t="t" r="r" b="b"/>
              <a:pathLst>
                <a:path w="4176" h="13832" extrusionOk="0">
                  <a:moveTo>
                    <a:pt x="1" y="523"/>
                  </a:moveTo>
                  <a:cubicBezTo>
                    <a:pt x="1305" y="1"/>
                    <a:pt x="2662" y="1045"/>
                    <a:pt x="3393" y="3237"/>
                  </a:cubicBezTo>
                  <a:cubicBezTo>
                    <a:pt x="4176" y="5429"/>
                    <a:pt x="4176" y="8299"/>
                    <a:pt x="3445" y="10492"/>
                  </a:cubicBezTo>
                  <a:cubicBezTo>
                    <a:pt x="2715" y="12736"/>
                    <a:pt x="1358" y="13832"/>
                    <a:pt x="105" y="13310"/>
                  </a:cubicBezTo>
                  <a:lnTo>
                    <a:pt x="731" y="6890"/>
                  </a:lnTo>
                  <a:close/>
                </a:path>
              </a:pathLst>
            </a:custGeom>
            <a:solidFill>
              <a:srgbClr val="DFDFDF"/>
            </a:solidFill>
            <a:ln w="16950" cap="flat" cmpd="sng">
              <a:solidFill>
                <a:srgbClr val="80808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8"/>
            <p:cNvSpPr/>
            <p:nvPr/>
          </p:nvSpPr>
          <p:spPr>
            <a:xfrm>
              <a:off x="3209775" y="987975"/>
              <a:ext cx="418875" cy="628025"/>
            </a:xfrm>
            <a:custGeom>
              <a:avLst/>
              <a:gdLst/>
              <a:ahLst/>
              <a:cxnLst/>
              <a:rect l="l" t="t" r="r" b="b"/>
              <a:pathLst>
                <a:path w="16755" h="25121" extrusionOk="0">
                  <a:moveTo>
                    <a:pt x="8147" y="5416"/>
                  </a:moveTo>
                  <a:cubicBezTo>
                    <a:pt x="9799" y="5416"/>
                    <a:pt x="11293" y="7638"/>
                    <a:pt x="11587" y="9306"/>
                  </a:cubicBezTo>
                  <a:cubicBezTo>
                    <a:pt x="11953" y="11133"/>
                    <a:pt x="11274" y="14212"/>
                    <a:pt x="9448" y="14526"/>
                  </a:cubicBezTo>
                  <a:cubicBezTo>
                    <a:pt x="9345" y="14543"/>
                    <a:pt x="9244" y="14551"/>
                    <a:pt x="9143" y="14551"/>
                  </a:cubicBezTo>
                  <a:cubicBezTo>
                    <a:pt x="7402" y="14551"/>
                    <a:pt x="5986" y="12077"/>
                    <a:pt x="5690" y="10350"/>
                  </a:cubicBezTo>
                  <a:cubicBezTo>
                    <a:pt x="5377" y="8576"/>
                    <a:pt x="6055" y="5757"/>
                    <a:pt x="7830" y="5444"/>
                  </a:cubicBezTo>
                  <a:cubicBezTo>
                    <a:pt x="7936" y="5425"/>
                    <a:pt x="8042" y="5416"/>
                    <a:pt x="8147" y="5416"/>
                  </a:cubicBezTo>
                  <a:close/>
                  <a:moveTo>
                    <a:pt x="7844" y="0"/>
                  </a:moveTo>
                  <a:cubicBezTo>
                    <a:pt x="7532" y="0"/>
                    <a:pt x="7214" y="23"/>
                    <a:pt x="6890" y="68"/>
                  </a:cubicBezTo>
                  <a:cubicBezTo>
                    <a:pt x="2402" y="695"/>
                    <a:pt x="1" y="5810"/>
                    <a:pt x="940" y="11185"/>
                  </a:cubicBezTo>
                  <a:cubicBezTo>
                    <a:pt x="1880" y="16561"/>
                    <a:pt x="5794" y="18701"/>
                    <a:pt x="5794" y="18701"/>
                  </a:cubicBezTo>
                  <a:lnTo>
                    <a:pt x="6786" y="25121"/>
                  </a:lnTo>
                  <a:lnTo>
                    <a:pt x="14354" y="24024"/>
                  </a:lnTo>
                  <a:lnTo>
                    <a:pt x="13205" y="17396"/>
                  </a:lnTo>
                  <a:cubicBezTo>
                    <a:pt x="13205" y="17396"/>
                    <a:pt x="16754" y="14004"/>
                    <a:pt x="15658" y="8628"/>
                  </a:cubicBezTo>
                  <a:cubicBezTo>
                    <a:pt x="14691" y="3597"/>
                    <a:pt x="11795" y="0"/>
                    <a:pt x="7844" y="0"/>
                  </a:cubicBezTo>
                  <a:close/>
                </a:path>
              </a:pathLst>
            </a:custGeom>
            <a:solidFill>
              <a:srgbClr val="8B8B8B"/>
            </a:solidFill>
            <a:ln w="16950" cap="flat" cmpd="sng">
              <a:solidFill>
                <a:srgbClr val="40404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8"/>
            <p:cNvSpPr/>
            <p:nvPr/>
          </p:nvSpPr>
          <p:spPr>
            <a:xfrm>
              <a:off x="3064950" y="979225"/>
              <a:ext cx="857275" cy="1069975"/>
            </a:xfrm>
            <a:custGeom>
              <a:avLst/>
              <a:gdLst/>
              <a:ahLst/>
              <a:cxnLst/>
              <a:rect l="l" t="t" r="r" b="b"/>
              <a:pathLst>
                <a:path w="34291" h="42799" extrusionOk="0">
                  <a:moveTo>
                    <a:pt x="19990" y="15345"/>
                  </a:moveTo>
                  <a:cubicBezTo>
                    <a:pt x="21817" y="15711"/>
                    <a:pt x="23487" y="13049"/>
                    <a:pt x="23800" y="11222"/>
                  </a:cubicBezTo>
                  <a:cubicBezTo>
                    <a:pt x="24113" y="9395"/>
                    <a:pt x="23330" y="6577"/>
                    <a:pt x="21608" y="6264"/>
                  </a:cubicBezTo>
                  <a:cubicBezTo>
                    <a:pt x="19833" y="6003"/>
                    <a:pt x="18215" y="8352"/>
                    <a:pt x="17902" y="10178"/>
                  </a:cubicBezTo>
                  <a:cubicBezTo>
                    <a:pt x="17537" y="11953"/>
                    <a:pt x="18163" y="15032"/>
                    <a:pt x="19990" y="15345"/>
                  </a:cubicBezTo>
                  <a:close/>
                  <a:moveTo>
                    <a:pt x="32203" y="24270"/>
                  </a:moveTo>
                  <a:cubicBezTo>
                    <a:pt x="34290" y="24322"/>
                    <a:pt x="34134" y="37370"/>
                    <a:pt x="32203" y="37214"/>
                  </a:cubicBezTo>
                  <a:lnTo>
                    <a:pt x="32203" y="42798"/>
                  </a:lnTo>
                  <a:lnTo>
                    <a:pt x="157" y="42798"/>
                  </a:lnTo>
                  <a:lnTo>
                    <a:pt x="1" y="36118"/>
                  </a:lnTo>
                  <a:cubicBezTo>
                    <a:pt x="2401" y="36065"/>
                    <a:pt x="2140" y="24374"/>
                    <a:pt x="1" y="24374"/>
                  </a:cubicBezTo>
                  <a:lnTo>
                    <a:pt x="13884" y="24374"/>
                  </a:lnTo>
                  <a:lnTo>
                    <a:pt x="15136" y="18059"/>
                  </a:lnTo>
                  <a:cubicBezTo>
                    <a:pt x="15136" y="18059"/>
                    <a:pt x="12213" y="14719"/>
                    <a:pt x="13153" y="9343"/>
                  </a:cubicBezTo>
                  <a:cubicBezTo>
                    <a:pt x="14092" y="3968"/>
                    <a:pt x="18111" y="1"/>
                    <a:pt x="22547" y="888"/>
                  </a:cubicBezTo>
                  <a:cubicBezTo>
                    <a:pt x="26931" y="1828"/>
                    <a:pt x="28706" y="6473"/>
                    <a:pt x="27871" y="11953"/>
                  </a:cubicBezTo>
                  <a:cubicBezTo>
                    <a:pt x="27036" y="17381"/>
                    <a:pt x="22547" y="19364"/>
                    <a:pt x="22547" y="19364"/>
                  </a:cubicBezTo>
                  <a:lnTo>
                    <a:pt x="21451" y="24374"/>
                  </a:lnTo>
                  <a:close/>
                </a:path>
              </a:pathLst>
            </a:custGeom>
            <a:solidFill>
              <a:srgbClr val="808080"/>
            </a:solidFill>
            <a:ln w="16950" cap="flat" cmpd="sng">
              <a:solidFill>
                <a:srgbClr val="40404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8"/>
            <p:cNvSpPr/>
            <p:nvPr/>
          </p:nvSpPr>
          <p:spPr>
            <a:xfrm>
              <a:off x="1822800" y="4323425"/>
              <a:ext cx="3262000" cy="489325"/>
            </a:xfrm>
            <a:custGeom>
              <a:avLst/>
              <a:gdLst/>
              <a:ahLst/>
              <a:cxnLst/>
              <a:rect l="l" t="t" r="r" b="b"/>
              <a:pathLst>
                <a:path w="130480" h="19573" fill="none" extrusionOk="0">
                  <a:moveTo>
                    <a:pt x="0" y="0"/>
                  </a:moveTo>
                  <a:lnTo>
                    <a:pt x="16284" y="19572"/>
                  </a:lnTo>
                  <a:lnTo>
                    <a:pt x="130479" y="19572"/>
                  </a:lnTo>
                </a:path>
              </a:pathLst>
            </a:custGeom>
            <a:noFill/>
            <a:ln w="7825" cap="flat" cmpd="sng">
              <a:solidFill>
                <a:srgbClr val="2F23DD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8"/>
            <p:cNvSpPr/>
            <p:nvPr/>
          </p:nvSpPr>
          <p:spPr>
            <a:xfrm>
              <a:off x="1822800" y="898350"/>
              <a:ext cx="3262000" cy="4240600"/>
            </a:xfrm>
            <a:custGeom>
              <a:avLst/>
              <a:gdLst/>
              <a:ahLst/>
              <a:cxnLst/>
              <a:rect l="l" t="t" r="r" b="b"/>
              <a:pathLst>
                <a:path w="130480" h="169624" fill="none" extrusionOk="0">
                  <a:moveTo>
                    <a:pt x="0" y="0"/>
                  </a:moveTo>
                  <a:lnTo>
                    <a:pt x="0" y="150051"/>
                  </a:lnTo>
                  <a:lnTo>
                    <a:pt x="16284" y="169623"/>
                  </a:lnTo>
                  <a:lnTo>
                    <a:pt x="130479" y="169623"/>
                  </a:lnTo>
                  <a:lnTo>
                    <a:pt x="130479" y="16336"/>
                  </a:lnTo>
                </a:path>
              </a:pathLst>
            </a:custGeom>
            <a:noFill/>
            <a:ln w="16950" cap="flat" cmpd="sng">
              <a:solidFill>
                <a:srgbClr val="FFFFFF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8"/>
            <p:cNvSpPr/>
            <p:nvPr/>
          </p:nvSpPr>
          <p:spPr>
            <a:xfrm>
              <a:off x="2229875" y="1306750"/>
              <a:ext cx="25" cy="3832200"/>
            </a:xfrm>
            <a:custGeom>
              <a:avLst/>
              <a:gdLst/>
              <a:ahLst/>
              <a:cxnLst/>
              <a:rect l="l" t="t" r="r" b="b"/>
              <a:pathLst>
                <a:path w="1" h="153288" fill="none" extrusionOk="0">
                  <a:moveTo>
                    <a:pt x="1" y="0"/>
                  </a:moveTo>
                  <a:lnTo>
                    <a:pt x="1" y="153287"/>
                  </a:lnTo>
                </a:path>
              </a:pathLst>
            </a:custGeom>
            <a:noFill/>
            <a:ln w="16950" cap="flat" cmpd="sng">
              <a:solidFill>
                <a:srgbClr val="FFFFFF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8"/>
            <p:cNvSpPr/>
            <p:nvPr/>
          </p:nvSpPr>
          <p:spPr>
            <a:xfrm>
              <a:off x="1822800" y="654350"/>
              <a:ext cx="3262000" cy="652425"/>
            </a:xfrm>
            <a:custGeom>
              <a:avLst/>
              <a:gdLst/>
              <a:ahLst/>
              <a:cxnLst/>
              <a:rect l="l" t="t" r="r" b="b"/>
              <a:pathLst>
                <a:path w="130480" h="26097" fill="none" extrusionOk="0">
                  <a:moveTo>
                    <a:pt x="0" y="9760"/>
                  </a:moveTo>
                  <a:lnTo>
                    <a:pt x="0" y="0"/>
                  </a:lnTo>
                  <a:lnTo>
                    <a:pt x="114143" y="0"/>
                  </a:lnTo>
                  <a:lnTo>
                    <a:pt x="130479" y="19572"/>
                  </a:lnTo>
                  <a:lnTo>
                    <a:pt x="130479" y="26096"/>
                  </a:lnTo>
                </a:path>
              </a:pathLst>
            </a:custGeom>
            <a:noFill/>
            <a:ln w="16950" cap="flat" cmpd="sng">
              <a:solidFill>
                <a:srgbClr val="FFFFFF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8"/>
            <p:cNvSpPr/>
            <p:nvPr/>
          </p:nvSpPr>
          <p:spPr>
            <a:xfrm>
              <a:off x="1822800" y="654350"/>
              <a:ext cx="3262000" cy="489325"/>
            </a:xfrm>
            <a:custGeom>
              <a:avLst/>
              <a:gdLst/>
              <a:ahLst/>
              <a:cxnLst/>
              <a:rect l="l" t="t" r="r" b="b"/>
              <a:pathLst>
                <a:path w="130480" h="19573" fill="none" extrusionOk="0">
                  <a:moveTo>
                    <a:pt x="0" y="0"/>
                  </a:moveTo>
                  <a:lnTo>
                    <a:pt x="16284" y="19572"/>
                  </a:lnTo>
                  <a:lnTo>
                    <a:pt x="130479" y="19572"/>
                  </a:lnTo>
                </a:path>
              </a:pathLst>
            </a:custGeom>
            <a:noFill/>
            <a:ln w="16950" cap="flat" cmpd="sng">
              <a:solidFill>
                <a:srgbClr val="FFFFFF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8"/>
            <p:cNvSpPr/>
            <p:nvPr/>
          </p:nvSpPr>
          <p:spPr>
            <a:xfrm>
              <a:off x="2229875" y="1143650"/>
              <a:ext cx="25" cy="163125"/>
            </a:xfrm>
            <a:custGeom>
              <a:avLst/>
              <a:gdLst/>
              <a:ahLst/>
              <a:cxnLst/>
              <a:rect l="l" t="t" r="r" b="b"/>
              <a:pathLst>
                <a:path w="1" h="6525" fill="none" extrusionOk="0">
                  <a:moveTo>
                    <a:pt x="1" y="6524"/>
                  </a:moveTo>
                  <a:lnTo>
                    <a:pt x="1" y="0"/>
                  </a:lnTo>
                </a:path>
              </a:pathLst>
            </a:custGeom>
            <a:noFill/>
            <a:ln w="16950" cap="flat" cmpd="sng">
              <a:solidFill>
                <a:srgbClr val="FFFFFF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8"/>
            <p:cNvSpPr/>
            <p:nvPr/>
          </p:nvSpPr>
          <p:spPr>
            <a:xfrm>
              <a:off x="1740600" y="572150"/>
              <a:ext cx="3425100" cy="489325"/>
            </a:xfrm>
            <a:custGeom>
              <a:avLst/>
              <a:gdLst/>
              <a:ahLst/>
              <a:cxnLst/>
              <a:rect l="l" t="t" r="r" b="b"/>
              <a:pathLst>
                <a:path w="137004" h="19573" fill="none" extrusionOk="0">
                  <a:moveTo>
                    <a:pt x="0" y="0"/>
                  </a:moveTo>
                  <a:lnTo>
                    <a:pt x="120719" y="0"/>
                  </a:lnTo>
                  <a:lnTo>
                    <a:pt x="137003" y="19572"/>
                  </a:lnTo>
                  <a:lnTo>
                    <a:pt x="16336" y="19572"/>
                  </a:lnTo>
                  <a:close/>
                </a:path>
              </a:pathLst>
            </a:custGeom>
            <a:noFill/>
            <a:ln w="16950" cap="flat" cmpd="sng">
              <a:solidFill>
                <a:srgbClr val="FFFFFF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8"/>
            <p:cNvSpPr/>
            <p:nvPr/>
          </p:nvSpPr>
          <p:spPr>
            <a:xfrm>
              <a:off x="1740600" y="572150"/>
              <a:ext cx="3425100" cy="734625"/>
            </a:xfrm>
            <a:custGeom>
              <a:avLst/>
              <a:gdLst/>
              <a:ahLst/>
              <a:cxnLst/>
              <a:rect l="l" t="t" r="r" b="b"/>
              <a:pathLst>
                <a:path w="137004" h="29385" fill="none" extrusionOk="0">
                  <a:moveTo>
                    <a:pt x="0" y="0"/>
                  </a:moveTo>
                  <a:lnTo>
                    <a:pt x="0" y="9812"/>
                  </a:lnTo>
                  <a:lnTo>
                    <a:pt x="16336" y="29384"/>
                  </a:lnTo>
                  <a:lnTo>
                    <a:pt x="137003" y="29384"/>
                  </a:lnTo>
                  <a:lnTo>
                    <a:pt x="137003" y="19572"/>
                  </a:lnTo>
                </a:path>
              </a:pathLst>
            </a:custGeom>
            <a:noFill/>
            <a:ln w="16950" cap="flat" cmpd="sng">
              <a:solidFill>
                <a:srgbClr val="FFFFFF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8"/>
            <p:cNvSpPr/>
            <p:nvPr/>
          </p:nvSpPr>
          <p:spPr>
            <a:xfrm>
              <a:off x="2149000" y="1061450"/>
              <a:ext cx="25" cy="245325"/>
            </a:xfrm>
            <a:custGeom>
              <a:avLst/>
              <a:gdLst/>
              <a:ahLst/>
              <a:cxnLst/>
              <a:rect l="l" t="t" r="r" b="b"/>
              <a:pathLst>
                <a:path w="1" h="9813" fill="none" extrusionOk="0">
                  <a:moveTo>
                    <a:pt x="0" y="0"/>
                  </a:moveTo>
                  <a:lnTo>
                    <a:pt x="0" y="9812"/>
                  </a:lnTo>
                </a:path>
              </a:pathLst>
            </a:custGeom>
            <a:noFill/>
            <a:ln w="16950" cap="flat" cmpd="sng">
              <a:solidFill>
                <a:srgbClr val="FFFFFF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48" name="Google Shape;248;p38"/>
          <p:cNvCxnSpPr/>
          <p:nvPr/>
        </p:nvCxnSpPr>
        <p:spPr>
          <a:xfrm rot="10800000">
            <a:off x="1567966" y="2529463"/>
            <a:ext cx="0" cy="15816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49" name="Google Shape;249;p38"/>
          <p:cNvSpPr txBox="1"/>
          <p:nvPr/>
        </p:nvSpPr>
        <p:spPr>
          <a:xfrm>
            <a:off x="1339516" y="2225063"/>
            <a:ext cx="4569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10 CM</a:t>
            </a:r>
            <a:endParaRPr sz="7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250" name="Google Shape;250;p38"/>
          <p:cNvCxnSpPr/>
          <p:nvPr/>
        </p:nvCxnSpPr>
        <p:spPr>
          <a:xfrm rot="10800000">
            <a:off x="2639675" y="3298963"/>
            <a:ext cx="2700" cy="8121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51" name="Google Shape;251;p38"/>
          <p:cNvSpPr txBox="1"/>
          <p:nvPr/>
        </p:nvSpPr>
        <p:spPr>
          <a:xfrm>
            <a:off x="2412566" y="2816913"/>
            <a:ext cx="4569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9900"/>
                </a:solidFill>
                <a:latin typeface="Kalam"/>
                <a:ea typeface="Kalam"/>
                <a:cs typeface="Kalam"/>
                <a:sym typeface="Kalam"/>
              </a:rPr>
              <a:t>6 CM</a:t>
            </a:r>
            <a:endParaRPr sz="700">
              <a:solidFill>
                <a:srgbClr val="FF9900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grpSp>
        <p:nvGrpSpPr>
          <p:cNvPr id="252" name="Google Shape;252;p38"/>
          <p:cNvGrpSpPr/>
          <p:nvPr/>
        </p:nvGrpSpPr>
        <p:grpSpPr>
          <a:xfrm>
            <a:off x="4394675" y="1414725"/>
            <a:ext cx="4248325" cy="2314038"/>
            <a:chOff x="4477975" y="1156825"/>
            <a:chExt cx="4248325" cy="2314038"/>
          </a:xfrm>
        </p:grpSpPr>
        <p:sp>
          <p:nvSpPr>
            <p:cNvPr id="253" name="Google Shape;253;p38"/>
            <p:cNvSpPr txBox="1"/>
            <p:nvPr/>
          </p:nvSpPr>
          <p:spPr>
            <a:xfrm>
              <a:off x="4477975" y="2085463"/>
              <a:ext cx="4119300" cy="138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R</a:t>
              </a:r>
              <a:r>
                <a:rPr lang="en" sz="1300" baseline="-250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f</a:t>
              </a:r>
              <a:r>
                <a:rPr lang="en" sz="13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 values are calculated by comparing the </a:t>
              </a:r>
              <a:r>
                <a:rPr lang="en" sz="1300" b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distance travelled </a:t>
              </a:r>
              <a:r>
                <a:rPr lang="en" sz="13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by the </a:t>
              </a:r>
              <a:r>
                <a:rPr lang="en" sz="1300" b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solvent </a:t>
              </a:r>
              <a:r>
                <a:rPr lang="en" sz="13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with the </a:t>
              </a:r>
              <a:r>
                <a:rPr lang="en" sz="1300" b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distance </a:t>
              </a:r>
              <a:r>
                <a:rPr lang="en" sz="13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travelled by a particular </a:t>
              </a:r>
              <a:r>
                <a:rPr lang="en" sz="1300" b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solute</a:t>
              </a:r>
              <a:r>
                <a:rPr lang="en" sz="13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In this case the </a:t>
              </a:r>
              <a:r>
                <a:rPr lang="en" sz="1300" b="1">
                  <a:solidFill>
                    <a:srgbClr val="FF9900"/>
                  </a:solidFill>
                  <a:latin typeface="Cambria"/>
                  <a:ea typeface="Cambria"/>
                  <a:cs typeface="Cambria"/>
                  <a:sym typeface="Cambria"/>
                </a:rPr>
                <a:t>orange solute </a:t>
              </a:r>
              <a:r>
                <a:rPr lang="en" sz="13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has travelled </a:t>
              </a:r>
              <a:r>
                <a:rPr lang="en" sz="1300" b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6 cm</a:t>
              </a:r>
              <a:r>
                <a:rPr lang="en" sz="13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, relative to the </a:t>
              </a:r>
              <a:r>
                <a:rPr lang="en" sz="1300" b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10 cm</a:t>
              </a:r>
              <a:r>
                <a:rPr lang="en" sz="13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 of the solvent. </a:t>
              </a:r>
              <a:r>
                <a:rPr lang="en" sz="1300" b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R</a:t>
              </a:r>
              <a:r>
                <a:rPr lang="en" sz="1300" b="1" baseline="-250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f</a:t>
              </a:r>
              <a:r>
                <a:rPr lang="en" sz="13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 = 6/10 = </a:t>
              </a:r>
              <a:r>
                <a:rPr lang="en" sz="1300" b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0.6</a:t>
              </a:r>
              <a:r>
                <a:rPr lang="en" sz="13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grpSp>
          <p:nvGrpSpPr>
            <p:cNvPr id="254" name="Google Shape;254;p38"/>
            <p:cNvGrpSpPr/>
            <p:nvPr/>
          </p:nvGrpSpPr>
          <p:grpSpPr>
            <a:xfrm>
              <a:off x="4572000" y="1174725"/>
              <a:ext cx="1175605" cy="758310"/>
              <a:chOff x="332050" y="517125"/>
              <a:chExt cx="6997650" cy="4513750"/>
            </a:xfrm>
          </p:grpSpPr>
          <p:sp>
            <p:nvSpPr>
              <p:cNvPr id="255" name="Google Shape;255;p38"/>
              <p:cNvSpPr/>
              <p:nvPr/>
            </p:nvSpPr>
            <p:spPr>
              <a:xfrm>
                <a:off x="332050" y="1931250"/>
                <a:ext cx="1408925" cy="1429800"/>
              </a:xfrm>
              <a:custGeom>
                <a:avLst/>
                <a:gdLst/>
                <a:ahLst/>
                <a:cxnLst/>
                <a:rect l="l" t="t" r="r" b="b"/>
                <a:pathLst>
                  <a:path w="56357" h="57192" extrusionOk="0">
                    <a:moveTo>
                      <a:pt x="36110" y="2505"/>
                    </a:moveTo>
                    <a:cubicBezTo>
                      <a:pt x="43207" y="2505"/>
                      <a:pt x="48425" y="4592"/>
                      <a:pt x="48425" y="10854"/>
                    </a:cubicBezTo>
                    <a:cubicBezTo>
                      <a:pt x="48425" y="15029"/>
                      <a:pt x="46338" y="26926"/>
                      <a:pt x="29848" y="26926"/>
                    </a:cubicBezTo>
                    <a:lnTo>
                      <a:pt x="20873" y="26926"/>
                    </a:lnTo>
                    <a:lnTo>
                      <a:pt x="26091" y="5636"/>
                    </a:lnTo>
                    <a:cubicBezTo>
                      <a:pt x="26926" y="2505"/>
                      <a:pt x="27135" y="2505"/>
                      <a:pt x="30266" y="2505"/>
                    </a:cubicBezTo>
                    <a:close/>
                    <a:moveTo>
                      <a:pt x="15655" y="0"/>
                    </a:moveTo>
                    <a:cubicBezTo>
                      <a:pt x="13985" y="0"/>
                      <a:pt x="13359" y="0"/>
                      <a:pt x="13359" y="1670"/>
                    </a:cubicBezTo>
                    <a:cubicBezTo>
                      <a:pt x="13359" y="2505"/>
                      <a:pt x="13776" y="2505"/>
                      <a:pt x="15446" y="2505"/>
                    </a:cubicBezTo>
                    <a:cubicBezTo>
                      <a:pt x="20247" y="2505"/>
                      <a:pt x="20247" y="3131"/>
                      <a:pt x="20247" y="3966"/>
                    </a:cubicBezTo>
                    <a:cubicBezTo>
                      <a:pt x="20247" y="4175"/>
                      <a:pt x="20247" y="4592"/>
                      <a:pt x="20038" y="5845"/>
                    </a:cubicBezTo>
                    <a:lnTo>
                      <a:pt x="8975" y="49469"/>
                    </a:lnTo>
                    <a:cubicBezTo>
                      <a:pt x="8349" y="52391"/>
                      <a:pt x="8141" y="53226"/>
                      <a:pt x="2505" y="53226"/>
                    </a:cubicBezTo>
                    <a:cubicBezTo>
                      <a:pt x="626" y="53226"/>
                      <a:pt x="0" y="53226"/>
                      <a:pt x="0" y="54687"/>
                    </a:cubicBezTo>
                    <a:cubicBezTo>
                      <a:pt x="0" y="55522"/>
                      <a:pt x="1044" y="55522"/>
                      <a:pt x="1252" y="55522"/>
                    </a:cubicBezTo>
                    <a:cubicBezTo>
                      <a:pt x="2714" y="55522"/>
                      <a:pt x="4383" y="55313"/>
                      <a:pt x="5845" y="55313"/>
                    </a:cubicBezTo>
                    <a:lnTo>
                      <a:pt x="15446" y="55313"/>
                    </a:lnTo>
                    <a:cubicBezTo>
                      <a:pt x="16907" y="55313"/>
                      <a:pt x="18577" y="55522"/>
                      <a:pt x="20038" y="55522"/>
                    </a:cubicBezTo>
                    <a:cubicBezTo>
                      <a:pt x="20873" y="55522"/>
                      <a:pt x="21708" y="55522"/>
                      <a:pt x="21708" y="54061"/>
                    </a:cubicBezTo>
                    <a:cubicBezTo>
                      <a:pt x="21708" y="53226"/>
                      <a:pt x="20873" y="53226"/>
                      <a:pt x="19621" y="53226"/>
                    </a:cubicBezTo>
                    <a:cubicBezTo>
                      <a:pt x="14820" y="53226"/>
                      <a:pt x="14820" y="52600"/>
                      <a:pt x="14820" y="51765"/>
                    </a:cubicBezTo>
                    <a:cubicBezTo>
                      <a:pt x="14820" y="51765"/>
                      <a:pt x="14820" y="51139"/>
                      <a:pt x="15029" y="50512"/>
                    </a:cubicBezTo>
                    <a:lnTo>
                      <a:pt x="20456" y="28596"/>
                    </a:lnTo>
                    <a:lnTo>
                      <a:pt x="30057" y="28596"/>
                    </a:lnTo>
                    <a:cubicBezTo>
                      <a:pt x="37780" y="28596"/>
                      <a:pt x="39241" y="33397"/>
                      <a:pt x="39241" y="36110"/>
                    </a:cubicBezTo>
                    <a:cubicBezTo>
                      <a:pt x="39241" y="37363"/>
                      <a:pt x="38406" y="40494"/>
                      <a:pt x="37989" y="42581"/>
                    </a:cubicBezTo>
                    <a:cubicBezTo>
                      <a:pt x="36945" y="46338"/>
                      <a:pt x="36736" y="47382"/>
                      <a:pt x="36736" y="48843"/>
                    </a:cubicBezTo>
                    <a:cubicBezTo>
                      <a:pt x="36736" y="54687"/>
                      <a:pt x="41537" y="57192"/>
                      <a:pt x="46964" y="57192"/>
                    </a:cubicBezTo>
                    <a:cubicBezTo>
                      <a:pt x="53435" y="57192"/>
                      <a:pt x="56357" y="49260"/>
                      <a:pt x="56357" y="48008"/>
                    </a:cubicBezTo>
                    <a:cubicBezTo>
                      <a:pt x="56357" y="47590"/>
                      <a:pt x="55939" y="47382"/>
                      <a:pt x="55522" y="47382"/>
                    </a:cubicBezTo>
                    <a:cubicBezTo>
                      <a:pt x="54896" y="47382"/>
                      <a:pt x="54687" y="47799"/>
                      <a:pt x="54478" y="48425"/>
                    </a:cubicBezTo>
                    <a:cubicBezTo>
                      <a:pt x="52600" y="54270"/>
                      <a:pt x="49260" y="55731"/>
                      <a:pt x="47173" y="55731"/>
                    </a:cubicBezTo>
                    <a:cubicBezTo>
                      <a:pt x="45086" y="55731"/>
                      <a:pt x="43833" y="54687"/>
                      <a:pt x="43833" y="51139"/>
                    </a:cubicBezTo>
                    <a:cubicBezTo>
                      <a:pt x="43833" y="49051"/>
                      <a:pt x="44877" y="41746"/>
                      <a:pt x="44877" y="41328"/>
                    </a:cubicBezTo>
                    <a:cubicBezTo>
                      <a:pt x="45294" y="38406"/>
                      <a:pt x="45294" y="37989"/>
                      <a:pt x="45294" y="37363"/>
                    </a:cubicBezTo>
                    <a:cubicBezTo>
                      <a:pt x="45294" y="31518"/>
                      <a:pt x="40494" y="29013"/>
                      <a:pt x="37363" y="27970"/>
                    </a:cubicBezTo>
                    <a:cubicBezTo>
                      <a:pt x="47590" y="25674"/>
                      <a:pt x="55313" y="19203"/>
                      <a:pt x="55313" y="12315"/>
                    </a:cubicBezTo>
                    <a:cubicBezTo>
                      <a:pt x="55313" y="5845"/>
                      <a:pt x="49051" y="0"/>
                      <a:pt x="375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256" name="Google Shape;256;p38"/>
              <p:cNvSpPr/>
              <p:nvPr/>
            </p:nvSpPr>
            <p:spPr>
              <a:xfrm>
                <a:off x="1824450" y="2630475"/>
                <a:ext cx="699275" cy="1283700"/>
              </a:xfrm>
              <a:custGeom>
                <a:avLst/>
                <a:gdLst/>
                <a:ahLst/>
                <a:cxnLst/>
                <a:rect l="l" t="t" r="r" b="b"/>
                <a:pathLst>
                  <a:path w="27971" h="51348" extrusionOk="0">
                    <a:moveTo>
                      <a:pt x="22961" y="1"/>
                    </a:moveTo>
                    <a:cubicBezTo>
                      <a:pt x="20665" y="1"/>
                      <a:pt x="18160" y="1879"/>
                      <a:pt x="17116" y="4175"/>
                    </a:cubicBezTo>
                    <a:cubicBezTo>
                      <a:pt x="16073" y="6054"/>
                      <a:pt x="15447" y="8141"/>
                      <a:pt x="14194" y="15447"/>
                    </a:cubicBezTo>
                    <a:lnTo>
                      <a:pt x="10437" y="15447"/>
                    </a:lnTo>
                    <a:cubicBezTo>
                      <a:pt x="9393" y="15447"/>
                      <a:pt x="8767" y="15447"/>
                      <a:pt x="8767" y="16490"/>
                    </a:cubicBezTo>
                    <a:cubicBezTo>
                      <a:pt x="8767" y="17117"/>
                      <a:pt x="9185" y="17117"/>
                      <a:pt x="10228" y="17117"/>
                    </a:cubicBezTo>
                    <a:lnTo>
                      <a:pt x="13985" y="17117"/>
                    </a:lnTo>
                    <a:cubicBezTo>
                      <a:pt x="12942" y="22335"/>
                      <a:pt x="10646" y="35067"/>
                      <a:pt x="9185" y="41120"/>
                    </a:cubicBezTo>
                    <a:cubicBezTo>
                      <a:pt x="8350" y="46130"/>
                      <a:pt x="7515" y="50096"/>
                      <a:pt x="4593" y="50096"/>
                    </a:cubicBezTo>
                    <a:cubicBezTo>
                      <a:pt x="4384" y="50096"/>
                      <a:pt x="2923" y="50096"/>
                      <a:pt x="1879" y="49052"/>
                    </a:cubicBezTo>
                    <a:cubicBezTo>
                      <a:pt x="4801" y="48843"/>
                      <a:pt x="4801" y="46338"/>
                      <a:pt x="4801" y="46338"/>
                    </a:cubicBezTo>
                    <a:cubicBezTo>
                      <a:pt x="4801" y="45295"/>
                      <a:pt x="3758" y="44460"/>
                      <a:pt x="2714" y="44460"/>
                    </a:cubicBezTo>
                    <a:cubicBezTo>
                      <a:pt x="1670" y="44460"/>
                      <a:pt x="1" y="45504"/>
                      <a:pt x="1" y="47591"/>
                    </a:cubicBezTo>
                    <a:cubicBezTo>
                      <a:pt x="1" y="50096"/>
                      <a:pt x="2505" y="51348"/>
                      <a:pt x="4593" y="51348"/>
                    </a:cubicBezTo>
                    <a:cubicBezTo>
                      <a:pt x="10437" y="51348"/>
                      <a:pt x="12733" y="40912"/>
                      <a:pt x="13359" y="38198"/>
                    </a:cubicBezTo>
                    <a:cubicBezTo>
                      <a:pt x="14403" y="33815"/>
                      <a:pt x="17116" y="18786"/>
                      <a:pt x="17534" y="17117"/>
                    </a:cubicBezTo>
                    <a:lnTo>
                      <a:pt x="22335" y="17117"/>
                    </a:lnTo>
                    <a:cubicBezTo>
                      <a:pt x="23378" y="17117"/>
                      <a:pt x="23796" y="17117"/>
                      <a:pt x="23796" y="16073"/>
                    </a:cubicBezTo>
                    <a:cubicBezTo>
                      <a:pt x="23796" y="15447"/>
                      <a:pt x="23378" y="15447"/>
                      <a:pt x="22335" y="15447"/>
                    </a:cubicBezTo>
                    <a:lnTo>
                      <a:pt x="17743" y="15447"/>
                    </a:lnTo>
                    <a:cubicBezTo>
                      <a:pt x="18786" y="9602"/>
                      <a:pt x="19621" y="5636"/>
                      <a:pt x="20039" y="3758"/>
                    </a:cubicBezTo>
                    <a:cubicBezTo>
                      <a:pt x="20456" y="2506"/>
                      <a:pt x="21708" y="1253"/>
                      <a:pt x="23170" y="1253"/>
                    </a:cubicBezTo>
                    <a:cubicBezTo>
                      <a:pt x="24213" y="1253"/>
                      <a:pt x="25466" y="1671"/>
                      <a:pt x="26092" y="2297"/>
                    </a:cubicBezTo>
                    <a:cubicBezTo>
                      <a:pt x="23796" y="2506"/>
                      <a:pt x="23170" y="4175"/>
                      <a:pt x="23170" y="5010"/>
                    </a:cubicBezTo>
                    <a:cubicBezTo>
                      <a:pt x="23170" y="6263"/>
                      <a:pt x="24004" y="6889"/>
                      <a:pt x="25048" y="6889"/>
                    </a:cubicBezTo>
                    <a:cubicBezTo>
                      <a:pt x="26092" y="6889"/>
                      <a:pt x="27970" y="5845"/>
                      <a:pt x="27970" y="3758"/>
                    </a:cubicBezTo>
                    <a:cubicBezTo>
                      <a:pt x="27970" y="1462"/>
                      <a:pt x="25466" y="1"/>
                      <a:pt x="229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257" name="Google Shape;257;p38"/>
              <p:cNvSpPr/>
              <p:nvPr/>
            </p:nvSpPr>
            <p:spPr>
              <a:xfrm>
                <a:off x="3290775" y="2599175"/>
                <a:ext cx="1273275" cy="433125"/>
              </a:xfrm>
              <a:custGeom>
                <a:avLst/>
                <a:gdLst/>
                <a:ahLst/>
                <a:cxnLst/>
                <a:rect l="l" t="t" r="r" b="b"/>
                <a:pathLst>
                  <a:path w="50931" h="17325" extrusionOk="0">
                    <a:moveTo>
                      <a:pt x="2714" y="0"/>
                    </a:moveTo>
                    <a:cubicBezTo>
                      <a:pt x="1253" y="0"/>
                      <a:pt x="0" y="0"/>
                      <a:pt x="0" y="1462"/>
                    </a:cubicBezTo>
                    <a:cubicBezTo>
                      <a:pt x="0" y="2714"/>
                      <a:pt x="1044" y="2714"/>
                      <a:pt x="2296" y="2714"/>
                    </a:cubicBezTo>
                    <a:lnTo>
                      <a:pt x="48426" y="2714"/>
                    </a:lnTo>
                    <a:cubicBezTo>
                      <a:pt x="49678" y="2714"/>
                      <a:pt x="50930" y="2714"/>
                      <a:pt x="50930" y="1462"/>
                    </a:cubicBezTo>
                    <a:cubicBezTo>
                      <a:pt x="50930" y="0"/>
                      <a:pt x="49469" y="0"/>
                      <a:pt x="48008" y="0"/>
                    </a:cubicBezTo>
                    <a:close/>
                    <a:moveTo>
                      <a:pt x="2296" y="14403"/>
                    </a:moveTo>
                    <a:cubicBezTo>
                      <a:pt x="1044" y="14403"/>
                      <a:pt x="0" y="14403"/>
                      <a:pt x="0" y="15864"/>
                    </a:cubicBezTo>
                    <a:cubicBezTo>
                      <a:pt x="0" y="17325"/>
                      <a:pt x="1253" y="17325"/>
                      <a:pt x="2714" y="17325"/>
                    </a:cubicBezTo>
                    <a:lnTo>
                      <a:pt x="48008" y="17325"/>
                    </a:lnTo>
                    <a:cubicBezTo>
                      <a:pt x="49469" y="17325"/>
                      <a:pt x="50930" y="17325"/>
                      <a:pt x="50930" y="15864"/>
                    </a:cubicBezTo>
                    <a:cubicBezTo>
                      <a:pt x="50930" y="14403"/>
                      <a:pt x="49678" y="14403"/>
                      <a:pt x="48426" y="1440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258" name="Google Shape;258;p38"/>
              <p:cNvSpPr/>
              <p:nvPr/>
            </p:nvSpPr>
            <p:spPr>
              <a:xfrm>
                <a:off x="5482425" y="517125"/>
                <a:ext cx="1184575" cy="1471550"/>
              </a:xfrm>
              <a:custGeom>
                <a:avLst/>
                <a:gdLst/>
                <a:ahLst/>
                <a:cxnLst/>
                <a:rect l="l" t="t" r="r" b="b"/>
                <a:pathLst>
                  <a:path w="47383" h="58862" extrusionOk="0">
                    <a:moveTo>
                      <a:pt x="29849" y="0"/>
                    </a:moveTo>
                    <a:cubicBezTo>
                      <a:pt x="19621" y="0"/>
                      <a:pt x="10228" y="9393"/>
                      <a:pt x="10228" y="18577"/>
                    </a:cubicBezTo>
                    <a:cubicBezTo>
                      <a:pt x="10228" y="24630"/>
                      <a:pt x="13985" y="28178"/>
                      <a:pt x="17951" y="29639"/>
                    </a:cubicBezTo>
                    <a:cubicBezTo>
                      <a:pt x="18786" y="30057"/>
                      <a:pt x="23587" y="31309"/>
                      <a:pt x="26092" y="31935"/>
                    </a:cubicBezTo>
                    <a:cubicBezTo>
                      <a:pt x="30266" y="32979"/>
                      <a:pt x="31310" y="33396"/>
                      <a:pt x="32980" y="35066"/>
                    </a:cubicBezTo>
                    <a:cubicBezTo>
                      <a:pt x="33189" y="35484"/>
                      <a:pt x="34858" y="37362"/>
                      <a:pt x="34858" y="41119"/>
                    </a:cubicBezTo>
                    <a:cubicBezTo>
                      <a:pt x="34858" y="48634"/>
                      <a:pt x="27970" y="56565"/>
                      <a:pt x="19830" y="56565"/>
                    </a:cubicBezTo>
                    <a:cubicBezTo>
                      <a:pt x="13151" y="56565"/>
                      <a:pt x="5636" y="53643"/>
                      <a:pt x="5636" y="44668"/>
                    </a:cubicBezTo>
                    <a:cubicBezTo>
                      <a:pt x="5636" y="42998"/>
                      <a:pt x="6054" y="41119"/>
                      <a:pt x="6263" y="40285"/>
                    </a:cubicBezTo>
                    <a:cubicBezTo>
                      <a:pt x="6263" y="40076"/>
                      <a:pt x="6471" y="39658"/>
                      <a:pt x="6471" y="39450"/>
                    </a:cubicBezTo>
                    <a:cubicBezTo>
                      <a:pt x="6471" y="39241"/>
                      <a:pt x="6263" y="38823"/>
                      <a:pt x="5636" y="38823"/>
                    </a:cubicBezTo>
                    <a:cubicBezTo>
                      <a:pt x="4801" y="38823"/>
                      <a:pt x="4801" y="38823"/>
                      <a:pt x="4384" y="40285"/>
                    </a:cubicBezTo>
                    <a:lnTo>
                      <a:pt x="209" y="56983"/>
                    </a:lnTo>
                    <a:cubicBezTo>
                      <a:pt x="209" y="56983"/>
                      <a:pt x="1" y="58026"/>
                      <a:pt x="1" y="58235"/>
                    </a:cubicBezTo>
                    <a:cubicBezTo>
                      <a:pt x="1" y="58861"/>
                      <a:pt x="627" y="58861"/>
                      <a:pt x="836" y="58861"/>
                    </a:cubicBezTo>
                    <a:cubicBezTo>
                      <a:pt x="1044" y="58861"/>
                      <a:pt x="1253" y="58861"/>
                      <a:pt x="2088" y="57609"/>
                    </a:cubicBezTo>
                    <a:lnTo>
                      <a:pt x="5845" y="52808"/>
                    </a:lnTo>
                    <a:cubicBezTo>
                      <a:pt x="7932" y="55730"/>
                      <a:pt x="12107" y="58861"/>
                      <a:pt x="19621" y="58861"/>
                    </a:cubicBezTo>
                    <a:cubicBezTo>
                      <a:pt x="30058" y="58861"/>
                      <a:pt x="39659" y="48634"/>
                      <a:pt x="39659" y="38615"/>
                    </a:cubicBezTo>
                    <a:cubicBezTo>
                      <a:pt x="39659" y="35066"/>
                      <a:pt x="38824" y="32144"/>
                      <a:pt x="35693" y="29222"/>
                    </a:cubicBezTo>
                    <a:cubicBezTo>
                      <a:pt x="34023" y="27552"/>
                      <a:pt x="32562" y="27135"/>
                      <a:pt x="25048" y="25047"/>
                    </a:cubicBezTo>
                    <a:cubicBezTo>
                      <a:pt x="19621" y="23586"/>
                      <a:pt x="18995" y="23378"/>
                      <a:pt x="17534" y="22125"/>
                    </a:cubicBezTo>
                    <a:cubicBezTo>
                      <a:pt x="16073" y="20664"/>
                      <a:pt x="15029" y="18786"/>
                      <a:pt x="15029" y="16072"/>
                    </a:cubicBezTo>
                    <a:cubicBezTo>
                      <a:pt x="15029" y="9184"/>
                      <a:pt x="21917" y="2296"/>
                      <a:pt x="29640" y="2296"/>
                    </a:cubicBezTo>
                    <a:cubicBezTo>
                      <a:pt x="37572" y="2296"/>
                      <a:pt x="41329" y="7097"/>
                      <a:pt x="41329" y="14820"/>
                    </a:cubicBezTo>
                    <a:cubicBezTo>
                      <a:pt x="41329" y="16907"/>
                      <a:pt x="40912" y="18994"/>
                      <a:pt x="40912" y="19412"/>
                    </a:cubicBezTo>
                    <a:cubicBezTo>
                      <a:pt x="40912" y="20247"/>
                      <a:pt x="41538" y="20247"/>
                      <a:pt x="41955" y="20247"/>
                    </a:cubicBezTo>
                    <a:cubicBezTo>
                      <a:pt x="42581" y="20247"/>
                      <a:pt x="42790" y="19829"/>
                      <a:pt x="42999" y="18577"/>
                    </a:cubicBezTo>
                    <a:lnTo>
                      <a:pt x="47382" y="835"/>
                    </a:lnTo>
                    <a:cubicBezTo>
                      <a:pt x="47382" y="0"/>
                      <a:pt x="46756" y="0"/>
                      <a:pt x="46756" y="0"/>
                    </a:cubicBezTo>
                    <a:cubicBezTo>
                      <a:pt x="46338" y="0"/>
                      <a:pt x="46338" y="0"/>
                      <a:pt x="45295" y="1252"/>
                    </a:cubicBezTo>
                    <a:cubicBezTo>
                      <a:pt x="44877" y="1879"/>
                      <a:pt x="41538" y="6053"/>
                      <a:pt x="41329" y="6262"/>
                    </a:cubicBezTo>
                    <a:cubicBezTo>
                      <a:pt x="38616" y="835"/>
                      <a:pt x="33397" y="0"/>
                      <a:pt x="298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259" name="Google Shape;259;p38"/>
              <p:cNvSpPr/>
              <p:nvPr/>
            </p:nvSpPr>
            <p:spPr>
              <a:xfrm>
                <a:off x="6661750" y="1628600"/>
                <a:ext cx="527075" cy="636625"/>
              </a:xfrm>
              <a:custGeom>
                <a:avLst/>
                <a:gdLst/>
                <a:ahLst/>
                <a:cxnLst/>
                <a:rect l="l" t="t" r="r" b="b"/>
                <a:pathLst>
                  <a:path w="21083" h="25465" extrusionOk="0">
                    <a:moveTo>
                      <a:pt x="14611" y="1252"/>
                    </a:moveTo>
                    <a:cubicBezTo>
                      <a:pt x="17116" y="1252"/>
                      <a:pt x="18786" y="2714"/>
                      <a:pt x="18786" y="4801"/>
                    </a:cubicBezTo>
                    <a:cubicBezTo>
                      <a:pt x="18786" y="10645"/>
                      <a:pt x="9602" y="10645"/>
                      <a:pt x="7306" y="10645"/>
                    </a:cubicBezTo>
                    <a:lnTo>
                      <a:pt x="5010" y="10645"/>
                    </a:lnTo>
                    <a:cubicBezTo>
                      <a:pt x="7306" y="2087"/>
                      <a:pt x="12733" y="1252"/>
                      <a:pt x="14611" y="1252"/>
                    </a:cubicBezTo>
                    <a:close/>
                    <a:moveTo>
                      <a:pt x="14611" y="0"/>
                    </a:moveTo>
                    <a:cubicBezTo>
                      <a:pt x="8558" y="0"/>
                      <a:pt x="0" y="5427"/>
                      <a:pt x="0" y="15446"/>
                    </a:cubicBezTo>
                    <a:cubicBezTo>
                      <a:pt x="0" y="21290"/>
                      <a:pt x="3549" y="25465"/>
                      <a:pt x="8558" y="25465"/>
                    </a:cubicBezTo>
                    <a:cubicBezTo>
                      <a:pt x="16281" y="25465"/>
                      <a:pt x="21082" y="19412"/>
                      <a:pt x="21082" y="18786"/>
                    </a:cubicBezTo>
                    <a:cubicBezTo>
                      <a:pt x="21082" y="18368"/>
                      <a:pt x="20873" y="18159"/>
                      <a:pt x="20665" y="18159"/>
                    </a:cubicBezTo>
                    <a:cubicBezTo>
                      <a:pt x="20456" y="18159"/>
                      <a:pt x="20247" y="18159"/>
                      <a:pt x="19830" y="18786"/>
                    </a:cubicBezTo>
                    <a:cubicBezTo>
                      <a:pt x="16281" y="23586"/>
                      <a:pt x="10854" y="24421"/>
                      <a:pt x="8767" y="24421"/>
                    </a:cubicBezTo>
                    <a:cubicBezTo>
                      <a:pt x="5427" y="24421"/>
                      <a:pt x="3758" y="21708"/>
                      <a:pt x="3758" y="17533"/>
                    </a:cubicBezTo>
                    <a:cubicBezTo>
                      <a:pt x="3758" y="16907"/>
                      <a:pt x="3758" y="15446"/>
                      <a:pt x="4592" y="11898"/>
                    </a:cubicBezTo>
                    <a:lnTo>
                      <a:pt x="7723" y="11898"/>
                    </a:lnTo>
                    <a:cubicBezTo>
                      <a:pt x="9184" y="11898"/>
                      <a:pt x="12942" y="11689"/>
                      <a:pt x="15655" y="10645"/>
                    </a:cubicBezTo>
                    <a:cubicBezTo>
                      <a:pt x="20038" y="8975"/>
                      <a:pt x="20456" y="5844"/>
                      <a:pt x="20456" y="4801"/>
                    </a:cubicBezTo>
                    <a:cubicBezTo>
                      <a:pt x="20456" y="2296"/>
                      <a:pt x="18160" y="0"/>
                      <a:pt x="146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260" name="Google Shape;260;p38"/>
              <p:cNvSpPr/>
              <p:nvPr/>
            </p:nvSpPr>
            <p:spPr>
              <a:xfrm>
                <a:off x="5336325" y="2771375"/>
                <a:ext cx="1993375" cy="83525"/>
              </a:xfrm>
              <a:custGeom>
                <a:avLst/>
                <a:gdLst/>
                <a:ahLst/>
                <a:cxnLst/>
                <a:rect l="l" t="t" r="r" b="b"/>
                <a:pathLst>
                  <a:path w="79735" h="3341" extrusionOk="0">
                    <a:moveTo>
                      <a:pt x="0" y="0"/>
                    </a:moveTo>
                    <a:lnTo>
                      <a:pt x="0" y="3340"/>
                    </a:lnTo>
                    <a:lnTo>
                      <a:pt x="79735" y="3340"/>
                    </a:lnTo>
                    <a:lnTo>
                      <a:pt x="797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261" name="Google Shape;261;p38"/>
              <p:cNvSpPr/>
              <p:nvPr/>
            </p:nvSpPr>
            <p:spPr>
              <a:xfrm>
                <a:off x="5440675" y="3282750"/>
                <a:ext cx="1189800" cy="1471575"/>
              </a:xfrm>
              <a:custGeom>
                <a:avLst/>
                <a:gdLst/>
                <a:ahLst/>
                <a:cxnLst/>
                <a:rect l="l" t="t" r="r" b="b"/>
                <a:pathLst>
                  <a:path w="47592" h="58863" extrusionOk="0">
                    <a:moveTo>
                      <a:pt x="30058" y="1"/>
                    </a:moveTo>
                    <a:cubicBezTo>
                      <a:pt x="19830" y="1"/>
                      <a:pt x="10437" y="9394"/>
                      <a:pt x="10437" y="18578"/>
                    </a:cubicBezTo>
                    <a:cubicBezTo>
                      <a:pt x="10437" y="24631"/>
                      <a:pt x="13986" y="28388"/>
                      <a:pt x="17952" y="29640"/>
                    </a:cubicBezTo>
                    <a:cubicBezTo>
                      <a:pt x="18995" y="30058"/>
                      <a:pt x="23796" y="31310"/>
                      <a:pt x="26092" y="31936"/>
                    </a:cubicBezTo>
                    <a:cubicBezTo>
                      <a:pt x="30267" y="32980"/>
                      <a:pt x="31310" y="33397"/>
                      <a:pt x="32980" y="35067"/>
                    </a:cubicBezTo>
                    <a:cubicBezTo>
                      <a:pt x="33397" y="35485"/>
                      <a:pt x="35067" y="37363"/>
                      <a:pt x="35067" y="41120"/>
                    </a:cubicBezTo>
                    <a:cubicBezTo>
                      <a:pt x="35067" y="48843"/>
                      <a:pt x="27971" y="56566"/>
                      <a:pt x="19830" y="56566"/>
                    </a:cubicBezTo>
                    <a:cubicBezTo>
                      <a:pt x="13151" y="56566"/>
                      <a:pt x="5845" y="53644"/>
                      <a:pt x="5845" y="44669"/>
                    </a:cubicBezTo>
                    <a:cubicBezTo>
                      <a:pt x="5845" y="42999"/>
                      <a:pt x="6263" y="41120"/>
                      <a:pt x="6471" y="40285"/>
                    </a:cubicBezTo>
                    <a:cubicBezTo>
                      <a:pt x="6471" y="40077"/>
                      <a:pt x="6471" y="39659"/>
                      <a:pt x="6471" y="39450"/>
                    </a:cubicBezTo>
                    <a:cubicBezTo>
                      <a:pt x="6471" y="39242"/>
                      <a:pt x="6263" y="38824"/>
                      <a:pt x="5637" y="38824"/>
                    </a:cubicBezTo>
                    <a:cubicBezTo>
                      <a:pt x="5010" y="38824"/>
                      <a:pt x="4802" y="39033"/>
                      <a:pt x="4593" y="40285"/>
                    </a:cubicBezTo>
                    <a:lnTo>
                      <a:pt x="418" y="56984"/>
                    </a:lnTo>
                    <a:cubicBezTo>
                      <a:pt x="418" y="56984"/>
                      <a:pt x="1" y="58027"/>
                      <a:pt x="1" y="58236"/>
                    </a:cubicBezTo>
                    <a:cubicBezTo>
                      <a:pt x="1" y="58862"/>
                      <a:pt x="627" y="58862"/>
                      <a:pt x="836" y="58862"/>
                    </a:cubicBezTo>
                    <a:cubicBezTo>
                      <a:pt x="1253" y="58862"/>
                      <a:pt x="1253" y="58862"/>
                      <a:pt x="2297" y="57610"/>
                    </a:cubicBezTo>
                    <a:lnTo>
                      <a:pt x="6054" y="52809"/>
                    </a:lnTo>
                    <a:cubicBezTo>
                      <a:pt x="7933" y="55731"/>
                      <a:pt x="12107" y="58862"/>
                      <a:pt x="19830" y="58862"/>
                    </a:cubicBezTo>
                    <a:cubicBezTo>
                      <a:pt x="30267" y="58862"/>
                      <a:pt x="39868" y="48843"/>
                      <a:pt x="39868" y="38616"/>
                    </a:cubicBezTo>
                    <a:cubicBezTo>
                      <a:pt x="39868" y="35276"/>
                      <a:pt x="39033" y="32145"/>
                      <a:pt x="35902" y="29223"/>
                    </a:cubicBezTo>
                    <a:cubicBezTo>
                      <a:pt x="34232" y="27553"/>
                      <a:pt x="32771" y="27135"/>
                      <a:pt x="25257" y="25048"/>
                    </a:cubicBezTo>
                    <a:cubicBezTo>
                      <a:pt x="19830" y="23587"/>
                      <a:pt x="18995" y="23378"/>
                      <a:pt x="17534" y="22126"/>
                    </a:cubicBezTo>
                    <a:cubicBezTo>
                      <a:pt x="16282" y="20665"/>
                      <a:pt x="15238" y="18786"/>
                      <a:pt x="15238" y="16073"/>
                    </a:cubicBezTo>
                    <a:cubicBezTo>
                      <a:pt x="15238" y="9185"/>
                      <a:pt x="22126" y="2297"/>
                      <a:pt x="29849" y="2297"/>
                    </a:cubicBezTo>
                    <a:cubicBezTo>
                      <a:pt x="37781" y="2297"/>
                      <a:pt x="41538" y="7098"/>
                      <a:pt x="41538" y="14821"/>
                    </a:cubicBezTo>
                    <a:cubicBezTo>
                      <a:pt x="41538" y="16908"/>
                      <a:pt x="41120" y="19204"/>
                      <a:pt x="41120" y="19413"/>
                    </a:cubicBezTo>
                    <a:cubicBezTo>
                      <a:pt x="41120" y="20247"/>
                      <a:pt x="41747" y="20247"/>
                      <a:pt x="41955" y="20247"/>
                    </a:cubicBezTo>
                    <a:cubicBezTo>
                      <a:pt x="42790" y="20247"/>
                      <a:pt x="42790" y="20039"/>
                      <a:pt x="43208" y="18578"/>
                    </a:cubicBezTo>
                    <a:lnTo>
                      <a:pt x="47591" y="836"/>
                    </a:lnTo>
                    <a:cubicBezTo>
                      <a:pt x="47591" y="1"/>
                      <a:pt x="46965" y="1"/>
                      <a:pt x="46756" y="1"/>
                    </a:cubicBezTo>
                    <a:cubicBezTo>
                      <a:pt x="46547" y="1"/>
                      <a:pt x="46339" y="210"/>
                      <a:pt x="45295" y="1253"/>
                    </a:cubicBezTo>
                    <a:cubicBezTo>
                      <a:pt x="44878" y="1879"/>
                      <a:pt x="41538" y="6054"/>
                      <a:pt x="41538" y="6263"/>
                    </a:cubicBezTo>
                    <a:cubicBezTo>
                      <a:pt x="38824" y="836"/>
                      <a:pt x="33397" y="1"/>
                      <a:pt x="300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262" name="Google Shape;262;p38"/>
              <p:cNvSpPr/>
              <p:nvPr/>
            </p:nvSpPr>
            <p:spPr>
              <a:xfrm>
                <a:off x="6599125" y="4394225"/>
                <a:ext cx="605350" cy="636650"/>
              </a:xfrm>
              <a:custGeom>
                <a:avLst/>
                <a:gdLst/>
                <a:ahLst/>
                <a:cxnLst/>
                <a:rect l="l" t="t" r="r" b="b"/>
                <a:pathLst>
                  <a:path w="24214" h="25466" extrusionOk="0">
                    <a:moveTo>
                      <a:pt x="7306" y="1"/>
                    </a:moveTo>
                    <a:cubicBezTo>
                      <a:pt x="2088" y="1"/>
                      <a:pt x="1" y="8350"/>
                      <a:pt x="1" y="8767"/>
                    </a:cubicBezTo>
                    <a:cubicBezTo>
                      <a:pt x="1" y="8976"/>
                      <a:pt x="209" y="9185"/>
                      <a:pt x="627" y="9185"/>
                    </a:cubicBezTo>
                    <a:cubicBezTo>
                      <a:pt x="1253" y="9185"/>
                      <a:pt x="1253" y="8976"/>
                      <a:pt x="1462" y="8141"/>
                    </a:cubicBezTo>
                    <a:cubicBezTo>
                      <a:pt x="2714" y="3341"/>
                      <a:pt x="5010" y="1253"/>
                      <a:pt x="7097" y="1253"/>
                    </a:cubicBezTo>
                    <a:cubicBezTo>
                      <a:pt x="7724" y="1253"/>
                      <a:pt x="8559" y="1253"/>
                      <a:pt x="8559" y="3132"/>
                    </a:cubicBezTo>
                    <a:cubicBezTo>
                      <a:pt x="8559" y="4593"/>
                      <a:pt x="7932" y="6263"/>
                      <a:pt x="7097" y="8350"/>
                    </a:cubicBezTo>
                    <a:cubicBezTo>
                      <a:pt x="4384" y="15447"/>
                      <a:pt x="4384" y="17325"/>
                      <a:pt x="4384" y="18578"/>
                    </a:cubicBezTo>
                    <a:cubicBezTo>
                      <a:pt x="4384" y="19830"/>
                      <a:pt x="4593" y="22126"/>
                      <a:pt x="6263" y="23796"/>
                    </a:cubicBezTo>
                    <a:cubicBezTo>
                      <a:pt x="8350" y="25466"/>
                      <a:pt x="11272" y="25466"/>
                      <a:pt x="11689" y="25466"/>
                    </a:cubicBezTo>
                    <a:cubicBezTo>
                      <a:pt x="21082" y="25466"/>
                      <a:pt x="24213" y="7098"/>
                      <a:pt x="24213" y="3758"/>
                    </a:cubicBezTo>
                    <a:cubicBezTo>
                      <a:pt x="24213" y="210"/>
                      <a:pt x="22543" y="1"/>
                      <a:pt x="21917" y="1"/>
                    </a:cubicBezTo>
                    <a:cubicBezTo>
                      <a:pt x="20665" y="1"/>
                      <a:pt x="19412" y="1462"/>
                      <a:pt x="19412" y="2506"/>
                    </a:cubicBezTo>
                    <a:cubicBezTo>
                      <a:pt x="19412" y="3132"/>
                      <a:pt x="19830" y="3549"/>
                      <a:pt x="20039" y="3758"/>
                    </a:cubicBezTo>
                    <a:cubicBezTo>
                      <a:pt x="20665" y="4384"/>
                      <a:pt x="22126" y="5845"/>
                      <a:pt x="22126" y="8767"/>
                    </a:cubicBezTo>
                    <a:cubicBezTo>
                      <a:pt x="22126" y="11272"/>
                      <a:pt x="18786" y="24422"/>
                      <a:pt x="11898" y="24422"/>
                    </a:cubicBezTo>
                    <a:cubicBezTo>
                      <a:pt x="8559" y="24422"/>
                      <a:pt x="7724" y="21500"/>
                      <a:pt x="7724" y="19413"/>
                    </a:cubicBezTo>
                    <a:cubicBezTo>
                      <a:pt x="7724" y="16699"/>
                      <a:pt x="9185" y="12733"/>
                      <a:pt x="10646" y="8559"/>
                    </a:cubicBezTo>
                    <a:cubicBezTo>
                      <a:pt x="11481" y="6263"/>
                      <a:pt x="11689" y="5637"/>
                      <a:pt x="11689" y="4593"/>
                    </a:cubicBezTo>
                    <a:cubicBezTo>
                      <a:pt x="11689" y="2297"/>
                      <a:pt x="10020" y="1"/>
                      <a:pt x="730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</p:grpSp>
        <p:sp>
          <p:nvSpPr>
            <p:cNvPr id="263" name="Google Shape;263;p38"/>
            <p:cNvSpPr txBox="1"/>
            <p:nvPr/>
          </p:nvSpPr>
          <p:spPr>
            <a:xfrm>
              <a:off x="5986100" y="1156825"/>
              <a:ext cx="2740200" cy="79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R</a:t>
              </a:r>
              <a:r>
                <a:rPr lang="en" sz="1200" i="1" baseline="-250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f</a:t>
              </a:r>
              <a:r>
                <a:rPr lang="en" sz="1200" i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" sz="12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= retardation factor</a:t>
              </a:r>
              <a:endParaRPr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S</a:t>
              </a:r>
              <a:r>
                <a:rPr lang="en" sz="1200" i="1" baseline="-250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e</a:t>
              </a:r>
              <a:r>
                <a:rPr lang="en" sz="12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 = distance travelled by solute (cm)</a:t>
              </a:r>
              <a:endParaRPr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S</a:t>
              </a:r>
              <a:r>
                <a:rPr lang="en" sz="1200" i="1" baseline="-250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v</a:t>
              </a:r>
              <a:r>
                <a:rPr lang="en" sz="1200" i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" sz="12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= distance travelled by solvent (cm)</a:t>
              </a:r>
              <a:endParaRPr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NADP and Redox Reactions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9" name="Google Shape;269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263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During the light-dependent reaction, NADP is </a:t>
            </a:r>
            <a:r>
              <a:rPr lang="en" sz="1600" b="1">
                <a:solidFill>
                  <a:srgbClr val="CCCCCC"/>
                </a:solidFill>
              </a:rPr>
              <a:t>reduced </a:t>
            </a:r>
            <a:r>
              <a:rPr lang="en" sz="1600">
                <a:solidFill>
                  <a:srgbClr val="CCCCCC"/>
                </a:solidFill>
              </a:rPr>
              <a:t>to NADPH.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This reaction is catalysed by a </a:t>
            </a:r>
            <a:r>
              <a:rPr lang="en" sz="1200" b="1">
                <a:solidFill>
                  <a:srgbClr val="CCCCCC"/>
                </a:solidFill>
              </a:rPr>
              <a:t>dehydrogenase </a:t>
            </a:r>
            <a:r>
              <a:rPr lang="en" sz="1200">
                <a:solidFill>
                  <a:srgbClr val="CCCCCC"/>
                </a:solidFill>
              </a:rPr>
              <a:t>enzyme.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The activity of dehydrogenases can be investigated using </a:t>
            </a:r>
            <a:r>
              <a:rPr lang="en" sz="1600" b="1">
                <a:solidFill>
                  <a:srgbClr val="CCCCCC"/>
                </a:solidFill>
              </a:rPr>
              <a:t>redox indicator dyes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Redox indicator dyes mimic the action of NADP by </a:t>
            </a:r>
            <a:r>
              <a:rPr lang="en" sz="1200" b="1">
                <a:solidFill>
                  <a:srgbClr val="CCCCCC"/>
                </a:solidFill>
              </a:rPr>
              <a:t>accepting electrons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 b="1">
                <a:solidFill>
                  <a:srgbClr val="CCCCCC"/>
                </a:solidFill>
              </a:rPr>
              <a:t>DCPIP </a:t>
            </a:r>
            <a:r>
              <a:rPr lang="en" sz="1600">
                <a:solidFill>
                  <a:srgbClr val="CCCCCC"/>
                </a:solidFill>
              </a:rPr>
              <a:t>is a redox indicator dye that </a:t>
            </a:r>
            <a:r>
              <a:rPr lang="en" sz="1600" b="1">
                <a:solidFill>
                  <a:srgbClr val="CCCCCC"/>
                </a:solidFill>
              </a:rPr>
              <a:t>changes colour </a:t>
            </a:r>
            <a:r>
              <a:rPr lang="en" sz="1600">
                <a:solidFill>
                  <a:srgbClr val="CCCCCC"/>
                </a:solidFill>
              </a:rPr>
              <a:t>when reduced.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DCPIP loses its </a:t>
            </a:r>
            <a:r>
              <a:rPr lang="en" sz="1200" b="1">
                <a:solidFill>
                  <a:srgbClr val="146ADB"/>
                </a:solidFill>
              </a:rPr>
              <a:t>blue colour</a:t>
            </a:r>
            <a:r>
              <a:rPr lang="en" sz="1200" b="1">
                <a:solidFill>
                  <a:srgbClr val="0EB1FD"/>
                </a:solidFill>
              </a:rPr>
              <a:t> </a:t>
            </a:r>
            <a:r>
              <a:rPr lang="en" sz="1200">
                <a:solidFill>
                  <a:srgbClr val="CCCCCC"/>
                </a:solidFill>
              </a:rPr>
              <a:t>when it is reduced.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The </a:t>
            </a:r>
            <a:r>
              <a:rPr lang="en" sz="1600" b="1">
                <a:solidFill>
                  <a:srgbClr val="CCCCCC"/>
                </a:solidFill>
              </a:rPr>
              <a:t>rate </a:t>
            </a:r>
            <a:r>
              <a:rPr lang="en" sz="1600">
                <a:solidFill>
                  <a:srgbClr val="CCCCCC"/>
                </a:solidFill>
              </a:rPr>
              <a:t>of dehydrogenase enzyme activity can be measured using DCPIP and a </a:t>
            </a:r>
            <a:r>
              <a:rPr lang="en" sz="1600" b="1">
                <a:solidFill>
                  <a:srgbClr val="CCCCCC"/>
                </a:solidFill>
              </a:rPr>
              <a:t>colorimeter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As DCPIP turns colourless, </a:t>
            </a:r>
            <a:r>
              <a:rPr lang="en" sz="1200" b="1">
                <a:solidFill>
                  <a:srgbClr val="CCCCCC"/>
                </a:solidFill>
              </a:rPr>
              <a:t>more light</a:t>
            </a:r>
            <a:r>
              <a:rPr lang="en" sz="1200">
                <a:solidFill>
                  <a:srgbClr val="CCCCCC"/>
                </a:solidFill>
              </a:rPr>
              <a:t> will pass through.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Reduced DCPIP will have a </a:t>
            </a:r>
            <a:r>
              <a:rPr lang="en" sz="1200" b="1">
                <a:solidFill>
                  <a:srgbClr val="CCCCCC"/>
                </a:solidFill>
              </a:rPr>
              <a:t>lower absorbance </a:t>
            </a:r>
            <a:r>
              <a:rPr lang="en" sz="1200">
                <a:solidFill>
                  <a:srgbClr val="CCCCCC"/>
                </a:solidFill>
              </a:rPr>
              <a:t>value than oxidised DCPIP.</a:t>
            </a:r>
            <a:endParaRPr sz="1200">
              <a:solidFill>
                <a:srgbClr val="CCCCCC"/>
              </a:solidFill>
            </a:endParaRPr>
          </a:p>
        </p:txBody>
      </p:sp>
      <p:sp>
        <p:nvSpPr>
          <p:cNvPr id="270" name="Google Shape;270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grpSp>
        <p:nvGrpSpPr>
          <p:cNvPr id="271" name="Google Shape;271;p39"/>
          <p:cNvGrpSpPr/>
          <p:nvPr/>
        </p:nvGrpSpPr>
        <p:grpSpPr>
          <a:xfrm>
            <a:off x="2295938" y="3914055"/>
            <a:ext cx="4552120" cy="819413"/>
            <a:chOff x="2295938" y="3914055"/>
            <a:chExt cx="4552120" cy="819413"/>
          </a:xfrm>
        </p:grpSpPr>
        <p:sp>
          <p:nvSpPr>
            <p:cNvPr id="272" name="Google Shape;272;p39"/>
            <p:cNvSpPr/>
            <p:nvPr/>
          </p:nvSpPr>
          <p:spPr>
            <a:xfrm>
              <a:off x="3214298" y="3972829"/>
              <a:ext cx="742120" cy="657815"/>
            </a:xfrm>
            <a:custGeom>
              <a:avLst/>
              <a:gdLst/>
              <a:ahLst/>
              <a:cxnLst/>
              <a:rect l="l" t="t" r="r" b="b"/>
              <a:pathLst>
                <a:path w="37106" h="33286" extrusionOk="0">
                  <a:moveTo>
                    <a:pt x="18537" y="636"/>
                  </a:moveTo>
                  <a:lnTo>
                    <a:pt x="20065" y="1449"/>
                  </a:lnTo>
                  <a:lnTo>
                    <a:pt x="20065" y="1482"/>
                  </a:lnTo>
                  <a:lnTo>
                    <a:pt x="21919" y="2522"/>
                  </a:lnTo>
                  <a:lnTo>
                    <a:pt x="23252" y="3270"/>
                  </a:lnTo>
                  <a:lnTo>
                    <a:pt x="25040" y="4343"/>
                  </a:lnTo>
                  <a:cubicBezTo>
                    <a:pt x="26341" y="5156"/>
                    <a:pt x="27740" y="5742"/>
                    <a:pt x="28910" y="6685"/>
                  </a:cubicBezTo>
                  <a:lnTo>
                    <a:pt x="28910" y="18131"/>
                  </a:lnTo>
                  <a:lnTo>
                    <a:pt x="28585" y="18619"/>
                  </a:lnTo>
                  <a:cubicBezTo>
                    <a:pt x="28292" y="18749"/>
                    <a:pt x="27967" y="18879"/>
                    <a:pt x="27707" y="19042"/>
                  </a:cubicBezTo>
                  <a:cubicBezTo>
                    <a:pt x="27154" y="19335"/>
                    <a:pt x="26601" y="19660"/>
                    <a:pt x="26081" y="19985"/>
                  </a:cubicBezTo>
                  <a:cubicBezTo>
                    <a:pt x="25919" y="20083"/>
                    <a:pt x="25756" y="20180"/>
                    <a:pt x="25593" y="20278"/>
                  </a:cubicBezTo>
                  <a:cubicBezTo>
                    <a:pt x="25203" y="20473"/>
                    <a:pt x="24813" y="20668"/>
                    <a:pt x="24455" y="20896"/>
                  </a:cubicBezTo>
                  <a:cubicBezTo>
                    <a:pt x="23870" y="21253"/>
                    <a:pt x="23284" y="21709"/>
                    <a:pt x="22667" y="22066"/>
                  </a:cubicBezTo>
                  <a:cubicBezTo>
                    <a:pt x="22211" y="22326"/>
                    <a:pt x="21691" y="22489"/>
                    <a:pt x="21268" y="22717"/>
                  </a:cubicBezTo>
                  <a:cubicBezTo>
                    <a:pt x="20845" y="22944"/>
                    <a:pt x="20358" y="23270"/>
                    <a:pt x="20000" y="23497"/>
                  </a:cubicBezTo>
                  <a:cubicBezTo>
                    <a:pt x="19642" y="23725"/>
                    <a:pt x="19317" y="24017"/>
                    <a:pt x="18894" y="24213"/>
                  </a:cubicBezTo>
                  <a:cubicBezTo>
                    <a:pt x="18751" y="24260"/>
                    <a:pt x="18609" y="24290"/>
                    <a:pt x="18453" y="24290"/>
                  </a:cubicBezTo>
                  <a:cubicBezTo>
                    <a:pt x="18396" y="24290"/>
                    <a:pt x="18337" y="24286"/>
                    <a:pt x="18276" y="24278"/>
                  </a:cubicBezTo>
                  <a:lnTo>
                    <a:pt x="15740" y="22814"/>
                  </a:lnTo>
                  <a:lnTo>
                    <a:pt x="11122" y="20148"/>
                  </a:lnTo>
                  <a:lnTo>
                    <a:pt x="9301" y="19107"/>
                  </a:lnTo>
                  <a:lnTo>
                    <a:pt x="9268" y="19140"/>
                  </a:lnTo>
                  <a:lnTo>
                    <a:pt x="8228" y="18424"/>
                  </a:lnTo>
                  <a:lnTo>
                    <a:pt x="8228" y="6490"/>
                  </a:lnTo>
                  <a:lnTo>
                    <a:pt x="10504" y="5156"/>
                  </a:lnTo>
                  <a:lnTo>
                    <a:pt x="13561" y="3368"/>
                  </a:lnTo>
                  <a:lnTo>
                    <a:pt x="18016" y="799"/>
                  </a:lnTo>
                  <a:lnTo>
                    <a:pt x="18537" y="636"/>
                  </a:lnTo>
                  <a:close/>
                  <a:moveTo>
                    <a:pt x="18438" y="1"/>
                  </a:moveTo>
                  <a:cubicBezTo>
                    <a:pt x="18130" y="1"/>
                    <a:pt x="17833" y="151"/>
                    <a:pt x="17496" y="473"/>
                  </a:cubicBezTo>
                  <a:lnTo>
                    <a:pt x="12650" y="3303"/>
                  </a:lnTo>
                  <a:lnTo>
                    <a:pt x="12650" y="3270"/>
                  </a:lnTo>
                  <a:lnTo>
                    <a:pt x="10894" y="4343"/>
                  </a:lnTo>
                  <a:cubicBezTo>
                    <a:pt x="10374" y="4538"/>
                    <a:pt x="9886" y="4831"/>
                    <a:pt x="9431" y="5156"/>
                  </a:cubicBezTo>
                  <a:cubicBezTo>
                    <a:pt x="9251" y="5311"/>
                    <a:pt x="8989" y="5404"/>
                    <a:pt x="8743" y="5404"/>
                  </a:cubicBezTo>
                  <a:cubicBezTo>
                    <a:pt x="8678" y="5404"/>
                    <a:pt x="8614" y="5397"/>
                    <a:pt x="8553" y="5384"/>
                  </a:cubicBezTo>
                  <a:lnTo>
                    <a:pt x="8260" y="5059"/>
                  </a:lnTo>
                  <a:lnTo>
                    <a:pt x="8195" y="5124"/>
                  </a:lnTo>
                  <a:lnTo>
                    <a:pt x="4748" y="3140"/>
                  </a:lnTo>
                  <a:lnTo>
                    <a:pt x="1821" y="1449"/>
                  </a:lnTo>
                  <a:lnTo>
                    <a:pt x="1886" y="1384"/>
                  </a:lnTo>
                  <a:lnTo>
                    <a:pt x="1106" y="1156"/>
                  </a:lnTo>
                  <a:lnTo>
                    <a:pt x="1008" y="1579"/>
                  </a:lnTo>
                  <a:lnTo>
                    <a:pt x="3935" y="3238"/>
                  </a:lnTo>
                  <a:lnTo>
                    <a:pt x="5821" y="4376"/>
                  </a:lnTo>
                  <a:lnTo>
                    <a:pt x="8130" y="5742"/>
                  </a:lnTo>
                  <a:lnTo>
                    <a:pt x="7415" y="6847"/>
                  </a:lnTo>
                  <a:cubicBezTo>
                    <a:pt x="6992" y="6587"/>
                    <a:pt x="6537" y="6294"/>
                    <a:pt x="6082" y="6002"/>
                  </a:cubicBezTo>
                  <a:cubicBezTo>
                    <a:pt x="5464" y="5677"/>
                    <a:pt x="4813" y="5351"/>
                    <a:pt x="4195" y="4994"/>
                  </a:cubicBezTo>
                  <a:cubicBezTo>
                    <a:pt x="3708" y="4734"/>
                    <a:pt x="3220" y="4408"/>
                    <a:pt x="2732" y="4116"/>
                  </a:cubicBezTo>
                  <a:cubicBezTo>
                    <a:pt x="2147" y="3823"/>
                    <a:pt x="1594" y="3498"/>
                    <a:pt x="1041" y="3108"/>
                  </a:cubicBezTo>
                  <a:cubicBezTo>
                    <a:pt x="839" y="2973"/>
                    <a:pt x="590" y="2900"/>
                    <a:pt x="338" y="2900"/>
                  </a:cubicBezTo>
                  <a:cubicBezTo>
                    <a:pt x="225" y="2900"/>
                    <a:pt x="111" y="2915"/>
                    <a:pt x="0" y="2945"/>
                  </a:cubicBezTo>
                  <a:cubicBezTo>
                    <a:pt x="618" y="3660"/>
                    <a:pt x="1496" y="3855"/>
                    <a:pt x="2049" y="4343"/>
                  </a:cubicBezTo>
                  <a:lnTo>
                    <a:pt x="2960" y="4864"/>
                  </a:lnTo>
                  <a:lnTo>
                    <a:pt x="5301" y="6262"/>
                  </a:lnTo>
                  <a:lnTo>
                    <a:pt x="6147" y="6685"/>
                  </a:lnTo>
                  <a:lnTo>
                    <a:pt x="7577" y="7563"/>
                  </a:lnTo>
                  <a:lnTo>
                    <a:pt x="7577" y="18652"/>
                  </a:lnTo>
                  <a:lnTo>
                    <a:pt x="8325" y="19107"/>
                  </a:lnTo>
                  <a:lnTo>
                    <a:pt x="8325" y="19140"/>
                  </a:lnTo>
                  <a:lnTo>
                    <a:pt x="18114" y="24733"/>
                  </a:lnTo>
                  <a:lnTo>
                    <a:pt x="18114" y="33188"/>
                  </a:lnTo>
                  <a:lnTo>
                    <a:pt x="18667" y="33286"/>
                  </a:lnTo>
                  <a:lnTo>
                    <a:pt x="18667" y="24896"/>
                  </a:lnTo>
                  <a:lnTo>
                    <a:pt x="20423" y="23855"/>
                  </a:lnTo>
                  <a:lnTo>
                    <a:pt x="22341" y="22717"/>
                  </a:lnTo>
                  <a:cubicBezTo>
                    <a:pt x="22732" y="22522"/>
                    <a:pt x="23219" y="22261"/>
                    <a:pt x="23675" y="22001"/>
                  </a:cubicBezTo>
                  <a:cubicBezTo>
                    <a:pt x="23837" y="21936"/>
                    <a:pt x="23967" y="21806"/>
                    <a:pt x="24097" y="21709"/>
                  </a:cubicBezTo>
                  <a:cubicBezTo>
                    <a:pt x="24553" y="21481"/>
                    <a:pt x="25008" y="21253"/>
                    <a:pt x="25463" y="20961"/>
                  </a:cubicBezTo>
                  <a:cubicBezTo>
                    <a:pt x="25919" y="20635"/>
                    <a:pt x="26439" y="20343"/>
                    <a:pt x="26959" y="20083"/>
                  </a:cubicBezTo>
                  <a:lnTo>
                    <a:pt x="28162" y="19400"/>
                  </a:lnTo>
                  <a:lnTo>
                    <a:pt x="29398" y="20083"/>
                  </a:lnTo>
                  <a:lnTo>
                    <a:pt x="34113" y="22782"/>
                  </a:lnTo>
                  <a:lnTo>
                    <a:pt x="36065" y="23952"/>
                  </a:lnTo>
                  <a:lnTo>
                    <a:pt x="36130" y="23367"/>
                  </a:lnTo>
                  <a:lnTo>
                    <a:pt x="33723" y="22001"/>
                  </a:lnTo>
                  <a:lnTo>
                    <a:pt x="28780" y="19172"/>
                  </a:lnTo>
                  <a:cubicBezTo>
                    <a:pt x="29366" y="18944"/>
                    <a:pt x="29236" y="18489"/>
                    <a:pt x="29301" y="18034"/>
                  </a:cubicBezTo>
                  <a:lnTo>
                    <a:pt x="29301" y="18034"/>
                  </a:lnTo>
                  <a:cubicBezTo>
                    <a:pt x="30114" y="18164"/>
                    <a:pt x="30601" y="18944"/>
                    <a:pt x="31187" y="19010"/>
                  </a:cubicBezTo>
                  <a:lnTo>
                    <a:pt x="33073" y="20148"/>
                  </a:lnTo>
                  <a:lnTo>
                    <a:pt x="36910" y="22326"/>
                  </a:lnTo>
                  <a:lnTo>
                    <a:pt x="37105" y="21871"/>
                  </a:lnTo>
                  <a:cubicBezTo>
                    <a:pt x="36845" y="21709"/>
                    <a:pt x="36585" y="21611"/>
                    <a:pt x="36325" y="21448"/>
                  </a:cubicBezTo>
                  <a:cubicBezTo>
                    <a:pt x="36097" y="21286"/>
                    <a:pt x="35870" y="21123"/>
                    <a:pt x="35577" y="20928"/>
                  </a:cubicBezTo>
                  <a:lnTo>
                    <a:pt x="34113" y="20180"/>
                  </a:lnTo>
                  <a:lnTo>
                    <a:pt x="34113" y="20148"/>
                  </a:lnTo>
                  <a:lnTo>
                    <a:pt x="29301" y="17319"/>
                  </a:lnTo>
                  <a:lnTo>
                    <a:pt x="29301" y="6555"/>
                  </a:lnTo>
                  <a:lnTo>
                    <a:pt x="36227" y="2490"/>
                  </a:lnTo>
                  <a:lnTo>
                    <a:pt x="36260" y="2522"/>
                  </a:lnTo>
                  <a:lnTo>
                    <a:pt x="36748" y="2099"/>
                  </a:lnTo>
                  <a:lnTo>
                    <a:pt x="36585" y="1709"/>
                  </a:lnTo>
                  <a:lnTo>
                    <a:pt x="30601" y="5124"/>
                  </a:lnTo>
                  <a:cubicBezTo>
                    <a:pt x="30146" y="5416"/>
                    <a:pt x="29658" y="5839"/>
                    <a:pt x="29138" y="5904"/>
                  </a:cubicBezTo>
                  <a:cubicBezTo>
                    <a:pt x="29120" y="5905"/>
                    <a:pt x="29103" y="5906"/>
                    <a:pt x="29085" y="5906"/>
                  </a:cubicBezTo>
                  <a:cubicBezTo>
                    <a:pt x="28523" y="5906"/>
                    <a:pt x="28049" y="5408"/>
                    <a:pt x="27544" y="5124"/>
                  </a:cubicBezTo>
                  <a:lnTo>
                    <a:pt x="24325" y="3270"/>
                  </a:lnTo>
                  <a:lnTo>
                    <a:pt x="24325" y="3238"/>
                  </a:lnTo>
                  <a:lnTo>
                    <a:pt x="22894" y="2490"/>
                  </a:lnTo>
                  <a:lnTo>
                    <a:pt x="22894" y="2457"/>
                  </a:lnTo>
                  <a:lnTo>
                    <a:pt x="21268" y="1514"/>
                  </a:lnTo>
                  <a:lnTo>
                    <a:pt x="19707" y="636"/>
                  </a:lnTo>
                  <a:cubicBezTo>
                    <a:pt x="19207" y="225"/>
                    <a:pt x="18814" y="1"/>
                    <a:pt x="18438" y="1"/>
                  </a:cubicBezTo>
                  <a:close/>
                </a:path>
              </a:pathLst>
            </a:custGeom>
            <a:solidFill>
              <a:srgbClr val="146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9"/>
            <p:cNvSpPr/>
            <p:nvPr/>
          </p:nvSpPr>
          <p:spPr>
            <a:xfrm>
              <a:off x="2371378" y="3973817"/>
              <a:ext cx="721960" cy="491889"/>
            </a:xfrm>
            <a:custGeom>
              <a:avLst/>
              <a:gdLst/>
              <a:ahLst/>
              <a:cxnLst/>
              <a:rect l="l" t="t" r="r" b="b"/>
              <a:pathLst>
                <a:path w="36098" h="24890" extrusionOk="0">
                  <a:moveTo>
                    <a:pt x="18370" y="708"/>
                  </a:moveTo>
                  <a:cubicBezTo>
                    <a:pt x="18561" y="708"/>
                    <a:pt x="18748" y="732"/>
                    <a:pt x="18927" y="781"/>
                  </a:cubicBezTo>
                  <a:cubicBezTo>
                    <a:pt x="19220" y="911"/>
                    <a:pt x="19480" y="1074"/>
                    <a:pt x="19740" y="1302"/>
                  </a:cubicBezTo>
                  <a:cubicBezTo>
                    <a:pt x="20326" y="1627"/>
                    <a:pt x="20976" y="1952"/>
                    <a:pt x="21561" y="2310"/>
                  </a:cubicBezTo>
                  <a:cubicBezTo>
                    <a:pt x="21984" y="2570"/>
                    <a:pt x="22374" y="2862"/>
                    <a:pt x="22765" y="3123"/>
                  </a:cubicBezTo>
                  <a:cubicBezTo>
                    <a:pt x="22927" y="3188"/>
                    <a:pt x="23090" y="3220"/>
                    <a:pt x="23252" y="3220"/>
                  </a:cubicBezTo>
                  <a:lnTo>
                    <a:pt x="23187" y="3318"/>
                  </a:lnTo>
                  <a:lnTo>
                    <a:pt x="26244" y="5041"/>
                  </a:lnTo>
                  <a:lnTo>
                    <a:pt x="28130" y="6179"/>
                  </a:lnTo>
                  <a:lnTo>
                    <a:pt x="28065" y="6244"/>
                  </a:lnTo>
                  <a:lnTo>
                    <a:pt x="28586" y="6342"/>
                  </a:lnTo>
                  <a:lnTo>
                    <a:pt x="28586" y="18439"/>
                  </a:lnTo>
                  <a:lnTo>
                    <a:pt x="25724" y="20065"/>
                  </a:lnTo>
                  <a:lnTo>
                    <a:pt x="21074" y="22764"/>
                  </a:lnTo>
                  <a:lnTo>
                    <a:pt x="19318" y="23805"/>
                  </a:lnTo>
                  <a:lnTo>
                    <a:pt x="19285" y="23837"/>
                  </a:lnTo>
                  <a:lnTo>
                    <a:pt x="18667" y="24163"/>
                  </a:lnTo>
                  <a:cubicBezTo>
                    <a:pt x="18545" y="24228"/>
                    <a:pt x="18433" y="24254"/>
                    <a:pt x="18328" y="24254"/>
                  </a:cubicBezTo>
                  <a:cubicBezTo>
                    <a:pt x="18013" y="24254"/>
                    <a:pt x="17757" y="24016"/>
                    <a:pt x="17464" y="23870"/>
                  </a:cubicBezTo>
                  <a:cubicBezTo>
                    <a:pt x="16976" y="23610"/>
                    <a:pt x="16488" y="23285"/>
                    <a:pt x="15968" y="23024"/>
                  </a:cubicBezTo>
                  <a:cubicBezTo>
                    <a:pt x="15740" y="22862"/>
                    <a:pt x="15480" y="22699"/>
                    <a:pt x="15220" y="22569"/>
                  </a:cubicBezTo>
                  <a:cubicBezTo>
                    <a:pt x="14895" y="22374"/>
                    <a:pt x="14537" y="22179"/>
                    <a:pt x="14212" y="21984"/>
                  </a:cubicBezTo>
                  <a:cubicBezTo>
                    <a:pt x="13627" y="21626"/>
                    <a:pt x="13009" y="21268"/>
                    <a:pt x="12391" y="20911"/>
                  </a:cubicBezTo>
                  <a:lnTo>
                    <a:pt x="8326" y="18569"/>
                  </a:lnTo>
                  <a:lnTo>
                    <a:pt x="8196" y="18667"/>
                  </a:lnTo>
                  <a:cubicBezTo>
                    <a:pt x="8163" y="18342"/>
                    <a:pt x="8131" y="18016"/>
                    <a:pt x="8098" y="17724"/>
                  </a:cubicBezTo>
                  <a:lnTo>
                    <a:pt x="8098" y="7383"/>
                  </a:lnTo>
                  <a:cubicBezTo>
                    <a:pt x="8098" y="7155"/>
                    <a:pt x="8033" y="6927"/>
                    <a:pt x="7936" y="6732"/>
                  </a:cubicBezTo>
                  <a:cubicBezTo>
                    <a:pt x="8196" y="6472"/>
                    <a:pt x="8456" y="6244"/>
                    <a:pt x="8749" y="6017"/>
                  </a:cubicBezTo>
                  <a:cubicBezTo>
                    <a:pt x="9139" y="5789"/>
                    <a:pt x="9627" y="5594"/>
                    <a:pt x="10017" y="5334"/>
                  </a:cubicBezTo>
                  <a:cubicBezTo>
                    <a:pt x="10277" y="5204"/>
                    <a:pt x="10505" y="5009"/>
                    <a:pt x="10732" y="4846"/>
                  </a:cubicBezTo>
                  <a:cubicBezTo>
                    <a:pt x="10928" y="4716"/>
                    <a:pt x="11155" y="4618"/>
                    <a:pt x="11383" y="4488"/>
                  </a:cubicBezTo>
                  <a:cubicBezTo>
                    <a:pt x="12001" y="4163"/>
                    <a:pt x="12651" y="3838"/>
                    <a:pt x="13269" y="3480"/>
                  </a:cubicBezTo>
                  <a:cubicBezTo>
                    <a:pt x="13659" y="3220"/>
                    <a:pt x="14017" y="2927"/>
                    <a:pt x="14472" y="2667"/>
                  </a:cubicBezTo>
                  <a:cubicBezTo>
                    <a:pt x="14960" y="2375"/>
                    <a:pt x="15448" y="2180"/>
                    <a:pt x="15903" y="1919"/>
                  </a:cubicBezTo>
                  <a:cubicBezTo>
                    <a:pt x="16196" y="1757"/>
                    <a:pt x="16423" y="1562"/>
                    <a:pt x="16683" y="1399"/>
                  </a:cubicBezTo>
                  <a:cubicBezTo>
                    <a:pt x="17041" y="1171"/>
                    <a:pt x="17399" y="944"/>
                    <a:pt x="17789" y="781"/>
                  </a:cubicBezTo>
                  <a:cubicBezTo>
                    <a:pt x="17984" y="732"/>
                    <a:pt x="18179" y="708"/>
                    <a:pt x="18370" y="708"/>
                  </a:cubicBezTo>
                  <a:close/>
                  <a:moveTo>
                    <a:pt x="18375" y="1"/>
                  </a:moveTo>
                  <a:cubicBezTo>
                    <a:pt x="18179" y="1"/>
                    <a:pt x="18017" y="33"/>
                    <a:pt x="17854" y="98"/>
                  </a:cubicBezTo>
                  <a:cubicBezTo>
                    <a:pt x="17366" y="391"/>
                    <a:pt x="16879" y="684"/>
                    <a:pt x="16391" y="976"/>
                  </a:cubicBezTo>
                  <a:lnTo>
                    <a:pt x="15740" y="1367"/>
                  </a:lnTo>
                  <a:lnTo>
                    <a:pt x="13952" y="2472"/>
                  </a:lnTo>
                  <a:lnTo>
                    <a:pt x="13952" y="2440"/>
                  </a:lnTo>
                  <a:lnTo>
                    <a:pt x="10862" y="4228"/>
                  </a:lnTo>
                  <a:lnTo>
                    <a:pt x="7578" y="6114"/>
                  </a:lnTo>
                  <a:lnTo>
                    <a:pt x="7545" y="18212"/>
                  </a:lnTo>
                  <a:cubicBezTo>
                    <a:pt x="6667" y="19122"/>
                    <a:pt x="5432" y="19382"/>
                    <a:pt x="4651" y="20065"/>
                  </a:cubicBezTo>
                  <a:lnTo>
                    <a:pt x="3025" y="20943"/>
                  </a:lnTo>
                  <a:cubicBezTo>
                    <a:pt x="2928" y="21008"/>
                    <a:pt x="2830" y="21073"/>
                    <a:pt x="2733" y="21171"/>
                  </a:cubicBezTo>
                  <a:cubicBezTo>
                    <a:pt x="2472" y="21301"/>
                    <a:pt x="2212" y="21431"/>
                    <a:pt x="1952" y="21561"/>
                  </a:cubicBezTo>
                  <a:cubicBezTo>
                    <a:pt x="1464" y="21821"/>
                    <a:pt x="977" y="22114"/>
                    <a:pt x="521" y="22407"/>
                  </a:cubicBezTo>
                  <a:cubicBezTo>
                    <a:pt x="359" y="22504"/>
                    <a:pt x="1" y="22602"/>
                    <a:pt x="164" y="23024"/>
                  </a:cubicBezTo>
                  <a:lnTo>
                    <a:pt x="684" y="22992"/>
                  </a:lnTo>
                  <a:lnTo>
                    <a:pt x="651" y="22927"/>
                  </a:lnTo>
                  <a:lnTo>
                    <a:pt x="4651" y="20618"/>
                  </a:lnTo>
                  <a:lnTo>
                    <a:pt x="4651" y="20585"/>
                  </a:lnTo>
                  <a:lnTo>
                    <a:pt x="5497" y="20195"/>
                  </a:lnTo>
                  <a:cubicBezTo>
                    <a:pt x="6180" y="19740"/>
                    <a:pt x="6732" y="19350"/>
                    <a:pt x="7350" y="18992"/>
                  </a:cubicBezTo>
                  <a:cubicBezTo>
                    <a:pt x="7434" y="18950"/>
                    <a:pt x="7541" y="18938"/>
                    <a:pt x="7658" y="18938"/>
                  </a:cubicBezTo>
                  <a:cubicBezTo>
                    <a:pt x="7812" y="18938"/>
                    <a:pt x="7982" y="18960"/>
                    <a:pt x="8131" y="18960"/>
                  </a:cubicBezTo>
                  <a:lnTo>
                    <a:pt x="8098" y="19025"/>
                  </a:lnTo>
                  <a:lnTo>
                    <a:pt x="9952" y="20130"/>
                  </a:lnTo>
                  <a:lnTo>
                    <a:pt x="9952" y="20163"/>
                  </a:lnTo>
                  <a:lnTo>
                    <a:pt x="11415" y="20878"/>
                  </a:lnTo>
                  <a:lnTo>
                    <a:pt x="11383" y="20911"/>
                  </a:lnTo>
                  <a:lnTo>
                    <a:pt x="16358" y="23805"/>
                  </a:lnTo>
                  <a:cubicBezTo>
                    <a:pt x="16749" y="24065"/>
                    <a:pt x="17139" y="24293"/>
                    <a:pt x="17529" y="24455"/>
                  </a:cubicBezTo>
                  <a:cubicBezTo>
                    <a:pt x="17801" y="24579"/>
                    <a:pt x="18016" y="24890"/>
                    <a:pt x="18360" y="24890"/>
                  </a:cubicBezTo>
                  <a:cubicBezTo>
                    <a:pt x="18469" y="24890"/>
                    <a:pt x="18591" y="24859"/>
                    <a:pt x="18732" y="24780"/>
                  </a:cubicBezTo>
                  <a:lnTo>
                    <a:pt x="18862" y="24553"/>
                  </a:lnTo>
                  <a:lnTo>
                    <a:pt x="18927" y="24618"/>
                  </a:lnTo>
                  <a:lnTo>
                    <a:pt x="23675" y="21886"/>
                  </a:lnTo>
                  <a:lnTo>
                    <a:pt x="25334" y="20911"/>
                  </a:lnTo>
                  <a:lnTo>
                    <a:pt x="29236" y="18634"/>
                  </a:lnTo>
                  <a:lnTo>
                    <a:pt x="29236" y="18081"/>
                  </a:lnTo>
                  <a:lnTo>
                    <a:pt x="29236" y="7057"/>
                  </a:lnTo>
                  <a:cubicBezTo>
                    <a:pt x="29236" y="6830"/>
                    <a:pt x="29269" y="6602"/>
                    <a:pt x="29301" y="6375"/>
                  </a:cubicBezTo>
                  <a:lnTo>
                    <a:pt x="32878" y="4293"/>
                  </a:lnTo>
                  <a:lnTo>
                    <a:pt x="36098" y="2440"/>
                  </a:lnTo>
                  <a:lnTo>
                    <a:pt x="36000" y="1887"/>
                  </a:lnTo>
                  <a:lnTo>
                    <a:pt x="33691" y="3220"/>
                  </a:lnTo>
                  <a:cubicBezTo>
                    <a:pt x="33106" y="3545"/>
                    <a:pt x="32488" y="3903"/>
                    <a:pt x="31675" y="4391"/>
                  </a:cubicBezTo>
                  <a:cubicBezTo>
                    <a:pt x="30830" y="4684"/>
                    <a:pt x="29951" y="5594"/>
                    <a:pt x="28846" y="5887"/>
                  </a:cubicBezTo>
                  <a:lnTo>
                    <a:pt x="25984" y="4261"/>
                  </a:lnTo>
                  <a:lnTo>
                    <a:pt x="19513" y="554"/>
                  </a:lnTo>
                  <a:cubicBezTo>
                    <a:pt x="19220" y="228"/>
                    <a:pt x="18797" y="33"/>
                    <a:pt x="18375" y="1"/>
                  </a:cubicBezTo>
                  <a:close/>
                </a:path>
              </a:pathLst>
            </a:custGeom>
            <a:solidFill>
              <a:srgbClr val="146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9"/>
            <p:cNvSpPr/>
            <p:nvPr/>
          </p:nvSpPr>
          <p:spPr>
            <a:xfrm>
              <a:off x="3581118" y="4018164"/>
              <a:ext cx="179520" cy="103496"/>
            </a:xfrm>
            <a:custGeom>
              <a:avLst/>
              <a:gdLst/>
              <a:ahLst/>
              <a:cxnLst/>
              <a:rect l="l" t="t" r="r" b="b"/>
              <a:pathLst>
                <a:path w="8976" h="5237" extrusionOk="0">
                  <a:moveTo>
                    <a:pt x="0" y="1"/>
                  </a:moveTo>
                  <a:cubicBezTo>
                    <a:pt x="65" y="131"/>
                    <a:pt x="98" y="261"/>
                    <a:pt x="163" y="293"/>
                  </a:cubicBezTo>
                  <a:cubicBezTo>
                    <a:pt x="456" y="521"/>
                    <a:pt x="781" y="683"/>
                    <a:pt x="1106" y="879"/>
                  </a:cubicBezTo>
                  <a:cubicBezTo>
                    <a:pt x="1561" y="1171"/>
                    <a:pt x="2049" y="1431"/>
                    <a:pt x="2504" y="1692"/>
                  </a:cubicBezTo>
                  <a:cubicBezTo>
                    <a:pt x="2895" y="1952"/>
                    <a:pt x="3317" y="2212"/>
                    <a:pt x="3708" y="2440"/>
                  </a:cubicBezTo>
                  <a:cubicBezTo>
                    <a:pt x="3968" y="2602"/>
                    <a:pt x="4293" y="2667"/>
                    <a:pt x="4521" y="2830"/>
                  </a:cubicBezTo>
                  <a:cubicBezTo>
                    <a:pt x="5008" y="3090"/>
                    <a:pt x="5496" y="3415"/>
                    <a:pt x="5952" y="3708"/>
                  </a:cubicBezTo>
                  <a:cubicBezTo>
                    <a:pt x="6342" y="3935"/>
                    <a:pt x="6732" y="4131"/>
                    <a:pt x="7155" y="4391"/>
                  </a:cubicBezTo>
                  <a:cubicBezTo>
                    <a:pt x="7252" y="4423"/>
                    <a:pt x="7285" y="4553"/>
                    <a:pt x="7382" y="4618"/>
                  </a:cubicBezTo>
                  <a:cubicBezTo>
                    <a:pt x="7773" y="4846"/>
                    <a:pt x="8163" y="5009"/>
                    <a:pt x="8586" y="5236"/>
                  </a:cubicBezTo>
                  <a:lnTo>
                    <a:pt x="8976" y="5106"/>
                  </a:lnTo>
                  <a:cubicBezTo>
                    <a:pt x="8846" y="4944"/>
                    <a:pt x="8781" y="4781"/>
                    <a:pt x="8651" y="4683"/>
                  </a:cubicBezTo>
                  <a:cubicBezTo>
                    <a:pt x="8098" y="4326"/>
                    <a:pt x="7545" y="4000"/>
                    <a:pt x="6960" y="3675"/>
                  </a:cubicBezTo>
                  <a:cubicBezTo>
                    <a:pt x="6309" y="3318"/>
                    <a:pt x="5594" y="2862"/>
                    <a:pt x="4976" y="2505"/>
                  </a:cubicBezTo>
                  <a:cubicBezTo>
                    <a:pt x="4326" y="2147"/>
                    <a:pt x="3675" y="1789"/>
                    <a:pt x="3025" y="1464"/>
                  </a:cubicBezTo>
                  <a:cubicBezTo>
                    <a:pt x="2797" y="1301"/>
                    <a:pt x="2537" y="1139"/>
                    <a:pt x="2342" y="976"/>
                  </a:cubicBezTo>
                  <a:lnTo>
                    <a:pt x="2342" y="1009"/>
                  </a:lnTo>
                  <a:lnTo>
                    <a:pt x="586" y="66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146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9"/>
            <p:cNvSpPr/>
            <p:nvPr/>
          </p:nvSpPr>
          <p:spPr>
            <a:xfrm>
              <a:off x="3406818" y="4317645"/>
              <a:ext cx="175620" cy="104781"/>
            </a:xfrm>
            <a:custGeom>
              <a:avLst/>
              <a:gdLst/>
              <a:ahLst/>
              <a:cxnLst/>
              <a:rect l="l" t="t" r="r" b="b"/>
              <a:pathLst>
                <a:path w="8781" h="5302" extrusionOk="0">
                  <a:moveTo>
                    <a:pt x="0" y="1"/>
                  </a:moveTo>
                  <a:cubicBezTo>
                    <a:pt x="228" y="749"/>
                    <a:pt x="1106" y="683"/>
                    <a:pt x="1399" y="1171"/>
                  </a:cubicBezTo>
                  <a:lnTo>
                    <a:pt x="2374" y="1627"/>
                  </a:lnTo>
                  <a:lnTo>
                    <a:pt x="2342" y="1692"/>
                  </a:lnTo>
                  <a:lnTo>
                    <a:pt x="5561" y="3513"/>
                  </a:lnTo>
                  <a:lnTo>
                    <a:pt x="7285" y="4553"/>
                  </a:lnTo>
                  <a:lnTo>
                    <a:pt x="7285" y="4586"/>
                  </a:lnTo>
                  <a:lnTo>
                    <a:pt x="8780" y="5301"/>
                  </a:lnTo>
                  <a:lnTo>
                    <a:pt x="8748" y="4748"/>
                  </a:lnTo>
                  <a:lnTo>
                    <a:pt x="4943" y="2570"/>
                  </a:lnTo>
                  <a:lnTo>
                    <a:pt x="3317" y="1627"/>
                  </a:lnTo>
                  <a:lnTo>
                    <a:pt x="488" y="1"/>
                  </a:lnTo>
                  <a:close/>
                </a:path>
              </a:pathLst>
            </a:custGeom>
            <a:solidFill>
              <a:srgbClr val="146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9"/>
            <p:cNvSpPr/>
            <p:nvPr/>
          </p:nvSpPr>
          <p:spPr>
            <a:xfrm>
              <a:off x="5993418" y="3989251"/>
              <a:ext cx="721960" cy="656807"/>
            </a:xfrm>
            <a:custGeom>
              <a:avLst/>
              <a:gdLst/>
              <a:ahLst/>
              <a:cxnLst/>
              <a:rect l="l" t="t" r="r" b="b"/>
              <a:pathLst>
                <a:path w="36098" h="33235" extrusionOk="0">
                  <a:moveTo>
                    <a:pt x="17822" y="521"/>
                  </a:moveTo>
                  <a:lnTo>
                    <a:pt x="18407" y="781"/>
                  </a:lnTo>
                  <a:lnTo>
                    <a:pt x="19415" y="1399"/>
                  </a:lnTo>
                  <a:lnTo>
                    <a:pt x="21236" y="2439"/>
                  </a:lnTo>
                  <a:lnTo>
                    <a:pt x="25919" y="5138"/>
                  </a:lnTo>
                  <a:lnTo>
                    <a:pt x="25919" y="5106"/>
                  </a:lnTo>
                  <a:lnTo>
                    <a:pt x="28228" y="6537"/>
                  </a:lnTo>
                  <a:lnTo>
                    <a:pt x="28228" y="18179"/>
                  </a:lnTo>
                  <a:lnTo>
                    <a:pt x="27935" y="18504"/>
                  </a:lnTo>
                  <a:lnTo>
                    <a:pt x="21919" y="21983"/>
                  </a:lnTo>
                  <a:lnTo>
                    <a:pt x="20618" y="22731"/>
                  </a:lnTo>
                  <a:lnTo>
                    <a:pt x="18830" y="23804"/>
                  </a:lnTo>
                  <a:lnTo>
                    <a:pt x="18895" y="23869"/>
                  </a:lnTo>
                  <a:cubicBezTo>
                    <a:pt x="18569" y="24032"/>
                    <a:pt x="18212" y="24162"/>
                    <a:pt x="17854" y="24195"/>
                  </a:cubicBezTo>
                  <a:cubicBezTo>
                    <a:pt x="17496" y="24162"/>
                    <a:pt x="17204" y="24032"/>
                    <a:pt x="16911" y="23804"/>
                  </a:cubicBezTo>
                  <a:lnTo>
                    <a:pt x="11968" y="20943"/>
                  </a:lnTo>
                  <a:lnTo>
                    <a:pt x="12000" y="20910"/>
                  </a:lnTo>
                  <a:lnTo>
                    <a:pt x="10440" y="20130"/>
                  </a:lnTo>
                  <a:cubicBezTo>
                    <a:pt x="9529" y="19349"/>
                    <a:pt x="8326" y="19089"/>
                    <a:pt x="7545" y="18276"/>
                  </a:cubicBezTo>
                  <a:cubicBezTo>
                    <a:pt x="7383" y="15219"/>
                    <a:pt x="7480" y="6732"/>
                    <a:pt x="7643" y="6374"/>
                  </a:cubicBezTo>
                  <a:lnTo>
                    <a:pt x="9789" y="5106"/>
                  </a:lnTo>
                  <a:lnTo>
                    <a:pt x="14407" y="2472"/>
                  </a:lnTo>
                  <a:lnTo>
                    <a:pt x="16196" y="1431"/>
                  </a:lnTo>
                  <a:lnTo>
                    <a:pt x="16196" y="1399"/>
                  </a:lnTo>
                  <a:lnTo>
                    <a:pt x="17822" y="521"/>
                  </a:lnTo>
                  <a:close/>
                  <a:moveTo>
                    <a:pt x="17874" y="0"/>
                  </a:moveTo>
                  <a:cubicBezTo>
                    <a:pt x="17439" y="0"/>
                    <a:pt x="16992" y="163"/>
                    <a:pt x="16748" y="488"/>
                  </a:cubicBezTo>
                  <a:lnTo>
                    <a:pt x="11968" y="3252"/>
                  </a:lnTo>
                  <a:lnTo>
                    <a:pt x="9822" y="4488"/>
                  </a:lnTo>
                  <a:lnTo>
                    <a:pt x="7253" y="5984"/>
                  </a:lnTo>
                  <a:cubicBezTo>
                    <a:pt x="6310" y="5431"/>
                    <a:pt x="5301" y="4878"/>
                    <a:pt x="4293" y="4293"/>
                  </a:cubicBezTo>
                  <a:cubicBezTo>
                    <a:pt x="2895" y="3480"/>
                    <a:pt x="1529" y="2667"/>
                    <a:pt x="1" y="1854"/>
                  </a:cubicBezTo>
                  <a:lnTo>
                    <a:pt x="1" y="1854"/>
                  </a:lnTo>
                  <a:cubicBezTo>
                    <a:pt x="1" y="2146"/>
                    <a:pt x="33" y="2342"/>
                    <a:pt x="33" y="2472"/>
                  </a:cubicBezTo>
                  <a:lnTo>
                    <a:pt x="1497" y="3252"/>
                  </a:lnTo>
                  <a:lnTo>
                    <a:pt x="6862" y="6374"/>
                  </a:lnTo>
                  <a:lnTo>
                    <a:pt x="6862" y="18471"/>
                  </a:lnTo>
                  <a:lnTo>
                    <a:pt x="7285" y="18894"/>
                  </a:lnTo>
                  <a:lnTo>
                    <a:pt x="7675" y="18959"/>
                  </a:lnTo>
                  <a:lnTo>
                    <a:pt x="7643" y="19057"/>
                  </a:lnTo>
                  <a:lnTo>
                    <a:pt x="12618" y="21951"/>
                  </a:lnTo>
                  <a:lnTo>
                    <a:pt x="15968" y="23837"/>
                  </a:lnTo>
                  <a:lnTo>
                    <a:pt x="17399" y="24617"/>
                  </a:lnTo>
                  <a:lnTo>
                    <a:pt x="17561" y="25040"/>
                  </a:lnTo>
                  <a:cubicBezTo>
                    <a:pt x="17431" y="25365"/>
                    <a:pt x="17366" y="31967"/>
                    <a:pt x="17496" y="33105"/>
                  </a:cubicBezTo>
                  <a:lnTo>
                    <a:pt x="17984" y="33235"/>
                  </a:lnTo>
                  <a:lnTo>
                    <a:pt x="17984" y="24845"/>
                  </a:lnTo>
                  <a:lnTo>
                    <a:pt x="19773" y="23804"/>
                  </a:lnTo>
                  <a:lnTo>
                    <a:pt x="19773" y="23837"/>
                  </a:lnTo>
                  <a:lnTo>
                    <a:pt x="21659" y="22699"/>
                  </a:lnTo>
                  <a:cubicBezTo>
                    <a:pt x="21919" y="22569"/>
                    <a:pt x="22277" y="22374"/>
                    <a:pt x="22667" y="22178"/>
                  </a:cubicBezTo>
                  <a:cubicBezTo>
                    <a:pt x="22927" y="22016"/>
                    <a:pt x="23187" y="21853"/>
                    <a:pt x="23480" y="21691"/>
                  </a:cubicBezTo>
                  <a:cubicBezTo>
                    <a:pt x="23675" y="21528"/>
                    <a:pt x="23935" y="21365"/>
                    <a:pt x="24195" y="21268"/>
                  </a:cubicBezTo>
                  <a:cubicBezTo>
                    <a:pt x="24716" y="21105"/>
                    <a:pt x="25008" y="20585"/>
                    <a:pt x="25594" y="20487"/>
                  </a:cubicBezTo>
                  <a:cubicBezTo>
                    <a:pt x="25854" y="20455"/>
                    <a:pt x="26114" y="20325"/>
                    <a:pt x="26309" y="20130"/>
                  </a:cubicBezTo>
                  <a:cubicBezTo>
                    <a:pt x="26699" y="19674"/>
                    <a:pt x="27252" y="19544"/>
                    <a:pt x="27707" y="19252"/>
                  </a:cubicBezTo>
                  <a:cubicBezTo>
                    <a:pt x="27838" y="19187"/>
                    <a:pt x="27935" y="19089"/>
                    <a:pt x="28098" y="18959"/>
                  </a:cubicBezTo>
                  <a:lnTo>
                    <a:pt x="28813" y="18959"/>
                  </a:lnTo>
                  <a:lnTo>
                    <a:pt x="28813" y="19024"/>
                  </a:lnTo>
                  <a:lnTo>
                    <a:pt x="35252" y="22764"/>
                  </a:lnTo>
                  <a:lnTo>
                    <a:pt x="35317" y="22666"/>
                  </a:lnTo>
                  <a:cubicBezTo>
                    <a:pt x="35350" y="22764"/>
                    <a:pt x="35382" y="22829"/>
                    <a:pt x="35415" y="22959"/>
                  </a:cubicBezTo>
                  <a:lnTo>
                    <a:pt x="36098" y="22991"/>
                  </a:lnTo>
                  <a:cubicBezTo>
                    <a:pt x="35967" y="22796"/>
                    <a:pt x="35935" y="22634"/>
                    <a:pt x="35837" y="22569"/>
                  </a:cubicBezTo>
                  <a:cubicBezTo>
                    <a:pt x="35415" y="22243"/>
                    <a:pt x="34992" y="21983"/>
                    <a:pt x="34504" y="21723"/>
                  </a:cubicBezTo>
                  <a:cubicBezTo>
                    <a:pt x="33886" y="21430"/>
                    <a:pt x="33366" y="20943"/>
                    <a:pt x="32683" y="20715"/>
                  </a:cubicBezTo>
                  <a:cubicBezTo>
                    <a:pt x="32455" y="20650"/>
                    <a:pt x="32228" y="20520"/>
                    <a:pt x="32000" y="20357"/>
                  </a:cubicBezTo>
                  <a:cubicBezTo>
                    <a:pt x="31610" y="20130"/>
                    <a:pt x="31252" y="19837"/>
                    <a:pt x="30829" y="19609"/>
                  </a:cubicBezTo>
                  <a:cubicBezTo>
                    <a:pt x="30081" y="19154"/>
                    <a:pt x="29301" y="18699"/>
                    <a:pt x="28553" y="18276"/>
                  </a:cubicBezTo>
                  <a:lnTo>
                    <a:pt x="28553" y="6504"/>
                  </a:lnTo>
                  <a:lnTo>
                    <a:pt x="32390" y="4260"/>
                  </a:lnTo>
                  <a:lnTo>
                    <a:pt x="32390" y="4293"/>
                  </a:lnTo>
                  <a:lnTo>
                    <a:pt x="36098" y="2081"/>
                  </a:lnTo>
                  <a:cubicBezTo>
                    <a:pt x="36000" y="1919"/>
                    <a:pt x="35935" y="1789"/>
                    <a:pt x="35870" y="1659"/>
                  </a:cubicBezTo>
                  <a:lnTo>
                    <a:pt x="29919" y="5073"/>
                  </a:lnTo>
                  <a:cubicBezTo>
                    <a:pt x="29594" y="5268"/>
                    <a:pt x="29268" y="5463"/>
                    <a:pt x="28943" y="5626"/>
                  </a:cubicBezTo>
                  <a:cubicBezTo>
                    <a:pt x="28752" y="5708"/>
                    <a:pt x="28514" y="5836"/>
                    <a:pt x="28347" y="5836"/>
                  </a:cubicBezTo>
                  <a:cubicBezTo>
                    <a:pt x="28315" y="5836"/>
                    <a:pt x="28286" y="5832"/>
                    <a:pt x="28260" y="5821"/>
                  </a:cubicBezTo>
                  <a:cubicBezTo>
                    <a:pt x="27773" y="5594"/>
                    <a:pt x="27285" y="5333"/>
                    <a:pt x="26829" y="5041"/>
                  </a:cubicBezTo>
                  <a:lnTo>
                    <a:pt x="23675" y="3220"/>
                  </a:lnTo>
                  <a:lnTo>
                    <a:pt x="23675" y="3187"/>
                  </a:lnTo>
                  <a:lnTo>
                    <a:pt x="22212" y="2439"/>
                  </a:lnTo>
                  <a:lnTo>
                    <a:pt x="22212" y="2407"/>
                  </a:lnTo>
                  <a:lnTo>
                    <a:pt x="18927" y="488"/>
                  </a:lnTo>
                  <a:cubicBezTo>
                    <a:pt x="18732" y="163"/>
                    <a:pt x="18309" y="0"/>
                    <a:pt x="178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77" name="Google Shape;277;p39"/>
            <p:cNvSpPr/>
            <p:nvPr/>
          </p:nvSpPr>
          <p:spPr>
            <a:xfrm>
              <a:off x="5138798" y="3990378"/>
              <a:ext cx="721320" cy="490525"/>
            </a:xfrm>
            <a:custGeom>
              <a:avLst/>
              <a:gdLst/>
              <a:ahLst/>
              <a:cxnLst/>
              <a:rect l="l" t="t" r="r" b="b"/>
              <a:pathLst>
                <a:path w="36066" h="24821" extrusionOk="0">
                  <a:moveTo>
                    <a:pt x="18296" y="616"/>
                  </a:moveTo>
                  <a:cubicBezTo>
                    <a:pt x="18430" y="616"/>
                    <a:pt x="18565" y="632"/>
                    <a:pt x="18700" y="659"/>
                  </a:cubicBezTo>
                  <a:cubicBezTo>
                    <a:pt x="19122" y="854"/>
                    <a:pt x="19513" y="1049"/>
                    <a:pt x="19870" y="1309"/>
                  </a:cubicBezTo>
                  <a:cubicBezTo>
                    <a:pt x="20196" y="1504"/>
                    <a:pt x="20521" y="1699"/>
                    <a:pt x="20846" y="1862"/>
                  </a:cubicBezTo>
                  <a:cubicBezTo>
                    <a:pt x="21301" y="2155"/>
                    <a:pt x="21789" y="2447"/>
                    <a:pt x="22244" y="2675"/>
                  </a:cubicBezTo>
                  <a:cubicBezTo>
                    <a:pt x="23155" y="3195"/>
                    <a:pt x="24033" y="3715"/>
                    <a:pt x="24911" y="4268"/>
                  </a:cubicBezTo>
                  <a:cubicBezTo>
                    <a:pt x="25366" y="4528"/>
                    <a:pt x="25822" y="4789"/>
                    <a:pt x="26309" y="5049"/>
                  </a:cubicBezTo>
                  <a:lnTo>
                    <a:pt x="28065" y="6089"/>
                  </a:lnTo>
                  <a:lnTo>
                    <a:pt x="28033" y="6154"/>
                  </a:lnTo>
                  <a:lnTo>
                    <a:pt x="28488" y="6252"/>
                  </a:lnTo>
                  <a:lnTo>
                    <a:pt x="28488" y="18382"/>
                  </a:lnTo>
                  <a:lnTo>
                    <a:pt x="22537" y="21861"/>
                  </a:lnTo>
                  <a:lnTo>
                    <a:pt x="22505" y="21861"/>
                  </a:lnTo>
                  <a:lnTo>
                    <a:pt x="19220" y="23747"/>
                  </a:lnTo>
                  <a:lnTo>
                    <a:pt x="19220" y="23780"/>
                  </a:lnTo>
                  <a:lnTo>
                    <a:pt x="18570" y="24073"/>
                  </a:lnTo>
                  <a:cubicBezTo>
                    <a:pt x="18446" y="24152"/>
                    <a:pt x="18333" y="24183"/>
                    <a:pt x="18225" y="24183"/>
                  </a:cubicBezTo>
                  <a:cubicBezTo>
                    <a:pt x="17936" y="24183"/>
                    <a:pt x="17692" y="23955"/>
                    <a:pt x="17431" y="23812"/>
                  </a:cubicBezTo>
                  <a:cubicBezTo>
                    <a:pt x="16911" y="23552"/>
                    <a:pt x="16423" y="23227"/>
                    <a:pt x="15936" y="22934"/>
                  </a:cubicBezTo>
                  <a:cubicBezTo>
                    <a:pt x="15675" y="22772"/>
                    <a:pt x="15350" y="22544"/>
                    <a:pt x="15123" y="22414"/>
                  </a:cubicBezTo>
                  <a:cubicBezTo>
                    <a:pt x="14927" y="22284"/>
                    <a:pt x="14700" y="22154"/>
                    <a:pt x="14472" y="22024"/>
                  </a:cubicBezTo>
                  <a:cubicBezTo>
                    <a:pt x="13822" y="21699"/>
                    <a:pt x="13204" y="21373"/>
                    <a:pt x="12554" y="21016"/>
                  </a:cubicBezTo>
                  <a:cubicBezTo>
                    <a:pt x="12456" y="20983"/>
                    <a:pt x="12423" y="20853"/>
                    <a:pt x="12326" y="20853"/>
                  </a:cubicBezTo>
                  <a:lnTo>
                    <a:pt x="8228" y="18479"/>
                  </a:lnTo>
                  <a:lnTo>
                    <a:pt x="8131" y="18544"/>
                  </a:lnTo>
                  <a:cubicBezTo>
                    <a:pt x="8066" y="18252"/>
                    <a:pt x="8033" y="17959"/>
                    <a:pt x="8001" y="17634"/>
                  </a:cubicBezTo>
                  <a:lnTo>
                    <a:pt x="8001" y="7358"/>
                  </a:lnTo>
                  <a:cubicBezTo>
                    <a:pt x="8001" y="7130"/>
                    <a:pt x="7968" y="6870"/>
                    <a:pt x="7903" y="6642"/>
                  </a:cubicBezTo>
                  <a:lnTo>
                    <a:pt x="8131" y="6317"/>
                  </a:lnTo>
                  <a:lnTo>
                    <a:pt x="16684" y="1342"/>
                  </a:lnTo>
                  <a:lnTo>
                    <a:pt x="16684" y="1309"/>
                  </a:lnTo>
                  <a:cubicBezTo>
                    <a:pt x="17009" y="1081"/>
                    <a:pt x="17366" y="886"/>
                    <a:pt x="17724" y="724"/>
                  </a:cubicBezTo>
                  <a:cubicBezTo>
                    <a:pt x="17915" y="647"/>
                    <a:pt x="18105" y="616"/>
                    <a:pt x="18296" y="616"/>
                  </a:cubicBezTo>
                  <a:close/>
                  <a:moveTo>
                    <a:pt x="18326" y="0"/>
                  </a:moveTo>
                  <a:cubicBezTo>
                    <a:pt x="18188" y="0"/>
                    <a:pt x="18049" y="24"/>
                    <a:pt x="17919" y="73"/>
                  </a:cubicBezTo>
                  <a:cubicBezTo>
                    <a:pt x="17497" y="301"/>
                    <a:pt x="17074" y="561"/>
                    <a:pt x="16684" y="821"/>
                  </a:cubicBezTo>
                  <a:cubicBezTo>
                    <a:pt x="16358" y="1016"/>
                    <a:pt x="16033" y="1179"/>
                    <a:pt x="15675" y="1342"/>
                  </a:cubicBezTo>
                  <a:lnTo>
                    <a:pt x="13887" y="2382"/>
                  </a:lnTo>
                  <a:lnTo>
                    <a:pt x="10700" y="4236"/>
                  </a:lnTo>
                  <a:lnTo>
                    <a:pt x="7480" y="6024"/>
                  </a:lnTo>
                  <a:lnTo>
                    <a:pt x="7480" y="18284"/>
                  </a:lnTo>
                  <a:lnTo>
                    <a:pt x="4131" y="20268"/>
                  </a:lnTo>
                  <a:lnTo>
                    <a:pt x="424" y="22382"/>
                  </a:lnTo>
                  <a:lnTo>
                    <a:pt x="391" y="22349"/>
                  </a:lnTo>
                  <a:lnTo>
                    <a:pt x="1" y="22902"/>
                  </a:lnTo>
                  <a:lnTo>
                    <a:pt x="651" y="22934"/>
                  </a:lnTo>
                  <a:lnTo>
                    <a:pt x="846" y="22642"/>
                  </a:lnTo>
                  <a:lnTo>
                    <a:pt x="879" y="22707"/>
                  </a:lnTo>
                  <a:lnTo>
                    <a:pt x="5529" y="20073"/>
                  </a:lnTo>
                  <a:cubicBezTo>
                    <a:pt x="5692" y="19943"/>
                    <a:pt x="5887" y="19845"/>
                    <a:pt x="6115" y="19747"/>
                  </a:cubicBezTo>
                  <a:cubicBezTo>
                    <a:pt x="6342" y="19617"/>
                    <a:pt x="6537" y="19487"/>
                    <a:pt x="6733" y="19325"/>
                  </a:cubicBezTo>
                  <a:cubicBezTo>
                    <a:pt x="6895" y="19195"/>
                    <a:pt x="7090" y="19065"/>
                    <a:pt x="7285" y="18967"/>
                  </a:cubicBezTo>
                  <a:cubicBezTo>
                    <a:pt x="7546" y="18902"/>
                    <a:pt x="7806" y="18869"/>
                    <a:pt x="8066" y="18869"/>
                  </a:cubicBezTo>
                  <a:lnTo>
                    <a:pt x="8033" y="18967"/>
                  </a:lnTo>
                  <a:lnTo>
                    <a:pt x="11838" y="21146"/>
                  </a:lnTo>
                  <a:lnTo>
                    <a:pt x="16553" y="23877"/>
                  </a:lnTo>
                  <a:lnTo>
                    <a:pt x="18147" y="24755"/>
                  </a:lnTo>
                  <a:lnTo>
                    <a:pt x="18114" y="24820"/>
                  </a:lnTo>
                  <a:lnTo>
                    <a:pt x="18602" y="24788"/>
                  </a:lnTo>
                  <a:lnTo>
                    <a:pt x="18732" y="24593"/>
                  </a:lnTo>
                  <a:lnTo>
                    <a:pt x="20293" y="23780"/>
                  </a:lnTo>
                  <a:lnTo>
                    <a:pt x="20261" y="23747"/>
                  </a:lnTo>
                  <a:lnTo>
                    <a:pt x="23448" y="21926"/>
                  </a:lnTo>
                  <a:lnTo>
                    <a:pt x="29171" y="18609"/>
                  </a:lnTo>
                  <a:lnTo>
                    <a:pt x="29171" y="18056"/>
                  </a:lnTo>
                  <a:lnTo>
                    <a:pt x="29171" y="7000"/>
                  </a:lnTo>
                  <a:cubicBezTo>
                    <a:pt x="29171" y="6740"/>
                    <a:pt x="29204" y="6512"/>
                    <a:pt x="29236" y="6252"/>
                  </a:cubicBezTo>
                  <a:lnTo>
                    <a:pt x="29724" y="6154"/>
                  </a:lnTo>
                  <a:lnTo>
                    <a:pt x="29691" y="6089"/>
                  </a:lnTo>
                  <a:lnTo>
                    <a:pt x="31220" y="5146"/>
                  </a:lnTo>
                  <a:lnTo>
                    <a:pt x="36065" y="2350"/>
                  </a:lnTo>
                  <a:cubicBezTo>
                    <a:pt x="36033" y="2252"/>
                    <a:pt x="36000" y="2089"/>
                    <a:pt x="35968" y="1829"/>
                  </a:cubicBezTo>
                  <a:lnTo>
                    <a:pt x="33691" y="3130"/>
                  </a:lnTo>
                  <a:lnTo>
                    <a:pt x="31805" y="4236"/>
                  </a:lnTo>
                  <a:lnTo>
                    <a:pt x="28976" y="5862"/>
                  </a:lnTo>
                  <a:cubicBezTo>
                    <a:pt x="27838" y="5602"/>
                    <a:pt x="27025" y="4658"/>
                    <a:pt x="25919" y="4236"/>
                  </a:cubicBezTo>
                  <a:cubicBezTo>
                    <a:pt x="25659" y="4106"/>
                    <a:pt x="25431" y="3976"/>
                    <a:pt x="25171" y="3846"/>
                  </a:cubicBezTo>
                  <a:cubicBezTo>
                    <a:pt x="24651" y="3488"/>
                    <a:pt x="24098" y="3163"/>
                    <a:pt x="23545" y="2837"/>
                  </a:cubicBezTo>
                  <a:cubicBezTo>
                    <a:pt x="23090" y="2545"/>
                    <a:pt x="22602" y="2285"/>
                    <a:pt x="22114" y="2057"/>
                  </a:cubicBezTo>
                  <a:cubicBezTo>
                    <a:pt x="21594" y="1829"/>
                    <a:pt x="21204" y="1374"/>
                    <a:pt x="20651" y="1211"/>
                  </a:cubicBezTo>
                  <a:cubicBezTo>
                    <a:pt x="20391" y="1146"/>
                    <a:pt x="20131" y="1016"/>
                    <a:pt x="19935" y="854"/>
                  </a:cubicBezTo>
                  <a:cubicBezTo>
                    <a:pt x="19545" y="561"/>
                    <a:pt x="19155" y="333"/>
                    <a:pt x="18732" y="73"/>
                  </a:cubicBezTo>
                  <a:cubicBezTo>
                    <a:pt x="18602" y="24"/>
                    <a:pt x="18464" y="0"/>
                    <a:pt x="183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78" name="Google Shape;278;p39"/>
            <p:cNvSpPr/>
            <p:nvPr/>
          </p:nvSpPr>
          <p:spPr>
            <a:xfrm>
              <a:off x="6174878" y="4031662"/>
              <a:ext cx="177580" cy="104781"/>
            </a:xfrm>
            <a:custGeom>
              <a:avLst/>
              <a:gdLst/>
              <a:ahLst/>
              <a:cxnLst/>
              <a:rect l="l" t="t" r="r" b="b"/>
              <a:pathLst>
                <a:path w="8879" h="5302" extrusionOk="0">
                  <a:moveTo>
                    <a:pt x="8488" y="0"/>
                  </a:moveTo>
                  <a:lnTo>
                    <a:pt x="6602" y="1074"/>
                  </a:lnTo>
                  <a:lnTo>
                    <a:pt x="5074" y="2017"/>
                  </a:lnTo>
                  <a:cubicBezTo>
                    <a:pt x="4098" y="2537"/>
                    <a:pt x="3448" y="2927"/>
                    <a:pt x="2765" y="3285"/>
                  </a:cubicBezTo>
                  <a:cubicBezTo>
                    <a:pt x="2082" y="3675"/>
                    <a:pt x="1399" y="4098"/>
                    <a:pt x="716" y="4488"/>
                  </a:cubicBezTo>
                  <a:lnTo>
                    <a:pt x="1" y="4911"/>
                  </a:lnTo>
                  <a:lnTo>
                    <a:pt x="1" y="5301"/>
                  </a:lnTo>
                  <a:lnTo>
                    <a:pt x="423" y="5301"/>
                  </a:lnTo>
                  <a:lnTo>
                    <a:pt x="4131" y="3122"/>
                  </a:lnTo>
                  <a:lnTo>
                    <a:pt x="8488" y="586"/>
                  </a:lnTo>
                  <a:lnTo>
                    <a:pt x="8521" y="651"/>
                  </a:lnTo>
                  <a:lnTo>
                    <a:pt x="8879" y="196"/>
                  </a:lnTo>
                  <a:lnTo>
                    <a:pt x="84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79" name="Google Shape;279;p39"/>
            <p:cNvSpPr/>
            <p:nvPr/>
          </p:nvSpPr>
          <p:spPr>
            <a:xfrm>
              <a:off x="6172938" y="4333079"/>
              <a:ext cx="175620" cy="104761"/>
            </a:xfrm>
            <a:custGeom>
              <a:avLst/>
              <a:gdLst/>
              <a:ahLst/>
              <a:cxnLst/>
              <a:rect l="l" t="t" r="r" b="b"/>
              <a:pathLst>
                <a:path w="8781" h="5301" extrusionOk="0">
                  <a:moveTo>
                    <a:pt x="0" y="0"/>
                  </a:moveTo>
                  <a:cubicBezTo>
                    <a:pt x="260" y="748"/>
                    <a:pt x="1106" y="650"/>
                    <a:pt x="1399" y="1171"/>
                  </a:cubicBezTo>
                  <a:lnTo>
                    <a:pt x="2407" y="1626"/>
                  </a:lnTo>
                  <a:lnTo>
                    <a:pt x="2374" y="1659"/>
                  </a:lnTo>
                  <a:lnTo>
                    <a:pt x="4195" y="2732"/>
                  </a:lnTo>
                  <a:lnTo>
                    <a:pt x="5398" y="3415"/>
                  </a:lnTo>
                  <a:lnTo>
                    <a:pt x="7285" y="4553"/>
                  </a:lnTo>
                  <a:lnTo>
                    <a:pt x="7285" y="4585"/>
                  </a:lnTo>
                  <a:lnTo>
                    <a:pt x="8780" y="5301"/>
                  </a:lnTo>
                  <a:lnTo>
                    <a:pt x="8748" y="4780"/>
                  </a:lnTo>
                  <a:cubicBezTo>
                    <a:pt x="7805" y="4195"/>
                    <a:pt x="6959" y="3610"/>
                    <a:pt x="6016" y="3154"/>
                  </a:cubicBezTo>
                  <a:cubicBezTo>
                    <a:pt x="5106" y="2699"/>
                    <a:pt x="4260" y="2081"/>
                    <a:pt x="3480" y="1724"/>
                  </a:cubicBezTo>
                  <a:lnTo>
                    <a:pt x="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80" name="Google Shape;280;p39"/>
            <p:cNvSpPr/>
            <p:nvPr/>
          </p:nvSpPr>
          <p:spPr>
            <a:xfrm>
              <a:off x="6519598" y="4133853"/>
              <a:ext cx="11060" cy="199246"/>
            </a:xfrm>
            <a:custGeom>
              <a:avLst/>
              <a:gdLst/>
              <a:ahLst/>
              <a:cxnLst/>
              <a:rect l="l" t="t" r="r" b="b"/>
              <a:pathLst>
                <a:path w="553" h="10082" extrusionOk="0">
                  <a:moveTo>
                    <a:pt x="228" y="0"/>
                  </a:moveTo>
                  <a:cubicBezTo>
                    <a:pt x="65" y="325"/>
                    <a:pt x="0" y="9886"/>
                    <a:pt x="163" y="10081"/>
                  </a:cubicBezTo>
                  <a:lnTo>
                    <a:pt x="390" y="10016"/>
                  </a:lnTo>
                  <a:cubicBezTo>
                    <a:pt x="553" y="7577"/>
                    <a:pt x="455" y="325"/>
                    <a:pt x="2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81" name="Google Shape;281;p39"/>
            <p:cNvSpPr/>
            <p:nvPr/>
          </p:nvSpPr>
          <p:spPr>
            <a:xfrm>
              <a:off x="5322878" y="4133201"/>
              <a:ext cx="12360" cy="199720"/>
            </a:xfrm>
            <a:custGeom>
              <a:avLst/>
              <a:gdLst/>
              <a:ahLst/>
              <a:cxnLst/>
              <a:rect l="l" t="t" r="r" b="b"/>
              <a:pathLst>
                <a:path w="618" h="10106" extrusionOk="0">
                  <a:moveTo>
                    <a:pt x="260" y="1"/>
                  </a:moveTo>
                  <a:cubicBezTo>
                    <a:pt x="65" y="358"/>
                    <a:pt x="0" y="9269"/>
                    <a:pt x="163" y="10082"/>
                  </a:cubicBezTo>
                  <a:cubicBezTo>
                    <a:pt x="195" y="10098"/>
                    <a:pt x="236" y="10106"/>
                    <a:pt x="276" y="10106"/>
                  </a:cubicBezTo>
                  <a:cubicBezTo>
                    <a:pt x="317" y="10106"/>
                    <a:pt x="358" y="10098"/>
                    <a:pt x="390" y="10082"/>
                  </a:cubicBezTo>
                  <a:cubicBezTo>
                    <a:pt x="455" y="10082"/>
                    <a:pt x="553" y="10049"/>
                    <a:pt x="618" y="10016"/>
                  </a:cubicBezTo>
                  <a:lnTo>
                    <a:pt x="618" y="326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9"/>
            <p:cNvSpPr/>
            <p:nvPr/>
          </p:nvSpPr>
          <p:spPr>
            <a:xfrm>
              <a:off x="5504318" y="4030377"/>
              <a:ext cx="174340" cy="106698"/>
            </a:xfrm>
            <a:custGeom>
              <a:avLst/>
              <a:gdLst/>
              <a:ahLst/>
              <a:cxnLst/>
              <a:rect l="l" t="t" r="r" b="b"/>
              <a:pathLst>
                <a:path w="8717" h="5399" extrusionOk="0">
                  <a:moveTo>
                    <a:pt x="164" y="0"/>
                  </a:moveTo>
                  <a:lnTo>
                    <a:pt x="164" y="0"/>
                  </a:lnTo>
                  <a:cubicBezTo>
                    <a:pt x="1" y="521"/>
                    <a:pt x="456" y="911"/>
                    <a:pt x="1009" y="1041"/>
                  </a:cubicBezTo>
                  <a:lnTo>
                    <a:pt x="2993" y="2212"/>
                  </a:lnTo>
                  <a:lnTo>
                    <a:pt x="6960" y="4521"/>
                  </a:lnTo>
                  <a:cubicBezTo>
                    <a:pt x="7611" y="4846"/>
                    <a:pt x="8033" y="5301"/>
                    <a:pt x="8716" y="5399"/>
                  </a:cubicBezTo>
                  <a:cubicBezTo>
                    <a:pt x="8716" y="5171"/>
                    <a:pt x="8684" y="5008"/>
                    <a:pt x="8684" y="4911"/>
                  </a:cubicBezTo>
                  <a:lnTo>
                    <a:pt x="5399" y="2992"/>
                  </a:lnTo>
                  <a:lnTo>
                    <a:pt x="4001" y="2244"/>
                  </a:lnTo>
                  <a:lnTo>
                    <a:pt x="4001" y="2179"/>
                  </a:lnTo>
                  <a:lnTo>
                    <a:pt x="749" y="326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83" name="Google Shape;283;p39"/>
            <p:cNvSpPr/>
            <p:nvPr/>
          </p:nvSpPr>
          <p:spPr>
            <a:xfrm>
              <a:off x="5505638" y="4332427"/>
              <a:ext cx="173660" cy="105413"/>
            </a:xfrm>
            <a:custGeom>
              <a:avLst/>
              <a:gdLst/>
              <a:ahLst/>
              <a:cxnLst/>
              <a:rect l="l" t="t" r="r" b="b"/>
              <a:pathLst>
                <a:path w="8683" h="5334" extrusionOk="0">
                  <a:moveTo>
                    <a:pt x="8683" y="1"/>
                  </a:moveTo>
                  <a:lnTo>
                    <a:pt x="8097" y="33"/>
                  </a:lnTo>
                  <a:lnTo>
                    <a:pt x="8162" y="131"/>
                  </a:lnTo>
                  <a:lnTo>
                    <a:pt x="6341" y="1171"/>
                  </a:lnTo>
                  <a:lnTo>
                    <a:pt x="2276" y="3513"/>
                  </a:lnTo>
                  <a:lnTo>
                    <a:pt x="33" y="4813"/>
                  </a:lnTo>
                  <a:cubicBezTo>
                    <a:pt x="33" y="4943"/>
                    <a:pt x="0" y="5106"/>
                    <a:pt x="0" y="5269"/>
                  </a:cubicBezTo>
                  <a:lnTo>
                    <a:pt x="98" y="5334"/>
                  </a:lnTo>
                  <a:lnTo>
                    <a:pt x="1398" y="4618"/>
                  </a:lnTo>
                  <a:lnTo>
                    <a:pt x="7415" y="1139"/>
                  </a:lnTo>
                  <a:cubicBezTo>
                    <a:pt x="7675" y="716"/>
                    <a:pt x="8553" y="814"/>
                    <a:pt x="86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84" name="Google Shape;284;p39"/>
            <p:cNvSpPr/>
            <p:nvPr/>
          </p:nvSpPr>
          <p:spPr>
            <a:xfrm>
              <a:off x="2739518" y="4317012"/>
              <a:ext cx="173660" cy="104208"/>
            </a:xfrm>
            <a:custGeom>
              <a:avLst/>
              <a:gdLst/>
              <a:ahLst/>
              <a:cxnLst/>
              <a:rect l="l" t="t" r="r" b="b"/>
              <a:pathLst>
                <a:path w="8683" h="5273" extrusionOk="0">
                  <a:moveTo>
                    <a:pt x="8683" y="0"/>
                  </a:moveTo>
                  <a:lnTo>
                    <a:pt x="8097" y="33"/>
                  </a:lnTo>
                  <a:lnTo>
                    <a:pt x="8130" y="130"/>
                  </a:lnTo>
                  <a:lnTo>
                    <a:pt x="5366" y="1691"/>
                  </a:lnTo>
                  <a:lnTo>
                    <a:pt x="3610" y="2764"/>
                  </a:lnTo>
                  <a:lnTo>
                    <a:pt x="0" y="4813"/>
                  </a:lnTo>
                  <a:lnTo>
                    <a:pt x="0" y="5268"/>
                  </a:lnTo>
                  <a:cubicBezTo>
                    <a:pt x="29" y="5271"/>
                    <a:pt x="58" y="5273"/>
                    <a:pt x="86" y="5273"/>
                  </a:cubicBezTo>
                  <a:cubicBezTo>
                    <a:pt x="643" y="5273"/>
                    <a:pt x="897" y="4683"/>
                    <a:pt x="1268" y="4683"/>
                  </a:cubicBezTo>
                  <a:lnTo>
                    <a:pt x="3252" y="3545"/>
                  </a:lnTo>
                  <a:lnTo>
                    <a:pt x="7382" y="1138"/>
                  </a:lnTo>
                  <a:cubicBezTo>
                    <a:pt x="7642" y="715"/>
                    <a:pt x="8520" y="813"/>
                    <a:pt x="8683" y="0"/>
                  </a:cubicBezTo>
                  <a:close/>
                </a:path>
              </a:pathLst>
            </a:custGeom>
            <a:solidFill>
              <a:srgbClr val="146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9"/>
            <p:cNvSpPr/>
            <p:nvPr/>
          </p:nvSpPr>
          <p:spPr>
            <a:xfrm>
              <a:off x="2738198" y="4016524"/>
              <a:ext cx="174980" cy="105769"/>
            </a:xfrm>
            <a:custGeom>
              <a:avLst/>
              <a:gdLst/>
              <a:ahLst/>
              <a:cxnLst/>
              <a:rect l="l" t="t" r="r" b="b"/>
              <a:pathLst>
                <a:path w="8749" h="5352" extrusionOk="0">
                  <a:moveTo>
                    <a:pt x="313" y="1"/>
                  </a:moveTo>
                  <a:cubicBezTo>
                    <a:pt x="186" y="1"/>
                    <a:pt x="59" y="78"/>
                    <a:pt x="1" y="214"/>
                  </a:cubicBezTo>
                  <a:lnTo>
                    <a:pt x="196" y="636"/>
                  </a:lnTo>
                  <a:lnTo>
                    <a:pt x="261" y="571"/>
                  </a:lnTo>
                  <a:lnTo>
                    <a:pt x="2960" y="2132"/>
                  </a:lnTo>
                  <a:lnTo>
                    <a:pt x="7025" y="4506"/>
                  </a:lnTo>
                  <a:cubicBezTo>
                    <a:pt x="7546" y="4896"/>
                    <a:pt x="8131" y="5157"/>
                    <a:pt x="8749" y="5352"/>
                  </a:cubicBezTo>
                  <a:lnTo>
                    <a:pt x="8716" y="4864"/>
                  </a:lnTo>
                  <a:cubicBezTo>
                    <a:pt x="7578" y="4214"/>
                    <a:pt x="6472" y="3596"/>
                    <a:pt x="5399" y="2978"/>
                  </a:cubicBezTo>
                  <a:cubicBezTo>
                    <a:pt x="4294" y="2360"/>
                    <a:pt x="3220" y="1677"/>
                    <a:pt x="2147" y="1059"/>
                  </a:cubicBezTo>
                  <a:cubicBezTo>
                    <a:pt x="1920" y="962"/>
                    <a:pt x="1692" y="832"/>
                    <a:pt x="1529" y="669"/>
                  </a:cubicBezTo>
                  <a:cubicBezTo>
                    <a:pt x="1237" y="441"/>
                    <a:pt x="814" y="441"/>
                    <a:pt x="554" y="116"/>
                  </a:cubicBezTo>
                  <a:cubicBezTo>
                    <a:pt x="488" y="37"/>
                    <a:pt x="400" y="1"/>
                    <a:pt x="313" y="1"/>
                  </a:cubicBezTo>
                  <a:close/>
                </a:path>
              </a:pathLst>
            </a:custGeom>
            <a:solidFill>
              <a:srgbClr val="146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9"/>
            <p:cNvSpPr/>
            <p:nvPr/>
          </p:nvSpPr>
          <p:spPr>
            <a:xfrm>
              <a:off x="2557398" y="4116502"/>
              <a:ext cx="10420" cy="201162"/>
            </a:xfrm>
            <a:custGeom>
              <a:avLst/>
              <a:gdLst/>
              <a:ahLst/>
              <a:cxnLst/>
              <a:rect l="l" t="t" r="r" b="b"/>
              <a:pathLst>
                <a:path w="521" h="10179" extrusionOk="0">
                  <a:moveTo>
                    <a:pt x="293" y="0"/>
                  </a:moveTo>
                  <a:cubicBezTo>
                    <a:pt x="98" y="358"/>
                    <a:pt x="1" y="9951"/>
                    <a:pt x="163" y="10179"/>
                  </a:cubicBezTo>
                  <a:lnTo>
                    <a:pt x="456" y="10146"/>
                  </a:lnTo>
                  <a:cubicBezTo>
                    <a:pt x="488" y="10081"/>
                    <a:pt x="488" y="9983"/>
                    <a:pt x="521" y="9918"/>
                  </a:cubicBezTo>
                  <a:lnTo>
                    <a:pt x="521" y="553"/>
                  </a:lnTo>
                  <a:cubicBezTo>
                    <a:pt x="456" y="358"/>
                    <a:pt x="391" y="163"/>
                    <a:pt x="293" y="0"/>
                  </a:cubicBezTo>
                  <a:close/>
                </a:path>
              </a:pathLst>
            </a:custGeom>
            <a:solidFill>
              <a:srgbClr val="146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9"/>
            <p:cNvSpPr/>
            <p:nvPr/>
          </p:nvSpPr>
          <p:spPr>
            <a:xfrm>
              <a:off x="2295938" y="4396043"/>
              <a:ext cx="52060" cy="67509"/>
            </a:xfrm>
            <a:custGeom>
              <a:avLst/>
              <a:gdLst/>
              <a:ahLst/>
              <a:cxnLst/>
              <a:rect l="l" t="t" r="r" b="b"/>
              <a:pathLst>
                <a:path w="2603" h="3416" extrusionOk="0">
                  <a:moveTo>
                    <a:pt x="1692" y="391"/>
                  </a:moveTo>
                  <a:cubicBezTo>
                    <a:pt x="1822" y="391"/>
                    <a:pt x="1919" y="489"/>
                    <a:pt x="2017" y="651"/>
                  </a:cubicBezTo>
                  <a:cubicBezTo>
                    <a:pt x="2114" y="781"/>
                    <a:pt x="2147" y="1009"/>
                    <a:pt x="2147" y="1237"/>
                  </a:cubicBezTo>
                  <a:cubicBezTo>
                    <a:pt x="2147" y="1497"/>
                    <a:pt x="2082" y="1757"/>
                    <a:pt x="1919" y="2050"/>
                  </a:cubicBezTo>
                  <a:cubicBezTo>
                    <a:pt x="1789" y="2310"/>
                    <a:pt x="1594" y="2570"/>
                    <a:pt x="1366" y="2765"/>
                  </a:cubicBezTo>
                  <a:cubicBezTo>
                    <a:pt x="1171" y="2960"/>
                    <a:pt x="976" y="3025"/>
                    <a:pt x="814" y="3025"/>
                  </a:cubicBezTo>
                  <a:cubicBezTo>
                    <a:pt x="716" y="3025"/>
                    <a:pt x="619" y="2993"/>
                    <a:pt x="553" y="2863"/>
                  </a:cubicBezTo>
                  <a:cubicBezTo>
                    <a:pt x="456" y="2765"/>
                    <a:pt x="423" y="2602"/>
                    <a:pt x="423" y="2440"/>
                  </a:cubicBezTo>
                  <a:cubicBezTo>
                    <a:pt x="423" y="2147"/>
                    <a:pt x="521" y="1822"/>
                    <a:pt x="651" y="1497"/>
                  </a:cubicBezTo>
                  <a:cubicBezTo>
                    <a:pt x="814" y="1172"/>
                    <a:pt x="1009" y="911"/>
                    <a:pt x="1204" y="716"/>
                  </a:cubicBezTo>
                  <a:cubicBezTo>
                    <a:pt x="1399" y="489"/>
                    <a:pt x="1562" y="391"/>
                    <a:pt x="1692" y="391"/>
                  </a:cubicBezTo>
                  <a:close/>
                  <a:moveTo>
                    <a:pt x="1659" y="1"/>
                  </a:moveTo>
                  <a:cubicBezTo>
                    <a:pt x="1497" y="1"/>
                    <a:pt x="1301" y="66"/>
                    <a:pt x="1106" y="196"/>
                  </a:cubicBezTo>
                  <a:cubicBezTo>
                    <a:pt x="911" y="359"/>
                    <a:pt x="716" y="521"/>
                    <a:pt x="553" y="749"/>
                  </a:cubicBezTo>
                  <a:cubicBezTo>
                    <a:pt x="391" y="977"/>
                    <a:pt x="261" y="1269"/>
                    <a:pt x="163" y="1562"/>
                  </a:cubicBezTo>
                  <a:cubicBezTo>
                    <a:pt x="33" y="1855"/>
                    <a:pt x="1" y="2180"/>
                    <a:pt x="1" y="2472"/>
                  </a:cubicBezTo>
                  <a:cubicBezTo>
                    <a:pt x="1" y="2668"/>
                    <a:pt x="66" y="2895"/>
                    <a:pt x="228" y="3123"/>
                  </a:cubicBezTo>
                  <a:cubicBezTo>
                    <a:pt x="391" y="3318"/>
                    <a:pt x="586" y="3415"/>
                    <a:pt x="781" y="3415"/>
                  </a:cubicBezTo>
                  <a:cubicBezTo>
                    <a:pt x="1074" y="3415"/>
                    <a:pt x="1366" y="3318"/>
                    <a:pt x="1659" y="3058"/>
                  </a:cubicBezTo>
                  <a:cubicBezTo>
                    <a:pt x="1952" y="2830"/>
                    <a:pt x="2179" y="2537"/>
                    <a:pt x="2342" y="2180"/>
                  </a:cubicBezTo>
                  <a:cubicBezTo>
                    <a:pt x="2537" y="1855"/>
                    <a:pt x="2602" y="1529"/>
                    <a:pt x="2602" y="1204"/>
                  </a:cubicBezTo>
                  <a:cubicBezTo>
                    <a:pt x="2602" y="879"/>
                    <a:pt x="2505" y="619"/>
                    <a:pt x="2342" y="359"/>
                  </a:cubicBezTo>
                  <a:cubicBezTo>
                    <a:pt x="2147" y="99"/>
                    <a:pt x="1919" y="1"/>
                    <a:pt x="1659" y="1"/>
                  </a:cubicBezTo>
                  <a:close/>
                </a:path>
              </a:pathLst>
            </a:custGeom>
            <a:solidFill>
              <a:srgbClr val="146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9"/>
            <p:cNvSpPr/>
            <p:nvPr/>
          </p:nvSpPr>
          <p:spPr>
            <a:xfrm>
              <a:off x="4987918" y="4411477"/>
              <a:ext cx="54660" cy="67489"/>
            </a:xfrm>
            <a:custGeom>
              <a:avLst/>
              <a:gdLst/>
              <a:ahLst/>
              <a:cxnLst/>
              <a:rect l="l" t="t" r="r" b="b"/>
              <a:pathLst>
                <a:path w="2733" h="3415" extrusionOk="0">
                  <a:moveTo>
                    <a:pt x="748" y="0"/>
                  </a:moveTo>
                  <a:cubicBezTo>
                    <a:pt x="716" y="0"/>
                    <a:pt x="683" y="0"/>
                    <a:pt x="651" y="33"/>
                  </a:cubicBezTo>
                  <a:cubicBezTo>
                    <a:pt x="651" y="33"/>
                    <a:pt x="651" y="65"/>
                    <a:pt x="651" y="130"/>
                  </a:cubicBezTo>
                  <a:cubicBezTo>
                    <a:pt x="651" y="326"/>
                    <a:pt x="521" y="878"/>
                    <a:pt x="326" y="1724"/>
                  </a:cubicBezTo>
                  <a:cubicBezTo>
                    <a:pt x="163" y="1756"/>
                    <a:pt x="65" y="1821"/>
                    <a:pt x="65" y="1854"/>
                  </a:cubicBezTo>
                  <a:cubicBezTo>
                    <a:pt x="65" y="1919"/>
                    <a:pt x="65" y="1952"/>
                    <a:pt x="98" y="1984"/>
                  </a:cubicBezTo>
                  <a:cubicBezTo>
                    <a:pt x="130" y="2049"/>
                    <a:pt x="163" y="2049"/>
                    <a:pt x="228" y="2082"/>
                  </a:cubicBezTo>
                  <a:cubicBezTo>
                    <a:pt x="65" y="2634"/>
                    <a:pt x="0" y="2960"/>
                    <a:pt x="0" y="3025"/>
                  </a:cubicBezTo>
                  <a:cubicBezTo>
                    <a:pt x="0" y="3122"/>
                    <a:pt x="33" y="3187"/>
                    <a:pt x="98" y="3285"/>
                  </a:cubicBezTo>
                  <a:cubicBezTo>
                    <a:pt x="163" y="3382"/>
                    <a:pt x="228" y="3415"/>
                    <a:pt x="261" y="3415"/>
                  </a:cubicBezTo>
                  <a:cubicBezTo>
                    <a:pt x="293" y="3415"/>
                    <a:pt x="326" y="3317"/>
                    <a:pt x="391" y="3155"/>
                  </a:cubicBezTo>
                  <a:cubicBezTo>
                    <a:pt x="423" y="3057"/>
                    <a:pt x="423" y="2992"/>
                    <a:pt x="456" y="2895"/>
                  </a:cubicBezTo>
                  <a:cubicBezTo>
                    <a:pt x="488" y="2797"/>
                    <a:pt x="521" y="2667"/>
                    <a:pt x="553" y="2537"/>
                  </a:cubicBezTo>
                  <a:cubicBezTo>
                    <a:pt x="586" y="2374"/>
                    <a:pt x="651" y="2212"/>
                    <a:pt x="683" y="2049"/>
                  </a:cubicBezTo>
                  <a:cubicBezTo>
                    <a:pt x="1074" y="1952"/>
                    <a:pt x="1496" y="1887"/>
                    <a:pt x="1952" y="1821"/>
                  </a:cubicBezTo>
                  <a:lnTo>
                    <a:pt x="1952" y="1821"/>
                  </a:lnTo>
                  <a:cubicBezTo>
                    <a:pt x="1756" y="2569"/>
                    <a:pt x="1659" y="2992"/>
                    <a:pt x="1659" y="3057"/>
                  </a:cubicBezTo>
                  <a:cubicBezTo>
                    <a:pt x="1659" y="3155"/>
                    <a:pt x="1691" y="3220"/>
                    <a:pt x="1756" y="3317"/>
                  </a:cubicBezTo>
                  <a:cubicBezTo>
                    <a:pt x="1822" y="3382"/>
                    <a:pt x="1887" y="3415"/>
                    <a:pt x="1919" y="3415"/>
                  </a:cubicBezTo>
                  <a:cubicBezTo>
                    <a:pt x="1952" y="3415"/>
                    <a:pt x="1984" y="3317"/>
                    <a:pt x="2049" y="3155"/>
                  </a:cubicBezTo>
                  <a:cubicBezTo>
                    <a:pt x="2082" y="3057"/>
                    <a:pt x="2082" y="2992"/>
                    <a:pt x="2114" y="2895"/>
                  </a:cubicBezTo>
                  <a:cubicBezTo>
                    <a:pt x="2147" y="2797"/>
                    <a:pt x="2179" y="2700"/>
                    <a:pt x="2212" y="2537"/>
                  </a:cubicBezTo>
                  <a:cubicBezTo>
                    <a:pt x="2244" y="2407"/>
                    <a:pt x="2309" y="2114"/>
                    <a:pt x="2407" y="1756"/>
                  </a:cubicBezTo>
                  <a:cubicBezTo>
                    <a:pt x="2634" y="1691"/>
                    <a:pt x="2732" y="1659"/>
                    <a:pt x="2732" y="1594"/>
                  </a:cubicBezTo>
                  <a:cubicBezTo>
                    <a:pt x="2732" y="1496"/>
                    <a:pt x="2634" y="1464"/>
                    <a:pt x="2504" y="1431"/>
                  </a:cubicBezTo>
                  <a:cubicBezTo>
                    <a:pt x="2634" y="878"/>
                    <a:pt x="2732" y="553"/>
                    <a:pt x="2732" y="456"/>
                  </a:cubicBezTo>
                  <a:cubicBezTo>
                    <a:pt x="2732" y="358"/>
                    <a:pt x="2667" y="228"/>
                    <a:pt x="2602" y="130"/>
                  </a:cubicBezTo>
                  <a:cubicBezTo>
                    <a:pt x="2537" y="33"/>
                    <a:pt x="2472" y="0"/>
                    <a:pt x="2407" y="0"/>
                  </a:cubicBezTo>
                  <a:cubicBezTo>
                    <a:pt x="2342" y="0"/>
                    <a:pt x="2309" y="33"/>
                    <a:pt x="2309" y="130"/>
                  </a:cubicBezTo>
                  <a:cubicBezTo>
                    <a:pt x="2309" y="326"/>
                    <a:pt x="2244" y="748"/>
                    <a:pt x="2049" y="1431"/>
                  </a:cubicBezTo>
                  <a:cubicBezTo>
                    <a:pt x="1659" y="1464"/>
                    <a:pt x="1236" y="1529"/>
                    <a:pt x="813" y="1594"/>
                  </a:cubicBezTo>
                  <a:cubicBezTo>
                    <a:pt x="976" y="976"/>
                    <a:pt x="1041" y="586"/>
                    <a:pt x="1041" y="488"/>
                  </a:cubicBezTo>
                  <a:cubicBezTo>
                    <a:pt x="1041" y="358"/>
                    <a:pt x="1009" y="228"/>
                    <a:pt x="943" y="130"/>
                  </a:cubicBezTo>
                  <a:cubicBezTo>
                    <a:pt x="846" y="33"/>
                    <a:pt x="813" y="0"/>
                    <a:pt x="7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9"/>
            <p:cNvSpPr/>
            <p:nvPr/>
          </p:nvSpPr>
          <p:spPr>
            <a:xfrm>
              <a:off x="5052298" y="4410825"/>
              <a:ext cx="52700" cy="68141"/>
            </a:xfrm>
            <a:custGeom>
              <a:avLst/>
              <a:gdLst/>
              <a:ahLst/>
              <a:cxnLst/>
              <a:rect l="l" t="t" r="r" b="b"/>
              <a:pathLst>
                <a:path w="2635" h="3448" extrusionOk="0">
                  <a:moveTo>
                    <a:pt x="1692" y="424"/>
                  </a:moveTo>
                  <a:cubicBezTo>
                    <a:pt x="1822" y="424"/>
                    <a:pt x="1920" y="489"/>
                    <a:pt x="2017" y="651"/>
                  </a:cubicBezTo>
                  <a:cubicBezTo>
                    <a:pt x="2115" y="814"/>
                    <a:pt x="2180" y="1009"/>
                    <a:pt x="2180" y="1269"/>
                  </a:cubicBezTo>
                  <a:cubicBezTo>
                    <a:pt x="2180" y="1529"/>
                    <a:pt x="2082" y="1789"/>
                    <a:pt x="1952" y="2082"/>
                  </a:cubicBezTo>
                  <a:cubicBezTo>
                    <a:pt x="1789" y="2342"/>
                    <a:pt x="1594" y="2570"/>
                    <a:pt x="1399" y="2765"/>
                  </a:cubicBezTo>
                  <a:cubicBezTo>
                    <a:pt x="1172" y="2960"/>
                    <a:pt x="976" y="3058"/>
                    <a:pt x="814" y="3058"/>
                  </a:cubicBezTo>
                  <a:cubicBezTo>
                    <a:pt x="716" y="3058"/>
                    <a:pt x="619" y="2993"/>
                    <a:pt x="554" y="2895"/>
                  </a:cubicBezTo>
                  <a:cubicBezTo>
                    <a:pt x="489" y="2765"/>
                    <a:pt x="424" y="2635"/>
                    <a:pt x="424" y="2472"/>
                  </a:cubicBezTo>
                  <a:cubicBezTo>
                    <a:pt x="424" y="2147"/>
                    <a:pt x="521" y="1854"/>
                    <a:pt x="684" y="1529"/>
                  </a:cubicBezTo>
                  <a:cubicBezTo>
                    <a:pt x="814" y="1204"/>
                    <a:pt x="1009" y="911"/>
                    <a:pt x="1204" y="716"/>
                  </a:cubicBezTo>
                  <a:cubicBezTo>
                    <a:pt x="1399" y="521"/>
                    <a:pt x="1562" y="424"/>
                    <a:pt x="1692" y="424"/>
                  </a:cubicBezTo>
                  <a:close/>
                  <a:moveTo>
                    <a:pt x="1659" y="1"/>
                  </a:moveTo>
                  <a:cubicBezTo>
                    <a:pt x="1497" y="1"/>
                    <a:pt x="1302" y="66"/>
                    <a:pt x="1107" y="229"/>
                  </a:cubicBezTo>
                  <a:cubicBezTo>
                    <a:pt x="911" y="359"/>
                    <a:pt x="716" y="554"/>
                    <a:pt x="554" y="781"/>
                  </a:cubicBezTo>
                  <a:cubicBezTo>
                    <a:pt x="391" y="1009"/>
                    <a:pt x="261" y="1269"/>
                    <a:pt x="163" y="1594"/>
                  </a:cubicBezTo>
                  <a:cubicBezTo>
                    <a:pt x="33" y="1887"/>
                    <a:pt x="1" y="2180"/>
                    <a:pt x="1" y="2472"/>
                  </a:cubicBezTo>
                  <a:cubicBezTo>
                    <a:pt x="1" y="2700"/>
                    <a:pt x="66" y="2928"/>
                    <a:pt x="228" y="3123"/>
                  </a:cubicBezTo>
                  <a:cubicBezTo>
                    <a:pt x="391" y="3350"/>
                    <a:pt x="586" y="3448"/>
                    <a:pt x="814" y="3448"/>
                  </a:cubicBezTo>
                  <a:cubicBezTo>
                    <a:pt x="1107" y="3448"/>
                    <a:pt x="1367" y="3318"/>
                    <a:pt x="1659" y="3090"/>
                  </a:cubicBezTo>
                  <a:cubicBezTo>
                    <a:pt x="1952" y="2830"/>
                    <a:pt x="2180" y="2537"/>
                    <a:pt x="2375" y="2212"/>
                  </a:cubicBezTo>
                  <a:cubicBezTo>
                    <a:pt x="2537" y="1854"/>
                    <a:pt x="2635" y="1529"/>
                    <a:pt x="2635" y="1237"/>
                  </a:cubicBezTo>
                  <a:cubicBezTo>
                    <a:pt x="2635" y="911"/>
                    <a:pt x="2537" y="619"/>
                    <a:pt x="2342" y="391"/>
                  </a:cubicBezTo>
                  <a:cubicBezTo>
                    <a:pt x="2180" y="131"/>
                    <a:pt x="1952" y="1"/>
                    <a:pt x="16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9"/>
            <p:cNvSpPr/>
            <p:nvPr/>
          </p:nvSpPr>
          <p:spPr>
            <a:xfrm>
              <a:off x="3128438" y="3975753"/>
              <a:ext cx="57260" cy="68141"/>
            </a:xfrm>
            <a:custGeom>
              <a:avLst/>
              <a:gdLst/>
              <a:ahLst/>
              <a:cxnLst/>
              <a:rect l="l" t="t" r="r" b="b"/>
              <a:pathLst>
                <a:path w="2863" h="3448" extrusionOk="0">
                  <a:moveTo>
                    <a:pt x="716" y="0"/>
                  </a:moveTo>
                  <a:cubicBezTo>
                    <a:pt x="651" y="0"/>
                    <a:pt x="619" y="65"/>
                    <a:pt x="619" y="163"/>
                  </a:cubicBezTo>
                  <a:cubicBezTo>
                    <a:pt x="619" y="358"/>
                    <a:pt x="521" y="878"/>
                    <a:pt x="293" y="1724"/>
                  </a:cubicBezTo>
                  <a:cubicBezTo>
                    <a:pt x="98" y="2569"/>
                    <a:pt x="1" y="3025"/>
                    <a:pt x="1" y="3090"/>
                  </a:cubicBezTo>
                  <a:cubicBezTo>
                    <a:pt x="1" y="3187"/>
                    <a:pt x="1" y="3252"/>
                    <a:pt x="66" y="3317"/>
                  </a:cubicBezTo>
                  <a:cubicBezTo>
                    <a:pt x="131" y="3382"/>
                    <a:pt x="196" y="3447"/>
                    <a:pt x="228" y="3447"/>
                  </a:cubicBezTo>
                  <a:cubicBezTo>
                    <a:pt x="261" y="3447"/>
                    <a:pt x="293" y="3382"/>
                    <a:pt x="326" y="3252"/>
                  </a:cubicBezTo>
                  <a:cubicBezTo>
                    <a:pt x="358" y="3122"/>
                    <a:pt x="456" y="2797"/>
                    <a:pt x="554" y="2342"/>
                  </a:cubicBezTo>
                  <a:cubicBezTo>
                    <a:pt x="684" y="1854"/>
                    <a:pt x="781" y="1431"/>
                    <a:pt x="879" y="1041"/>
                  </a:cubicBezTo>
                  <a:cubicBezTo>
                    <a:pt x="1367" y="2277"/>
                    <a:pt x="1659" y="2992"/>
                    <a:pt x="1757" y="3220"/>
                  </a:cubicBezTo>
                  <a:cubicBezTo>
                    <a:pt x="1789" y="3285"/>
                    <a:pt x="1822" y="3317"/>
                    <a:pt x="1887" y="3382"/>
                  </a:cubicBezTo>
                  <a:cubicBezTo>
                    <a:pt x="1919" y="3415"/>
                    <a:pt x="1984" y="3447"/>
                    <a:pt x="2017" y="3447"/>
                  </a:cubicBezTo>
                  <a:cubicBezTo>
                    <a:pt x="2147" y="3447"/>
                    <a:pt x="2277" y="3220"/>
                    <a:pt x="2407" y="2797"/>
                  </a:cubicBezTo>
                  <a:cubicBezTo>
                    <a:pt x="2570" y="2374"/>
                    <a:pt x="2667" y="1919"/>
                    <a:pt x="2732" y="1431"/>
                  </a:cubicBezTo>
                  <a:cubicBezTo>
                    <a:pt x="2830" y="943"/>
                    <a:pt x="2862" y="553"/>
                    <a:pt x="2862" y="293"/>
                  </a:cubicBezTo>
                  <a:cubicBezTo>
                    <a:pt x="2862" y="228"/>
                    <a:pt x="2830" y="163"/>
                    <a:pt x="2765" y="98"/>
                  </a:cubicBezTo>
                  <a:cubicBezTo>
                    <a:pt x="2700" y="33"/>
                    <a:pt x="2635" y="0"/>
                    <a:pt x="2570" y="0"/>
                  </a:cubicBezTo>
                  <a:cubicBezTo>
                    <a:pt x="2505" y="0"/>
                    <a:pt x="2472" y="65"/>
                    <a:pt x="2472" y="195"/>
                  </a:cubicBezTo>
                  <a:cubicBezTo>
                    <a:pt x="2472" y="228"/>
                    <a:pt x="2440" y="423"/>
                    <a:pt x="2407" y="781"/>
                  </a:cubicBezTo>
                  <a:cubicBezTo>
                    <a:pt x="2342" y="1561"/>
                    <a:pt x="2212" y="2212"/>
                    <a:pt x="1984" y="2797"/>
                  </a:cubicBezTo>
                  <a:cubicBezTo>
                    <a:pt x="1854" y="2472"/>
                    <a:pt x="1529" y="1659"/>
                    <a:pt x="1009" y="293"/>
                  </a:cubicBezTo>
                  <a:cubicBezTo>
                    <a:pt x="976" y="228"/>
                    <a:pt x="911" y="163"/>
                    <a:pt x="846" y="98"/>
                  </a:cubicBezTo>
                  <a:cubicBezTo>
                    <a:pt x="814" y="33"/>
                    <a:pt x="749" y="0"/>
                    <a:pt x="716" y="0"/>
                  </a:cubicBezTo>
                  <a:close/>
                </a:path>
              </a:pathLst>
            </a:custGeom>
            <a:solidFill>
              <a:srgbClr val="146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9"/>
            <p:cNvSpPr/>
            <p:nvPr/>
          </p:nvSpPr>
          <p:spPr>
            <a:xfrm>
              <a:off x="5895858" y="3998243"/>
              <a:ext cx="57920" cy="68141"/>
            </a:xfrm>
            <a:custGeom>
              <a:avLst/>
              <a:gdLst/>
              <a:ahLst/>
              <a:cxnLst/>
              <a:rect l="l" t="t" r="r" b="b"/>
              <a:pathLst>
                <a:path w="2896" h="3448" extrusionOk="0">
                  <a:moveTo>
                    <a:pt x="749" y="0"/>
                  </a:moveTo>
                  <a:cubicBezTo>
                    <a:pt x="684" y="0"/>
                    <a:pt x="651" y="66"/>
                    <a:pt x="651" y="163"/>
                  </a:cubicBezTo>
                  <a:cubicBezTo>
                    <a:pt x="651" y="358"/>
                    <a:pt x="521" y="911"/>
                    <a:pt x="326" y="1724"/>
                  </a:cubicBezTo>
                  <a:cubicBezTo>
                    <a:pt x="98" y="2569"/>
                    <a:pt x="1" y="3025"/>
                    <a:pt x="1" y="3090"/>
                  </a:cubicBezTo>
                  <a:cubicBezTo>
                    <a:pt x="1" y="3187"/>
                    <a:pt x="33" y="3252"/>
                    <a:pt x="98" y="3350"/>
                  </a:cubicBezTo>
                  <a:cubicBezTo>
                    <a:pt x="163" y="3415"/>
                    <a:pt x="196" y="3448"/>
                    <a:pt x="261" y="3448"/>
                  </a:cubicBezTo>
                  <a:cubicBezTo>
                    <a:pt x="293" y="3448"/>
                    <a:pt x="326" y="3382"/>
                    <a:pt x="359" y="3252"/>
                  </a:cubicBezTo>
                  <a:cubicBezTo>
                    <a:pt x="391" y="3122"/>
                    <a:pt x="456" y="2830"/>
                    <a:pt x="586" y="2342"/>
                  </a:cubicBezTo>
                  <a:cubicBezTo>
                    <a:pt x="716" y="1854"/>
                    <a:pt x="814" y="1431"/>
                    <a:pt x="911" y="1041"/>
                  </a:cubicBezTo>
                  <a:cubicBezTo>
                    <a:pt x="1399" y="2277"/>
                    <a:pt x="1692" y="2992"/>
                    <a:pt x="1789" y="3220"/>
                  </a:cubicBezTo>
                  <a:cubicBezTo>
                    <a:pt x="1822" y="3285"/>
                    <a:pt x="1854" y="3350"/>
                    <a:pt x="1887" y="3382"/>
                  </a:cubicBezTo>
                  <a:cubicBezTo>
                    <a:pt x="1952" y="3415"/>
                    <a:pt x="2017" y="3448"/>
                    <a:pt x="2050" y="3448"/>
                  </a:cubicBezTo>
                  <a:cubicBezTo>
                    <a:pt x="2180" y="3448"/>
                    <a:pt x="2310" y="3220"/>
                    <a:pt x="2440" y="2797"/>
                  </a:cubicBezTo>
                  <a:cubicBezTo>
                    <a:pt x="2570" y="2407"/>
                    <a:pt x="2700" y="1952"/>
                    <a:pt x="2765" y="1431"/>
                  </a:cubicBezTo>
                  <a:cubicBezTo>
                    <a:pt x="2863" y="944"/>
                    <a:pt x="2895" y="586"/>
                    <a:pt x="2895" y="326"/>
                  </a:cubicBezTo>
                  <a:cubicBezTo>
                    <a:pt x="2895" y="261"/>
                    <a:pt x="2863" y="196"/>
                    <a:pt x="2797" y="98"/>
                  </a:cubicBezTo>
                  <a:cubicBezTo>
                    <a:pt x="2732" y="33"/>
                    <a:pt x="2635" y="0"/>
                    <a:pt x="2602" y="0"/>
                  </a:cubicBezTo>
                  <a:cubicBezTo>
                    <a:pt x="2537" y="0"/>
                    <a:pt x="2505" y="66"/>
                    <a:pt x="2505" y="196"/>
                  </a:cubicBezTo>
                  <a:cubicBezTo>
                    <a:pt x="2505" y="228"/>
                    <a:pt x="2472" y="423"/>
                    <a:pt x="2440" y="781"/>
                  </a:cubicBezTo>
                  <a:cubicBezTo>
                    <a:pt x="2375" y="1561"/>
                    <a:pt x="2245" y="2244"/>
                    <a:pt x="2017" y="2797"/>
                  </a:cubicBezTo>
                  <a:cubicBezTo>
                    <a:pt x="1887" y="2472"/>
                    <a:pt x="1562" y="1659"/>
                    <a:pt x="1009" y="293"/>
                  </a:cubicBezTo>
                  <a:cubicBezTo>
                    <a:pt x="1009" y="228"/>
                    <a:pt x="944" y="163"/>
                    <a:pt x="879" y="98"/>
                  </a:cubicBezTo>
                  <a:cubicBezTo>
                    <a:pt x="814" y="33"/>
                    <a:pt x="781" y="0"/>
                    <a:pt x="7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92" name="Google Shape;292;p39"/>
            <p:cNvSpPr/>
            <p:nvPr/>
          </p:nvSpPr>
          <p:spPr>
            <a:xfrm>
              <a:off x="3547938" y="4656334"/>
              <a:ext cx="47500" cy="66857"/>
            </a:xfrm>
            <a:custGeom>
              <a:avLst/>
              <a:gdLst/>
              <a:ahLst/>
              <a:cxnLst/>
              <a:rect l="l" t="t" r="r" b="b"/>
              <a:pathLst>
                <a:path w="2375" h="3383" extrusionOk="0">
                  <a:moveTo>
                    <a:pt x="1985" y="0"/>
                  </a:moveTo>
                  <a:cubicBezTo>
                    <a:pt x="1692" y="0"/>
                    <a:pt x="1367" y="130"/>
                    <a:pt x="1074" y="423"/>
                  </a:cubicBezTo>
                  <a:cubicBezTo>
                    <a:pt x="749" y="683"/>
                    <a:pt x="489" y="1041"/>
                    <a:pt x="294" y="1399"/>
                  </a:cubicBezTo>
                  <a:cubicBezTo>
                    <a:pt x="98" y="1789"/>
                    <a:pt x="1" y="2147"/>
                    <a:pt x="1" y="2439"/>
                  </a:cubicBezTo>
                  <a:cubicBezTo>
                    <a:pt x="1" y="2699"/>
                    <a:pt x="98" y="2895"/>
                    <a:pt x="294" y="3090"/>
                  </a:cubicBezTo>
                  <a:cubicBezTo>
                    <a:pt x="489" y="3285"/>
                    <a:pt x="716" y="3382"/>
                    <a:pt x="944" y="3382"/>
                  </a:cubicBezTo>
                  <a:cubicBezTo>
                    <a:pt x="1107" y="3382"/>
                    <a:pt x="1302" y="3350"/>
                    <a:pt x="1529" y="3252"/>
                  </a:cubicBezTo>
                  <a:cubicBezTo>
                    <a:pt x="1757" y="3155"/>
                    <a:pt x="1952" y="3057"/>
                    <a:pt x="2082" y="2927"/>
                  </a:cubicBezTo>
                  <a:cubicBezTo>
                    <a:pt x="2245" y="2797"/>
                    <a:pt x="2310" y="2699"/>
                    <a:pt x="2310" y="2634"/>
                  </a:cubicBezTo>
                  <a:cubicBezTo>
                    <a:pt x="2310" y="2569"/>
                    <a:pt x="2277" y="2504"/>
                    <a:pt x="2245" y="2504"/>
                  </a:cubicBezTo>
                  <a:cubicBezTo>
                    <a:pt x="2212" y="2504"/>
                    <a:pt x="2050" y="2602"/>
                    <a:pt x="1790" y="2732"/>
                  </a:cubicBezTo>
                  <a:cubicBezTo>
                    <a:pt x="1692" y="2797"/>
                    <a:pt x="1562" y="2829"/>
                    <a:pt x="1399" y="2862"/>
                  </a:cubicBezTo>
                  <a:cubicBezTo>
                    <a:pt x="1269" y="2927"/>
                    <a:pt x="1107" y="2927"/>
                    <a:pt x="944" y="2927"/>
                  </a:cubicBezTo>
                  <a:cubicBezTo>
                    <a:pt x="814" y="2927"/>
                    <a:pt x="684" y="2895"/>
                    <a:pt x="586" y="2829"/>
                  </a:cubicBezTo>
                  <a:cubicBezTo>
                    <a:pt x="489" y="2732"/>
                    <a:pt x="456" y="2602"/>
                    <a:pt x="456" y="2439"/>
                  </a:cubicBezTo>
                  <a:cubicBezTo>
                    <a:pt x="456" y="2244"/>
                    <a:pt x="489" y="2049"/>
                    <a:pt x="619" y="1789"/>
                  </a:cubicBezTo>
                  <a:cubicBezTo>
                    <a:pt x="716" y="1529"/>
                    <a:pt x="879" y="1334"/>
                    <a:pt x="1042" y="1138"/>
                  </a:cubicBezTo>
                  <a:cubicBezTo>
                    <a:pt x="1204" y="943"/>
                    <a:pt x="1367" y="781"/>
                    <a:pt x="1529" y="651"/>
                  </a:cubicBezTo>
                  <a:cubicBezTo>
                    <a:pt x="1724" y="521"/>
                    <a:pt x="1887" y="456"/>
                    <a:pt x="2017" y="456"/>
                  </a:cubicBezTo>
                  <a:cubicBezTo>
                    <a:pt x="2050" y="456"/>
                    <a:pt x="2115" y="456"/>
                    <a:pt x="2180" y="488"/>
                  </a:cubicBezTo>
                  <a:cubicBezTo>
                    <a:pt x="2245" y="521"/>
                    <a:pt x="2310" y="521"/>
                    <a:pt x="2310" y="521"/>
                  </a:cubicBezTo>
                  <a:cubicBezTo>
                    <a:pt x="2342" y="521"/>
                    <a:pt x="2375" y="488"/>
                    <a:pt x="2375" y="423"/>
                  </a:cubicBezTo>
                  <a:cubicBezTo>
                    <a:pt x="2375" y="358"/>
                    <a:pt x="2310" y="260"/>
                    <a:pt x="2212" y="163"/>
                  </a:cubicBezTo>
                  <a:cubicBezTo>
                    <a:pt x="2147" y="33"/>
                    <a:pt x="2050" y="0"/>
                    <a:pt x="1985" y="0"/>
                  </a:cubicBezTo>
                  <a:close/>
                </a:path>
              </a:pathLst>
            </a:custGeom>
            <a:solidFill>
              <a:srgbClr val="146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9"/>
            <p:cNvSpPr/>
            <p:nvPr/>
          </p:nvSpPr>
          <p:spPr>
            <a:xfrm>
              <a:off x="3602577" y="4649259"/>
              <a:ext cx="19540" cy="74564"/>
            </a:xfrm>
            <a:custGeom>
              <a:avLst/>
              <a:gdLst/>
              <a:ahLst/>
              <a:cxnLst/>
              <a:rect l="l" t="t" r="r" b="b"/>
              <a:pathLst>
                <a:path w="977" h="3773" extrusionOk="0">
                  <a:moveTo>
                    <a:pt x="683" y="1"/>
                  </a:moveTo>
                  <a:cubicBezTo>
                    <a:pt x="618" y="1"/>
                    <a:pt x="618" y="1"/>
                    <a:pt x="586" y="33"/>
                  </a:cubicBezTo>
                  <a:cubicBezTo>
                    <a:pt x="586" y="33"/>
                    <a:pt x="586" y="66"/>
                    <a:pt x="586" y="131"/>
                  </a:cubicBezTo>
                  <a:cubicBezTo>
                    <a:pt x="586" y="553"/>
                    <a:pt x="521" y="1041"/>
                    <a:pt x="423" y="1561"/>
                  </a:cubicBezTo>
                  <a:cubicBezTo>
                    <a:pt x="326" y="2082"/>
                    <a:pt x="228" y="2537"/>
                    <a:pt x="163" y="2895"/>
                  </a:cubicBezTo>
                  <a:cubicBezTo>
                    <a:pt x="66" y="3253"/>
                    <a:pt x="1" y="3480"/>
                    <a:pt x="1" y="3513"/>
                  </a:cubicBezTo>
                  <a:cubicBezTo>
                    <a:pt x="1" y="3545"/>
                    <a:pt x="33" y="3610"/>
                    <a:pt x="98" y="3675"/>
                  </a:cubicBezTo>
                  <a:cubicBezTo>
                    <a:pt x="163" y="3740"/>
                    <a:pt x="196" y="3773"/>
                    <a:pt x="261" y="3773"/>
                  </a:cubicBezTo>
                  <a:cubicBezTo>
                    <a:pt x="326" y="3773"/>
                    <a:pt x="423" y="3448"/>
                    <a:pt x="586" y="2797"/>
                  </a:cubicBezTo>
                  <a:cubicBezTo>
                    <a:pt x="846" y="1822"/>
                    <a:pt x="976" y="1009"/>
                    <a:pt x="976" y="391"/>
                  </a:cubicBezTo>
                  <a:cubicBezTo>
                    <a:pt x="976" y="326"/>
                    <a:pt x="944" y="228"/>
                    <a:pt x="846" y="131"/>
                  </a:cubicBezTo>
                  <a:cubicBezTo>
                    <a:pt x="781" y="33"/>
                    <a:pt x="716" y="1"/>
                    <a:pt x="683" y="1"/>
                  </a:cubicBezTo>
                  <a:close/>
                </a:path>
              </a:pathLst>
            </a:custGeom>
            <a:solidFill>
              <a:srgbClr val="146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9"/>
            <p:cNvSpPr/>
            <p:nvPr/>
          </p:nvSpPr>
          <p:spPr>
            <a:xfrm>
              <a:off x="3981118" y="4410825"/>
              <a:ext cx="52700" cy="68141"/>
            </a:xfrm>
            <a:custGeom>
              <a:avLst/>
              <a:gdLst/>
              <a:ahLst/>
              <a:cxnLst/>
              <a:rect l="l" t="t" r="r" b="b"/>
              <a:pathLst>
                <a:path w="2635" h="3448" extrusionOk="0">
                  <a:moveTo>
                    <a:pt x="1691" y="424"/>
                  </a:moveTo>
                  <a:cubicBezTo>
                    <a:pt x="1821" y="424"/>
                    <a:pt x="1951" y="489"/>
                    <a:pt x="2049" y="651"/>
                  </a:cubicBezTo>
                  <a:cubicBezTo>
                    <a:pt x="2146" y="814"/>
                    <a:pt x="2179" y="1009"/>
                    <a:pt x="2179" y="1269"/>
                  </a:cubicBezTo>
                  <a:cubicBezTo>
                    <a:pt x="2179" y="1529"/>
                    <a:pt x="2114" y="1789"/>
                    <a:pt x="1951" y="2082"/>
                  </a:cubicBezTo>
                  <a:cubicBezTo>
                    <a:pt x="1789" y="2342"/>
                    <a:pt x="1626" y="2570"/>
                    <a:pt x="1398" y="2765"/>
                  </a:cubicBezTo>
                  <a:cubicBezTo>
                    <a:pt x="1203" y="2960"/>
                    <a:pt x="1008" y="3058"/>
                    <a:pt x="846" y="3058"/>
                  </a:cubicBezTo>
                  <a:cubicBezTo>
                    <a:pt x="748" y="3058"/>
                    <a:pt x="650" y="2993"/>
                    <a:pt x="553" y="2895"/>
                  </a:cubicBezTo>
                  <a:cubicBezTo>
                    <a:pt x="488" y="2765"/>
                    <a:pt x="455" y="2635"/>
                    <a:pt x="455" y="2472"/>
                  </a:cubicBezTo>
                  <a:cubicBezTo>
                    <a:pt x="455" y="2147"/>
                    <a:pt x="520" y="1854"/>
                    <a:pt x="683" y="1529"/>
                  </a:cubicBezTo>
                  <a:cubicBezTo>
                    <a:pt x="846" y="1204"/>
                    <a:pt x="1008" y="911"/>
                    <a:pt x="1203" y="716"/>
                  </a:cubicBezTo>
                  <a:cubicBezTo>
                    <a:pt x="1398" y="521"/>
                    <a:pt x="1561" y="424"/>
                    <a:pt x="1691" y="424"/>
                  </a:cubicBezTo>
                  <a:close/>
                  <a:moveTo>
                    <a:pt x="1659" y="1"/>
                  </a:moveTo>
                  <a:cubicBezTo>
                    <a:pt x="1496" y="1"/>
                    <a:pt x="1333" y="66"/>
                    <a:pt x="1106" y="229"/>
                  </a:cubicBezTo>
                  <a:cubicBezTo>
                    <a:pt x="911" y="359"/>
                    <a:pt x="748" y="554"/>
                    <a:pt x="585" y="781"/>
                  </a:cubicBezTo>
                  <a:cubicBezTo>
                    <a:pt x="423" y="1009"/>
                    <a:pt x="260" y="1269"/>
                    <a:pt x="163" y="1594"/>
                  </a:cubicBezTo>
                  <a:cubicBezTo>
                    <a:pt x="65" y="1887"/>
                    <a:pt x="0" y="2180"/>
                    <a:pt x="0" y="2472"/>
                  </a:cubicBezTo>
                  <a:cubicBezTo>
                    <a:pt x="0" y="2700"/>
                    <a:pt x="98" y="2928"/>
                    <a:pt x="228" y="3123"/>
                  </a:cubicBezTo>
                  <a:cubicBezTo>
                    <a:pt x="390" y="3350"/>
                    <a:pt x="585" y="3448"/>
                    <a:pt x="813" y="3448"/>
                  </a:cubicBezTo>
                  <a:cubicBezTo>
                    <a:pt x="1106" y="3448"/>
                    <a:pt x="1398" y="3318"/>
                    <a:pt x="1691" y="3090"/>
                  </a:cubicBezTo>
                  <a:cubicBezTo>
                    <a:pt x="1951" y="2830"/>
                    <a:pt x="2211" y="2537"/>
                    <a:pt x="2374" y="2212"/>
                  </a:cubicBezTo>
                  <a:cubicBezTo>
                    <a:pt x="2537" y="1854"/>
                    <a:pt x="2634" y="1529"/>
                    <a:pt x="2634" y="1237"/>
                  </a:cubicBezTo>
                  <a:cubicBezTo>
                    <a:pt x="2634" y="911"/>
                    <a:pt x="2537" y="619"/>
                    <a:pt x="2341" y="391"/>
                  </a:cubicBezTo>
                  <a:cubicBezTo>
                    <a:pt x="2179" y="131"/>
                    <a:pt x="1951" y="1"/>
                    <a:pt x="1659" y="1"/>
                  </a:cubicBezTo>
                  <a:close/>
                </a:path>
              </a:pathLst>
            </a:custGeom>
            <a:solidFill>
              <a:srgbClr val="146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9"/>
            <p:cNvSpPr/>
            <p:nvPr/>
          </p:nvSpPr>
          <p:spPr>
            <a:xfrm>
              <a:off x="3987618" y="3962256"/>
              <a:ext cx="47500" cy="66857"/>
            </a:xfrm>
            <a:custGeom>
              <a:avLst/>
              <a:gdLst/>
              <a:ahLst/>
              <a:cxnLst/>
              <a:rect l="l" t="t" r="r" b="b"/>
              <a:pathLst>
                <a:path w="2375" h="3383" extrusionOk="0">
                  <a:moveTo>
                    <a:pt x="1984" y="0"/>
                  </a:moveTo>
                  <a:cubicBezTo>
                    <a:pt x="1691" y="0"/>
                    <a:pt x="1366" y="130"/>
                    <a:pt x="1073" y="423"/>
                  </a:cubicBezTo>
                  <a:cubicBezTo>
                    <a:pt x="748" y="683"/>
                    <a:pt x="488" y="1008"/>
                    <a:pt x="293" y="1399"/>
                  </a:cubicBezTo>
                  <a:cubicBezTo>
                    <a:pt x="98" y="1789"/>
                    <a:pt x="0" y="2147"/>
                    <a:pt x="0" y="2439"/>
                  </a:cubicBezTo>
                  <a:cubicBezTo>
                    <a:pt x="0" y="2667"/>
                    <a:pt x="98" y="2895"/>
                    <a:pt x="293" y="3090"/>
                  </a:cubicBezTo>
                  <a:cubicBezTo>
                    <a:pt x="488" y="3285"/>
                    <a:pt x="716" y="3382"/>
                    <a:pt x="943" y="3382"/>
                  </a:cubicBezTo>
                  <a:cubicBezTo>
                    <a:pt x="1106" y="3382"/>
                    <a:pt x="1301" y="3350"/>
                    <a:pt x="1529" y="3252"/>
                  </a:cubicBezTo>
                  <a:cubicBezTo>
                    <a:pt x="1756" y="3155"/>
                    <a:pt x="1951" y="3025"/>
                    <a:pt x="2081" y="2927"/>
                  </a:cubicBezTo>
                  <a:cubicBezTo>
                    <a:pt x="2244" y="2797"/>
                    <a:pt x="2309" y="2699"/>
                    <a:pt x="2309" y="2634"/>
                  </a:cubicBezTo>
                  <a:cubicBezTo>
                    <a:pt x="2309" y="2537"/>
                    <a:pt x="2277" y="2504"/>
                    <a:pt x="2244" y="2504"/>
                  </a:cubicBezTo>
                  <a:cubicBezTo>
                    <a:pt x="2212" y="2504"/>
                    <a:pt x="2081" y="2569"/>
                    <a:pt x="1821" y="2732"/>
                  </a:cubicBezTo>
                  <a:cubicBezTo>
                    <a:pt x="1691" y="2765"/>
                    <a:pt x="1561" y="2830"/>
                    <a:pt x="1431" y="2862"/>
                  </a:cubicBezTo>
                  <a:cubicBezTo>
                    <a:pt x="1268" y="2927"/>
                    <a:pt x="1106" y="2927"/>
                    <a:pt x="943" y="2927"/>
                  </a:cubicBezTo>
                  <a:cubicBezTo>
                    <a:pt x="813" y="2927"/>
                    <a:pt x="683" y="2895"/>
                    <a:pt x="586" y="2830"/>
                  </a:cubicBezTo>
                  <a:cubicBezTo>
                    <a:pt x="488" y="2732"/>
                    <a:pt x="455" y="2602"/>
                    <a:pt x="455" y="2407"/>
                  </a:cubicBezTo>
                  <a:cubicBezTo>
                    <a:pt x="455" y="2244"/>
                    <a:pt x="521" y="2017"/>
                    <a:pt x="618" y="1789"/>
                  </a:cubicBezTo>
                  <a:cubicBezTo>
                    <a:pt x="748" y="1529"/>
                    <a:pt x="878" y="1334"/>
                    <a:pt x="1041" y="1139"/>
                  </a:cubicBezTo>
                  <a:cubicBezTo>
                    <a:pt x="1203" y="943"/>
                    <a:pt x="1366" y="781"/>
                    <a:pt x="1529" y="651"/>
                  </a:cubicBezTo>
                  <a:cubicBezTo>
                    <a:pt x="1724" y="521"/>
                    <a:pt x="1886" y="456"/>
                    <a:pt x="2016" y="456"/>
                  </a:cubicBezTo>
                  <a:cubicBezTo>
                    <a:pt x="2049" y="456"/>
                    <a:pt x="2114" y="456"/>
                    <a:pt x="2179" y="488"/>
                  </a:cubicBezTo>
                  <a:cubicBezTo>
                    <a:pt x="2244" y="521"/>
                    <a:pt x="2309" y="521"/>
                    <a:pt x="2342" y="521"/>
                  </a:cubicBezTo>
                  <a:cubicBezTo>
                    <a:pt x="2342" y="521"/>
                    <a:pt x="2374" y="488"/>
                    <a:pt x="2374" y="423"/>
                  </a:cubicBezTo>
                  <a:cubicBezTo>
                    <a:pt x="2374" y="358"/>
                    <a:pt x="2309" y="261"/>
                    <a:pt x="2244" y="163"/>
                  </a:cubicBezTo>
                  <a:cubicBezTo>
                    <a:pt x="2147" y="33"/>
                    <a:pt x="2049" y="0"/>
                    <a:pt x="1984" y="0"/>
                  </a:cubicBezTo>
                  <a:close/>
                </a:path>
              </a:pathLst>
            </a:custGeom>
            <a:solidFill>
              <a:srgbClr val="146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9"/>
            <p:cNvSpPr/>
            <p:nvPr/>
          </p:nvSpPr>
          <p:spPr>
            <a:xfrm>
              <a:off x="4042238" y="3955181"/>
              <a:ext cx="19540" cy="74564"/>
            </a:xfrm>
            <a:custGeom>
              <a:avLst/>
              <a:gdLst/>
              <a:ahLst/>
              <a:cxnLst/>
              <a:rect l="l" t="t" r="r" b="b"/>
              <a:pathLst>
                <a:path w="977" h="3773" extrusionOk="0">
                  <a:moveTo>
                    <a:pt x="684" y="1"/>
                  </a:moveTo>
                  <a:cubicBezTo>
                    <a:pt x="651" y="1"/>
                    <a:pt x="619" y="1"/>
                    <a:pt x="586" y="33"/>
                  </a:cubicBezTo>
                  <a:cubicBezTo>
                    <a:pt x="586" y="33"/>
                    <a:pt x="586" y="66"/>
                    <a:pt x="586" y="131"/>
                  </a:cubicBezTo>
                  <a:cubicBezTo>
                    <a:pt x="586" y="553"/>
                    <a:pt x="521" y="1009"/>
                    <a:pt x="424" y="1562"/>
                  </a:cubicBezTo>
                  <a:cubicBezTo>
                    <a:pt x="326" y="2082"/>
                    <a:pt x="261" y="2537"/>
                    <a:pt x="163" y="2895"/>
                  </a:cubicBezTo>
                  <a:cubicBezTo>
                    <a:pt x="66" y="3253"/>
                    <a:pt x="1" y="3480"/>
                    <a:pt x="1" y="3513"/>
                  </a:cubicBezTo>
                  <a:cubicBezTo>
                    <a:pt x="1" y="3545"/>
                    <a:pt x="33" y="3610"/>
                    <a:pt x="98" y="3675"/>
                  </a:cubicBezTo>
                  <a:cubicBezTo>
                    <a:pt x="163" y="3740"/>
                    <a:pt x="228" y="3773"/>
                    <a:pt x="261" y="3773"/>
                  </a:cubicBezTo>
                  <a:cubicBezTo>
                    <a:pt x="326" y="3773"/>
                    <a:pt x="424" y="3448"/>
                    <a:pt x="586" y="2797"/>
                  </a:cubicBezTo>
                  <a:cubicBezTo>
                    <a:pt x="846" y="1822"/>
                    <a:pt x="976" y="1009"/>
                    <a:pt x="976" y="391"/>
                  </a:cubicBezTo>
                  <a:cubicBezTo>
                    <a:pt x="976" y="326"/>
                    <a:pt x="944" y="228"/>
                    <a:pt x="846" y="131"/>
                  </a:cubicBezTo>
                  <a:cubicBezTo>
                    <a:pt x="781" y="33"/>
                    <a:pt x="716" y="1"/>
                    <a:pt x="684" y="1"/>
                  </a:cubicBezTo>
                  <a:close/>
                </a:path>
              </a:pathLst>
            </a:custGeom>
            <a:solidFill>
              <a:srgbClr val="146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9"/>
            <p:cNvSpPr/>
            <p:nvPr/>
          </p:nvSpPr>
          <p:spPr>
            <a:xfrm>
              <a:off x="6744618" y="3988599"/>
              <a:ext cx="47500" cy="66857"/>
            </a:xfrm>
            <a:custGeom>
              <a:avLst/>
              <a:gdLst/>
              <a:ahLst/>
              <a:cxnLst/>
              <a:rect l="l" t="t" r="r" b="b"/>
              <a:pathLst>
                <a:path w="2375" h="3383" extrusionOk="0">
                  <a:moveTo>
                    <a:pt x="1985" y="1"/>
                  </a:moveTo>
                  <a:cubicBezTo>
                    <a:pt x="1692" y="1"/>
                    <a:pt x="1399" y="131"/>
                    <a:pt x="1074" y="423"/>
                  </a:cubicBezTo>
                  <a:cubicBezTo>
                    <a:pt x="749" y="684"/>
                    <a:pt x="489" y="1041"/>
                    <a:pt x="294" y="1399"/>
                  </a:cubicBezTo>
                  <a:cubicBezTo>
                    <a:pt x="98" y="1789"/>
                    <a:pt x="1" y="2147"/>
                    <a:pt x="1" y="2440"/>
                  </a:cubicBezTo>
                  <a:cubicBezTo>
                    <a:pt x="1" y="2700"/>
                    <a:pt x="98" y="2895"/>
                    <a:pt x="294" y="3090"/>
                  </a:cubicBezTo>
                  <a:cubicBezTo>
                    <a:pt x="521" y="3285"/>
                    <a:pt x="716" y="3383"/>
                    <a:pt x="944" y="3383"/>
                  </a:cubicBezTo>
                  <a:cubicBezTo>
                    <a:pt x="1107" y="3383"/>
                    <a:pt x="1334" y="3350"/>
                    <a:pt x="1529" y="3253"/>
                  </a:cubicBezTo>
                  <a:cubicBezTo>
                    <a:pt x="1757" y="3155"/>
                    <a:pt x="1952" y="3057"/>
                    <a:pt x="2115" y="2927"/>
                  </a:cubicBezTo>
                  <a:cubicBezTo>
                    <a:pt x="2245" y="2797"/>
                    <a:pt x="2310" y="2700"/>
                    <a:pt x="2310" y="2635"/>
                  </a:cubicBezTo>
                  <a:cubicBezTo>
                    <a:pt x="2310" y="2570"/>
                    <a:pt x="2310" y="2505"/>
                    <a:pt x="2245" y="2505"/>
                  </a:cubicBezTo>
                  <a:cubicBezTo>
                    <a:pt x="2212" y="2505"/>
                    <a:pt x="2082" y="2602"/>
                    <a:pt x="1822" y="2732"/>
                  </a:cubicBezTo>
                  <a:cubicBezTo>
                    <a:pt x="1724" y="2797"/>
                    <a:pt x="1594" y="2830"/>
                    <a:pt x="1432" y="2862"/>
                  </a:cubicBezTo>
                  <a:cubicBezTo>
                    <a:pt x="1269" y="2927"/>
                    <a:pt x="1107" y="2927"/>
                    <a:pt x="944" y="2927"/>
                  </a:cubicBezTo>
                  <a:cubicBezTo>
                    <a:pt x="814" y="2927"/>
                    <a:pt x="684" y="2895"/>
                    <a:pt x="586" y="2830"/>
                  </a:cubicBezTo>
                  <a:cubicBezTo>
                    <a:pt x="489" y="2732"/>
                    <a:pt x="456" y="2602"/>
                    <a:pt x="456" y="2440"/>
                  </a:cubicBezTo>
                  <a:cubicBezTo>
                    <a:pt x="456" y="2245"/>
                    <a:pt x="521" y="2049"/>
                    <a:pt x="619" y="1789"/>
                  </a:cubicBezTo>
                  <a:cubicBezTo>
                    <a:pt x="749" y="1529"/>
                    <a:pt x="879" y="1334"/>
                    <a:pt x="1042" y="1139"/>
                  </a:cubicBezTo>
                  <a:cubicBezTo>
                    <a:pt x="1204" y="944"/>
                    <a:pt x="1367" y="781"/>
                    <a:pt x="1562" y="651"/>
                  </a:cubicBezTo>
                  <a:cubicBezTo>
                    <a:pt x="1724" y="521"/>
                    <a:pt x="1887" y="456"/>
                    <a:pt x="2017" y="456"/>
                  </a:cubicBezTo>
                  <a:cubicBezTo>
                    <a:pt x="2082" y="456"/>
                    <a:pt x="2115" y="456"/>
                    <a:pt x="2180" y="488"/>
                  </a:cubicBezTo>
                  <a:cubicBezTo>
                    <a:pt x="2277" y="521"/>
                    <a:pt x="2310" y="521"/>
                    <a:pt x="2342" y="521"/>
                  </a:cubicBezTo>
                  <a:cubicBezTo>
                    <a:pt x="2342" y="521"/>
                    <a:pt x="2375" y="488"/>
                    <a:pt x="2375" y="423"/>
                  </a:cubicBezTo>
                  <a:cubicBezTo>
                    <a:pt x="2375" y="358"/>
                    <a:pt x="2342" y="261"/>
                    <a:pt x="2245" y="163"/>
                  </a:cubicBezTo>
                  <a:cubicBezTo>
                    <a:pt x="2147" y="33"/>
                    <a:pt x="2050" y="1"/>
                    <a:pt x="19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98" name="Google Shape;298;p39"/>
            <p:cNvSpPr/>
            <p:nvPr/>
          </p:nvSpPr>
          <p:spPr>
            <a:xfrm>
              <a:off x="6799258" y="3981524"/>
              <a:ext cx="19540" cy="74584"/>
            </a:xfrm>
            <a:custGeom>
              <a:avLst/>
              <a:gdLst/>
              <a:ahLst/>
              <a:cxnLst/>
              <a:rect l="l" t="t" r="r" b="b"/>
              <a:pathLst>
                <a:path w="977" h="3774" extrusionOk="0">
                  <a:moveTo>
                    <a:pt x="683" y="1"/>
                  </a:moveTo>
                  <a:cubicBezTo>
                    <a:pt x="651" y="1"/>
                    <a:pt x="618" y="1"/>
                    <a:pt x="586" y="33"/>
                  </a:cubicBezTo>
                  <a:cubicBezTo>
                    <a:pt x="586" y="33"/>
                    <a:pt x="586" y="66"/>
                    <a:pt x="586" y="131"/>
                  </a:cubicBezTo>
                  <a:cubicBezTo>
                    <a:pt x="586" y="554"/>
                    <a:pt x="521" y="1042"/>
                    <a:pt x="423" y="1562"/>
                  </a:cubicBezTo>
                  <a:cubicBezTo>
                    <a:pt x="358" y="2082"/>
                    <a:pt x="261" y="2537"/>
                    <a:pt x="163" y="2895"/>
                  </a:cubicBezTo>
                  <a:cubicBezTo>
                    <a:pt x="66" y="3253"/>
                    <a:pt x="1" y="3481"/>
                    <a:pt x="1" y="3513"/>
                  </a:cubicBezTo>
                  <a:cubicBezTo>
                    <a:pt x="1" y="3546"/>
                    <a:pt x="33" y="3611"/>
                    <a:pt x="98" y="3676"/>
                  </a:cubicBezTo>
                  <a:cubicBezTo>
                    <a:pt x="163" y="3741"/>
                    <a:pt x="228" y="3773"/>
                    <a:pt x="261" y="3773"/>
                  </a:cubicBezTo>
                  <a:cubicBezTo>
                    <a:pt x="326" y="3773"/>
                    <a:pt x="456" y="3448"/>
                    <a:pt x="618" y="2798"/>
                  </a:cubicBezTo>
                  <a:cubicBezTo>
                    <a:pt x="846" y="1822"/>
                    <a:pt x="976" y="1009"/>
                    <a:pt x="976" y="391"/>
                  </a:cubicBezTo>
                  <a:cubicBezTo>
                    <a:pt x="976" y="326"/>
                    <a:pt x="944" y="229"/>
                    <a:pt x="879" y="131"/>
                  </a:cubicBezTo>
                  <a:cubicBezTo>
                    <a:pt x="781" y="33"/>
                    <a:pt x="716" y="1"/>
                    <a:pt x="6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99" name="Google Shape;299;p39"/>
            <p:cNvSpPr/>
            <p:nvPr/>
          </p:nvSpPr>
          <p:spPr>
            <a:xfrm>
              <a:off x="6306258" y="4665326"/>
              <a:ext cx="47500" cy="67509"/>
            </a:xfrm>
            <a:custGeom>
              <a:avLst/>
              <a:gdLst/>
              <a:ahLst/>
              <a:cxnLst/>
              <a:rect l="l" t="t" r="r" b="b"/>
              <a:pathLst>
                <a:path w="2375" h="3416" extrusionOk="0">
                  <a:moveTo>
                    <a:pt x="1984" y="1"/>
                  </a:moveTo>
                  <a:cubicBezTo>
                    <a:pt x="1692" y="1"/>
                    <a:pt x="1367" y="163"/>
                    <a:pt x="1074" y="423"/>
                  </a:cubicBezTo>
                  <a:cubicBezTo>
                    <a:pt x="749" y="716"/>
                    <a:pt x="488" y="1041"/>
                    <a:pt x="293" y="1431"/>
                  </a:cubicBezTo>
                  <a:cubicBezTo>
                    <a:pt x="98" y="1822"/>
                    <a:pt x="1" y="2147"/>
                    <a:pt x="1" y="2472"/>
                  </a:cubicBezTo>
                  <a:cubicBezTo>
                    <a:pt x="1" y="2700"/>
                    <a:pt x="98" y="2927"/>
                    <a:pt x="293" y="3122"/>
                  </a:cubicBezTo>
                  <a:cubicBezTo>
                    <a:pt x="488" y="3318"/>
                    <a:pt x="716" y="3415"/>
                    <a:pt x="944" y="3415"/>
                  </a:cubicBezTo>
                  <a:cubicBezTo>
                    <a:pt x="1106" y="3415"/>
                    <a:pt x="1301" y="3350"/>
                    <a:pt x="1529" y="3252"/>
                  </a:cubicBezTo>
                  <a:cubicBezTo>
                    <a:pt x="1757" y="3155"/>
                    <a:pt x="1952" y="3057"/>
                    <a:pt x="2082" y="2927"/>
                  </a:cubicBezTo>
                  <a:cubicBezTo>
                    <a:pt x="2245" y="2830"/>
                    <a:pt x="2310" y="2732"/>
                    <a:pt x="2310" y="2635"/>
                  </a:cubicBezTo>
                  <a:cubicBezTo>
                    <a:pt x="2310" y="2570"/>
                    <a:pt x="2277" y="2537"/>
                    <a:pt x="2245" y="2537"/>
                  </a:cubicBezTo>
                  <a:cubicBezTo>
                    <a:pt x="2212" y="2537"/>
                    <a:pt x="2049" y="2602"/>
                    <a:pt x="1789" y="2732"/>
                  </a:cubicBezTo>
                  <a:cubicBezTo>
                    <a:pt x="1692" y="2797"/>
                    <a:pt x="1562" y="2862"/>
                    <a:pt x="1399" y="2895"/>
                  </a:cubicBezTo>
                  <a:cubicBezTo>
                    <a:pt x="1236" y="2927"/>
                    <a:pt x="1106" y="2960"/>
                    <a:pt x="944" y="2960"/>
                  </a:cubicBezTo>
                  <a:cubicBezTo>
                    <a:pt x="814" y="2960"/>
                    <a:pt x="684" y="2927"/>
                    <a:pt x="586" y="2830"/>
                  </a:cubicBezTo>
                  <a:cubicBezTo>
                    <a:pt x="488" y="2765"/>
                    <a:pt x="456" y="2635"/>
                    <a:pt x="456" y="2440"/>
                  </a:cubicBezTo>
                  <a:cubicBezTo>
                    <a:pt x="456" y="2244"/>
                    <a:pt x="488" y="2049"/>
                    <a:pt x="619" y="1822"/>
                  </a:cubicBezTo>
                  <a:cubicBezTo>
                    <a:pt x="716" y="1561"/>
                    <a:pt x="879" y="1334"/>
                    <a:pt x="1041" y="1139"/>
                  </a:cubicBezTo>
                  <a:cubicBezTo>
                    <a:pt x="1204" y="944"/>
                    <a:pt x="1367" y="781"/>
                    <a:pt x="1529" y="651"/>
                  </a:cubicBezTo>
                  <a:cubicBezTo>
                    <a:pt x="1724" y="521"/>
                    <a:pt x="1887" y="456"/>
                    <a:pt x="2017" y="456"/>
                  </a:cubicBezTo>
                  <a:cubicBezTo>
                    <a:pt x="2049" y="456"/>
                    <a:pt x="2114" y="488"/>
                    <a:pt x="2180" y="521"/>
                  </a:cubicBezTo>
                  <a:cubicBezTo>
                    <a:pt x="2245" y="521"/>
                    <a:pt x="2310" y="553"/>
                    <a:pt x="2310" y="553"/>
                  </a:cubicBezTo>
                  <a:cubicBezTo>
                    <a:pt x="2342" y="553"/>
                    <a:pt x="2375" y="521"/>
                    <a:pt x="2375" y="456"/>
                  </a:cubicBezTo>
                  <a:cubicBezTo>
                    <a:pt x="2375" y="358"/>
                    <a:pt x="2310" y="293"/>
                    <a:pt x="2212" y="163"/>
                  </a:cubicBezTo>
                  <a:cubicBezTo>
                    <a:pt x="2147" y="66"/>
                    <a:pt x="2049" y="1"/>
                    <a:pt x="19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00" name="Google Shape;300;p39"/>
            <p:cNvSpPr/>
            <p:nvPr/>
          </p:nvSpPr>
          <p:spPr>
            <a:xfrm>
              <a:off x="6360898" y="4658251"/>
              <a:ext cx="19520" cy="75216"/>
            </a:xfrm>
            <a:custGeom>
              <a:avLst/>
              <a:gdLst/>
              <a:ahLst/>
              <a:cxnLst/>
              <a:rect l="l" t="t" r="r" b="b"/>
              <a:pathLst>
                <a:path w="976" h="3806" extrusionOk="0">
                  <a:moveTo>
                    <a:pt x="683" y="1"/>
                  </a:moveTo>
                  <a:cubicBezTo>
                    <a:pt x="618" y="1"/>
                    <a:pt x="618" y="33"/>
                    <a:pt x="586" y="33"/>
                  </a:cubicBezTo>
                  <a:cubicBezTo>
                    <a:pt x="586" y="66"/>
                    <a:pt x="586" y="98"/>
                    <a:pt x="586" y="131"/>
                  </a:cubicBezTo>
                  <a:cubicBezTo>
                    <a:pt x="586" y="554"/>
                    <a:pt x="521" y="1041"/>
                    <a:pt x="423" y="1594"/>
                  </a:cubicBezTo>
                  <a:cubicBezTo>
                    <a:pt x="326" y="2115"/>
                    <a:pt x="228" y="2570"/>
                    <a:pt x="163" y="2928"/>
                  </a:cubicBezTo>
                  <a:cubicBezTo>
                    <a:pt x="65" y="3285"/>
                    <a:pt x="0" y="3480"/>
                    <a:pt x="0" y="3513"/>
                  </a:cubicBezTo>
                  <a:cubicBezTo>
                    <a:pt x="0" y="3578"/>
                    <a:pt x="33" y="3610"/>
                    <a:pt x="98" y="3676"/>
                  </a:cubicBezTo>
                  <a:cubicBezTo>
                    <a:pt x="163" y="3773"/>
                    <a:pt x="195" y="3806"/>
                    <a:pt x="261" y="3806"/>
                  </a:cubicBezTo>
                  <a:cubicBezTo>
                    <a:pt x="326" y="3806"/>
                    <a:pt x="423" y="3480"/>
                    <a:pt x="586" y="2798"/>
                  </a:cubicBezTo>
                  <a:cubicBezTo>
                    <a:pt x="846" y="1822"/>
                    <a:pt x="976" y="1041"/>
                    <a:pt x="976" y="424"/>
                  </a:cubicBezTo>
                  <a:cubicBezTo>
                    <a:pt x="976" y="326"/>
                    <a:pt x="943" y="261"/>
                    <a:pt x="846" y="163"/>
                  </a:cubicBezTo>
                  <a:cubicBezTo>
                    <a:pt x="781" y="66"/>
                    <a:pt x="716" y="1"/>
                    <a:pt x="6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01" name="Google Shape;301;p39"/>
            <p:cNvSpPr/>
            <p:nvPr/>
          </p:nvSpPr>
          <p:spPr>
            <a:xfrm>
              <a:off x="6732918" y="4416615"/>
              <a:ext cx="52700" cy="68141"/>
            </a:xfrm>
            <a:custGeom>
              <a:avLst/>
              <a:gdLst/>
              <a:ahLst/>
              <a:cxnLst/>
              <a:rect l="l" t="t" r="r" b="b"/>
              <a:pathLst>
                <a:path w="2635" h="3448" extrusionOk="0">
                  <a:moveTo>
                    <a:pt x="1692" y="423"/>
                  </a:moveTo>
                  <a:cubicBezTo>
                    <a:pt x="1822" y="423"/>
                    <a:pt x="1919" y="488"/>
                    <a:pt x="2017" y="651"/>
                  </a:cubicBezTo>
                  <a:cubicBezTo>
                    <a:pt x="2114" y="814"/>
                    <a:pt x="2179" y="1009"/>
                    <a:pt x="2179" y="1269"/>
                  </a:cubicBezTo>
                  <a:cubicBezTo>
                    <a:pt x="2179" y="1496"/>
                    <a:pt x="2082" y="1789"/>
                    <a:pt x="1952" y="2049"/>
                  </a:cubicBezTo>
                  <a:cubicBezTo>
                    <a:pt x="1789" y="2342"/>
                    <a:pt x="1594" y="2570"/>
                    <a:pt x="1399" y="2765"/>
                  </a:cubicBezTo>
                  <a:cubicBezTo>
                    <a:pt x="1171" y="2960"/>
                    <a:pt x="1009" y="3057"/>
                    <a:pt x="846" y="3057"/>
                  </a:cubicBezTo>
                  <a:cubicBezTo>
                    <a:pt x="716" y="3057"/>
                    <a:pt x="651" y="2992"/>
                    <a:pt x="553" y="2895"/>
                  </a:cubicBezTo>
                  <a:cubicBezTo>
                    <a:pt x="488" y="2765"/>
                    <a:pt x="456" y="2635"/>
                    <a:pt x="456" y="2440"/>
                  </a:cubicBezTo>
                  <a:cubicBezTo>
                    <a:pt x="456" y="2147"/>
                    <a:pt x="521" y="1822"/>
                    <a:pt x="683" y="1496"/>
                  </a:cubicBezTo>
                  <a:cubicBezTo>
                    <a:pt x="846" y="1171"/>
                    <a:pt x="1009" y="911"/>
                    <a:pt x="1204" y="716"/>
                  </a:cubicBezTo>
                  <a:cubicBezTo>
                    <a:pt x="1399" y="521"/>
                    <a:pt x="1562" y="423"/>
                    <a:pt x="1692" y="423"/>
                  </a:cubicBezTo>
                  <a:close/>
                  <a:moveTo>
                    <a:pt x="1659" y="1"/>
                  </a:moveTo>
                  <a:cubicBezTo>
                    <a:pt x="1496" y="1"/>
                    <a:pt x="1301" y="66"/>
                    <a:pt x="1106" y="228"/>
                  </a:cubicBezTo>
                  <a:cubicBezTo>
                    <a:pt x="911" y="358"/>
                    <a:pt x="749" y="553"/>
                    <a:pt x="553" y="781"/>
                  </a:cubicBezTo>
                  <a:cubicBezTo>
                    <a:pt x="391" y="1009"/>
                    <a:pt x="261" y="1269"/>
                    <a:pt x="163" y="1561"/>
                  </a:cubicBezTo>
                  <a:cubicBezTo>
                    <a:pt x="66" y="1887"/>
                    <a:pt x="1" y="2179"/>
                    <a:pt x="1" y="2472"/>
                  </a:cubicBezTo>
                  <a:cubicBezTo>
                    <a:pt x="1" y="2700"/>
                    <a:pt x="66" y="2895"/>
                    <a:pt x="228" y="3122"/>
                  </a:cubicBezTo>
                  <a:cubicBezTo>
                    <a:pt x="391" y="3318"/>
                    <a:pt x="586" y="3448"/>
                    <a:pt x="814" y="3448"/>
                  </a:cubicBezTo>
                  <a:cubicBezTo>
                    <a:pt x="1106" y="3448"/>
                    <a:pt x="1399" y="3318"/>
                    <a:pt x="1659" y="3090"/>
                  </a:cubicBezTo>
                  <a:cubicBezTo>
                    <a:pt x="1952" y="2830"/>
                    <a:pt x="2179" y="2537"/>
                    <a:pt x="2375" y="2212"/>
                  </a:cubicBezTo>
                  <a:cubicBezTo>
                    <a:pt x="2537" y="1854"/>
                    <a:pt x="2635" y="1529"/>
                    <a:pt x="2635" y="1204"/>
                  </a:cubicBezTo>
                  <a:cubicBezTo>
                    <a:pt x="2635" y="911"/>
                    <a:pt x="2537" y="618"/>
                    <a:pt x="2342" y="391"/>
                  </a:cubicBezTo>
                  <a:cubicBezTo>
                    <a:pt x="2179" y="131"/>
                    <a:pt x="1952" y="1"/>
                    <a:pt x="16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02" name="Google Shape;302;p39"/>
            <p:cNvSpPr/>
            <p:nvPr/>
          </p:nvSpPr>
          <p:spPr>
            <a:xfrm>
              <a:off x="6794058" y="4416615"/>
              <a:ext cx="54000" cy="68141"/>
            </a:xfrm>
            <a:custGeom>
              <a:avLst/>
              <a:gdLst/>
              <a:ahLst/>
              <a:cxnLst/>
              <a:rect l="l" t="t" r="r" b="b"/>
              <a:pathLst>
                <a:path w="2700" h="3448" extrusionOk="0">
                  <a:moveTo>
                    <a:pt x="748" y="1"/>
                  </a:moveTo>
                  <a:cubicBezTo>
                    <a:pt x="683" y="1"/>
                    <a:pt x="651" y="33"/>
                    <a:pt x="651" y="33"/>
                  </a:cubicBezTo>
                  <a:cubicBezTo>
                    <a:pt x="618" y="66"/>
                    <a:pt x="618" y="98"/>
                    <a:pt x="618" y="163"/>
                  </a:cubicBezTo>
                  <a:cubicBezTo>
                    <a:pt x="618" y="358"/>
                    <a:pt x="521" y="879"/>
                    <a:pt x="293" y="1757"/>
                  </a:cubicBezTo>
                  <a:cubicBezTo>
                    <a:pt x="130" y="1789"/>
                    <a:pt x="33" y="1854"/>
                    <a:pt x="33" y="1887"/>
                  </a:cubicBezTo>
                  <a:cubicBezTo>
                    <a:pt x="33" y="1919"/>
                    <a:pt x="65" y="1984"/>
                    <a:pt x="98" y="2017"/>
                  </a:cubicBezTo>
                  <a:cubicBezTo>
                    <a:pt x="130" y="2049"/>
                    <a:pt x="163" y="2082"/>
                    <a:pt x="196" y="2114"/>
                  </a:cubicBezTo>
                  <a:cubicBezTo>
                    <a:pt x="65" y="2667"/>
                    <a:pt x="0" y="2992"/>
                    <a:pt x="0" y="3057"/>
                  </a:cubicBezTo>
                  <a:cubicBezTo>
                    <a:pt x="0" y="3155"/>
                    <a:pt x="33" y="3220"/>
                    <a:pt x="98" y="3318"/>
                  </a:cubicBezTo>
                  <a:cubicBezTo>
                    <a:pt x="163" y="3383"/>
                    <a:pt x="196" y="3448"/>
                    <a:pt x="261" y="3448"/>
                  </a:cubicBezTo>
                  <a:cubicBezTo>
                    <a:pt x="293" y="3448"/>
                    <a:pt x="326" y="3350"/>
                    <a:pt x="358" y="3187"/>
                  </a:cubicBezTo>
                  <a:cubicBezTo>
                    <a:pt x="391" y="3090"/>
                    <a:pt x="423" y="2992"/>
                    <a:pt x="456" y="2927"/>
                  </a:cubicBezTo>
                  <a:cubicBezTo>
                    <a:pt x="456" y="2830"/>
                    <a:pt x="488" y="2700"/>
                    <a:pt x="521" y="2537"/>
                  </a:cubicBezTo>
                  <a:cubicBezTo>
                    <a:pt x="586" y="2407"/>
                    <a:pt x="618" y="2212"/>
                    <a:pt x="651" y="2049"/>
                  </a:cubicBezTo>
                  <a:cubicBezTo>
                    <a:pt x="1041" y="1984"/>
                    <a:pt x="1464" y="1887"/>
                    <a:pt x="1952" y="1822"/>
                  </a:cubicBezTo>
                  <a:lnTo>
                    <a:pt x="1952" y="1822"/>
                  </a:lnTo>
                  <a:cubicBezTo>
                    <a:pt x="1756" y="2602"/>
                    <a:pt x="1659" y="2992"/>
                    <a:pt x="1659" y="3090"/>
                  </a:cubicBezTo>
                  <a:cubicBezTo>
                    <a:pt x="1659" y="3155"/>
                    <a:pt x="1691" y="3252"/>
                    <a:pt x="1756" y="3318"/>
                  </a:cubicBezTo>
                  <a:cubicBezTo>
                    <a:pt x="1789" y="3415"/>
                    <a:pt x="1854" y="3448"/>
                    <a:pt x="1919" y="3448"/>
                  </a:cubicBezTo>
                  <a:cubicBezTo>
                    <a:pt x="1952" y="3448"/>
                    <a:pt x="1984" y="3350"/>
                    <a:pt x="2017" y="3187"/>
                  </a:cubicBezTo>
                  <a:cubicBezTo>
                    <a:pt x="2049" y="3090"/>
                    <a:pt x="2082" y="2992"/>
                    <a:pt x="2114" y="2927"/>
                  </a:cubicBezTo>
                  <a:cubicBezTo>
                    <a:pt x="2114" y="2830"/>
                    <a:pt x="2147" y="2700"/>
                    <a:pt x="2179" y="2570"/>
                  </a:cubicBezTo>
                  <a:cubicBezTo>
                    <a:pt x="2212" y="2407"/>
                    <a:pt x="2309" y="2147"/>
                    <a:pt x="2407" y="1757"/>
                  </a:cubicBezTo>
                  <a:cubicBezTo>
                    <a:pt x="2602" y="1724"/>
                    <a:pt x="2700" y="1659"/>
                    <a:pt x="2700" y="1594"/>
                  </a:cubicBezTo>
                  <a:cubicBezTo>
                    <a:pt x="2700" y="1529"/>
                    <a:pt x="2635" y="1496"/>
                    <a:pt x="2472" y="1464"/>
                  </a:cubicBezTo>
                  <a:cubicBezTo>
                    <a:pt x="2635" y="911"/>
                    <a:pt x="2700" y="586"/>
                    <a:pt x="2700" y="488"/>
                  </a:cubicBezTo>
                  <a:cubicBezTo>
                    <a:pt x="2700" y="358"/>
                    <a:pt x="2667" y="261"/>
                    <a:pt x="2602" y="163"/>
                  </a:cubicBezTo>
                  <a:cubicBezTo>
                    <a:pt x="2504" y="66"/>
                    <a:pt x="2439" y="1"/>
                    <a:pt x="2407" y="1"/>
                  </a:cubicBezTo>
                  <a:cubicBezTo>
                    <a:pt x="2342" y="1"/>
                    <a:pt x="2309" y="66"/>
                    <a:pt x="2309" y="163"/>
                  </a:cubicBezTo>
                  <a:cubicBezTo>
                    <a:pt x="2309" y="358"/>
                    <a:pt x="2212" y="781"/>
                    <a:pt x="2049" y="1464"/>
                  </a:cubicBezTo>
                  <a:cubicBezTo>
                    <a:pt x="1626" y="1496"/>
                    <a:pt x="1204" y="1529"/>
                    <a:pt x="781" y="1627"/>
                  </a:cubicBezTo>
                  <a:cubicBezTo>
                    <a:pt x="943" y="1009"/>
                    <a:pt x="1009" y="618"/>
                    <a:pt x="1009" y="488"/>
                  </a:cubicBezTo>
                  <a:cubicBezTo>
                    <a:pt x="1009" y="391"/>
                    <a:pt x="976" y="261"/>
                    <a:pt x="911" y="163"/>
                  </a:cubicBezTo>
                  <a:cubicBezTo>
                    <a:pt x="846" y="66"/>
                    <a:pt x="781" y="1"/>
                    <a:pt x="7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03" name="Google Shape;303;p39"/>
            <p:cNvSpPr/>
            <p:nvPr/>
          </p:nvSpPr>
          <p:spPr>
            <a:xfrm>
              <a:off x="5907578" y="3914055"/>
              <a:ext cx="54640" cy="68141"/>
            </a:xfrm>
            <a:custGeom>
              <a:avLst/>
              <a:gdLst/>
              <a:ahLst/>
              <a:cxnLst/>
              <a:rect l="l" t="t" r="r" b="b"/>
              <a:pathLst>
                <a:path w="2732" h="3448" extrusionOk="0">
                  <a:moveTo>
                    <a:pt x="748" y="0"/>
                  </a:moveTo>
                  <a:cubicBezTo>
                    <a:pt x="716" y="0"/>
                    <a:pt x="683" y="33"/>
                    <a:pt x="683" y="33"/>
                  </a:cubicBezTo>
                  <a:cubicBezTo>
                    <a:pt x="651" y="65"/>
                    <a:pt x="651" y="98"/>
                    <a:pt x="651" y="163"/>
                  </a:cubicBezTo>
                  <a:cubicBezTo>
                    <a:pt x="651" y="358"/>
                    <a:pt x="553" y="878"/>
                    <a:pt x="325" y="1756"/>
                  </a:cubicBezTo>
                  <a:cubicBezTo>
                    <a:pt x="163" y="1789"/>
                    <a:pt x="65" y="1854"/>
                    <a:pt x="65" y="1887"/>
                  </a:cubicBezTo>
                  <a:cubicBezTo>
                    <a:pt x="65" y="1952"/>
                    <a:pt x="98" y="1984"/>
                    <a:pt x="98" y="2017"/>
                  </a:cubicBezTo>
                  <a:cubicBezTo>
                    <a:pt x="130" y="2082"/>
                    <a:pt x="195" y="2082"/>
                    <a:pt x="228" y="2114"/>
                  </a:cubicBezTo>
                  <a:cubicBezTo>
                    <a:pt x="65" y="2667"/>
                    <a:pt x="0" y="2992"/>
                    <a:pt x="0" y="3057"/>
                  </a:cubicBezTo>
                  <a:cubicBezTo>
                    <a:pt x="0" y="3155"/>
                    <a:pt x="33" y="3220"/>
                    <a:pt x="98" y="3317"/>
                  </a:cubicBezTo>
                  <a:cubicBezTo>
                    <a:pt x="195" y="3415"/>
                    <a:pt x="228" y="3447"/>
                    <a:pt x="260" y="3447"/>
                  </a:cubicBezTo>
                  <a:cubicBezTo>
                    <a:pt x="293" y="3447"/>
                    <a:pt x="358" y="3350"/>
                    <a:pt x="390" y="3187"/>
                  </a:cubicBezTo>
                  <a:cubicBezTo>
                    <a:pt x="423" y="3090"/>
                    <a:pt x="455" y="2992"/>
                    <a:pt x="455" y="2927"/>
                  </a:cubicBezTo>
                  <a:cubicBezTo>
                    <a:pt x="488" y="2830"/>
                    <a:pt x="520" y="2700"/>
                    <a:pt x="553" y="2569"/>
                  </a:cubicBezTo>
                  <a:cubicBezTo>
                    <a:pt x="586" y="2407"/>
                    <a:pt x="651" y="2244"/>
                    <a:pt x="683" y="2049"/>
                  </a:cubicBezTo>
                  <a:cubicBezTo>
                    <a:pt x="1073" y="1984"/>
                    <a:pt x="1496" y="1887"/>
                    <a:pt x="1984" y="1822"/>
                  </a:cubicBezTo>
                  <a:lnTo>
                    <a:pt x="1984" y="1822"/>
                  </a:lnTo>
                  <a:cubicBezTo>
                    <a:pt x="1789" y="2602"/>
                    <a:pt x="1691" y="3025"/>
                    <a:pt x="1691" y="3090"/>
                  </a:cubicBezTo>
                  <a:cubicBezTo>
                    <a:pt x="1691" y="3187"/>
                    <a:pt x="1691" y="3252"/>
                    <a:pt x="1756" y="3317"/>
                  </a:cubicBezTo>
                  <a:cubicBezTo>
                    <a:pt x="1821" y="3415"/>
                    <a:pt x="1886" y="3447"/>
                    <a:pt x="1919" y="3447"/>
                  </a:cubicBezTo>
                  <a:cubicBezTo>
                    <a:pt x="1951" y="3447"/>
                    <a:pt x="2016" y="3350"/>
                    <a:pt x="2049" y="3187"/>
                  </a:cubicBezTo>
                  <a:cubicBezTo>
                    <a:pt x="2081" y="3090"/>
                    <a:pt x="2114" y="2992"/>
                    <a:pt x="2114" y="2927"/>
                  </a:cubicBezTo>
                  <a:cubicBezTo>
                    <a:pt x="2146" y="2830"/>
                    <a:pt x="2179" y="2700"/>
                    <a:pt x="2211" y="2569"/>
                  </a:cubicBezTo>
                  <a:cubicBezTo>
                    <a:pt x="2244" y="2407"/>
                    <a:pt x="2309" y="2147"/>
                    <a:pt x="2439" y="1756"/>
                  </a:cubicBezTo>
                  <a:cubicBezTo>
                    <a:pt x="2634" y="1724"/>
                    <a:pt x="2732" y="1659"/>
                    <a:pt x="2732" y="1594"/>
                  </a:cubicBezTo>
                  <a:cubicBezTo>
                    <a:pt x="2732" y="1529"/>
                    <a:pt x="2667" y="1496"/>
                    <a:pt x="2504" y="1464"/>
                  </a:cubicBezTo>
                  <a:cubicBezTo>
                    <a:pt x="2634" y="911"/>
                    <a:pt x="2732" y="586"/>
                    <a:pt x="2732" y="488"/>
                  </a:cubicBezTo>
                  <a:cubicBezTo>
                    <a:pt x="2732" y="358"/>
                    <a:pt x="2699" y="261"/>
                    <a:pt x="2602" y="163"/>
                  </a:cubicBezTo>
                  <a:cubicBezTo>
                    <a:pt x="2537" y="65"/>
                    <a:pt x="2472" y="0"/>
                    <a:pt x="2407" y="0"/>
                  </a:cubicBezTo>
                  <a:cubicBezTo>
                    <a:pt x="2342" y="0"/>
                    <a:pt x="2309" y="65"/>
                    <a:pt x="2309" y="163"/>
                  </a:cubicBezTo>
                  <a:cubicBezTo>
                    <a:pt x="2309" y="358"/>
                    <a:pt x="2244" y="781"/>
                    <a:pt x="2081" y="1464"/>
                  </a:cubicBezTo>
                  <a:cubicBezTo>
                    <a:pt x="1659" y="1496"/>
                    <a:pt x="1236" y="1529"/>
                    <a:pt x="813" y="1626"/>
                  </a:cubicBezTo>
                  <a:cubicBezTo>
                    <a:pt x="976" y="1009"/>
                    <a:pt x="1041" y="618"/>
                    <a:pt x="1041" y="521"/>
                  </a:cubicBezTo>
                  <a:cubicBezTo>
                    <a:pt x="1041" y="391"/>
                    <a:pt x="1008" y="261"/>
                    <a:pt x="943" y="163"/>
                  </a:cubicBezTo>
                  <a:cubicBezTo>
                    <a:pt x="846" y="65"/>
                    <a:pt x="813" y="0"/>
                    <a:pt x="7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04" name="Google Shape;304;p39"/>
            <p:cNvSpPr/>
            <p:nvPr/>
          </p:nvSpPr>
          <p:spPr>
            <a:xfrm>
              <a:off x="4076718" y="4217390"/>
              <a:ext cx="946340" cy="20"/>
            </a:xfrm>
            <a:custGeom>
              <a:avLst/>
              <a:gdLst/>
              <a:ahLst/>
              <a:cxnLst/>
              <a:rect l="l" t="t" r="r" b="b"/>
              <a:pathLst>
                <a:path w="47317" h="1" fill="none" extrusionOk="0">
                  <a:moveTo>
                    <a:pt x="0" y="1"/>
                  </a:moveTo>
                  <a:lnTo>
                    <a:pt x="47316" y="1"/>
                  </a:lnTo>
                </a:path>
              </a:pathLst>
            </a:custGeom>
            <a:solidFill>
              <a:srgbClr val="FFFFFF"/>
            </a:solidFill>
            <a:ln w="10575" cap="flat" cmpd="sng">
              <a:solidFill>
                <a:srgbClr val="FFFFFF"/>
              </a:solidFill>
              <a:prstDash val="solid"/>
              <a:miter lim="325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9"/>
            <p:cNvSpPr/>
            <p:nvPr/>
          </p:nvSpPr>
          <p:spPr>
            <a:xfrm>
              <a:off x="5002218" y="4179465"/>
              <a:ext cx="69620" cy="75868"/>
            </a:xfrm>
            <a:custGeom>
              <a:avLst/>
              <a:gdLst/>
              <a:ahLst/>
              <a:cxnLst/>
              <a:rect l="l" t="t" r="r" b="b"/>
              <a:pathLst>
                <a:path w="3481" h="3839" extrusionOk="0">
                  <a:moveTo>
                    <a:pt x="1" y="1"/>
                  </a:moveTo>
                  <a:lnTo>
                    <a:pt x="716" y="1887"/>
                  </a:lnTo>
                  <a:lnTo>
                    <a:pt x="1" y="3838"/>
                  </a:lnTo>
                  <a:cubicBezTo>
                    <a:pt x="1041" y="2993"/>
                    <a:pt x="2212" y="2342"/>
                    <a:pt x="3480" y="1887"/>
                  </a:cubicBezTo>
                  <a:cubicBezTo>
                    <a:pt x="2245" y="1464"/>
                    <a:pt x="1041" y="814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9"/>
            <p:cNvSpPr/>
            <p:nvPr/>
          </p:nvSpPr>
          <p:spPr>
            <a:xfrm>
              <a:off x="4255578" y="4088854"/>
              <a:ext cx="52700" cy="70078"/>
            </a:xfrm>
            <a:custGeom>
              <a:avLst/>
              <a:gdLst/>
              <a:ahLst/>
              <a:cxnLst/>
              <a:rect l="l" t="t" r="r" b="b"/>
              <a:pathLst>
                <a:path w="2635" h="3546" extrusionOk="0">
                  <a:moveTo>
                    <a:pt x="1561" y="1"/>
                  </a:moveTo>
                  <a:cubicBezTo>
                    <a:pt x="1301" y="1"/>
                    <a:pt x="1073" y="98"/>
                    <a:pt x="878" y="261"/>
                  </a:cubicBezTo>
                  <a:cubicBezTo>
                    <a:pt x="683" y="423"/>
                    <a:pt x="586" y="586"/>
                    <a:pt x="586" y="781"/>
                  </a:cubicBezTo>
                  <a:cubicBezTo>
                    <a:pt x="586" y="846"/>
                    <a:pt x="618" y="944"/>
                    <a:pt x="748" y="1041"/>
                  </a:cubicBezTo>
                  <a:cubicBezTo>
                    <a:pt x="878" y="1106"/>
                    <a:pt x="1008" y="1171"/>
                    <a:pt x="1073" y="1171"/>
                  </a:cubicBezTo>
                  <a:cubicBezTo>
                    <a:pt x="1106" y="1171"/>
                    <a:pt x="1138" y="1139"/>
                    <a:pt x="1171" y="1074"/>
                  </a:cubicBezTo>
                  <a:cubicBezTo>
                    <a:pt x="1204" y="976"/>
                    <a:pt x="1269" y="911"/>
                    <a:pt x="1334" y="846"/>
                  </a:cubicBezTo>
                  <a:cubicBezTo>
                    <a:pt x="1431" y="781"/>
                    <a:pt x="1496" y="749"/>
                    <a:pt x="1594" y="749"/>
                  </a:cubicBezTo>
                  <a:cubicBezTo>
                    <a:pt x="1724" y="749"/>
                    <a:pt x="1789" y="814"/>
                    <a:pt x="1789" y="944"/>
                  </a:cubicBezTo>
                  <a:cubicBezTo>
                    <a:pt x="1789" y="1074"/>
                    <a:pt x="1724" y="1236"/>
                    <a:pt x="1594" y="1399"/>
                  </a:cubicBezTo>
                  <a:cubicBezTo>
                    <a:pt x="1464" y="1562"/>
                    <a:pt x="1334" y="1724"/>
                    <a:pt x="1171" y="1887"/>
                  </a:cubicBezTo>
                  <a:cubicBezTo>
                    <a:pt x="976" y="2017"/>
                    <a:pt x="813" y="2179"/>
                    <a:pt x="651" y="2310"/>
                  </a:cubicBezTo>
                  <a:cubicBezTo>
                    <a:pt x="228" y="2667"/>
                    <a:pt x="0" y="2862"/>
                    <a:pt x="0" y="2960"/>
                  </a:cubicBezTo>
                  <a:cubicBezTo>
                    <a:pt x="0" y="3058"/>
                    <a:pt x="98" y="3188"/>
                    <a:pt x="260" y="3350"/>
                  </a:cubicBezTo>
                  <a:cubicBezTo>
                    <a:pt x="423" y="3480"/>
                    <a:pt x="553" y="3545"/>
                    <a:pt x="683" y="3545"/>
                  </a:cubicBezTo>
                  <a:cubicBezTo>
                    <a:pt x="943" y="3545"/>
                    <a:pt x="1334" y="3480"/>
                    <a:pt x="1854" y="3350"/>
                  </a:cubicBezTo>
                  <a:cubicBezTo>
                    <a:pt x="2374" y="3188"/>
                    <a:pt x="2634" y="3058"/>
                    <a:pt x="2634" y="2927"/>
                  </a:cubicBezTo>
                  <a:cubicBezTo>
                    <a:pt x="2634" y="2797"/>
                    <a:pt x="2472" y="2732"/>
                    <a:pt x="2179" y="2732"/>
                  </a:cubicBezTo>
                  <a:cubicBezTo>
                    <a:pt x="1886" y="2732"/>
                    <a:pt x="1431" y="2797"/>
                    <a:pt x="846" y="2895"/>
                  </a:cubicBezTo>
                  <a:cubicBezTo>
                    <a:pt x="1334" y="2635"/>
                    <a:pt x="1724" y="2342"/>
                    <a:pt x="2017" y="1984"/>
                  </a:cubicBezTo>
                  <a:cubicBezTo>
                    <a:pt x="2309" y="1627"/>
                    <a:pt x="2472" y="1269"/>
                    <a:pt x="2472" y="911"/>
                  </a:cubicBezTo>
                  <a:cubicBezTo>
                    <a:pt x="2472" y="651"/>
                    <a:pt x="2407" y="423"/>
                    <a:pt x="2244" y="261"/>
                  </a:cubicBezTo>
                  <a:cubicBezTo>
                    <a:pt x="2082" y="98"/>
                    <a:pt x="1854" y="1"/>
                    <a:pt x="15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9"/>
            <p:cNvSpPr/>
            <p:nvPr/>
          </p:nvSpPr>
          <p:spPr>
            <a:xfrm>
              <a:off x="4312158" y="4088854"/>
              <a:ext cx="59860" cy="70710"/>
            </a:xfrm>
            <a:custGeom>
              <a:avLst/>
              <a:gdLst/>
              <a:ahLst/>
              <a:cxnLst/>
              <a:rect l="l" t="t" r="r" b="b"/>
              <a:pathLst>
                <a:path w="2993" h="3578" extrusionOk="0">
                  <a:moveTo>
                    <a:pt x="488" y="1"/>
                  </a:moveTo>
                  <a:cubicBezTo>
                    <a:pt x="423" y="1"/>
                    <a:pt x="391" y="66"/>
                    <a:pt x="391" y="196"/>
                  </a:cubicBezTo>
                  <a:cubicBezTo>
                    <a:pt x="391" y="326"/>
                    <a:pt x="456" y="554"/>
                    <a:pt x="586" y="879"/>
                  </a:cubicBezTo>
                  <a:cubicBezTo>
                    <a:pt x="683" y="1171"/>
                    <a:pt x="846" y="1529"/>
                    <a:pt x="1041" y="1887"/>
                  </a:cubicBezTo>
                  <a:cubicBezTo>
                    <a:pt x="683" y="2375"/>
                    <a:pt x="391" y="2765"/>
                    <a:pt x="98" y="3090"/>
                  </a:cubicBezTo>
                  <a:cubicBezTo>
                    <a:pt x="98" y="3090"/>
                    <a:pt x="66" y="3123"/>
                    <a:pt x="1" y="3188"/>
                  </a:cubicBezTo>
                  <a:cubicBezTo>
                    <a:pt x="1" y="3188"/>
                    <a:pt x="1" y="3220"/>
                    <a:pt x="1" y="3253"/>
                  </a:cubicBezTo>
                  <a:cubicBezTo>
                    <a:pt x="1" y="3318"/>
                    <a:pt x="33" y="3383"/>
                    <a:pt x="131" y="3480"/>
                  </a:cubicBezTo>
                  <a:cubicBezTo>
                    <a:pt x="228" y="3545"/>
                    <a:pt x="326" y="3578"/>
                    <a:pt x="423" y="3578"/>
                  </a:cubicBezTo>
                  <a:cubicBezTo>
                    <a:pt x="521" y="3578"/>
                    <a:pt x="651" y="3480"/>
                    <a:pt x="813" y="3285"/>
                  </a:cubicBezTo>
                  <a:cubicBezTo>
                    <a:pt x="976" y="3090"/>
                    <a:pt x="1171" y="2830"/>
                    <a:pt x="1399" y="2537"/>
                  </a:cubicBezTo>
                  <a:cubicBezTo>
                    <a:pt x="1789" y="3220"/>
                    <a:pt x="2114" y="3578"/>
                    <a:pt x="2277" y="3578"/>
                  </a:cubicBezTo>
                  <a:cubicBezTo>
                    <a:pt x="2342" y="3578"/>
                    <a:pt x="2407" y="3545"/>
                    <a:pt x="2439" y="3513"/>
                  </a:cubicBezTo>
                  <a:cubicBezTo>
                    <a:pt x="2505" y="3448"/>
                    <a:pt x="2537" y="3415"/>
                    <a:pt x="2537" y="3350"/>
                  </a:cubicBezTo>
                  <a:cubicBezTo>
                    <a:pt x="2537" y="3285"/>
                    <a:pt x="2505" y="3188"/>
                    <a:pt x="2439" y="3058"/>
                  </a:cubicBezTo>
                  <a:cubicBezTo>
                    <a:pt x="2374" y="2960"/>
                    <a:pt x="2277" y="2765"/>
                    <a:pt x="2114" y="2537"/>
                  </a:cubicBezTo>
                  <a:cubicBezTo>
                    <a:pt x="1984" y="2277"/>
                    <a:pt x="1854" y="2082"/>
                    <a:pt x="1789" y="1952"/>
                  </a:cubicBezTo>
                  <a:cubicBezTo>
                    <a:pt x="1984" y="1692"/>
                    <a:pt x="2277" y="1301"/>
                    <a:pt x="2667" y="814"/>
                  </a:cubicBezTo>
                  <a:cubicBezTo>
                    <a:pt x="2732" y="781"/>
                    <a:pt x="2765" y="749"/>
                    <a:pt x="2830" y="684"/>
                  </a:cubicBezTo>
                  <a:cubicBezTo>
                    <a:pt x="2862" y="651"/>
                    <a:pt x="2927" y="619"/>
                    <a:pt x="2960" y="619"/>
                  </a:cubicBezTo>
                  <a:cubicBezTo>
                    <a:pt x="2992" y="586"/>
                    <a:pt x="2992" y="554"/>
                    <a:pt x="2992" y="521"/>
                  </a:cubicBezTo>
                  <a:cubicBezTo>
                    <a:pt x="2992" y="423"/>
                    <a:pt x="2960" y="326"/>
                    <a:pt x="2830" y="228"/>
                  </a:cubicBezTo>
                  <a:cubicBezTo>
                    <a:pt x="2732" y="98"/>
                    <a:pt x="2667" y="33"/>
                    <a:pt x="2602" y="33"/>
                  </a:cubicBezTo>
                  <a:cubicBezTo>
                    <a:pt x="2472" y="33"/>
                    <a:pt x="2309" y="131"/>
                    <a:pt x="2147" y="293"/>
                  </a:cubicBezTo>
                  <a:cubicBezTo>
                    <a:pt x="2017" y="456"/>
                    <a:pt x="1757" y="781"/>
                    <a:pt x="1431" y="1269"/>
                  </a:cubicBezTo>
                  <a:cubicBezTo>
                    <a:pt x="1236" y="846"/>
                    <a:pt x="1139" y="521"/>
                    <a:pt x="1139" y="261"/>
                  </a:cubicBezTo>
                  <a:cubicBezTo>
                    <a:pt x="1139" y="196"/>
                    <a:pt x="1074" y="131"/>
                    <a:pt x="911" y="66"/>
                  </a:cubicBezTo>
                  <a:cubicBezTo>
                    <a:pt x="748" y="33"/>
                    <a:pt x="618" y="1"/>
                    <a:pt x="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9"/>
            <p:cNvSpPr/>
            <p:nvPr/>
          </p:nvSpPr>
          <p:spPr>
            <a:xfrm>
              <a:off x="4412318" y="4090139"/>
              <a:ext cx="50100" cy="69426"/>
            </a:xfrm>
            <a:custGeom>
              <a:avLst/>
              <a:gdLst/>
              <a:ahLst/>
              <a:cxnLst/>
              <a:rect l="l" t="t" r="r" b="b"/>
              <a:pathLst>
                <a:path w="2505" h="3513" extrusionOk="0">
                  <a:moveTo>
                    <a:pt x="1529" y="423"/>
                  </a:moveTo>
                  <a:cubicBezTo>
                    <a:pt x="1692" y="423"/>
                    <a:pt x="1822" y="456"/>
                    <a:pt x="1919" y="554"/>
                  </a:cubicBezTo>
                  <a:cubicBezTo>
                    <a:pt x="2049" y="651"/>
                    <a:pt x="2082" y="749"/>
                    <a:pt x="2082" y="911"/>
                  </a:cubicBezTo>
                  <a:cubicBezTo>
                    <a:pt x="2082" y="1106"/>
                    <a:pt x="1984" y="1302"/>
                    <a:pt x="1724" y="1497"/>
                  </a:cubicBezTo>
                  <a:cubicBezTo>
                    <a:pt x="1496" y="1659"/>
                    <a:pt x="1171" y="1822"/>
                    <a:pt x="781" y="1919"/>
                  </a:cubicBezTo>
                  <a:cubicBezTo>
                    <a:pt x="944" y="1334"/>
                    <a:pt x="1041" y="944"/>
                    <a:pt x="1041" y="749"/>
                  </a:cubicBezTo>
                  <a:cubicBezTo>
                    <a:pt x="1041" y="684"/>
                    <a:pt x="1009" y="619"/>
                    <a:pt x="976" y="554"/>
                  </a:cubicBezTo>
                  <a:cubicBezTo>
                    <a:pt x="1204" y="456"/>
                    <a:pt x="1366" y="423"/>
                    <a:pt x="1529" y="423"/>
                  </a:cubicBezTo>
                  <a:close/>
                  <a:moveTo>
                    <a:pt x="1464" y="1"/>
                  </a:moveTo>
                  <a:cubicBezTo>
                    <a:pt x="1236" y="1"/>
                    <a:pt x="1041" y="33"/>
                    <a:pt x="814" y="131"/>
                  </a:cubicBezTo>
                  <a:cubicBezTo>
                    <a:pt x="586" y="196"/>
                    <a:pt x="488" y="261"/>
                    <a:pt x="488" y="358"/>
                  </a:cubicBezTo>
                  <a:cubicBezTo>
                    <a:pt x="488" y="423"/>
                    <a:pt x="521" y="489"/>
                    <a:pt x="618" y="554"/>
                  </a:cubicBezTo>
                  <a:cubicBezTo>
                    <a:pt x="586" y="944"/>
                    <a:pt x="423" y="1627"/>
                    <a:pt x="131" y="2570"/>
                  </a:cubicBezTo>
                  <a:cubicBezTo>
                    <a:pt x="66" y="2895"/>
                    <a:pt x="1" y="3090"/>
                    <a:pt x="1" y="3155"/>
                  </a:cubicBezTo>
                  <a:cubicBezTo>
                    <a:pt x="1" y="3253"/>
                    <a:pt x="33" y="3318"/>
                    <a:pt x="98" y="3383"/>
                  </a:cubicBezTo>
                  <a:cubicBezTo>
                    <a:pt x="163" y="3448"/>
                    <a:pt x="196" y="3513"/>
                    <a:pt x="261" y="3513"/>
                  </a:cubicBezTo>
                  <a:cubicBezTo>
                    <a:pt x="293" y="3513"/>
                    <a:pt x="456" y="3090"/>
                    <a:pt x="683" y="2277"/>
                  </a:cubicBezTo>
                  <a:cubicBezTo>
                    <a:pt x="1236" y="2180"/>
                    <a:pt x="1692" y="2017"/>
                    <a:pt x="2017" y="1757"/>
                  </a:cubicBezTo>
                  <a:cubicBezTo>
                    <a:pt x="2342" y="1529"/>
                    <a:pt x="2505" y="1236"/>
                    <a:pt x="2505" y="879"/>
                  </a:cubicBezTo>
                  <a:cubicBezTo>
                    <a:pt x="2505" y="619"/>
                    <a:pt x="2407" y="423"/>
                    <a:pt x="2212" y="261"/>
                  </a:cubicBezTo>
                  <a:cubicBezTo>
                    <a:pt x="2017" y="98"/>
                    <a:pt x="1757" y="1"/>
                    <a:pt x="14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9"/>
            <p:cNvSpPr/>
            <p:nvPr/>
          </p:nvSpPr>
          <p:spPr>
            <a:xfrm>
              <a:off x="4465658" y="4091423"/>
              <a:ext cx="49440" cy="67509"/>
            </a:xfrm>
            <a:custGeom>
              <a:avLst/>
              <a:gdLst/>
              <a:ahLst/>
              <a:cxnLst/>
              <a:rect l="l" t="t" r="r" b="b"/>
              <a:pathLst>
                <a:path w="2472" h="3416" extrusionOk="0">
                  <a:moveTo>
                    <a:pt x="1496" y="424"/>
                  </a:moveTo>
                  <a:cubicBezTo>
                    <a:pt x="1854" y="424"/>
                    <a:pt x="2049" y="521"/>
                    <a:pt x="2049" y="716"/>
                  </a:cubicBezTo>
                  <a:cubicBezTo>
                    <a:pt x="2049" y="846"/>
                    <a:pt x="1984" y="976"/>
                    <a:pt x="1886" y="1106"/>
                  </a:cubicBezTo>
                  <a:cubicBezTo>
                    <a:pt x="1789" y="1204"/>
                    <a:pt x="1659" y="1302"/>
                    <a:pt x="1529" y="1367"/>
                  </a:cubicBezTo>
                  <a:cubicBezTo>
                    <a:pt x="1398" y="1432"/>
                    <a:pt x="1268" y="1529"/>
                    <a:pt x="1106" y="1594"/>
                  </a:cubicBezTo>
                  <a:cubicBezTo>
                    <a:pt x="943" y="1692"/>
                    <a:pt x="846" y="1757"/>
                    <a:pt x="781" y="1789"/>
                  </a:cubicBezTo>
                  <a:cubicBezTo>
                    <a:pt x="943" y="1302"/>
                    <a:pt x="1008" y="944"/>
                    <a:pt x="1008" y="749"/>
                  </a:cubicBezTo>
                  <a:cubicBezTo>
                    <a:pt x="1008" y="684"/>
                    <a:pt x="976" y="619"/>
                    <a:pt x="943" y="554"/>
                  </a:cubicBezTo>
                  <a:cubicBezTo>
                    <a:pt x="1171" y="456"/>
                    <a:pt x="1333" y="424"/>
                    <a:pt x="1496" y="424"/>
                  </a:cubicBezTo>
                  <a:close/>
                  <a:moveTo>
                    <a:pt x="1496" y="1"/>
                  </a:moveTo>
                  <a:cubicBezTo>
                    <a:pt x="1203" y="1"/>
                    <a:pt x="976" y="33"/>
                    <a:pt x="748" y="98"/>
                  </a:cubicBezTo>
                  <a:cubicBezTo>
                    <a:pt x="520" y="196"/>
                    <a:pt x="423" y="261"/>
                    <a:pt x="423" y="326"/>
                  </a:cubicBezTo>
                  <a:cubicBezTo>
                    <a:pt x="423" y="391"/>
                    <a:pt x="423" y="424"/>
                    <a:pt x="455" y="489"/>
                  </a:cubicBezTo>
                  <a:cubicBezTo>
                    <a:pt x="488" y="554"/>
                    <a:pt x="553" y="586"/>
                    <a:pt x="585" y="619"/>
                  </a:cubicBezTo>
                  <a:cubicBezTo>
                    <a:pt x="553" y="944"/>
                    <a:pt x="455" y="1399"/>
                    <a:pt x="260" y="2049"/>
                  </a:cubicBezTo>
                  <a:cubicBezTo>
                    <a:pt x="98" y="2667"/>
                    <a:pt x="0" y="3025"/>
                    <a:pt x="0" y="3090"/>
                  </a:cubicBezTo>
                  <a:cubicBezTo>
                    <a:pt x="0" y="3188"/>
                    <a:pt x="33" y="3253"/>
                    <a:pt x="98" y="3318"/>
                  </a:cubicBezTo>
                  <a:cubicBezTo>
                    <a:pt x="163" y="3383"/>
                    <a:pt x="228" y="3415"/>
                    <a:pt x="260" y="3415"/>
                  </a:cubicBezTo>
                  <a:cubicBezTo>
                    <a:pt x="293" y="3415"/>
                    <a:pt x="325" y="3350"/>
                    <a:pt x="390" y="3188"/>
                  </a:cubicBezTo>
                  <a:cubicBezTo>
                    <a:pt x="423" y="3090"/>
                    <a:pt x="423" y="2993"/>
                    <a:pt x="455" y="2928"/>
                  </a:cubicBezTo>
                  <a:cubicBezTo>
                    <a:pt x="488" y="2862"/>
                    <a:pt x="553" y="2570"/>
                    <a:pt x="716" y="2049"/>
                  </a:cubicBezTo>
                  <a:cubicBezTo>
                    <a:pt x="813" y="2277"/>
                    <a:pt x="1008" y="2570"/>
                    <a:pt x="1398" y="2928"/>
                  </a:cubicBezTo>
                  <a:cubicBezTo>
                    <a:pt x="1756" y="3253"/>
                    <a:pt x="2016" y="3415"/>
                    <a:pt x="2211" y="3415"/>
                  </a:cubicBezTo>
                  <a:cubicBezTo>
                    <a:pt x="2342" y="3415"/>
                    <a:pt x="2374" y="3383"/>
                    <a:pt x="2374" y="3318"/>
                  </a:cubicBezTo>
                  <a:cubicBezTo>
                    <a:pt x="2374" y="3253"/>
                    <a:pt x="2342" y="3188"/>
                    <a:pt x="2244" y="3123"/>
                  </a:cubicBezTo>
                  <a:cubicBezTo>
                    <a:pt x="2211" y="3090"/>
                    <a:pt x="2179" y="3058"/>
                    <a:pt x="2146" y="3025"/>
                  </a:cubicBezTo>
                  <a:cubicBezTo>
                    <a:pt x="2081" y="2993"/>
                    <a:pt x="2049" y="2928"/>
                    <a:pt x="1984" y="2862"/>
                  </a:cubicBezTo>
                  <a:cubicBezTo>
                    <a:pt x="1919" y="2830"/>
                    <a:pt x="1821" y="2765"/>
                    <a:pt x="1756" y="2700"/>
                  </a:cubicBezTo>
                  <a:cubicBezTo>
                    <a:pt x="1691" y="2635"/>
                    <a:pt x="1626" y="2570"/>
                    <a:pt x="1594" y="2505"/>
                  </a:cubicBezTo>
                  <a:cubicBezTo>
                    <a:pt x="1529" y="2472"/>
                    <a:pt x="1464" y="2407"/>
                    <a:pt x="1333" y="2277"/>
                  </a:cubicBezTo>
                  <a:cubicBezTo>
                    <a:pt x="1236" y="2180"/>
                    <a:pt x="1171" y="2082"/>
                    <a:pt x="1171" y="2017"/>
                  </a:cubicBezTo>
                  <a:cubicBezTo>
                    <a:pt x="1171" y="1984"/>
                    <a:pt x="1203" y="1952"/>
                    <a:pt x="1301" y="1919"/>
                  </a:cubicBezTo>
                  <a:cubicBezTo>
                    <a:pt x="1398" y="1854"/>
                    <a:pt x="1496" y="1822"/>
                    <a:pt x="1626" y="1757"/>
                  </a:cubicBezTo>
                  <a:cubicBezTo>
                    <a:pt x="1756" y="1659"/>
                    <a:pt x="1886" y="1594"/>
                    <a:pt x="2016" y="1497"/>
                  </a:cubicBezTo>
                  <a:cubicBezTo>
                    <a:pt x="2146" y="1432"/>
                    <a:pt x="2244" y="1302"/>
                    <a:pt x="2342" y="1171"/>
                  </a:cubicBezTo>
                  <a:cubicBezTo>
                    <a:pt x="2439" y="1041"/>
                    <a:pt x="2472" y="879"/>
                    <a:pt x="2472" y="716"/>
                  </a:cubicBezTo>
                  <a:cubicBezTo>
                    <a:pt x="2472" y="489"/>
                    <a:pt x="2374" y="326"/>
                    <a:pt x="2179" y="196"/>
                  </a:cubicBezTo>
                  <a:cubicBezTo>
                    <a:pt x="1984" y="66"/>
                    <a:pt x="1756" y="1"/>
                    <a:pt x="14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9"/>
            <p:cNvSpPr/>
            <p:nvPr/>
          </p:nvSpPr>
          <p:spPr>
            <a:xfrm>
              <a:off x="4523538" y="4090791"/>
              <a:ext cx="52040" cy="68141"/>
            </a:xfrm>
            <a:custGeom>
              <a:avLst/>
              <a:gdLst/>
              <a:ahLst/>
              <a:cxnLst/>
              <a:rect l="l" t="t" r="r" b="b"/>
              <a:pathLst>
                <a:path w="2602" h="3448" extrusionOk="0">
                  <a:moveTo>
                    <a:pt x="1691" y="423"/>
                  </a:moveTo>
                  <a:cubicBezTo>
                    <a:pt x="1821" y="423"/>
                    <a:pt x="1919" y="521"/>
                    <a:pt x="2017" y="651"/>
                  </a:cubicBezTo>
                  <a:cubicBezTo>
                    <a:pt x="2114" y="813"/>
                    <a:pt x="2179" y="1008"/>
                    <a:pt x="2179" y="1269"/>
                  </a:cubicBezTo>
                  <a:cubicBezTo>
                    <a:pt x="2179" y="1529"/>
                    <a:pt x="2082" y="1789"/>
                    <a:pt x="1952" y="2081"/>
                  </a:cubicBezTo>
                  <a:cubicBezTo>
                    <a:pt x="1789" y="2342"/>
                    <a:pt x="1594" y="2602"/>
                    <a:pt x="1399" y="2797"/>
                  </a:cubicBezTo>
                  <a:cubicBezTo>
                    <a:pt x="1171" y="2960"/>
                    <a:pt x="976" y="3057"/>
                    <a:pt x="813" y="3057"/>
                  </a:cubicBezTo>
                  <a:cubicBezTo>
                    <a:pt x="716" y="3057"/>
                    <a:pt x="618" y="3025"/>
                    <a:pt x="553" y="2894"/>
                  </a:cubicBezTo>
                  <a:cubicBezTo>
                    <a:pt x="488" y="2797"/>
                    <a:pt x="423" y="2634"/>
                    <a:pt x="423" y="2472"/>
                  </a:cubicBezTo>
                  <a:cubicBezTo>
                    <a:pt x="423" y="2179"/>
                    <a:pt x="521" y="1854"/>
                    <a:pt x="683" y="1529"/>
                  </a:cubicBezTo>
                  <a:cubicBezTo>
                    <a:pt x="813" y="1203"/>
                    <a:pt x="1008" y="943"/>
                    <a:pt x="1204" y="748"/>
                  </a:cubicBezTo>
                  <a:cubicBezTo>
                    <a:pt x="1399" y="521"/>
                    <a:pt x="1561" y="423"/>
                    <a:pt x="1691" y="423"/>
                  </a:cubicBezTo>
                  <a:close/>
                  <a:moveTo>
                    <a:pt x="1659" y="0"/>
                  </a:moveTo>
                  <a:cubicBezTo>
                    <a:pt x="1496" y="0"/>
                    <a:pt x="1301" y="98"/>
                    <a:pt x="1106" y="228"/>
                  </a:cubicBezTo>
                  <a:cubicBezTo>
                    <a:pt x="911" y="390"/>
                    <a:pt x="716" y="553"/>
                    <a:pt x="553" y="781"/>
                  </a:cubicBezTo>
                  <a:cubicBezTo>
                    <a:pt x="391" y="1008"/>
                    <a:pt x="261" y="1301"/>
                    <a:pt x="163" y="1594"/>
                  </a:cubicBezTo>
                  <a:cubicBezTo>
                    <a:pt x="33" y="1886"/>
                    <a:pt x="0" y="2212"/>
                    <a:pt x="0" y="2504"/>
                  </a:cubicBezTo>
                  <a:cubicBezTo>
                    <a:pt x="0" y="2699"/>
                    <a:pt x="65" y="2927"/>
                    <a:pt x="228" y="3122"/>
                  </a:cubicBezTo>
                  <a:cubicBezTo>
                    <a:pt x="391" y="3350"/>
                    <a:pt x="586" y="3447"/>
                    <a:pt x="813" y="3447"/>
                  </a:cubicBezTo>
                  <a:cubicBezTo>
                    <a:pt x="1106" y="3447"/>
                    <a:pt x="1366" y="3317"/>
                    <a:pt x="1659" y="3090"/>
                  </a:cubicBezTo>
                  <a:cubicBezTo>
                    <a:pt x="1952" y="2862"/>
                    <a:pt x="2179" y="2569"/>
                    <a:pt x="2374" y="2212"/>
                  </a:cubicBezTo>
                  <a:cubicBezTo>
                    <a:pt x="2537" y="1886"/>
                    <a:pt x="2602" y="1529"/>
                    <a:pt x="2602" y="1236"/>
                  </a:cubicBezTo>
                  <a:cubicBezTo>
                    <a:pt x="2602" y="911"/>
                    <a:pt x="2537" y="651"/>
                    <a:pt x="2342" y="390"/>
                  </a:cubicBezTo>
                  <a:cubicBezTo>
                    <a:pt x="2147" y="130"/>
                    <a:pt x="1919" y="0"/>
                    <a:pt x="1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9"/>
            <p:cNvSpPr/>
            <p:nvPr/>
          </p:nvSpPr>
          <p:spPr>
            <a:xfrm>
              <a:off x="4584018" y="4092076"/>
              <a:ext cx="52700" cy="66857"/>
            </a:xfrm>
            <a:custGeom>
              <a:avLst/>
              <a:gdLst/>
              <a:ahLst/>
              <a:cxnLst/>
              <a:rect l="l" t="t" r="r" b="b"/>
              <a:pathLst>
                <a:path w="2635" h="3383" extrusionOk="0">
                  <a:moveTo>
                    <a:pt x="293" y="0"/>
                  </a:moveTo>
                  <a:cubicBezTo>
                    <a:pt x="98" y="33"/>
                    <a:pt x="1" y="65"/>
                    <a:pt x="1" y="130"/>
                  </a:cubicBezTo>
                  <a:cubicBezTo>
                    <a:pt x="1" y="195"/>
                    <a:pt x="33" y="260"/>
                    <a:pt x="98" y="325"/>
                  </a:cubicBezTo>
                  <a:cubicBezTo>
                    <a:pt x="131" y="391"/>
                    <a:pt x="196" y="423"/>
                    <a:pt x="261" y="423"/>
                  </a:cubicBezTo>
                  <a:lnTo>
                    <a:pt x="1074" y="391"/>
                  </a:lnTo>
                  <a:lnTo>
                    <a:pt x="1074" y="391"/>
                  </a:lnTo>
                  <a:cubicBezTo>
                    <a:pt x="1041" y="683"/>
                    <a:pt x="944" y="1204"/>
                    <a:pt x="781" y="1886"/>
                  </a:cubicBezTo>
                  <a:cubicBezTo>
                    <a:pt x="586" y="2602"/>
                    <a:pt x="521" y="2960"/>
                    <a:pt x="521" y="3057"/>
                  </a:cubicBezTo>
                  <a:cubicBezTo>
                    <a:pt x="521" y="3122"/>
                    <a:pt x="554" y="3187"/>
                    <a:pt x="586" y="3285"/>
                  </a:cubicBezTo>
                  <a:cubicBezTo>
                    <a:pt x="651" y="3350"/>
                    <a:pt x="716" y="3382"/>
                    <a:pt x="749" y="3382"/>
                  </a:cubicBezTo>
                  <a:cubicBezTo>
                    <a:pt x="814" y="3382"/>
                    <a:pt x="846" y="3285"/>
                    <a:pt x="879" y="3122"/>
                  </a:cubicBezTo>
                  <a:cubicBezTo>
                    <a:pt x="911" y="3025"/>
                    <a:pt x="944" y="2895"/>
                    <a:pt x="1009" y="2667"/>
                  </a:cubicBezTo>
                  <a:cubicBezTo>
                    <a:pt x="1041" y="2439"/>
                    <a:pt x="1106" y="2277"/>
                    <a:pt x="1106" y="2179"/>
                  </a:cubicBezTo>
                  <a:cubicBezTo>
                    <a:pt x="1367" y="1171"/>
                    <a:pt x="1497" y="618"/>
                    <a:pt x="1497" y="488"/>
                  </a:cubicBezTo>
                  <a:cubicBezTo>
                    <a:pt x="1497" y="456"/>
                    <a:pt x="1497" y="423"/>
                    <a:pt x="1497" y="391"/>
                  </a:cubicBezTo>
                  <a:cubicBezTo>
                    <a:pt x="1659" y="391"/>
                    <a:pt x="1854" y="391"/>
                    <a:pt x="2049" y="423"/>
                  </a:cubicBezTo>
                  <a:lnTo>
                    <a:pt x="2472" y="423"/>
                  </a:lnTo>
                  <a:cubicBezTo>
                    <a:pt x="2602" y="423"/>
                    <a:pt x="2635" y="391"/>
                    <a:pt x="2635" y="325"/>
                  </a:cubicBezTo>
                  <a:cubicBezTo>
                    <a:pt x="2635" y="260"/>
                    <a:pt x="2537" y="163"/>
                    <a:pt x="2310" y="98"/>
                  </a:cubicBezTo>
                  <a:cubicBezTo>
                    <a:pt x="2114" y="33"/>
                    <a:pt x="1854" y="0"/>
                    <a:pt x="15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9"/>
            <p:cNvSpPr/>
            <p:nvPr/>
          </p:nvSpPr>
          <p:spPr>
            <a:xfrm>
              <a:off x="4635398" y="4090791"/>
              <a:ext cx="52700" cy="68141"/>
            </a:xfrm>
            <a:custGeom>
              <a:avLst/>
              <a:gdLst/>
              <a:ahLst/>
              <a:cxnLst/>
              <a:rect l="l" t="t" r="r" b="b"/>
              <a:pathLst>
                <a:path w="2635" h="3448" extrusionOk="0">
                  <a:moveTo>
                    <a:pt x="1692" y="423"/>
                  </a:moveTo>
                  <a:cubicBezTo>
                    <a:pt x="1822" y="423"/>
                    <a:pt x="1919" y="521"/>
                    <a:pt x="2017" y="651"/>
                  </a:cubicBezTo>
                  <a:cubicBezTo>
                    <a:pt x="2115" y="813"/>
                    <a:pt x="2180" y="1008"/>
                    <a:pt x="2180" y="1269"/>
                  </a:cubicBezTo>
                  <a:cubicBezTo>
                    <a:pt x="2180" y="1529"/>
                    <a:pt x="2115" y="1789"/>
                    <a:pt x="1952" y="2081"/>
                  </a:cubicBezTo>
                  <a:cubicBezTo>
                    <a:pt x="1789" y="2342"/>
                    <a:pt x="1594" y="2602"/>
                    <a:pt x="1399" y="2797"/>
                  </a:cubicBezTo>
                  <a:cubicBezTo>
                    <a:pt x="1171" y="2960"/>
                    <a:pt x="1009" y="3057"/>
                    <a:pt x="846" y="3057"/>
                  </a:cubicBezTo>
                  <a:cubicBezTo>
                    <a:pt x="716" y="3057"/>
                    <a:pt x="651" y="3025"/>
                    <a:pt x="554" y="2894"/>
                  </a:cubicBezTo>
                  <a:cubicBezTo>
                    <a:pt x="489" y="2797"/>
                    <a:pt x="456" y="2634"/>
                    <a:pt x="456" y="2472"/>
                  </a:cubicBezTo>
                  <a:cubicBezTo>
                    <a:pt x="456" y="2179"/>
                    <a:pt x="521" y="1854"/>
                    <a:pt x="684" y="1529"/>
                  </a:cubicBezTo>
                  <a:cubicBezTo>
                    <a:pt x="846" y="1203"/>
                    <a:pt x="1009" y="943"/>
                    <a:pt x="1204" y="748"/>
                  </a:cubicBezTo>
                  <a:cubicBezTo>
                    <a:pt x="1399" y="521"/>
                    <a:pt x="1562" y="423"/>
                    <a:pt x="1692" y="423"/>
                  </a:cubicBezTo>
                  <a:close/>
                  <a:moveTo>
                    <a:pt x="1659" y="0"/>
                  </a:moveTo>
                  <a:cubicBezTo>
                    <a:pt x="1497" y="0"/>
                    <a:pt x="1302" y="98"/>
                    <a:pt x="1106" y="228"/>
                  </a:cubicBezTo>
                  <a:cubicBezTo>
                    <a:pt x="911" y="390"/>
                    <a:pt x="749" y="553"/>
                    <a:pt x="586" y="781"/>
                  </a:cubicBezTo>
                  <a:cubicBezTo>
                    <a:pt x="424" y="1008"/>
                    <a:pt x="261" y="1301"/>
                    <a:pt x="163" y="1594"/>
                  </a:cubicBezTo>
                  <a:cubicBezTo>
                    <a:pt x="66" y="1886"/>
                    <a:pt x="1" y="2212"/>
                    <a:pt x="1" y="2504"/>
                  </a:cubicBezTo>
                  <a:cubicBezTo>
                    <a:pt x="1" y="2699"/>
                    <a:pt x="66" y="2927"/>
                    <a:pt x="228" y="3122"/>
                  </a:cubicBezTo>
                  <a:cubicBezTo>
                    <a:pt x="391" y="3350"/>
                    <a:pt x="586" y="3447"/>
                    <a:pt x="814" y="3447"/>
                  </a:cubicBezTo>
                  <a:cubicBezTo>
                    <a:pt x="1106" y="3447"/>
                    <a:pt x="1399" y="3317"/>
                    <a:pt x="1659" y="3090"/>
                  </a:cubicBezTo>
                  <a:cubicBezTo>
                    <a:pt x="1952" y="2862"/>
                    <a:pt x="2180" y="2569"/>
                    <a:pt x="2375" y="2212"/>
                  </a:cubicBezTo>
                  <a:cubicBezTo>
                    <a:pt x="2537" y="1886"/>
                    <a:pt x="2635" y="1529"/>
                    <a:pt x="2635" y="1236"/>
                  </a:cubicBezTo>
                  <a:cubicBezTo>
                    <a:pt x="2635" y="911"/>
                    <a:pt x="2537" y="651"/>
                    <a:pt x="2342" y="390"/>
                  </a:cubicBezTo>
                  <a:cubicBezTo>
                    <a:pt x="2180" y="130"/>
                    <a:pt x="1952" y="0"/>
                    <a:pt x="1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9"/>
            <p:cNvSpPr/>
            <p:nvPr/>
          </p:nvSpPr>
          <p:spPr>
            <a:xfrm>
              <a:off x="4695238" y="4090791"/>
              <a:ext cx="57900" cy="68141"/>
            </a:xfrm>
            <a:custGeom>
              <a:avLst/>
              <a:gdLst/>
              <a:ahLst/>
              <a:cxnLst/>
              <a:rect l="l" t="t" r="r" b="b"/>
              <a:pathLst>
                <a:path w="2895" h="3448" extrusionOk="0">
                  <a:moveTo>
                    <a:pt x="2570" y="0"/>
                  </a:moveTo>
                  <a:cubicBezTo>
                    <a:pt x="2505" y="0"/>
                    <a:pt x="2472" y="65"/>
                    <a:pt x="2472" y="228"/>
                  </a:cubicBezTo>
                  <a:cubicBezTo>
                    <a:pt x="2472" y="260"/>
                    <a:pt x="2472" y="456"/>
                    <a:pt x="2440" y="813"/>
                  </a:cubicBezTo>
                  <a:cubicBezTo>
                    <a:pt x="2342" y="1561"/>
                    <a:pt x="2212" y="2244"/>
                    <a:pt x="2017" y="2797"/>
                  </a:cubicBezTo>
                  <a:cubicBezTo>
                    <a:pt x="1854" y="2504"/>
                    <a:pt x="1529" y="1659"/>
                    <a:pt x="1009" y="293"/>
                  </a:cubicBezTo>
                  <a:cubicBezTo>
                    <a:pt x="976" y="228"/>
                    <a:pt x="944" y="163"/>
                    <a:pt x="879" y="98"/>
                  </a:cubicBezTo>
                  <a:cubicBezTo>
                    <a:pt x="814" y="65"/>
                    <a:pt x="749" y="33"/>
                    <a:pt x="716" y="33"/>
                  </a:cubicBezTo>
                  <a:cubicBezTo>
                    <a:pt x="651" y="33"/>
                    <a:pt x="651" y="65"/>
                    <a:pt x="651" y="163"/>
                  </a:cubicBezTo>
                  <a:cubicBezTo>
                    <a:pt x="618" y="390"/>
                    <a:pt x="521" y="911"/>
                    <a:pt x="326" y="1756"/>
                  </a:cubicBezTo>
                  <a:cubicBezTo>
                    <a:pt x="98" y="2569"/>
                    <a:pt x="1" y="3025"/>
                    <a:pt x="1" y="3122"/>
                  </a:cubicBezTo>
                  <a:cubicBezTo>
                    <a:pt x="1" y="3187"/>
                    <a:pt x="33" y="3285"/>
                    <a:pt x="66" y="3350"/>
                  </a:cubicBezTo>
                  <a:cubicBezTo>
                    <a:pt x="131" y="3415"/>
                    <a:pt x="196" y="3447"/>
                    <a:pt x="228" y="3447"/>
                  </a:cubicBezTo>
                  <a:cubicBezTo>
                    <a:pt x="261" y="3447"/>
                    <a:pt x="293" y="3382"/>
                    <a:pt x="326" y="3252"/>
                  </a:cubicBezTo>
                  <a:cubicBezTo>
                    <a:pt x="391" y="3122"/>
                    <a:pt x="456" y="2829"/>
                    <a:pt x="586" y="2342"/>
                  </a:cubicBezTo>
                  <a:cubicBezTo>
                    <a:pt x="683" y="1886"/>
                    <a:pt x="814" y="1431"/>
                    <a:pt x="911" y="1073"/>
                  </a:cubicBezTo>
                  <a:cubicBezTo>
                    <a:pt x="1366" y="2277"/>
                    <a:pt x="1659" y="2992"/>
                    <a:pt x="1757" y="3220"/>
                  </a:cubicBezTo>
                  <a:cubicBezTo>
                    <a:pt x="1789" y="3285"/>
                    <a:pt x="1822" y="3350"/>
                    <a:pt x="1887" y="3382"/>
                  </a:cubicBezTo>
                  <a:cubicBezTo>
                    <a:pt x="1952" y="3447"/>
                    <a:pt x="1984" y="3447"/>
                    <a:pt x="2017" y="3447"/>
                  </a:cubicBezTo>
                  <a:cubicBezTo>
                    <a:pt x="2147" y="3447"/>
                    <a:pt x="2277" y="3252"/>
                    <a:pt x="2407" y="2829"/>
                  </a:cubicBezTo>
                  <a:cubicBezTo>
                    <a:pt x="2570" y="2407"/>
                    <a:pt x="2667" y="1951"/>
                    <a:pt x="2765" y="1464"/>
                  </a:cubicBezTo>
                  <a:cubicBezTo>
                    <a:pt x="2830" y="976"/>
                    <a:pt x="2895" y="586"/>
                    <a:pt x="2895" y="325"/>
                  </a:cubicBezTo>
                  <a:cubicBezTo>
                    <a:pt x="2895" y="260"/>
                    <a:pt x="2830" y="195"/>
                    <a:pt x="2765" y="130"/>
                  </a:cubicBezTo>
                  <a:cubicBezTo>
                    <a:pt x="2700" y="33"/>
                    <a:pt x="2635" y="0"/>
                    <a:pt x="25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9"/>
            <p:cNvSpPr/>
            <p:nvPr/>
          </p:nvSpPr>
          <p:spPr>
            <a:xfrm>
              <a:off x="4756377" y="4091423"/>
              <a:ext cx="49440" cy="67509"/>
            </a:xfrm>
            <a:custGeom>
              <a:avLst/>
              <a:gdLst/>
              <a:ahLst/>
              <a:cxnLst/>
              <a:rect l="l" t="t" r="r" b="b"/>
              <a:pathLst>
                <a:path w="2472" h="3416" extrusionOk="0">
                  <a:moveTo>
                    <a:pt x="2114" y="1"/>
                  </a:moveTo>
                  <a:cubicBezTo>
                    <a:pt x="1952" y="1"/>
                    <a:pt x="1724" y="66"/>
                    <a:pt x="1431" y="163"/>
                  </a:cubicBezTo>
                  <a:cubicBezTo>
                    <a:pt x="1171" y="293"/>
                    <a:pt x="976" y="424"/>
                    <a:pt x="846" y="554"/>
                  </a:cubicBezTo>
                  <a:cubicBezTo>
                    <a:pt x="813" y="586"/>
                    <a:pt x="781" y="684"/>
                    <a:pt x="748" y="749"/>
                  </a:cubicBezTo>
                  <a:cubicBezTo>
                    <a:pt x="716" y="846"/>
                    <a:pt x="683" y="944"/>
                    <a:pt x="683" y="1009"/>
                  </a:cubicBezTo>
                  <a:cubicBezTo>
                    <a:pt x="683" y="1106"/>
                    <a:pt x="748" y="1204"/>
                    <a:pt x="878" y="1334"/>
                  </a:cubicBezTo>
                  <a:cubicBezTo>
                    <a:pt x="976" y="1497"/>
                    <a:pt x="1106" y="1627"/>
                    <a:pt x="1269" y="1757"/>
                  </a:cubicBezTo>
                  <a:cubicBezTo>
                    <a:pt x="1399" y="1854"/>
                    <a:pt x="1529" y="1984"/>
                    <a:pt x="1659" y="2115"/>
                  </a:cubicBezTo>
                  <a:cubicBezTo>
                    <a:pt x="1756" y="2277"/>
                    <a:pt x="1822" y="2375"/>
                    <a:pt x="1822" y="2472"/>
                  </a:cubicBezTo>
                  <a:cubicBezTo>
                    <a:pt x="1822" y="2602"/>
                    <a:pt x="1724" y="2732"/>
                    <a:pt x="1561" y="2862"/>
                  </a:cubicBezTo>
                  <a:cubicBezTo>
                    <a:pt x="1366" y="2960"/>
                    <a:pt x="1171" y="3025"/>
                    <a:pt x="943" y="3025"/>
                  </a:cubicBezTo>
                  <a:cubicBezTo>
                    <a:pt x="846" y="3025"/>
                    <a:pt x="748" y="2993"/>
                    <a:pt x="618" y="2960"/>
                  </a:cubicBezTo>
                  <a:cubicBezTo>
                    <a:pt x="521" y="2895"/>
                    <a:pt x="456" y="2862"/>
                    <a:pt x="391" y="2797"/>
                  </a:cubicBezTo>
                  <a:cubicBezTo>
                    <a:pt x="261" y="2635"/>
                    <a:pt x="130" y="2570"/>
                    <a:pt x="98" y="2570"/>
                  </a:cubicBezTo>
                  <a:cubicBezTo>
                    <a:pt x="33" y="2570"/>
                    <a:pt x="0" y="2602"/>
                    <a:pt x="0" y="2700"/>
                  </a:cubicBezTo>
                  <a:cubicBezTo>
                    <a:pt x="0" y="2862"/>
                    <a:pt x="98" y="2993"/>
                    <a:pt x="293" y="3155"/>
                  </a:cubicBezTo>
                  <a:cubicBezTo>
                    <a:pt x="521" y="3318"/>
                    <a:pt x="748" y="3415"/>
                    <a:pt x="1074" y="3415"/>
                  </a:cubicBezTo>
                  <a:cubicBezTo>
                    <a:pt x="1399" y="3415"/>
                    <a:pt x="1659" y="3318"/>
                    <a:pt x="1887" y="3123"/>
                  </a:cubicBezTo>
                  <a:cubicBezTo>
                    <a:pt x="2147" y="2960"/>
                    <a:pt x="2277" y="2732"/>
                    <a:pt x="2277" y="2472"/>
                  </a:cubicBezTo>
                  <a:cubicBezTo>
                    <a:pt x="2277" y="2310"/>
                    <a:pt x="2212" y="2180"/>
                    <a:pt x="2082" y="2017"/>
                  </a:cubicBezTo>
                  <a:cubicBezTo>
                    <a:pt x="1952" y="1854"/>
                    <a:pt x="1822" y="1692"/>
                    <a:pt x="1691" y="1562"/>
                  </a:cubicBezTo>
                  <a:cubicBezTo>
                    <a:pt x="1301" y="1237"/>
                    <a:pt x="1106" y="1041"/>
                    <a:pt x="1106" y="976"/>
                  </a:cubicBezTo>
                  <a:cubicBezTo>
                    <a:pt x="1106" y="846"/>
                    <a:pt x="1301" y="684"/>
                    <a:pt x="1691" y="554"/>
                  </a:cubicBezTo>
                  <a:cubicBezTo>
                    <a:pt x="1789" y="521"/>
                    <a:pt x="1919" y="456"/>
                    <a:pt x="2049" y="456"/>
                  </a:cubicBezTo>
                  <a:cubicBezTo>
                    <a:pt x="2179" y="424"/>
                    <a:pt x="2277" y="391"/>
                    <a:pt x="2342" y="358"/>
                  </a:cubicBezTo>
                  <a:cubicBezTo>
                    <a:pt x="2439" y="358"/>
                    <a:pt x="2472" y="326"/>
                    <a:pt x="2472" y="293"/>
                  </a:cubicBezTo>
                  <a:cubicBezTo>
                    <a:pt x="2472" y="228"/>
                    <a:pt x="2439" y="163"/>
                    <a:pt x="2374" y="98"/>
                  </a:cubicBezTo>
                  <a:cubicBezTo>
                    <a:pt x="2309" y="33"/>
                    <a:pt x="2212" y="1"/>
                    <a:pt x="21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9"/>
            <p:cNvSpPr/>
            <p:nvPr/>
          </p:nvSpPr>
          <p:spPr>
            <a:xfrm>
              <a:off x="4182078" y="4281005"/>
              <a:ext cx="52700" cy="70730"/>
            </a:xfrm>
            <a:custGeom>
              <a:avLst/>
              <a:gdLst/>
              <a:ahLst/>
              <a:cxnLst/>
              <a:rect l="l" t="t" r="r" b="b"/>
              <a:pathLst>
                <a:path w="2635" h="3579" extrusionOk="0">
                  <a:moveTo>
                    <a:pt x="1562" y="1"/>
                  </a:moveTo>
                  <a:cubicBezTo>
                    <a:pt x="1301" y="1"/>
                    <a:pt x="1041" y="99"/>
                    <a:pt x="846" y="261"/>
                  </a:cubicBezTo>
                  <a:cubicBezTo>
                    <a:pt x="651" y="424"/>
                    <a:pt x="553" y="619"/>
                    <a:pt x="553" y="781"/>
                  </a:cubicBezTo>
                  <a:cubicBezTo>
                    <a:pt x="553" y="846"/>
                    <a:pt x="618" y="944"/>
                    <a:pt x="749" y="1042"/>
                  </a:cubicBezTo>
                  <a:cubicBezTo>
                    <a:pt x="879" y="1139"/>
                    <a:pt x="976" y="1172"/>
                    <a:pt x="1074" y="1172"/>
                  </a:cubicBezTo>
                  <a:cubicBezTo>
                    <a:pt x="1106" y="1172"/>
                    <a:pt x="1106" y="1139"/>
                    <a:pt x="1171" y="1074"/>
                  </a:cubicBezTo>
                  <a:cubicBezTo>
                    <a:pt x="1204" y="1009"/>
                    <a:pt x="1269" y="912"/>
                    <a:pt x="1334" y="846"/>
                  </a:cubicBezTo>
                  <a:cubicBezTo>
                    <a:pt x="1399" y="781"/>
                    <a:pt x="1496" y="749"/>
                    <a:pt x="1594" y="749"/>
                  </a:cubicBezTo>
                  <a:cubicBezTo>
                    <a:pt x="1692" y="749"/>
                    <a:pt x="1757" y="814"/>
                    <a:pt x="1757" y="944"/>
                  </a:cubicBezTo>
                  <a:cubicBezTo>
                    <a:pt x="1757" y="1074"/>
                    <a:pt x="1692" y="1237"/>
                    <a:pt x="1594" y="1399"/>
                  </a:cubicBezTo>
                  <a:cubicBezTo>
                    <a:pt x="1464" y="1562"/>
                    <a:pt x="1301" y="1725"/>
                    <a:pt x="1139" y="1887"/>
                  </a:cubicBezTo>
                  <a:cubicBezTo>
                    <a:pt x="976" y="2050"/>
                    <a:pt x="814" y="2180"/>
                    <a:pt x="618" y="2342"/>
                  </a:cubicBezTo>
                  <a:cubicBezTo>
                    <a:pt x="196" y="2668"/>
                    <a:pt x="1" y="2895"/>
                    <a:pt x="1" y="2960"/>
                  </a:cubicBezTo>
                  <a:cubicBezTo>
                    <a:pt x="1" y="3058"/>
                    <a:pt x="98" y="3188"/>
                    <a:pt x="261" y="3350"/>
                  </a:cubicBezTo>
                  <a:cubicBezTo>
                    <a:pt x="423" y="3481"/>
                    <a:pt x="553" y="3578"/>
                    <a:pt x="651" y="3578"/>
                  </a:cubicBezTo>
                  <a:cubicBezTo>
                    <a:pt x="944" y="3578"/>
                    <a:pt x="1334" y="3481"/>
                    <a:pt x="1854" y="3350"/>
                  </a:cubicBezTo>
                  <a:cubicBezTo>
                    <a:pt x="2375" y="3220"/>
                    <a:pt x="2635" y="3090"/>
                    <a:pt x="2635" y="2960"/>
                  </a:cubicBezTo>
                  <a:cubicBezTo>
                    <a:pt x="2635" y="2830"/>
                    <a:pt x="2472" y="2765"/>
                    <a:pt x="2179" y="2765"/>
                  </a:cubicBezTo>
                  <a:cubicBezTo>
                    <a:pt x="1854" y="2765"/>
                    <a:pt x="1431" y="2798"/>
                    <a:pt x="846" y="2928"/>
                  </a:cubicBezTo>
                  <a:cubicBezTo>
                    <a:pt x="1301" y="2668"/>
                    <a:pt x="1692" y="2342"/>
                    <a:pt x="2017" y="1985"/>
                  </a:cubicBezTo>
                  <a:cubicBezTo>
                    <a:pt x="2309" y="1627"/>
                    <a:pt x="2472" y="1269"/>
                    <a:pt x="2472" y="912"/>
                  </a:cubicBezTo>
                  <a:cubicBezTo>
                    <a:pt x="2472" y="651"/>
                    <a:pt x="2375" y="424"/>
                    <a:pt x="2212" y="261"/>
                  </a:cubicBezTo>
                  <a:cubicBezTo>
                    <a:pt x="2049" y="99"/>
                    <a:pt x="1854" y="1"/>
                    <a:pt x="15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9"/>
            <p:cNvSpPr/>
            <p:nvPr/>
          </p:nvSpPr>
          <p:spPr>
            <a:xfrm>
              <a:off x="4238018" y="4281005"/>
              <a:ext cx="60500" cy="70730"/>
            </a:xfrm>
            <a:custGeom>
              <a:avLst/>
              <a:gdLst/>
              <a:ahLst/>
              <a:cxnLst/>
              <a:rect l="l" t="t" r="r" b="b"/>
              <a:pathLst>
                <a:path w="3025" h="3579" extrusionOk="0">
                  <a:moveTo>
                    <a:pt x="488" y="1"/>
                  </a:moveTo>
                  <a:cubicBezTo>
                    <a:pt x="456" y="1"/>
                    <a:pt x="423" y="66"/>
                    <a:pt x="423" y="196"/>
                  </a:cubicBezTo>
                  <a:cubicBezTo>
                    <a:pt x="423" y="359"/>
                    <a:pt x="456" y="586"/>
                    <a:pt x="586" y="879"/>
                  </a:cubicBezTo>
                  <a:cubicBezTo>
                    <a:pt x="716" y="1204"/>
                    <a:pt x="878" y="1529"/>
                    <a:pt x="1041" y="1887"/>
                  </a:cubicBezTo>
                  <a:cubicBezTo>
                    <a:pt x="716" y="2375"/>
                    <a:pt x="390" y="2765"/>
                    <a:pt x="130" y="3090"/>
                  </a:cubicBezTo>
                  <a:cubicBezTo>
                    <a:pt x="98" y="3123"/>
                    <a:pt x="65" y="3155"/>
                    <a:pt x="33" y="3188"/>
                  </a:cubicBezTo>
                  <a:cubicBezTo>
                    <a:pt x="0" y="3220"/>
                    <a:pt x="0" y="3220"/>
                    <a:pt x="0" y="3253"/>
                  </a:cubicBezTo>
                  <a:cubicBezTo>
                    <a:pt x="0" y="3318"/>
                    <a:pt x="65" y="3416"/>
                    <a:pt x="163" y="3481"/>
                  </a:cubicBezTo>
                  <a:cubicBezTo>
                    <a:pt x="260" y="3546"/>
                    <a:pt x="358" y="3578"/>
                    <a:pt x="456" y="3578"/>
                  </a:cubicBezTo>
                  <a:cubicBezTo>
                    <a:pt x="553" y="3578"/>
                    <a:pt x="683" y="3481"/>
                    <a:pt x="846" y="3285"/>
                  </a:cubicBezTo>
                  <a:cubicBezTo>
                    <a:pt x="1008" y="3090"/>
                    <a:pt x="1203" y="2863"/>
                    <a:pt x="1399" y="2537"/>
                  </a:cubicBezTo>
                  <a:cubicBezTo>
                    <a:pt x="1821" y="3220"/>
                    <a:pt x="2114" y="3578"/>
                    <a:pt x="2309" y="3578"/>
                  </a:cubicBezTo>
                  <a:cubicBezTo>
                    <a:pt x="2374" y="3578"/>
                    <a:pt x="2407" y="3578"/>
                    <a:pt x="2472" y="3513"/>
                  </a:cubicBezTo>
                  <a:cubicBezTo>
                    <a:pt x="2504" y="3481"/>
                    <a:pt x="2537" y="3416"/>
                    <a:pt x="2537" y="3350"/>
                  </a:cubicBezTo>
                  <a:cubicBezTo>
                    <a:pt x="2537" y="3285"/>
                    <a:pt x="2504" y="3188"/>
                    <a:pt x="2439" y="3090"/>
                  </a:cubicBezTo>
                  <a:cubicBezTo>
                    <a:pt x="2374" y="2960"/>
                    <a:pt x="2277" y="2765"/>
                    <a:pt x="2147" y="2537"/>
                  </a:cubicBezTo>
                  <a:cubicBezTo>
                    <a:pt x="1984" y="2277"/>
                    <a:pt x="1886" y="2082"/>
                    <a:pt x="1821" y="1952"/>
                  </a:cubicBezTo>
                  <a:cubicBezTo>
                    <a:pt x="2016" y="1692"/>
                    <a:pt x="2309" y="1334"/>
                    <a:pt x="2699" y="846"/>
                  </a:cubicBezTo>
                  <a:cubicBezTo>
                    <a:pt x="2732" y="781"/>
                    <a:pt x="2797" y="749"/>
                    <a:pt x="2829" y="716"/>
                  </a:cubicBezTo>
                  <a:cubicBezTo>
                    <a:pt x="2895" y="684"/>
                    <a:pt x="2960" y="651"/>
                    <a:pt x="2992" y="619"/>
                  </a:cubicBezTo>
                  <a:cubicBezTo>
                    <a:pt x="3025" y="586"/>
                    <a:pt x="3025" y="554"/>
                    <a:pt x="3025" y="521"/>
                  </a:cubicBezTo>
                  <a:cubicBezTo>
                    <a:pt x="3025" y="456"/>
                    <a:pt x="2960" y="359"/>
                    <a:pt x="2862" y="229"/>
                  </a:cubicBezTo>
                  <a:cubicBezTo>
                    <a:pt x="2764" y="99"/>
                    <a:pt x="2667" y="66"/>
                    <a:pt x="2602" y="66"/>
                  </a:cubicBezTo>
                  <a:cubicBezTo>
                    <a:pt x="2472" y="66"/>
                    <a:pt x="2342" y="131"/>
                    <a:pt x="2179" y="294"/>
                  </a:cubicBezTo>
                  <a:cubicBezTo>
                    <a:pt x="2016" y="456"/>
                    <a:pt x="1789" y="781"/>
                    <a:pt x="1464" y="1269"/>
                  </a:cubicBezTo>
                  <a:cubicBezTo>
                    <a:pt x="1269" y="846"/>
                    <a:pt x="1171" y="521"/>
                    <a:pt x="1171" y="294"/>
                  </a:cubicBezTo>
                  <a:cubicBezTo>
                    <a:pt x="1171" y="196"/>
                    <a:pt x="1073" y="131"/>
                    <a:pt x="943" y="99"/>
                  </a:cubicBezTo>
                  <a:cubicBezTo>
                    <a:pt x="781" y="33"/>
                    <a:pt x="651" y="1"/>
                    <a:pt x="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9"/>
            <p:cNvSpPr/>
            <p:nvPr/>
          </p:nvSpPr>
          <p:spPr>
            <a:xfrm>
              <a:off x="4340778" y="4284879"/>
              <a:ext cx="52700" cy="66857"/>
            </a:xfrm>
            <a:custGeom>
              <a:avLst/>
              <a:gdLst/>
              <a:ahLst/>
              <a:cxnLst/>
              <a:rect l="l" t="t" r="r" b="b"/>
              <a:pathLst>
                <a:path w="2635" h="3383" extrusionOk="0">
                  <a:moveTo>
                    <a:pt x="1659" y="0"/>
                  </a:moveTo>
                  <a:cubicBezTo>
                    <a:pt x="1008" y="0"/>
                    <a:pt x="651" y="33"/>
                    <a:pt x="586" y="163"/>
                  </a:cubicBezTo>
                  <a:cubicBezTo>
                    <a:pt x="586" y="195"/>
                    <a:pt x="586" y="228"/>
                    <a:pt x="586" y="260"/>
                  </a:cubicBezTo>
                  <a:cubicBezTo>
                    <a:pt x="586" y="520"/>
                    <a:pt x="521" y="846"/>
                    <a:pt x="423" y="1203"/>
                  </a:cubicBezTo>
                  <a:cubicBezTo>
                    <a:pt x="326" y="1561"/>
                    <a:pt x="228" y="1919"/>
                    <a:pt x="130" y="2244"/>
                  </a:cubicBezTo>
                  <a:cubicBezTo>
                    <a:pt x="33" y="2537"/>
                    <a:pt x="0" y="2764"/>
                    <a:pt x="0" y="2927"/>
                  </a:cubicBezTo>
                  <a:cubicBezTo>
                    <a:pt x="0" y="3057"/>
                    <a:pt x="33" y="3154"/>
                    <a:pt x="163" y="3252"/>
                  </a:cubicBezTo>
                  <a:cubicBezTo>
                    <a:pt x="261" y="3317"/>
                    <a:pt x="391" y="3382"/>
                    <a:pt x="553" y="3382"/>
                  </a:cubicBezTo>
                  <a:cubicBezTo>
                    <a:pt x="878" y="3382"/>
                    <a:pt x="1236" y="3317"/>
                    <a:pt x="1594" y="3187"/>
                  </a:cubicBezTo>
                  <a:cubicBezTo>
                    <a:pt x="1952" y="3057"/>
                    <a:pt x="2147" y="2959"/>
                    <a:pt x="2147" y="2829"/>
                  </a:cubicBezTo>
                  <a:cubicBezTo>
                    <a:pt x="2147" y="2764"/>
                    <a:pt x="2114" y="2732"/>
                    <a:pt x="2049" y="2732"/>
                  </a:cubicBezTo>
                  <a:cubicBezTo>
                    <a:pt x="2049" y="2732"/>
                    <a:pt x="1952" y="2732"/>
                    <a:pt x="1821" y="2797"/>
                  </a:cubicBezTo>
                  <a:cubicBezTo>
                    <a:pt x="1366" y="2894"/>
                    <a:pt x="943" y="2959"/>
                    <a:pt x="553" y="2959"/>
                  </a:cubicBezTo>
                  <a:cubicBezTo>
                    <a:pt x="521" y="2959"/>
                    <a:pt x="488" y="2959"/>
                    <a:pt x="456" y="2927"/>
                  </a:cubicBezTo>
                  <a:cubicBezTo>
                    <a:pt x="456" y="2894"/>
                    <a:pt x="423" y="2862"/>
                    <a:pt x="423" y="2829"/>
                  </a:cubicBezTo>
                  <a:cubicBezTo>
                    <a:pt x="423" y="2732"/>
                    <a:pt x="521" y="2374"/>
                    <a:pt x="683" y="1821"/>
                  </a:cubicBezTo>
                  <a:cubicBezTo>
                    <a:pt x="1041" y="1821"/>
                    <a:pt x="1366" y="1789"/>
                    <a:pt x="1626" y="1756"/>
                  </a:cubicBezTo>
                  <a:cubicBezTo>
                    <a:pt x="1887" y="1691"/>
                    <a:pt x="2017" y="1594"/>
                    <a:pt x="2017" y="1496"/>
                  </a:cubicBezTo>
                  <a:cubicBezTo>
                    <a:pt x="2017" y="1431"/>
                    <a:pt x="1984" y="1431"/>
                    <a:pt x="1887" y="1431"/>
                  </a:cubicBezTo>
                  <a:lnTo>
                    <a:pt x="1464" y="1431"/>
                  </a:lnTo>
                  <a:cubicBezTo>
                    <a:pt x="1269" y="1463"/>
                    <a:pt x="1106" y="1463"/>
                    <a:pt x="1008" y="1463"/>
                  </a:cubicBezTo>
                  <a:lnTo>
                    <a:pt x="813" y="1463"/>
                  </a:lnTo>
                  <a:cubicBezTo>
                    <a:pt x="911" y="1008"/>
                    <a:pt x="976" y="683"/>
                    <a:pt x="976" y="455"/>
                  </a:cubicBezTo>
                  <a:cubicBezTo>
                    <a:pt x="1301" y="390"/>
                    <a:pt x="1464" y="358"/>
                    <a:pt x="1561" y="358"/>
                  </a:cubicBezTo>
                  <a:cubicBezTo>
                    <a:pt x="1626" y="358"/>
                    <a:pt x="1756" y="325"/>
                    <a:pt x="1952" y="325"/>
                  </a:cubicBezTo>
                  <a:cubicBezTo>
                    <a:pt x="2147" y="293"/>
                    <a:pt x="2309" y="293"/>
                    <a:pt x="2439" y="260"/>
                  </a:cubicBezTo>
                  <a:cubicBezTo>
                    <a:pt x="2569" y="228"/>
                    <a:pt x="2634" y="195"/>
                    <a:pt x="2634" y="130"/>
                  </a:cubicBezTo>
                  <a:cubicBezTo>
                    <a:pt x="2634" y="33"/>
                    <a:pt x="2309" y="0"/>
                    <a:pt x="1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9"/>
            <p:cNvSpPr/>
            <p:nvPr/>
          </p:nvSpPr>
          <p:spPr>
            <a:xfrm>
              <a:off x="4397358" y="4282942"/>
              <a:ext cx="42300" cy="68141"/>
            </a:xfrm>
            <a:custGeom>
              <a:avLst/>
              <a:gdLst/>
              <a:ahLst/>
              <a:cxnLst/>
              <a:rect l="l" t="t" r="r" b="b"/>
              <a:pathLst>
                <a:path w="2115" h="3448" extrusionOk="0">
                  <a:moveTo>
                    <a:pt x="781" y="1"/>
                  </a:moveTo>
                  <a:cubicBezTo>
                    <a:pt x="749" y="1"/>
                    <a:pt x="716" y="33"/>
                    <a:pt x="683" y="33"/>
                  </a:cubicBezTo>
                  <a:cubicBezTo>
                    <a:pt x="683" y="66"/>
                    <a:pt x="683" y="98"/>
                    <a:pt x="683" y="163"/>
                  </a:cubicBezTo>
                  <a:cubicBezTo>
                    <a:pt x="683" y="391"/>
                    <a:pt x="553" y="879"/>
                    <a:pt x="358" y="1659"/>
                  </a:cubicBezTo>
                  <a:cubicBezTo>
                    <a:pt x="131" y="2439"/>
                    <a:pt x="1" y="2862"/>
                    <a:pt x="1" y="2992"/>
                  </a:cubicBezTo>
                  <a:cubicBezTo>
                    <a:pt x="1" y="3122"/>
                    <a:pt x="66" y="3220"/>
                    <a:pt x="196" y="3318"/>
                  </a:cubicBezTo>
                  <a:cubicBezTo>
                    <a:pt x="293" y="3415"/>
                    <a:pt x="423" y="3448"/>
                    <a:pt x="586" y="3448"/>
                  </a:cubicBezTo>
                  <a:cubicBezTo>
                    <a:pt x="944" y="3448"/>
                    <a:pt x="1269" y="3415"/>
                    <a:pt x="1594" y="3285"/>
                  </a:cubicBezTo>
                  <a:cubicBezTo>
                    <a:pt x="1952" y="3155"/>
                    <a:pt x="2114" y="3025"/>
                    <a:pt x="2114" y="2895"/>
                  </a:cubicBezTo>
                  <a:cubicBezTo>
                    <a:pt x="2114" y="2862"/>
                    <a:pt x="2114" y="2830"/>
                    <a:pt x="2082" y="2830"/>
                  </a:cubicBezTo>
                  <a:lnTo>
                    <a:pt x="2049" y="2830"/>
                  </a:lnTo>
                  <a:cubicBezTo>
                    <a:pt x="2017" y="2830"/>
                    <a:pt x="1919" y="2830"/>
                    <a:pt x="1789" y="2862"/>
                  </a:cubicBezTo>
                  <a:cubicBezTo>
                    <a:pt x="1334" y="2992"/>
                    <a:pt x="944" y="3057"/>
                    <a:pt x="586" y="3057"/>
                  </a:cubicBezTo>
                  <a:cubicBezTo>
                    <a:pt x="488" y="3057"/>
                    <a:pt x="456" y="3025"/>
                    <a:pt x="456" y="2927"/>
                  </a:cubicBezTo>
                  <a:cubicBezTo>
                    <a:pt x="456" y="2830"/>
                    <a:pt x="521" y="2570"/>
                    <a:pt x="651" y="2114"/>
                  </a:cubicBezTo>
                  <a:cubicBezTo>
                    <a:pt x="944" y="1204"/>
                    <a:pt x="1074" y="618"/>
                    <a:pt x="1074" y="391"/>
                  </a:cubicBezTo>
                  <a:cubicBezTo>
                    <a:pt x="1074" y="293"/>
                    <a:pt x="1041" y="228"/>
                    <a:pt x="976" y="131"/>
                  </a:cubicBezTo>
                  <a:cubicBezTo>
                    <a:pt x="911" y="33"/>
                    <a:pt x="846" y="1"/>
                    <a:pt x="7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9"/>
            <p:cNvSpPr/>
            <p:nvPr/>
          </p:nvSpPr>
          <p:spPr>
            <a:xfrm>
              <a:off x="4450698" y="4284879"/>
              <a:ext cx="53340" cy="66857"/>
            </a:xfrm>
            <a:custGeom>
              <a:avLst/>
              <a:gdLst/>
              <a:ahLst/>
              <a:cxnLst/>
              <a:rect l="l" t="t" r="r" b="b"/>
              <a:pathLst>
                <a:path w="2667" h="3383" extrusionOk="0">
                  <a:moveTo>
                    <a:pt x="1691" y="0"/>
                  </a:moveTo>
                  <a:cubicBezTo>
                    <a:pt x="1008" y="0"/>
                    <a:pt x="683" y="33"/>
                    <a:pt x="618" y="163"/>
                  </a:cubicBezTo>
                  <a:cubicBezTo>
                    <a:pt x="586" y="195"/>
                    <a:pt x="586" y="228"/>
                    <a:pt x="586" y="260"/>
                  </a:cubicBezTo>
                  <a:cubicBezTo>
                    <a:pt x="586" y="520"/>
                    <a:pt x="553" y="846"/>
                    <a:pt x="455" y="1203"/>
                  </a:cubicBezTo>
                  <a:cubicBezTo>
                    <a:pt x="358" y="1561"/>
                    <a:pt x="260" y="1919"/>
                    <a:pt x="163" y="2244"/>
                  </a:cubicBezTo>
                  <a:cubicBezTo>
                    <a:pt x="65" y="2537"/>
                    <a:pt x="0" y="2764"/>
                    <a:pt x="0" y="2927"/>
                  </a:cubicBezTo>
                  <a:cubicBezTo>
                    <a:pt x="0" y="3057"/>
                    <a:pt x="65" y="3154"/>
                    <a:pt x="163" y="3252"/>
                  </a:cubicBezTo>
                  <a:cubicBezTo>
                    <a:pt x="293" y="3317"/>
                    <a:pt x="423" y="3382"/>
                    <a:pt x="586" y="3382"/>
                  </a:cubicBezTo>
                  <a:cubicBezTo>
                    <a:pt x="911" y="3382"/>
                    <a:pt x="1268" y="3317"/>
                    <a:pt x="1626" y="3187"/>
                  </a:cubicBezTo>
                  <a:cubicBezTo>
                    <a:pt x="1984" y="3057"/>
                    <a:pt x="2146" y="2959"/>
                    <a:pt x="2146" y="2829"/>
                  </a:cubicBezTo>
                  <a:cubicBezTo>
                    <a:pt x="2146" y="2764"/>
                    <a:pt x="2114" y="2732"/>
                    <a:pt x="2081" y="2732"/>
                  </a:cubicBezTo>
                  <a:cubicBezTo>
                    <a:pt x="2049" y="2732"/>
                    <a:pt x="1984" y="2732"/>
                    <a:pt x="1821" y="2797"/>
                  </a:cubicBezTo>
                  <a:cubicBezTo>
                    <a:pt x="1366" y="2894"/>
                    <a:pt x="976" y="2959"/>
                    <a:pt x="586" y="2959"/>
                  </a:cubicBezTo>
                  <a:cubicBezTo>
                    <a:pt x="553" y="2959"/>
                    <a:pt x="520" y="2959"/>
                    <a:pt x="488" y="2927"/>
                  </a:cubicBezTo>
                  <a:cubicBezTo>
                    <a:pt x="455" y="2894"/>
                    <a:pt x="455" y="2862"/>
                    <a:pt x="455" y="2829"/>
                  </a:cubicBezTo>
                  <a:cubicBezTo>
                    <a:pt x="455" y="2732"/>
                    <a:pt x="553" y="2374"/>
                    <a:pt x="716" y="1821"/>
                  </a:cubicBezTo>
                  <a:cubicBezTo>
                    <a:pt x="1073" y="1821"/>
                    <a:pt x="1366" y="1789"/>
                    <a:pt x="1659" y="1756"/>
                  </a:cubicBezTo>
                  <a:cubicBezTo>
                    <a:pt x="1919" y="1691"/>
                    <a:pt x="2049" y="1594"/>
                    <a:pt x="2049" y="1496"/>
                  </a:cubicBezTo>
                  <a:cubicBezTo>
                    <a:pt x="2049" y="1431"/>
                    <a:pt x="1984" y="1431"/>
                    <a:pt x="1886" y="1431"/>
                  </a:cubicBezTo>
                  <a:lnTo>
                    <a:pt x="1464" y="1431"/>
                  </a:lnTo>
                  <a:cubicBezTo>
                    <a:pt x="1301" y="1463"/>
                    <a:pt x="1138" y="1463"/>
                    <a:pt x="1008" y="1463"/>
                  </a:cubicBezTo>
                  <a:lnTo>
                    <a:pt x="813" y="1463"/>
                  </a:lnTo>
                  <a:cubicBezTo>
                    <a:pt x="943" y="1008"/>
                    <a:pt x="1008" y="683"/>
                    <a:pt x="1008" y="455"/>
                  </a:cubicBezTo>
                  <a:cubicBezTo>
                    <a:pt x="1301" y="390"/>
                    <a:pt x="1496" y="358"/>
                    <a:pt x="1561" y="358"/>
                  </a:cubicBezTo>
                  <a:cubicBezTo>
                    <a:pt x="1659" y="358"/>
                    <a:pt x="1789" y="325"/>
                    <a:pt x="1984" y="325"/>
                  </a:cubicBezTo>
                  <a:cubicBezTo>
                    <a:pt x="2179" y="293"/>
                    <a:pt x="2342" y="293"/>
                    <a:pt x="2439" y="260"/>
                  </a:cubicBezTo>
                  <a:cubicBezTo>
                    <a:pt x="2602" y="228"/>
                    <a:pt x="2667" y="195"/>
                    <a:pt x="2667" y="130"/>
                  </a:cubicBezTo>
                  <a:cubicBezTo>
                    <a:pt x="2667" y="33"/>
                    <a:pt x="2342" y="0"/>
                    <a:pt x="16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9"/>
            <p:cNvSpPr/>
            <p:nvPr/>
          </p:nvSpPr>
          <p:spPr>
            <a:xfrm>
              <a:off x="4507918" y="4283594"/>
              <a:ext cx="47500" cy="67489"/>
            </a:xfrm>
            <a:custGeom>
              <a:avLst/>
              <a:gdLst/>
              <a:ahLst/>
              <a:cxnLst/>
              <a:rect l="l" t="t" r="r" b="b"/>
              <a:pathLst>
                <a:path w="2375" h="3415" extrusionOk="0">
                  <a:moveTo>
                    <a:pt x="1985" y="0"/>
                  </a:moveTo>
                  <a:cubicBezTo>
                    <a:pt x="1692" y="0"/>
                    <a:pt x="1399" y="163"/>
                    <a:pt x="1074" y="423"/>
                  </a:cubicBezTo>
                  <a:cubicBezTo>
                    <a:pt x="781" y="715"/>
                    <a:pt x="521" y="1041"/>
                    <a:pt x="326" y="1431"/>
                  </a:cubicBezTo>
                  <a:cubicBezTo>
                    <a:pt x="98" y="1821"/>
                    <a:pt x="1" y="2146"/>
                    <a:pt x="1" y="2472"/>
                  </a:cubicBezTo>
                  <a:cubicBezTo>
                    <a:pt x="1" y="2699"/>
                    <a:pt x="131" y="2927"/>
                    <a:pt x="326" y="3122"/>
                  </a:cubicBezTo>
                  <a:cubicBezTo>
                    <a:pt x="521" y="3317"/>
                    <a:pt x="749" y="3415"/>
                    <a:pt x="976" y="3415"/>
                  </a:cubicBezTo>
                  <a:cubicBezTo>
                    <a:pt x="1139" y="3415"/>
                    <a:pt x="1334" y="3350"/>
                    <a:pt x="1562" y="3252"/>
                  </a:cubicBezTo>
                  <a:cubicBezTo>
                    <a:pt x="1789" y="3154"/>
                    <a:pt x="1952" y="3057"/>
                    <a:pt x="2115" y="2927"/>
                  </a:cubicBezTo>
                  <a:cubicBezTo>
                    <a:pt x="2277" y="2829"/>
                    <a:pt x="2342" y="2732"/>
                    <a:pt x="2342" y="2634"/>
                  </a:cubicBezTo>
                  <a:cubicBezTo>
                    <a:pt x="2342" y="2569"/>
                    <a:pt x="2310" y="2537"/>
                    <a:pt x="2245" y="2537"/>
                  </a:cubicBezTo>
                  <a:cubicBezTo>
                    <a:pt x="2212" y="2537"/>
                    <a:pt x="2082" y="2602"/>
                    <a:pt x="1822" y="2732"/>
                  </a:cubicBezTo>
                  <a:cubicBezTo>
                    <a:pt x="1724" y="2797"/>
                    <a:pt x="1594" y="2862"/>
                    <a:pt x="1432" y="2894"/>
                  </a:cubicBezTo>
                  <a:cubicBezTo>
                    <a:pt x="1269" y="2927"/>
                    <a:pt x="1107" y="2959"/>
                    <a:pt x="976" y="2959"/>
                  </a:cubicBezTo>
                  <a:cubicBezTo>
                    <a:pt x="814" y="2959"/>
                    <a:pt x="684" y="2927"/>
                    <a:pt x="619" y="2829"/>
                  </a:cubicBezTo>
                  <a:cubicBezTo>
                    <a:pt x="521" y="2764"/>
                    <a:pt x="456" y="2634"/>
                    <a:pt x="456" y="2439"/>
                  </a:cubicBezTo>
                  <a:cubicBezTo>
                    <a:pt x="456" y="2276"/>
                    <a:pt x="521" y="2049"/>
                    <a:pt x="651" y="1821"/>
                  </a:cubicBezTo>
                  <a:cubicBezTo>
                    <a:pt x="749" y="1561"/>
                    <a:pt x="879" y="1333"/>
                    <a:pt x="1042" y="1138"/>
                  </a:cubicBezTo>
                  <a:cubicBezTo>
                    <a:pt x="1204" y="943"/>
                    <a:pt x="1367" y="781"/>
                    <a:pt x="1562" y="650"/>
                  </a:cubicBezTo>
                  <a:cubicBezTo>
                    <a:pt x="1757" y="520"/>
                    <a:pt x="1887" y="455"/>
                    <a:pt x="2017" y="455"/>
                  </a:cubicBezTo>
                  <a:cubicBezTo>
                    <a:pt x="2082" y="455"/>
                    <a:pt x="2147" y="488"/>
                    <a:pt x="2212" y="520"/>
                  </a:cubicBezTo>
                  <a:cubicBezTo>
                    <a:pt x="2277" y="520"/>
                    <a:pt x="2310" y="553"/>
                    <a:pt x="2342" y="553"/>
                  </a:cubicBezTo>
                  <a:cubicBezTo>
                    <a:pt x="2375" y="553"/>
                    <a:pt x="2375" y="520"/>
                    <a:pt x="2375" y="455"/>
                  </a:cubicBezTo>
                  <a:cubicBezTo>
                    <a:pt x="2375" y="358"/>
                    <a:pt x="2342" y="293"/>
                    <a:pt x="2245" y="163"/>
                  </a:cubicBezTo>
                  <a:cubicBezTo>
                    <a:pt x="2147" y="65"/>
                    <a:pt x="2082" y="0"/>
                    <a:pt x="19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9"/>
            <p:cNvSpPr/>
            <p:nvPr/>
          </p:nvSpPr>
          <p:spPr>
            <a:xfrm>
              <a:off x="4566458" y="4284226"/>
              <a:ext cx="52700" cy="66857"/>
            </a:xfrm>
            <a:custGeom>
              <a:avLst/>
              <a:gdLst/>
              <a:ahLst/>
              <a:cxnLst/>
              <a:rect l="l" t="t" r="r" b="b"/>
              <a:pathLst>
                <a:path w="2635" h="3383" extrusionOk="0">
                  <a:moveTo>
                    <a:pt x="1497" y="1"/>
                  </a:moveTo>
                  <a:cubicBezTo>
                    <a:pt x="879" y="1"/>
                    <a:pt x="456" y="1"/>
                    <a:pt x="293" y="33"/>
                  </a:cubicBezTo>
                  <a:cubicBezTo>
                    <a:pt x="98" y="33"/>
                    <a:pt x="1" y="66"/>
                    <a:pt x="1" y="131"/>
                  </a:cubicBezTo>
                  <a:cubicBezTo>
                    <a:pt x="1" y="196"/>
                    <a:pt x="33" y="261"/>
                    <a:pt x="98" y="326"/>
                  </a:cubicBezTo>
                  <a:cubicBezTo>
                    <a:pt x="131" y="391"/>
                    <a:pt x="196" y="423"/>
                    <a:pt x="228" y="423"/>
                  </a:cubicBezTo>
                  <a:lnTo>
                    <a:pt x="1074" y="391"/>
                  </a:lnTo>
                  <a:lnTo>
                    <a:pt x="1074" y="391"/>
                  </a:lnTo>
                  <a:cubicBezTo>
                    <a:pt x="1041" y="716"/>
                    <a:pt x="944" y="1204"/>
                    <a:pt x="781" y="1919"/>
                  </a:cubicBezTo>
                  <a:cubicBezTo>
                    <a:pt x="586" y="2602"/>
                    <a:pt x="521" y="2992"/>
                    <a:pt x="521" y="3057"/>
                  </a:cubicBezTo>
                  <a:cubicBezTo>
                    <a:pt x="521" y="3122"/>
                    <a:pt x="521" y="3220"/>
                    <a:pt x="586" y="3285"/>
                  </a:cubicBezTo>
                  <a:cubicBezTo>
                    <a:pt x="651" y="3350"/>
                    <a:pt x="716" y="3383"/>
                    <a:pt x="749" y="3383"/>
                  </a:cubicBezTo>
                  <a:cubicBezTo>
                    <a:pt x="781" y="3383"/>
                    <a:pt x="846" y="3318"/>
                    <a:pt x="879" y="3122"/>
                  </a:cubicBezTo>
                  <a:cubicBezTo>
                    <a:pt x="911" y="3057"/>
                    <a:pt x="944" y="2895"/>
                    <a:pt x="1009" y="2667"/>
                  </a:cubicBezTo>
                  <a:cubicBezTo>
                    <a:pt x="1041" y="2440"/>
                    <a:pt x="1106" y="2277"/>
                    <a:pt x="1106" y="2179"/>
                  </a:cubicBezTo>
                  <a:cubicBezTo>
                    <a:pt x="1367" y="1171"/>
                    <a:pt x="1497" y="618"/>
                    <a:pt x="1497" y="488"/>
                  </a:cubicBezTo>
                  <a:cubicBezTo>
                    <a:pt x="1497" y="456"/>
                    <a:pt x="1497" y="423"/>
                    <a:pt x="1497" y="391"/>
                  </a:cubicBezTo>
                  <a:cubicBezTo>
                    <a:pt x="1659" y="391"/>
                    <a:pt x="1854" y="391"/>
                    <a:pt x="2049" y="423"/>
                  </a:cubicBezTo>
                  <a:lnTo>
                    <a:pt x="2472" y="423"/>
                  </a:lnTo>
                  <a:cubicBezTo>
                    <a:pt x="2602" y="423"/>
                    <a:pt x="2635" y="391"/>
                    <a:pt x="2635" y="358"/>
                  </a:cubicBezTo>
                  <a:cubicBezTo>
                    <a:pt x="2635" y="261"/>
                    <a:pt x="2537" y="163"/>
                    <a:pt x="2310" y="98"/>
                  </a:cubicBezTo>
                  <a:cubicBezTo>
                    <a:pt x="2114" y="33"/>
                    <a:pt x="1854" y="1"/>
                    <a:pt x="14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9"/>
            <p:cNvSpPr/>
            <p:nvPr/>
          </p:nvSpPr>
          <p:spPr>
            <a:xfrm>
              <a:off x="4617198" y="4283594"/>
              <a:ext cx="49440" cy="68141"/>
            </a:xfrm>
            <a:custGeom>
              <a:avLst/>
              <a:gdLst/>
              <a:ahLst/>
              <a:cxnLst/>
              <a:rect l="l" t="t" r="r" b="b"/>
              <a:pathLst>
                <a:path w="2472" h="3448" extrusionOk="0">
                  <a:moveTo>
                    <a:pt x="1496" y="423"/>
                  </a:moveTo>
                  <a:cubicBezTo>
                    <a:pt x="1854" y="423"/>
                    <a:pt x="2016" y="520"/>
                    <a:pt x="2016" y="715"/>
                  </a:cubicBezTo>
                  <a:cubicBezTo>
                    <a:pt x="2016" y="846"/>
                    <a:pt x="1984" y="976"/>
                    <a:pt x="1854" y="1106"/>
                  </a:cubicBezTo>
                  <a:cubicBezTo>
                    <a:pt x="1756" y="1203"/>
                    <a:pt x="1659" y="1301"/>
                    <a:pt x="1529" y="1366"/>
                  </a:cubicBezTo>
                  <a:cubicBezTo>
                    <a:pt x="1399" y="1463"/>
                    <a:pt x="1268" y="1528"/>
                    <a:pt x="1106" y="1626"/>
                  </a:cubicBezTo>
                  <a:cubicBezTo>
                    <a:pt x="943" y="1691"/>
                    <a:pt x="846" y="1756"/>
                    <a:pt x="781" y="1789"/>
                  </a:cubicBezTo>
                  <a:cubicBezTo>
                    <a:pt x="911" y="1301"/>
                    <a:pt x="976" y="943"/>
                    <a:pt x="976" y="748"/>
                  </a:cubicBezTo>
                  <a:cubicBezTo>
                    <a:pt x="976" y="683"/>
                    <a:pt x="976" y="618"/>
                    <a:pt x="943" y="553"/>
                  </a:cubicBezTo>
                  <a:cubicBezTo>
                    <a:pt x="1138" y="455"/>
                    <a:pt x="1334" y="423"/>
                    <a:pt x="1496" y="423"/>
                  </a:cubicBezTo>
                  <a:close/>
                  <a:moveTo>
                    <a:pt x="1464" y="0"/>
                  </a:moveTo>
                  <a:cubicBezTo>
                    <a:pt x="1203" y="0"/>
                    <a:pt x="976" y="33"/>
                    <a:pt x="748" y="130"/>
                  </a:cubicBezTo>
                  <a:cubicBezTo>
                    <a:pt x="521" y="195"/>
                    <a:pt x="423" y="260"/>
                    <a:pt x="423" y="358"/>
                  </a:cubicBezTo>
                  <a:cubicBezTo>
                    <a:pt x="423" y="390"/>
                    <a:pt x="423" y="423"/>
                    <a:pt x="455" y="488"/>
                  </a:cubicBezTo>
                  <a:cubicBezTo>
                    <a:pt x="488" y="553"/>
                    <a:pt x="521" y="585"/>
                    <a:pt x="586" y="618"/>
                  </a:cubicBezTo>
                  <a:cubicBezTo>
                    <a:pt x="553" y="943"/>
                    <a:pt x="455" y="1431"/>
                    <a:pt x="260" y="2049"/>
                  </a:cubicBezTo>
                  <a:cubicBezTo>
                    <a:pt x="98" y="2699"/>
                    <a:pt x="0" y="3024"/>
                    <a:pt x="0" y="3122"/>
                  </a:cubicBezTo>
                  <a:cubicBezTo>
                    <a:pt x="0" y="3187"/>
                    <a:pt x="33" y="3252"/>
                    <a:pt x="98" y="3317"/>
                  </a:cubicBezTo>
                  <a:cubicBezTo>
                    <a:pt x="163" y="3415"/>
                    <a:pt x="195" y="3447"/>
                    <a:pt x="260" y="3447"/>
                  </a:cubicBezTo>
                  <a:cubicBezTo>
                    <a:pt x="293" y="3447"/>
                    <a:pt x="325" y="3350"/>
                    <a:pt x="358" y="3187"/>
                  </a:cubicBezTo>
                  <a:cubicBezTo>
                    <a:pt x="390" y="3089"/>
                    <a:pt x="423" y="3024"/>
                    <a:pt x="455" y="2927"/>
                  </a:cubicBezTo>
                  <a:cubicBezTo>
                    <a:pt x="455" y="2862"/>
                    <a:pt x="553" y="2569"/>
                    <a:pt x="716" y="2049"/>
                  </a:cubicBezTo>
                  <a:cubicBezTo>
                    <a:pt x="781" y="2276"/>
                    <a:pt x="1008" y="2569"/>
                    <a:pt x="1366" y="2927"/>
                  </a:cubicBezTo>
                  <a:cubicBezTo>
                    <a:pt x="1724" y="3252"/>
                    <a:pt x="2016" y="3415"/>
                    <a:pt x="2212" y="3415"/>
                  </a:cubicBezTo>
                  <a:cubicBezTo>
                    <a:pt x="2309" y="3415"/>
                    <a:pt x="2374" y="3382"/>
                    <a:pt x="2374" y="3317"/>
                  </a:cubicBezTo>
                  <a:cubicBezTo>
                    <a:pt x="2374" y="3252"/>
                    <a:pt x="2342" y="3219"/>
                    <a:pt x="2244" y="3122"/>
                  </a:cubicBezTo>
                  <a:cubicBezTo>
                    <a:pt x="2212" y="3089"/>
                    <a:pt x="2179" y="3057"/>
                    <a:pt x="2114" y="3024"/>
                  </a:cubicBezTo>
                  <a:cubicBezTo>
                    <a:pt x="2081" y="2992"/>
                    <a:pt x="2016" y="2927"/>
                    <a:pt x="1951" y="2894"/>
                  </a:cubicBezTo>
                  <a:cubicBezTo>
                    <a:pt x="1886" y="2829"/>
                    <a:pt x="1821" y="2764"/>
                    <a:pt x="1756" y="2699"/>
                  </a:cubicBezTo>
                  <a:cubicBezTo>
                    <a:pt x="1691" y="2634"/>
                    <a:pt x="1626" y="2569"/>
                    <a:pt x="1561" y="2537"/>
                  </a:cubicBezTo>
                  <a:cubicBezTo>
                    <a:pt x="1529" y="2472"/>
                    <a:pt x="1431" y="2406"/>
                    <a:pt x="1334" y="2309"/>
                  </a:cubicBezTo>
                  <a:cubicBezTo>
                    <a:pt x="1236" y="2179"/>
                    <a:pt x="1171" y="2081"/>
                    <a:pt x="1171" y="2016"/>
                  </a:cubicBezTo>
                  <a:cubicBezTo>
                    <a:pt x="1171" y="1984"/>
                    <a:pt x="1203" y="1951"/>
                    <a:pt x="1301" y="1919"/>
                  </a:cubicBezTo>
                  <a:cubicBezTo>
                    <a:pt x="1399" y="1886"/>
                    <a:pt x="1496" y="1821"/>
                    <a:pt x="1626" y="1756"/>
                  </a:cubicBezTo>
                  <a:cubicBezTo>
                    <a:pt x="1756" y="1691"/>
                    <a:pt x="1886" y="1594"/>
                    <a:pt x="2016" y="1528"/>
                  </a:cubicBezTo>
                  <a:cubicBezTo>
                    <a:pt x="2147" y="1431"/>
                    <a:pt x="2244" y="1333"/>
                    <a:pt x="2342" y="1171"/>
                  </a:cubicBezTo>
                  <a:cubicBezTo>
                    <a:pt x="2407" y="1041"/>
                    <a:pt x="2472" y="878"/>
                    <a:pt x="2472" y="715"/>
                  </a:cubicBezTo>
                  <a:cubicBezTo>
                    <a:pt x="2472" y="488"/>
                    <a:pt x="2374" y="325"/>
                    <a:pt x="2179" y="195"/>
                  </a:cubicBezTo>
                  <a:cubicBezTo>
                    <a:pt x="1984" y="65"/>
                    <a:pt x="1756" y="0"/>
                    <a:pt x="14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9"/>
            <p:cNvSpPr/>
            <p:nvPr/>
          </p:nvSpPr>
          <p:spPr>
            <a:xfrm>
              <a:off x="4674418" y="4283594"/>
              <a:ext cx="52720" cy="67489"/>
            </a:xfrm>
            <a:custGeom>
              <a:avLst/>
              <a:gdLst/>
              <a:ahLst/>
              <a:cxnLst/>
              <a:rect l="l" t="t" r="r" b="b"/>
              <a:pathLst>
                <a:path w="2636" h="3415" extrusionOk="0">
                  <a:moveTo>
                    <a:pt x="1724" y="390"/>
                  </a:moveTo>
                  <a:cubicBezTo>
                    <a:pt x="1855" y="390"/>
                    <a:pt x="1952" y="488"/>
                    <a:pt x="2050" y="650"/>
                  </a:cubicBezTo>
                  <a:cubicBezTo>
                    <a:pt x="2147" y="781"/>
                    <a:pt x="2180" y="1008"/>
                    <a:pt x="2180" y="1236"/>
                  </a:cubicBezTo>
                  <a:cubicBezTo>
                    <a:pt x="2180" y="1496"/>
                    <a:pt x="2115" y="1756"/>
                    <a:pt x="1952" y="2049"/>
                  </a:cubicBezTo>
                  <a:cubicBezTo>
                    <a:pt x="1822" y="2341"/>
                    <a:pt x="1627" y="2569"/>
                    <a:pt x="1399" y="2764"/>
                  </a:cubicBezTo>
                  <a:cubicBezTo>
                    <a:pt x="1204" y="2959"/>
                    <a:pt x="1009" y="3057"/>
                    <a:pt x="846" y="3057"/>
                  </a:cubicBezTo>
                  <a:cubicBezTo>
                    <a:pt x="749" y="3057"/>
                    <a:pt x="651" y="2992"/>
                    <a:pt x="586" y="2894"/>
                  </a:cubicBezTo>
                  <a:cubicBezTo>
                    <a:pt x="489" y="2764"/>
                    <a:pt x="456" y="2634"/>
                    <a:pt x="456" y="2439"/>
                  </a:cubicBezTo>
                  <a:cubicBezTo>
                    <a:pt x="456" y="2146"/>
                    <a:pt x="554" y="1821"/>
                    <a:pt x="684" y="1496"/>
                  </a:cubicBezTo>
                  <a:cubicBezTo>
                    <a:pt x="846" y="1171"/>
                    <a:pt x="1042" y="911"/>
                    <a:pt x="1237" y="715"/>
                  </a:cubicBezTo>
                  <a:cubicBezTo>
                    <a:pt x="1432" y="520"/>
                    <a:pt x="1594" y="390"/>
                    <a:pt x="1724" y="390"/>
                  </a:cubicBezTo>
                  <a:close/>
                  <a:moveTo>
                    <a:pt x="1692" y="0"/>
                  </a:moveTo>
                  <a:cubicBezTo>
                    <a:pt x="1529" y="0"/>
                    <a:pt x="1334" y="65"/>
                    <a:pt x="1139" y="195"/>
                  </a:cubicBezTo>
                  <a:cubicBezTo>
                    <a:pt x="944" y="358"/>
                    <a:pt x="749" y="553"/>
                    <a:pt x="586" y="781"/>
                  </a:cubicBezTo>
                  <a:cubicBezTo>
                    <a:pt x="424" y="1008"/>
                    <a:pt x="294" y="1268"/>
                    <a:pt x="164" y="1561"/>
                  </a:cubicBezTo>
                  <a:cubicBezTo>
                    <a:pt x="66" y="1886"/>
                    <a:pt x="1" y="2179"/>
                    <a:pt x="1" y="2472"/>
                  </a:cubicBezTo>
                  <a:cubicBezTo>
                    <a:pt x="1" y="2699"/>
                    <a:pt x="98" y="2894"/>
                    <a:pt x="261" y="3122"/>
                  </a:cubicBezTo>
                  <a:cubicBezTo>
                    <a:pt x="424" y="3317"/>
                    <a:pt x="619" y="3415"/>
                    <a:pt x="814" y="3415"/>
                  </a:cubicBezTo>
                  <a:cubicBezTo>
                    <a:pt x="1107" y="3415"/>
                    <a:pt x="1399" y="3317"/>
                    <a:pt x="1692" y="3057"/>
                  </a:cubicBezTo>
                  <a:cubicBezTo>
                    <a:pt x="1985" y="2829"/>
                    <a:pt x="2212" y="2537"/>
                    <a:pt x="2375" y="2179"/>
                  </a:cubicBezTo>
                  <a:cubicBezTo>
                    <a:pt x="2570" y="1854"/>
                    <a:pt x="2635" y="1528"/>
                    <a:pt x="2635" y="1203"/>
                  </a:cubicBezTo>
                  <a:cubicBezTo>
                    <a:pt x="2635" y="878"/>
                    <a:pt x="2537" y="618"/>
                    <a:pt x="2375" y="358"/>
                  </a:cubicBezTo>
                  <a:cubicBezTo>
                    <a:pt x="2180" y="130"/>
                    <a:pt x="1952" y="0"/>
                    <a:pt x="16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9"/>
            <p:cNvSpPr/>
            <p:nvPr/>
          </p:nvSpPr>
          <p:spPr>
            <a:xfrm>
              <a:off x="4734258" y="4283594"/>
              <a:ext cx="57900" cy="67489"/>
            </a:xfrm>
            <a:custGeom>
              <a:avLst/>
              <a:gdLst/>
              <a:ahLst/>
              <a:cxnLst/>
              <a:rect l="l" t="t" r="r" b="b"/>
              <a:pathLst>
                <a:path w="2895" h="3415" extrusionOk="0">
                  <a:moveTo>
                    <a:pt x="749" y="0"/>
                  </a:moveTo>
                  <a:cubicBezTo>
                    <a:pt x="684" y="0"/>
                    <a:pt x="651" y="33"/>
                    <a:pt x="651" y="163"/>
                  </a:cubicBezTo>
                  <a:cubicBezTo>
                    <a:pt x="651" y="358"/>
                    <a:pt x="554" y="878"/>
                    <a:pt x="326" y="1724"/>
                  </a:cubicBezTo>
                  <a:cubicBezTo>
                    <a:pt x="131" y="2569"/>
                    <a:pt x="1" y="3024"/>
                    <a:pt x="1" y="3089"/>
                  </a:cubicBezTo>
                  <a:cubicBezTo>
                    <a:pt x="1" y="3187"/>
                    <a:pt x="33" y="3252"/>
                    <a:pt x="98" y="3317"/>
                  </a:cubicBezTo>
                  <a:cubicBezTo>
                    <a:pt x="163" y="3382"/>
                    <a:pt x="196" y="3415"/>
                    <a:pt x="261" y="3415"/>
                  </a:cubicBezTo>
                  <a:cubicBezTo>
                    <a:pt x="293" y="3415"/>
                    <a:pt x="326" y="3350"/>
                    <a:pt x="358" y="3219"/>
                  </a:cubicBezTo>
                  <a:cubicBezTo>
                    <a:pt x="391" y="3089"/>
                    <a:pt x="489" y="2797"/>
                    <a:pt x="586" y="2341"/>
                  </a:cubicBezTo>
                  <a:cubicBezTo>
                    <a:pt x="716" y="1854"/>
                    <a:pt x="814" y="1431"/>
                    <a:pt x="911" y="1041"/>
                  </a:cubicBezTo>
                  <a:cubicBezTo>
                    <a:pt x="1399" y="2244"/>
                    <a:pt x="1692" y="2992"/>
                    <a:pt x="1789" y="3219"/>
                  </a:cubicBezTo>
                  <a:cubicBezTo>
                    <a:pt x="1822" y="3285"/>
                    <a:pt x="1854" y="3317"/>
                    <a:pt x="1887" y="3382"/>
                  </a:cubicBezTo>
                  <a:cubicBezTo>
                    <a:pt x="1952" y="3415"/>
                    <a:pt x="2017" y="3415"/>
                    <a:pt x="2049" y="3415"/>
                  </a:cubicBezTo>
                  <a:cubicBezTo>
                    <a:pt x="2180" y="3415"/>
                    <a:pt x="2310" y="3219"/>
                    <a:pt x="2440" y="2797"/>
                  </a:cubicBezTo>
                  <a:cubicBezTo>
                    <a:pt x="2570" y="2374"/>
                    <a:pt x="2700" y="1919"/>
                    <a:pt x="2765" y="1431"/>
                  </a:cubicBezTo>
                  <a:cubicBezTo>
                    <a:pt x="2862" y="943"/>
                    <a:pt x="2895" y="553"/>
                    <a:pt x="2895" y="293"/>
                  </a:cubicBezTo>
                  <a:cubicBezTo>
                    <a:pt x="2895" y="228"/>
                    <a:pt x="2862" y="163"/>
                    <a:pt x="2797" y="98"/>
                  </a:cubicBezTo>
                  <a:cubicBezTo>
                    <a:pt x="2732" y="33"/>
                    <a:pt x="2667" y="0"/>
                    <a:pt x="2602" y="0"/>
                  </a:cubicBezTo>
                  <a:cubicBezTo>
                    <a:pt x="2537" y="0"/>
                    <a:pt x="2505" y="65"/>
                    <a:pt x="2505" y="195"/>
                  </a:cubicBezTo>
                  <a:cubicBezTo>
                    <a:pt x="2505" y="228"/>
                    <a:pt x="2472" y="423"/>
                    <a:pt x="2440" y="781"/>
                  </a:cubicBezTo>
                  <a:cubicBezTo>
                    <a:pt x="2375" y="1561"/>
                    <a:pt x="2245" y="2211"/>
                    <a:pt x="2017" y="2797"/>
                  </a:cubicBezTo>
                  <a:cubicBezTo>
                    <a:pt x="1887" y="2472"/>
                    <a:pt x="1562" y="1659"/>
                    <a:pt x="1009" y="293"/>
                  </a:cubicBezTo>
                  <a:cubicBezTo>
                    <a:pt x="1009" y="195"/>
                    <a:pt x="944" y="163"/>
                    <a:pt x="879" y="98"/>
                  </a:cubicBezTo>
                  <a:cubicBezTo>
                    <a:pt x="814" y="33"/>
                    <a:pt x="781" y="0"/>
                    <a:pt x="7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9"/>
            <p:cNvSpPr/>
            <p:nvPr/>
          </p:nvSpPr>
          <p:spPr>
            <a:xfrm>
              <a:off x="4796058" y="4283594"/>
              <a:ext cx="48800" cy="67489"/>
            </a:xfrm>
            <a:custGeom>
              <a:avLst/>
              <a:gdLst/>
              <a:ahLst/>
              <a:cxnLst/>
              <a:rect l="l" t="t" r="r" b="b"/>
              <a:pathLst>
                <a:path w="2440" h="3415" extrusionOk="0">
                  <a:moveTo>
                    <a:pt x="2114" y="0"/>
                  </a:moveTo>
                  <a:cubicBezTo>
                    <a:pt x="1919" y="0"/>
                    <a:pt x="1691" y="65"/>
                    <a:pt x="1431" y="195"/>
                  </a:cubicBezTo>
                  <a:cubicBezTo>
                    <a:pt x="1171" y="293"/>
                    <a:pt x="976" y="423"/>
                    <a:pt x="846" y="553"/>
                  </a:cubicBezTo>
                  <a:cubicBezTo>
                    <a:pt x="813" y="618"/>
                    <a:pt x="748" y="683"/>
                    <a:pt x="716" y="781"/>
                  </a:cubicBezTo>
                  <a:cubicBezTo>
                    <a:pt x="683" y="846"/>
                    <a:pt x="683" y="943"/>
                    <a:pt x="683" y="1041"/>
                  </a:cubicBezTo>
                  <a:cubicBezTo>
                    <a:pt x="683" y="1106"/>
                    <a:pt x="748" y="1203"/>
                    <a:pt x="846" y="1366"/>
                  </a:cubicBezTo>
                  <a:cubicBezTo>
                    <a:pt x="976" y="1496"/>
                    <a:pt x="1106" y="1626"/>
                    <a:pt x="1236" y="1756"/>
                  </a:cubicBezTo>
                  <a:cubicBezTo>
                    <a:pt x="1398" y="1886"/>
                    <a:pt x="1529" y="2016"/>
                    <a:pt x="1626" y="2146"/>
                  </a:cubicBezTo>
                  <a:cubicBezTo>
                    <a:pt x="1756" y="2276"/>
                    <a:pt x="1821" y="2374"/>
                    <a:pt x="1821" y="2472"/>
                  </a:cubicBezTo>
                  <a:cubicBezTo>
                    <a:pt x="1821" y="2602"/>
                    <a:pt x="1724" y="2732"/>
                    <a:pt x="1529" y="2862"/>
                  </a:cubicBezTo>
                  <a:cubicBezTo>
                    <a:pt x="1366" y="2959"/>
                    <a:pt x="1171" y="3024"/>
                    <a:pt x="943" y="3024"/>
                  </a:cubicBezTo>
                  <a:cubicBezTo>
                    <a:pt x="813" y="3024"/>
                    <a:pt x="716" y="2992"/>
                    <a:pt x="618" y="2959"/>
                  </a:cubicBezTo>
                  <a:cubicBezTo>
                    <a:pt x="520" y="2894"/>
                    <a:pt x="455" y="2862"/>
                    <a:pt x="390" y="2797"/>
                  </a:cubicBezTo>
                  <a:cubicBezTo>
                    <a:pt x="228" y="2634"/>
                    <a:pt x="130" y="2569"/>
                    <a:pt x="65" y="2569"/>
                  </a:cubicBezTo>
                  <a:cubicBezTo>
                    <a:pt x="33" y="2569"/>
                    <a:pt x="0" y="2602"/>
                    <a:pt x="0" y="2699"/>
                  </a:cubicBezTo>
                  <a:cubicBezTo>
                    <a:pt x="0" y="2862"/>
                    <a:pt x="98" y="3024"/>
                    <a:pt x="293" y="3154"/>
                  </a:cubicBezTo>
                  <a:cubicBezTo>
                    <a:pt x="488" y="3317"/>
                    <a:pt x="748" y="3415"/>
                    <a:pt x="1041" y="3415"/>
                  </a:cubicBezTo>
                  <a:cubicBezTo>
                    <a:pt x="1366" y="3415"/>
                    <a:pt x="1659" y="3317"/>
                    <a:pt x="1886" y="3154"/>
                  </a:cubicBezTo>
                  <a:cubicBezTo>
                    <a:pt x="2114" y="2959"/>
                    <a:pt x="2244" y="2732"/>
                    <a:pt x="2244" y="2472"/>
                  </a:cubicBezTo>
                  <a:cubicBezTo>
                    <a:pt x="2244" y="2341"/>
                    <a:pt x="2179" y="2179"/>
                    <a:pt x="2081" y="2016"/>
                  </a:cubicBezTo>
                  <a:cubicBezTo>
                    <a:pt x="1951" y="1854"/>
                    <a:pt x="1821" y="1691"/>
                    <a:pt x="1659" y="1561"/>
                  </a:cubicBezTo>
                  <a:cubicBezTo>
                    <a:pt x="1301" y="1236"/>
                    <a:pt x="1106" y="1041"/>
                    <a:pt x="1106" y="976"/>
                  </a:cubicBezTo>
                  <a:cubicBezTo>
                    <a:pt x="1106" y="846"/>
                    <a:pt x="1301" y="715"/>
                    <a:pt x="1659" y="553"/>
                  </a:cubicBezTo>
                  <a:cubicBezTo>
                    <a:pt x="1756" y="520"/>
                    <a:pt x="1886" y="488"/>
                    <a:pt x="2016" y="455"/>
                  </a:cubicBezTo>
                  <a:cubicBezTo>
                    <a:pt x="2179" y="423"/>
                    <a:pt x="2276" y="390"/>
                    <a:pt x="2342" y="358"/>
                  </a:cubicBezTo>
                  <a:cubicBezTo>
                    <a:pt x="2407" y="358"/>
                    <a:pt x="2439" y="325"/>
                    <a:pt x="2439" y="293"/>
                  </a:cubicBezTo>
                  <a:cubicBezTo>
                    <a:pt x="2439" y="228"/>
                    <a:pt x="2407" y="163"/>
                    <a:pt x="2342" y="98"/>
                  </a:cubicBezTo>
                  <a:cubicBezTo>
                    <a:pt x="2276" y="33"/>
                    <a:pt x="2211" y="0"/>
                    <a:pt x="21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Investigating Leaf Pigments Using Chromatography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31" name="Google Shape;331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800"/>
              <a:buChar char="●"/>
            </a:pPr>
            <a:r>
              <a:rPr lang="en">
                <a:solidFill>
                  <a:srgbClr val="8E7CC3"/>
                </a:solidFill>
              </a:rPr>
              <a:t>Practical 8: Investigating the effect of light intensity on the rate of dehydrogenase activity in extracts of chloroplasts.</a:t>
            </a:r>
            <a:endParaRPr>
              <a:solidFill>
                <a:srgbClr val="8E7CC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/>
            </a:pPr>
            <a:r>
              <a:rPr lang="en">
                <a:solidFill>
                  <a:srgbClr val="CCCCCC"/>
                </a:solidFill>
              </a:rPr>
              <a:t>Grind pieces of chopped spinach using a pestle and mortar.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Suspend the product in an </a:t>
            </a:r>
            <a:r>
              <a:rPr lang="en" b="1">
                <a:solidFill>
                  <a:srgbClr val="CCCCCC"/>
                </a:solidFill>
              </a:rPr>
              <a:t>ice cold</a:t>
            </a:r>
            <a:r>
              <a:rPr lang="en">
                <a:solidFill>
                  <a:srgbClr val="CCCCCC"/>
                </a:solidFill>
              </a:rPr>
              <a:t>, </a:t>
            </a:r>
            <a:r>
              <a:rPr lang="en" b="1">
                <a:solidFill>
                  <a:srgbClr val="CCCCCC"/>
                </a:solidFill>
              </a:rPr>
              <a:t>isotonic buffer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Filter the sample into a beaker using a </a:t>
            </a:r>
            <a:r>
              <a:rPr lang="en" b="1">
                <a:solidFill>
                  <a:srgbClr val="CCCCCC"/>
                </a:solidFill>
              </a:rPr>
              <a:t>muslin cloth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/>
            </a:pPr>
            <a:r>
              <a:rPr lang="en">
                <a:solidFill>
                  <a:srgbClr val="CCCCCC"/>
                </a:solidFill>
              </a:rPr>
              <a:t>Transfer to centrifuge tubes and centrifuge at high speed for 10 minutes. </a:t>
            </a:r>
            <a:endParaRPr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AutoNum type="alphaLcPeriod"/>
            </a:pPr>
            <a:r>
              <a:rPr lang="en" sz="1500">
                <a:solidFill>
                  <a:srgbClr val="CCCCCC"/>
                </a:solidFill>
              </a:rPr>
              <a:t>T</a:t>
            </a:r>
            <a:r>
              <a:rPr lang="en">
                <a:solidFill>
                  <a:srgbClr val="CCCCCC"/>
                </a:solidFill>
              </a:rPr>
              <a:t>his will gather the </a:t>
            </a:r>
            <a:r>
              <a:rPr lang="en" b="1">
                <a:solidFill>
                  <a:srgbClr val="CCCCCC"/>
                </a:solidFill>
              </a:rPr>
              <a:t>chloroplasts </a:t>
            </a:r>
            <a:r>
              <a:rPr lang="en">
                <a:solidFill>
                  <a:srgbClr val="CCCCCC"/>
                </a:solidFill>
              </a:rPr>
              <a:t>in a </a:t>
            </a:r>
            <a:r>
              <a:rPr lang="en" b="1">
                <a:solidFill>
                  <a:srgbClr val="CCCCCC"/>
                </a:solidFill>
              </a:rPr>
              <a:t>pellet </a:t>
            </a:r>
            <a:r>
              <a:rPr lang="en">
                <a:solidFill>
                  <a:srgbClr val="CCCCCC"/>
                </a:solidFill>
              </a:rPr>
              <a:t>at the bottom of the tube.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/>
            </a:pPr>
            <a:r>
              <a:rPr lang="en">
                <a:solidFill>
                  <a:srgbClr val="CCCCCC"/>
                </a:solidFill>
              </a:rPr>
              <a:t>Remove the </a:t>
            </a:r>
            <a:r>
              <a:rPr lang="en" b="1">
                <a:solidFill>
                  <a:srgbClr val="CCCCCC"/>
                </a:solidFill>
              </a:rPr>
              <a:t>supernatant </a:t>
            </a:r>
            <a:r>
              <a:rPr lang="en">
                <a:solidFill>
                  <a:srgbClr val="CCCCCC"/>
                </a:solidFill>
              </a:rPr>
              <a:t>and add the pellet to a fresh sample of buffer.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/>
            </a:pPr>
            <a:r>
              <a:rPr lang="en">
                <a:solidFill>
                  <a:srgbClr val="CCCCCC"/>
                </a:solidFill>
              </a:rPr>
              <a:t>Set the colorimeter to the </a:t>
            </a:r>
            <a:r>
              <a:rPr lang="en" b="1">
                <a:solidFill>
                  <a:srgbClr val="FF0000"/>
                </a:solidFill>
              </a:rPr>
              <a:t>red filter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Zero the colorimeter using a cuvette containing chloroplast extract and distilled water.</a:t>
            </a:r>
            <a:endParaRPr sz="1800">
              <a:solidFill>
                <a:srgbClr val="CCCCCC"/>
              </a:solidFill>
            </a:endParaRPr>
          </a:p>
        </p:txBody>
      </p:sp>
      <p:sp>
        <p:nvSpPr>
          <p:cNvPr id="332" name="Google Shape;332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41"/>
          <p:cNvPicPr preferRelativeResize="0"/>
          <p:nvPr/>
        </p:nvPicPr>
        <p:blipFill rotWithShape="1">
          <a:blip r:embed="rId3">
            <a:alphaModFix/>
          </a:blip>
          <a:srcRect t="6794" b="6983"/>
          <a:stretch/>
        </p:blipFill>
        <p:spPr>
          <a:xfrm>
            <a:off x="0" y="0"/>
            <a:ext cx="395006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339" name="Google Shape;339;p41"/>
          <p:cNvSpPr txBox="1"/>
          <p:nvPr/>
        </p:nvSpPr>
        <p:spPr>
          <a:xfrm>
            <a:off x="4963050" y="1940700"/>
            <a:ext cx="30819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Start by grinding chopped pieces of spinach in a pestle and mortar.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Suspend the product in a solution of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ice cold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isotonic buffer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340" name="Google Shape;340;p41"/>
          <p:cNvCxnSpPr/>
          <p:nvPr/>
        </p:nvCxnSpPr>
        <p:spPr>
          <a:xfrm>
            <a:off x="3950075" y="-2700"/>
            <a:ext cx="0" cy="5148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4200" y="2700"/>
            <a:ext cx="378979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347" name="Google Shape;347;p42"/>
          <p:cNvSpPr txBox="1"/>
          <p:nvPr/>
        </p:nvSpPr>
        <p:spPr>
          <a:xfrm>
            <a:off x="812125" y="1940700"/>
            <a:ext cx="36720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Transfer the solution to centrifuge tubes and centrifuge at high speed for 10 minutes. 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This will gather the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chloroplasts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 a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pellet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at the bottom of the tube.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348" name="Google Shape;348;p42"/>
          <p:cNvCxnSpPr/>
          <p:nvPr/>
        </p:nvCxnSpPr>
        <p:spPr>
          <a:xfrm>
            <a:off x="5354200" y="0"/>
            <a:ext cx="0" cy="5148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Investigating Leaf Pigments Using Chromatography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54" name="Google Shape;354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470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 startAt="5"/>
            </a:pPr>
            <a:r>
              <a:rPr lang="en">
                <a:solidFill>
                  <a:srgbClr val="CCCCCC"/>
                </a:solidFill>
              </a:rPr>
              <a:t>Place the test tube in a rack a </a:t>
            </a:r>
            <a:r>
              <a:rPr lang="en" b="1">
                <a:solidFill>
                  <a:srgbClr val="CCCCCC"/>
                </a:solidFill>
              </a:rPr>
              <a:t>set distance</a:t>
            </a:r>
            <a:r>
              <a:rPr lang="en">
                <a:solidFill>
                  <a:srgbClr val="CCCCCC"/>
                </a:solidFill>
              </a:rPr>
              <a:t> from a light source. 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Add DCPIP and </a:t>
            </a:r>
            <a:r>
              <a:rPr lang="en" b="1">
                <a:solidFill>
                  <a:srgbClr val="CCCCCC"/>
                </a:solidFill>
              </a:rPr>
              <a:t>immediately </a:t>
            </a:r>
            <a:r>
              <a:rPr lang="en">
                <a:solidFill>
                  <a:srgbClr val="CCCCCC"/>
                </a:solidFill>
              </a:rPr>
              <a:t>take a sample and add to a free cuvette. 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 startAt="5"/>
            </a:pPr>
            <a:r>
              <a:rPr lang="en">
                <a:solidFill>
                  <a:srgbClr val="CCCCCC"/>
                </a:solidFill>
              </a:rPr>
              <a:t>Measure the </a:t>
            </a:r>
            <a:r>
              <a:rPr lang="en" b="1">
                <a:solidFill>
                  <a:srgbClr val="CCCCCC"/>
                </a:solidFill>
              </a:rPr>
              <a:t>absorbance </a:t>
            </a:r>
            <a:r>
              <a:rPr lang="en">
                <a:solidFill>
                  <a:srgbClr val="CCCCCC"/>
                </a:solidFill>
              </a:rPr>
              <a:t>of the sample using the colorimeter.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Take a sample and measure its absorbance every 2 minutes for 10 minutes.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 startAt="5"/>
            </a:pPr>
            <a:r>
              <a:rPr lang="en">
                <a:solidFill>
                  <a:srgbClr val="CCCCCC"/>
                </a:solidFill>
              </a:rPr>
              <a:t>Repeat this for different distances from the lamp.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This will have the effect of </a:t>
            </a:r>
            <a:r>
              <a:rPr lang="en" b="1">
                <a:solidFill>
                  <a:srgbClr val="CCCCCC"/>
                </a:solidFill>
              </a:rPr>
              <a:t>varying </a:t>
            </a:r>
            <a:r>
              <a:rPr lang="en">
                <a:solidFill>
                  <a:srgbClr val="CCCCCC"/>
                </a:solidFill>
              </a:rPr>
              <a:t>the </a:t>
            </a:r>
            <a:r>
              <a:rPr lang="en" b="1">
                <a:solidFill>
                  <a:srgbClr val="CCCCCC"/>
                </a:solidFill>
              </a:rPr>
              <a:t>light intensity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DCPIP reduction practical video.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355" name="Google Shape;355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grpSp>
        <p:nvGrpSpPr>
          <p:cNvPr id="356" name="Google Shape;356;p43"/>
          <p:cNvGrpSpPr/>
          <p:nvPr/>
        </p:nvGrpSpPr>
        <p:grpSpPr>
          <a:xfrm>
            <a:off x="6247175" y="1456225"/>
            <a:ext cx="2061600" cy="2938900"/>
            <a:chOff x="6268000" y="1414575"/>
            <a:chExt cx="2061600" cy="2938900"/>
          </a:xfrm>
        </p:grpSpPr>
        <p:grpSp>
          <p:nvGrpSpPr>
            <p:cNvPr id="357" name="Google Shape;357;p43"/>
            <p:cNvGrpSpPr/>
            <p:nvPr/>
          </p:nvGrpSpPr>
          <p:grpSpPr>
            <a:xfrm>
              <a:off x="6268000" y="1414575"/>
              <a:ext cx="2061600" cy="2938900"/>
              <a:chOff x="6182050" y="1868375"/>
              <a:chExt cx="2061600" cy="2938900"/>
            </a:xfrm>
          </p:grpSpPr>
          <p:grpSp>
            <p:nvGrpSpPr>
              <p:cNvPr id="358" name="Google Shape;358;p43"/>
              <p:cNvGrpSpPr/>
              <p:nvPr/>
            </p:nvGrpSpPr>
            <p:grpSpPr>
              <a:xfrm>
                <a:off x="6428275" y="1868375"/>
                <a:ext cx="374010" cy="1984600"/>
                <a:chOff x="6371950" y="-231775"/>
                <a:chExt cx="935025" cy="4961500"/>
              </a:xfrm>
            </p:grpSpPr>
            <p:sp>
              <p:nvSpPr>
                <p:cNvPr id="359" name="Google Shape;359;p43"/>
                <p:cNvSpPr/>
                <p:nvPr/>
              </p:nvSpPr>
              <p:spPr>
                <a:xfrm>
                  <a:off x="6371950" y="-231775"/>
                  <a:ext cx="935025" cy="496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1" h="198460" extrusionOk="0">
                      <a:moveTo>
                        <a:pt x="2527" y="0"/>
                      </a:moveTo>
                      <a:cubicBezTo>
                        <a:pt x="1171" y="0"/>
                        <a:pt x="1" y="1110"/>
                        <a:pt x="1" y="2527"/>
                      </a:cubicBezTo>
                      <a:lnTo>
                        <a:pt x="1" y="9859"/>
                      </a:lnTo>
                      <a:cubicBezTo>
                        <a:pt x="1" y="10968"/>
                        <a:pt x="679" y="11769"/>
                        <a:pt x="1603" y="12138"/>
                      </a:cubicBezTo>
                      <a:cubicBezTo>
                        <a:pt x="1603" y="67899"/>
                        <a:pt x="1541" y="123660"/>
                        <a:pt x="1603" y="179421"/>
                      </a:cubicBezTo>
                      <a:cubicBezTo>
                        <a:pt x="1788" y="190204"/>
                        <a:pt x="13618" y="198460"/>
                        <a:pt x="23722" y="194886"/>
                      </a:cubicBezTo>
                      <a:cubicBezTo>
                        <a:pt x="31855" y="192607"/>
                        <a:pt x="36723" y="183981"/>
                        <a:pt x="35737" y="175848"/>
                      </a:cubicBezTo>
                      <a:lnTo>
                        <a:pt x="35737" y="12200"/>
                      </a:lnTo>
                      <a:cubicBezTo>
                        <a:pt x="36723" y="11830"/>
                        <a:pt x="37401" y="10968"/>
                        <a:pt x="37401" y="9859"/>
                      </a:cubicBezTo>
                      <a:lnTo>
                        <a:pt x="37401" y="2465"/>
                      </a:lnTo>
                      <a:cubicBezTo>
                        <a:pt x="37401" y="1110"/>
                        <a:pt x="36292" y="0"/>
                        <a:pt x="34936" y="0"/>
                      </a:cubicBezTo>
                      <a:lnTo>
                        <a:pt x="2527" y="0"/>
                      </a:lnTo>
                      <a:close/>
                    </a:path>
                  </a:pathLst>
                </a:custGeom>
                <a:noFill/>
                <a:ln w="20025" cap="flat" cmpd="sng">
                  <a:solidFill>
                    <a:srgbClr val="F2F2F2"/>
                  </a:solidFill>
                  <a:prstDash val="solid"/>
                  <a:miter lim="6161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0" name="Google Shape;360;p43"/>
                <p:cNvSpPr/>
                <p:nvPr/>
              </p:nvSpPr>
              <p:spPr>
                <a:xfrm>
                  <a:off x="6410475" y="2485425"/>
                  <a:ext cx="879550" cy="217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82" h="87044" extrusionOk="0">
                      <a:moveTo>
                        <a:pt x="62" y="0"/>
                      </a:moveTo>
                      <a:cubicBezTo>
                        <a:pt x="62" y="55761"/>
                        <a:pt x="0" y="15034"/>
                        <a:pt x="62" y="70795"/>
                      </a:cubicBezTo>
                      <a:cubicBezTo>
                        <a:pt x="217" y="79786"/>
                        <a:pt x="8562" y="87044"/>
                        <a:pt x="17248" y="87044"/>
                      </a:cubicBezTo>
                      <a:cubicBezTo>
                        <a:pt x="18919" y="87044"/>
                        <a:pt x="20603" y="86775"/>
                        <a:pt x="22243" y="86198"/>
                      </a:cubicBezTo>
                      <a:cubicBezTo>
                        <a:pt x="30314" y="83919"/>
                        <a:pt x="35182" y="75293"/>
                        <a:pt x="34196" y="67160"/>
                      </a:cubicBezTo>
                      <a:lnTo>
                        <a:pt x="34196" y="0"/>
                      </a:lnTo>
                      <a:close/>
                    </a:path>
                  </a:pathLst>
                </a:custGeom>
                <a:solidFill>
                  <a:srgbClr val="146AD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" name="Google Shape;361;p43"/>
                <p:cNvSpPr/>
                <p:nvPr/>
              </p:nvSpPr>
              <p:spPr>
                <a:xfrm>
                  <a:off x="6413550" y="2436125"/>
                  <a:ext cx="850300" cy="10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12" h="4252" extrusionOk="0">
                      <a:moveTo>
                        <a:pt x="34011" y="2095"/>
                      </a:moveTo>
                      <a:cubicBezTo>
                        <a:pt x="34011" y="3266"/>
                        <a:pt x="26371" y="4252"/>
                        <a:pt x="17006" y="4252"/>
                      </a:cubicBezTo>
                      <a:cubicBezTo>
                        <a:pt x="7641" y="4252"/>
                        <a:pt x="0" y="3266"/>
                        <a:pt x="0" y="2095"/>
                      </a:cubicBezTo>
                      <a:cubicBezTo>
                        <a:pt x="0" y="925"/>
                        <a:pt x="7641" y="0"/>
                        <a:pt x="17006" y="0"/>
                      </a:cubicBezTo>
                      <a:cubicBezTo>
                        <a:pt x="26371" y="0"/>
                        <a:pt x="34011" y="925"/>
                        <a:pt x="34011" y="2095"/>
                      </a:cubicBezTo>
                      <a:close/>
                    </a:path>
                  </a:pathLst>
                </a:custGeom>
                <a:solidFill>
                  <a:srgbClr val="4286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cxnSp>
            <p:nvCxnSpPr>
              <p:cNvPr id="362" name="Google Shape;362;p43"/>
              <p:cNvCxnSpPr/>
              <p:nvPr/>
            </p:nvCxnSpPr>
            <p:spPr>
              <a:xfrm>
                <a:off x="6856188" y="2789075"/>
                <a:ext cx="6657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966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363" name="Google Shape;363;p43"/>
              <p:cNvSpPr txBox="1"/>
              <p:nvPr/>
            </p:nvSpPr>
            <p:spPr>
              <a:xfrm>
                <a:off x="6182050" y="3852975"/>
                <a:ext cx="2061600" cy="954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rgbClr val="FFFFFF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When </a:t>
                </a:r>
                <a:r>
                  <a:rPr lang="en" sz="1000" b="1">
                    <a:solidFill>
                      <a:srgbClr val="FFD966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light </a:t>
                </a:r>
                <a:r>
                  <a:rPr lang="en" sz="1000">
                    <a:solidFill>
                      <a:srgbClr val="FFFFFF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is shone at </a:t>
                </a:r>
                <a:r>
                  <a:rPr lang="en" sz="1000" b="1">
                    <a:solidFill>
                      <a:srgbClr val="FFFFFF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dehydrogenases</a:t>
                </a:r>
                <a:r>
                  <a:rPr lang="en" sz="1000">
                    <a:solidFill>
                      <a:srgbClr val="FFFFFF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, found in high concentration in </a:t>
                </a:r>
                <a:r>
                  <a:rPr lang="en" sz="1000" b="1">
                    <a:solidFill>
                      <a:srgbClr val="FFFFFF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chloroplasts</a:t>
                </a:r>
                <a:r>
                  <a:rPr lang="en" sz="1000">
                    <a:solidFill>
                      <a:srgbClr val="FFFFFF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, DCPIP will decolourise, indicating its </a:t>
                </a:r>
                <a:r>
                  <a:rPr lang="en" sz="1000" b="1">
                    <a:solidFill>
                      <a:srgbClr val="FFFFFF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reduction</a:t>
                </a:r>
                <a:r>
                  <a:rPr lang="en" sz="1000">
                    <a:solidFill>
                      <a:srgbClr val="FFFFFF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. </a:t>
                </a:r>
                <a:endParaRPr sz="10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grpSp>
            <p:nvGrpSpPr>
              <p:cNvPr id="364" name="Google Shape;364;p43"/>
              <p:cNvGrpSpPr/>
              <p:nvPr/>
            </p:nvGrpSpPr>
            <p:grpSpPr>
              <a:xfrm>
                <a:off x="7575800" y="1868375"/>
                <a:ext cx="374010" cy="1984600"/>
                <a:chOff x="6371950" y="-231775"/>
                <a:chExt cx="935025" cy="4961500"/>
              </a:xfrm>
            </p:grpSpPr>
            <p:sp>
              <p:nvSpPr>
                <p:cNvPr id="365" name="Google Shape;365;p43"/>
                <p:cNvSpPr/>
                <p:nvPr/>
              </p:nvSpPr>
              <p:spPr>
                <a:xfrm>
                  <a:off x="6371950" y="-231775"/>
                  <a:ext cx="935025" cy="496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1" h="198460" extrusionOk="0">
                      <a:moveTo>
                        <a:pt x="2527" y="0"/>
                      </a:moveTo>
                      <a:cubicBezTo>
                        <a:pt x="1171" y="0"/>
                        <a:pt x="1" y="1110"/>
                        <a:pt x="1" y="2527"/>
                      </a:cubicBezTo>
                      <a:lnTo>
                        <a:pt x="1" y="9859"/>
                      </a:lnTo>
                      <a:cubicBezTo>
                        <a:pt x="1" y="10968"/>
                        <a:pt x="679" y="11769"/>
                        <a:pt x="1603" y="12138"/>
                      </a:cubicBezTo>
                      <a:cubicBezTo>
                        <a:pt x="1603" y="67899"/>
                        <a:pt x="1541" y="123660"/>
                        <a:pt x="1603" y="179421"/>
                      </a:cubicBezTo>
                      <a:cubicBezTo>
                        <a:pt x="1788" y="190204"/>
                        <a:pt x="13618" y="198460"/>
                        <a:pt x="23722" y="194886"/>
                      </a:cubicBezTo>
                      <a:cubicBezTo>
                        <a:pt x="31855" y="192607"/>
                        <a:pt x="36723" y="183981"/>
                        <a:pt x="35737" y="175848"/>
                      </a:cubicBezTo>
                      <a:lnTo>
                        <a:pt x="35737" y="12200"/>
                      </a:lnTo>
                      <a:cubicBezTo>
                        <a:pt x="36723" y="11830"/>
                        <a:pt x="37401" y="10968"/>
                        <a:pt x="37401" y="9859"/>
                      </a:cubicBezTo>
                      <a:lnTo>
                        <a:pt x="37401" y="2465"/>
                      </a:lnTo>
                      <a:cubicBezTo>
                        <a:pt x="37401" y="1110"/>
                        <a:pt x="36292" y="0"/>
                        <a:pt x="34936" y="0"/>
                      </a:cubicBezTo>
                      <a:lnTo>
                        <a:pt x="2527" y="0"/>
                      </a:lnTo>
                      <a:close/>
                    </a:path>
                  </a:pathLst>
                </a:custGeom>
                <a:noFill/>
                <a:ln w="20025" cap="flat" cmpd="sng">
                  <a:solidFill>
                    <a:srgbClr val="F2F2F2"/>
                  </a:solidFill>
                  <a:prstDash val="solid"/>
                  <a:miter lim="6161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" name="Google Shape;366;p43"/>
                <p:cNvSpPr/>
                <p:nvPr/>
              </p:nvSpPr>
              <p:spPr>
                <a:xfrm>
                  <a:off x="6410475" y="2485425"/>
                  <a:ext cx="879550" cy="217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82" h="87044" extrusionOk="0">
                      <a:moveTo>
                        <a:pt x="62" y="0"/>
                      </a:moveTo>
                      <a:cubicBezTo>
                        <a:pt x="62" y="55761"/>
                        <a:pt x="0" y="15034"/>
                        <a:pt x="62" y="70795"/>
                      </a:cubicBezTo>
                      <a:cubicBezTo>
                        <a:pt x="217" y="79786"/>
                        <a:pt x="8562" y="87044"/>
                        <a:pt x="17248" y="87044"/>
                      </a:cubicBezTo>
                      <a:cubicBezTo>
                        <a:pt x="18919" y="87044"/>
                        <a:pt x="20603" y="86775"/>
                        <a:pt x="22243" y="86198"/>
                      </a:cubicBezTo>
                      <a:cubicBezTo>
                        <a:pt x="30314" y="83919"/>
                        <a:pt x="35182" y="75293"/>
                        <a:pt x="34196" y="67160"/>
                      </a:cubicBezTo>
                      <a:lnTo>
                        <a:pt x="34196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" name="Google Shape;367;p43"/>
                <p:cNvSpPr/>
                <p:nvPr/>
              </p:nvSpPr>
              <p:spPr>
                <a:xfrm>
                  <a:off x="6413550" y="2436125"/>
                  <a:ext cx="850300" cy="10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12" h="4252" extrusionOk="0">
                      <a:moveTo>
                        <a:pt x="34011" y="2095"/>
                      </a:moveTo>
                      <a:cubicBezTo>
                        <a:pt x="34011" y="3266"/>
                        <a:pt x="26371" y="4252"/>
                        <a:pt x="17006" y="4252"/>
                      </a:cubicBezTo>
                      <a:cubicBezTo>
                        <a:pt x="7641" y="4252"/>
                        <a:pt x="0" y="3266"/>
                        <a:pt x="0" y="2095"/>
                      </a:cubicBezTo>
                      <a:cubicBezTo>
                        <a:pt x="0" y="925"/>
                        <a:pt x="7641" y="0"/>
                        <a:pt x="17006" y="0"/>
                      </a:cubicBezTo>
                      <a:cubicBezTo>
                        <a:pt x="26371" y="0"/>
                        <a:pt x="34011" y="925"/>
                        <a:pt x="34011" y="209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68" name="Google Shape;368;p43"/>
            <p:cNvSpPr txBox="1"/>
            <p:nvPr/>
          </p:nvSpPr>
          <p:spPr>
            <a:xfrm>
              <a:off x="6942138" y="2114375"/>
              <a:ext cx="6456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FFD966"/>
                  </a:solidFill>
                  <a:latin typeface="Kalam"/>
                  <a:ea typeface="Kalam"/>
                  <a:cs typeface="Kalam"/>
                  <a:sym typeface="Kalam"/>
                </a:rPr>
                <a:t>LIGHT</a:t>
              </a:r>
              <a:endParaRPr sz="700">
                <a:solidFill>
                  <a:srgbClr val="FFD966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Conditions for Photosynthesis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7" name="Google Shape;107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●"/>
            </a:pPr>
            <a:r>
              <a:rPr lang="en">
                <a:solidFill>
                  <a:srgbClr val="4A86E8"/>
                </a:solidFill>
              </a:rPr>
              <a:t>Specification Point 3.5.1 - Photosynthesis.</a:t>
            </a:r>
            <a:endParaRPr>
              <a:solidFill>
                <a:srgbClr val="4A86E8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Plants require particular </a:t>
            </a:r>
            <a:r>
              <a:rPr lang="en" b="1">
                <a:solidFill>
                  <a:srgbClr val="CCCCCC"/>
                </a:solidFill>
              </a:rPr>
              <a:t>environmental </a:t>
            </a:r>
            <a:r>
              <a:rPr lang="en">
                <a:solidFill>
                  <a:srgbClr val="CCCCCC"/>
                </a:solidFill>
              </a:rPr>
              <a:t>conditions to grow.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Most plants grow well at around </a:t>
            </a:r>
            <a:r>
              <a:rPr lang="en" b="1">
                <a:solidFill>
                  <a:srgbClr val="CCCCCC"/>
                </a:solidFill>
              </a:rPr>
              <a:t>25°C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Enzymes such as </a:t>
            </a:r>
            <a:r>
              <a:rPr lang="en" b="1">
                <a:solidFill>
                  <a:srgbClr val="CCCCCC"/>
                </a:solidFill>
              </a:rPr>
              <a:t>rubisco </a:t>
            </a:r>
            <a:r>
              <a:rPr lang="en">
                <a:solidFill>
                  <a:srgbClr val="CCCCCC"/>
                </a:solidFill>
              </a:rPr>
              <a:t>are vital for photosynthesis.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If it is too </a:t>
            </a:r>
            <a:r>
              <a:rPr lang="en" b="1">
                <a:solidFill>
                  <a:srgbClr val="CFE2F3"/>
                </a:solidFill>
              </a:rPr>
              <a:t>cold</a:t>
            </a:r>
            <a:r>
              <a:rPr lang="en">
                <a:solidFill>
                  <a:srgbClr val="CCCCCC"/>
                </a:solidFill>
              </a:rPr>
              <a:t>, enzymes will not have the required </a:t>
            </a:r>
            <a:r>
              <a:rPr lang="en" b="1">
                <a:solidFill>
                  <a:srgbClr val="CCCCCC"/>
                </a:solidFill>
              </a:rPr>
              <a:t>kinetic energy </a:t>
            </a:r>
            <a:r>
              <a:rPr lang="en">
                <a:solidFill>
                  <a:srgbClr val="CCCCCC"/>
                </a:solidFill>
              </a:rPr>
              <a:t>to function correctly.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If it is too </a:t>
            </a:r>
            <a:r>
              <a:rPr lang="en" b="1">
                <a:solidFill>
                  <a:srgbClr val="FF0000"/>
                </a:solidFill>
              </a:rPr>
              <a:t>hot</a:t>
            </a:r>
            <a:r>
              <a:rPr lang="en">
                <a:solidFill>
                  <a:srgbClr val="CCCCCC"/>
                </a:solidFill>
              </a:rPr>
              <a:t>, enzymes will </a:t>
            </a:r>
            <a:r>
              <a:rPr lang="en" b="1">
                <a:solidFill>
                  <a:srgbClr val="CCCCCC"/>
                </a:solidFill>
              </a:rPr>
              <a:t>denature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Very high temperatures will also cause the plant to rapidly </a:t>
            </a:r>
            <a:r>
              <a:rPr lang="en" b="1">
                <a:solidFill>
                  <a:srgbClr val="CCCCCC"/>
                </a:solidFill>
              </a:rPr>
              <a:t>dehydrate</a:t>
            </a:r>
            <a:r>
              <a:rPr lang="en">
                <a:solidFill>
                  <a:srgbClr val="CCCCCC"/>
                </a:solidFill>
              </a:rPr>
              <a:t>, slowing down the rate of photosynthesis.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Plants grow well at a carbon dioxide (CO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) concentration of </a:t>
            </a:r>
            <a:r>
              <a:rPr lang="en" b="1">
                <a:solidFill>
                  <a:srgbClr val="CCCCCC"/>
                </a:solidFill>
              </a:rPr>
              <a:t>0.4%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CO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 concentration in the atmosphere is currently around </a:t>
            </a:r>
            <a:r>
              <a:rPr lang="en" b="1">
                <a:solidFill>
                  <a:srgbClr val="CCCCCC"/>
                </a:solidFill>
              </a:rPr>
              <a:t>0.04%</a:t>
            </a:r>
            <a:r>
              <a:rPr lang="en">
                <a:solidFill>
                  <a:srgbClr val="CCCCCC"/>
                </a:solidFill>
              </a:rPr>
              <a:t>. 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Increasing the concentration to 0.4% will increase the rate of photosynthesis.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Concentrations about 0.4% will force </a:t>
            </a:r>
            <a:r>
              <a:rPr lang="en" b="1">
                <a:solidFill>
                  <a:srgbClr val="CCCCCC"/>
                </a:solidFill>
              </a:rPr>
              <a:t>stomata </a:t>
            </a:r>
            <a:r>
              <a:rPr lang="en">
                <a:solidFill>
                  <a:srgbClr val="CCCCCC"/>
                </a:solidFill>
              </a:rPr>
              <a:t>to </a:t>
            </a:r>
            <a:r>
              <a:rPr lang="en" b="1">
                <a:solidFill>
                  <a:srgbClr val="CCCCCC"/>
                </a:solidFill>
              </a:rPr>
              <a:t>close</a:t>
            </a:r>
            <a:r>
              <a:rPr lang="en">
                <a:solidFill>
                  <a:srgbClr val="CCCCCC"/>
                </a:solidFill>
              </a:rPr>
              <a:t>, limiting the rate of photosynthesis.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08" name="Google Shape;10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7"/>
          <p:cNvPicPr preferRelativeResize="0"/>
          <p:nvPr/>
        </p:nvPicPr>
        <p:blipFill rotWithShape="1">
          <a:blip r:embed="rId3">
            <a:alphaModFix/>
          </a:blip>
          <a:srcRect t="9246" b="5849"/>
          <a:stretch/>
        </p:blipFill>
        <p:spPr>
          <a:xfrm>
            <a:off x="0" y="0"/>
            <a:ext cx="404365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115" name="Google Shape;115;p27"/>
          <p:cNvSpPr txBox="1"/>
          <p:nvPr/>
        </p:nvSpPr>
        <p:spPr>
          <a:xfrm>
            <a:off x="4921375" y="1934700"/>
            <a:ext cx="3269400" cy="12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Plants and trees grow best at around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25°C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This is the optimum temperature for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photosynthesis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and is commonly found in temperate areas.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16" name="Google Shape;116;p27"/>
          <p:cNvCxnSpPr/>
          <p:nvPr/>
        </p:nvCxnSpPr>
        <p:spPr>
          <a:xfrm>
            <a:off x="4043650" y="-2700"/>
            <a:ext cx="0" cy="5148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122" name="Google Shape;122;p28"/>
          <p:cNvSpPr txBox="1"/>
          <p:nvPr/>
        </p:nvSpPr>
        <p:spPr>
          <a:xfrm>
            <a:off x="5810300" y="1749150"/>
            <a:ext cx="2571900" cy="16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Stomata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are small pores that are usually found on the underside of the leaf.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When the [CO</a:t>
            </a:r>
            <a:r>
              <a:rPr lang="en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] exceeds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0.4%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stomata will close, halting photosynthesis.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23" name="Google Shape;123;p28"/>
          <p:cNvPicPr preferRelativeResize="0"/>
          <p:nvPr/>
        </p:nvPicPr>
        <p:blipFill rotWithShape="1">
          <a:blip r:embed="rId3">
            <a:alphaModFix/>
          </a:blip>
          <a:srcRect b="2987"/>
          <a:stretch/>
        </p:blipFill>
        <p:spPr>
          <a:xfrm>
            <a:off x="0" y="0"/>
            <a:ext cx="5174986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4" name="Google Shape;124;p28"/>
          <p:cNvCxnSpPr/>
          <p:nvPr/>
        </p:nvCxnSpPr>
        <p:spPr>
          <a:xfrm>
            <a:off x="5174975" y="300"/>
            <a:ext cx="0" cy="5142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Conditions for Photosynthesis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0" name="Google Shape;130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305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Plants require </a:t>
            </a:r>
            <a:r>
              <a:rPr lang="en" b="1">
                <a:solidFill>
                  <a:srgbClr val="FFD966"/>
                </a:solidFill>
              </a:rPr>
              <a:t>high</a:t>
            </a:r>
            <a:r>
              <a:rPr lang="en" b="1">
                <a:solidFill>
                  <a:srgbClr val="CCCCCC"/>
                </a:solidFill>
              </a:rPr>
              <a:t> </a:t>
            </a:r>
            <a:r>
              <a:rPr lang="en" b="1">
                <a:solidFill>
                  <a:srgbClr val="FFD966"/>
                </a:solidFill>
              </a:rPr>
              <a:t>light intensity</a:t>
            </a:r>
            <a:r>
              <a:rPr lang="en" b="1">
                <a:solidFill>
                  <a:srgbClr val="CCCCCC"/>
                </a:solidFill>
              </a:rPr>
              <a:t> </a:t>
            </a:r>
            <a:r>
              <a:rPr lang="en">
                <a:solidFill>
                  <a:srgbClr val="CCCCCC"/>
                </a:solidFill>
              </a:rPr>
              <a:t>of particular wavelengths.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Light energy</a:t>
            </a:r>
            <a:r>
              <a:rPr lang="en">
                <a:solidFill>
                  <a:srgbClr val="CCCCCC"/>
                </a:solidFill>
              </a:rPr>
              <a:t> is required for </a:t>
            </a:r>
            <a:r>
              <a:rPr lang="en" b="1">
                <a:solidFill>
                  <a:srgbClr val="CCCCCC"/>
                </a:solidFill>
              </a:rPr>
              <a:t>photophosphorylation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Only certain wavelengths of light are </a:t>
            </a:r>
            <a:r>
              <a:rPr lang="en" b="1">
                <a:solidFill>
                  <a:srgbClr val="CCCCCC"/>
                </a:solidFill>
              </a:rPr>
              <a:t>absorbed </a:t>
            </a:r>
            <a:r>
              <a:rPr lang="en">
                <a:solidFill>
                  <a:srgbClr val="CCCCCC"/>
                </a:solidFill>
              </a:rPr>
              <a:t>by photosynthetic pigments such as </a:t>
            </a:r>
            <a:r>
              <a:rPr lang="en" b="1">
                <a:solidFill>
                  <a:srgbClr val="CCCCCC"/>
                </a:solidFill>
              </a:rPr>
              <a:t>chlorophyll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■"/>
            </a:pPr>
            <a:r>
              <a:rPr lang="en">
                <a:solidFill>
                  <a:srgbClr val="CCCCCC"/>
                </a:solidFill>
              </a:rPr>
              <a:t>Blue and red light are </a:t>
            </a:r>
            <a:r>
              <a:rPr lang="en" b="1">
                <a:solidFill>
                  <a:srgbClr val="CCCCCC"/>
                </a:solidFill>
              </a:rPr>
              <a:t>well-absorbed</a:t>
            </a:r>
            <a:r>
              <a:rPr lang="en">
                <a:solidFill>
                  <a:srgbClr val="CCCCCC"/>
                </a:solidFill>
              </a:rPr>
              <a:t>, green, yellow and orange light less so.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Plants require a constant supply of </a:t>
            </a:r>
            <a:r>
              <a:rPr lang="en" b="1">
                <a:solidFill>
                  <a:srgbClr val="4A86E8"/>
                </a:solidFill>
              </a:rPr>
              <a:t>water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Water is required for </a:t>
            </a:r>
            <a:r>
              <a:rPr lang="en" b="1">
                <a:solidFill>
                  <a:srgbClr val="CCCCCC"/>
                </a:solidFill>
              </a:rPr>
              <a:t>photolysis </a:t>
            </a:r>
            <a:r>
              <a:rPr lang="en">
                <a:solidFill>
                  <a:srgbClr val="CCCCCC"/>
                </a:solidFill>
              </a:rPr>
              <a:t>in the light-dependent reaction.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Too much rainfall can lead to </a:t>
            </a:r>
            <a:r>
              <a:rPr lang="en" b="1">
                <a:solidFill>
                  <a:srgbClr val="CCCCCC"/>
                </a:solidFill>
              </a:rPr>
              <a:t>waterlogged </a:t>
            </a:r>
            <a:r>
              <a:rPr lang="en">
                <a:solidFill>
                  <a:srgbClr val="CCCCCC"/>
                </a:solidFill>
              </a:rPr>
              <a:t>soil which can limit the uptake of </a:t>
            </a:r>
            <a:r>
              <a:rPr lang="en" b="1">
                <a:solidFill>
                  <a:srgbClr val="CCCCCC"/>
                </a:solidFill>
              </a:rPr>
              <a:t>mineral ions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31" name="Google Shape;131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grpSp>
        <p:nvGrpSpPr>
          <p:cNvPr id="132" name="Google Shape;132;p29"/>
          <p:cNvGrpSpPr/>
          <p:nvPr/>
        </p:nvGrpSpPr>
        <p:grpSpPr>
          <a:xfrm>
            <a:off x="6055926" y="1801775"/>
            <a:ext cx="2272952" cy="2179826"/>
            <a:chOff x="6164226" y="1837300"/>
            <a:chExt cx="2272952" cy="2179826"/>
          </a:xfrm>
        </p:grpSpPr>
        <p:pic>
          <p:nvPicPr>
            <p:cNvPr id="133" name="Google Shape;133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226550" y="1837300"/>
              <a:ext cx="2019450" cy="143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4" name="Google Shape;134;p29"/>
            <p:cNvSpPr txBox="1"/>
            <p:nvPr/>
          </p:nvSpPr>
          <p:spPr>
            <a:xfrm>
              <a:off x="6164226" y="3232026"/>
              <a:ext cx="2272952" cy="78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dirty="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Increasing [CO</a:t>
              </a:r>
              <a:r>
                <a:rPr lang="en" sz="1300" baseline="-25000" dirty="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2</a:t>
              </a:r>
              <a:r>
                <a:rPr lang="en" sz="1300" dirty="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] will increase the </a:t>
              </a:r>
              <a:r>
                <a:rPr lang="en" sz="1300" b="1" dirty="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rate </a:t>
              </a:r>
              <a:r>
                <a:rPr lang="en" sz="1300" dirty="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of photosynthesis up to a point.</a:t>
              </a:r>
              <a:endParaRPr sz="13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140" name="Google Shape;140;p30"/>
          <p:cNvSpPr/>
          <p:nvPr/>
        </p:nvSpPr>
        <p:spPr>
          <a:xfrm>
            <a:off x="6712825" y="5445950"/>
            <a:ext cx="138100" cy="126150"/>
          </a:xfrm>
          <a:custGeom>
            <a:avLst/>
            <a:gdLst/>
            <a:ahLst/>
            <a:cxnLst/>
            <a:rect l="l" t="t" r="r" b="b"/>
            <a:pathLst>
              <a:path w="5524" h="5046" extrusionOk="0">
                <a:moveTo>
                  <a:pt x="2762" y="1"/>
                </a:moveTo>
                <a:cubicBezTo>
                  <a:pt x="1233" y="1"/>
                  <a:pt x="0" y="1119"/>
                  <a:pt x="0" y="2511"/>
                </a:cubicBezTo>
                <a:cubicBezTo>
                  <a:pt x="0" y="3927"/>
                  <a:pt x="1233" y="5045"/>
                  <a:pt x="2762" y="5045"/>
                </a:cubicBezTo>
                <a:cubicBezTo>
                  <a:pt x="4291" y="5045"/>
                  <a:pt x="5524" y="3927"/>
                  <a:pt x="5524" y="2511"/>
                </a:cubicBezTo>
                <a:cubicBezTo>
                  <a:pt x="5524" y="1119"/>
                  <a:pt x="4291" y="1"/>
                  <a:pt x="276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" name="Google Shape;141;p30"/>
          <p:cNvGrpSpPr/>
          <p:nvPr/>
        </p:nvGrpSpPr>
        <p:grpSpPr>
          <a:xfrm>
            <a:off x="668850" y="894716"/>
            <a:ext cx="4150360" cy="3480840"/>
            <a:chOff x="1938083" y="790353"/>
            <a:chExt cx="4611511" cy="3863307"/>
          </a:xfrm>
        </p:grpSpPr>
        <p:grpSp>
          <p:nvGrpSpPr>
            <p:cNvPr id="142" name="Google Shape;142;p30"/>
            <p:cNvGrpSpPr/>
            <p:nvPr/>
          </p:nvGrpSpPr>
          <p:grpSpPr>
            <a:xfrm>
              <a:off x="2342861" y="1075211"/>
              <a:ext cx="4076859" cy="3243540"/>
              <a:chOff x="2013399" y="1117161"/>
              <a:chExt cx="4076859" cy="3243540"/>
            </a:xfrm>
          </p:grpSpPr>
          <p:sp>
            <p:nvSpPr>
              <p:cNvPr id="143" name="Google Shape;143;p30"/>
              <p:cNvSpPr/>
              <p:nvPr/>
            </p:nvSpPr>
            <p:spPr>
              <a:xfrm>
                <a:off x="4032662" y="1458200"/>
                <a:ext cx="2057595" cy="2902501"/>
              </a:xfrm>
              <a:custGeom>
                <a:avLst/>
                <a:gdLst/>
                <a:ahLst/>
                <a:cxnLst/>
                <a:rect l="l" t="t" r="r" b="b"/>
                <a:pathLst>
                  <a:path w="69749" h="98582" fill="none" extrusionOk="0">
                    <a:moveTo>
                      <a:pt x="1" y="98582"/>
                    </a:moveTo>
                    <a:cubicBezTo>
                      <a:pt x="732" y="98204"/>
                      <a:pt x="4389" y="96151"/>
                      <a:pt x="8896" y="95373"/>
                    </a:cubicBezTo>
                    <a:cubicBezTo>
                      <a:pt x="11350" y="94924"/>
                      <a:pt x="14087" y="95538"/>
                      <a:pt x="17697" y="96057"/>
                    </a:cubicBezTo>
                    <a:cubicBezTo>
                      <a:pt x="26357" y="97355"/>
                      <a:pt x="37753" y="85722"/>
                      <a:pt x="39853" y="83268"/>
                    </a:cubicBezTo>
                    <a:cubicBezTo>
                      <a:pt x="41694" y="81098"/>
                      <a:pt x="46389" y="73901"/>
                      <a:pt x="50542" y="59390"/>
                    </a:cubicBezTo>
                    <a:cubicBezTo>
                      <a:pt x="52618" y="52099"/>
                      <a:pt x="53515" y="42614"/>
                      <a:pt x="53963" y="31477"/>
                    </a:cubicBezTo>
                    <a:cubicBezTo>
                      <a:pt x="55285" y="1"/>
                      <a:pt x="55686" y="4767"/>
                      <a:pt x="56889" y="36526"/>
                    </a:cubicBezTo>
                    <a:cubicBezTo>
                      <a:pt x="57526" y="53727"/>
                      <a:pt x="57668" y="69418"/>
                      <a:pt x="59744" y="80649"/>
                    </a:cubicBezTo>
                    <a:cubicBezTo>
                      <a:pt x="60735" y="85935"/>
                      <a:pt x="62151" y="90654"/>
                      <a:pt x="64487" y="93509"/>
                    </a:cubicBezTo>
                    <a:cubicBezTo>
                      <a:pt x="67672" y="97426"/>
                      <a:pt x="68710" y="98322"/>
                      <a:pt x="69749" y="98063"/>
                    </a:cubicBezTo>
                  </a:path>
                </a:pathLst>
              </a:custGeom>
              <a:noFill/>
              <a:ln w="20650" cap="flat" cmpd="sng">
                <a:solidFill>
                  <a:srgbClr val="0EB1FD"/>
                </a:solidFill>
                <a:prstDash val="solid"/>
                <a:miter lim="235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30"/>
              <p:cNvSpPr/>
              <p:nvPr/>
            </p:nvSpPr>
            <p:spPr>
              <a:xfrm>
                <a:off x="2013399" y="1651319"/>
                <a:ext cx="1115843" cy="2705622"/>
              </a:xfrm>
              <a:custGeom>
                <a:avLst/>
                <a:gdLst/>
                <a:ahLst/>
                <a:cxnLst/>
                <a:rect l="l" t="t" r="r" b="b"/>
                <a:pathLst>
                  <a:path w="37022" h="91716" fill="none" extrusionOk="0">
                    <a:moveTo>
                      <a:pt x="1" y="42826"/>
                    </a:moveTo>
                    <a:cubicBezTo>
                      <a:pt x="1" y="42826"/>
                      <a:pt x="10430" y="37304"/>
                      <a:pt x="12152" y="34119"/>
                    </a:cubicBezTo>
                    <a:cubicBezTo>
                      <a:pt x="13875" y="30933"/>
                      <a:pt x="14205" y="31783"/>
                      <a:pt x="15786" y="18876"/>
                    </a:cubicBezTo>
                    <a:cubicBezTo>
                      <a:pt x="17367" y="6017"/>
                      <a:pt x="17485" y="0"/>
                      <a:pt x="19231" y="18994"/>
                    </a:cubicBezTo>
                    <a:cubicBezTo>
                      <a:pt x="20387" y="36101"/>
                      <a:pt x="21850" y="51202"/>
                      <a:pt x="23808" y="63165"/>
                    </a:cubicBezTo>
                    <a:cubicBezTo>
                      <a:pt x="26829" y="81522"/>
                      <a:pt x="28292" y="91078"/>
                      <a:pt x="37022" y="91715"/>
                    </a:cubicBezTo>
                  </a:path>
                </a:pathLst>
              </a:custGeom>
              <a:noFill/>
              <a:ln w="19050" cap="flat" cmpd="sng">
                <a:solidFill>
                  <a:srgbClr val="0EB1FD"/>
                </a:solidFill>
                <a:prstDash val="solid"/>
                <a:miter lim="235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30"/>
              <p:cNvSpPr/>
              <p:nvPr/>
            </p:nvSpPr>
            <p:spPr>
              <a:xfrm>
                <a:off x="2022444" y="1117161"/>
                <a:ext cx="3868748" cy="3240824"/>
              </a:xfrm>
              <a:custGeom>
                <a:avLst/>
                <a:gdLst/>
                <a:ahLst/>
                <a:cxnLst/>
                <a:rect l="l" t="t" r="r" b="b"/>
                <a:pathLst>
                  <a:path w="131144" h="110073" fill="none" extrusionOk="0">
                    <a:moveTo>
                      <a:pt x="0" y="88931"/>
                    </a:moveTo>
                    <a:cubicBezTo>
                      <a:pt x="0" y="88931"/>
                      <a:pt x="7103" y="87374"/>
                      <a:pt x="10029" y="73004"/>
                    </a:cubicBezTo>
                    <a:cubicBezTo>
                      <a:pt x="10642" y="70008"/>
                      <a:pt x="11539" y="67719"/>
                      <a:pt x="12152" y="65808"/>
                    </a:cubicBezTo>
                    <a:cubicBezTo>
                      <a:pt x="14205" y="59626"/>
                      <a:pt x="15054" y="58871"/>
                      <a:pt x="16942" y="57620"/>
                    </a:cubicBezTo>
                    <a:cubicBezTo>
                      <a:pt x="21142" y="54812"/>
                      <a:pt x="23808" y="57124"/>
                      <a:pt x="27961" y="36927"/>
                    </a:cubicBezTo>
                    <a:cubicBezTo>
                      <a:pt x="28622" y="33671"/>
                      <a:pt x="29565" y="30226"/>
                      <a:pt x="30179" y="27040"/>
                    </a:cubicBezTo>
                    <a:cubicBezTo>
                      <a:pt x="32468" y="15148"/>
                      <a:pt x="33883" y="5050"/>
                      <a:pt x="33883" y="5050"/>
                    </a:cubicBezTo>
                    <a:cubicBezTo>
                      <a:pt x="33883" y="5050"/>
                      <a:pt x="35181" y="0"/>
                      <a:pt x="35535" y="4932"/>
                    </a:cubicBezTo>
                    <a:cubicBezTo>
                      <a:pt x="35913" y="9887"/>
                      <a:pt x="37753" y="76237"/>
                      <a:pt x="38791" y="88766"/>
                    </a:cubicBezTo>
                    <a:cubicBezTo>
                      <a:pt x="39499" y="97449"/>
                      <a:pt x="42047" y="103088"/>
                      <a:pt x="47852" y="105165"/>
                    </a:cubicBezTo>
                    <a:cubicBezTo>
                      <a:pt x="50943" y="106297"/>
                      <a:pt x="55332" y="107335"/>
                      <a:pt x="60994" y="107241"/>
                    </a:cubicBezTo>
                    <a:cubicBezTo>
                      <a:pt x="74184" y="107029"/>
                      <a:pt x="87657" y="104150"/>
                      <a:pt x="91645" y="95396"/>
                    </a:cubicBezTo>
                    <a:cubicBezTo>
                      <a:pt x="94028" y="90182"/>
                      <a:pt x="96246" y="82938"/>
                      <a:pt x="97048" y="72697"/>
                    </a:cubicBezTo>
                    <a:cubicBezTo>
                      <a:pt x="99077" y="46672"/>
                      <a:pt x="102121" y="39381"/>
                      <a:pt x="104787" y="72697"/>
                    </a:cubicBezTo>
                    <a:cubicBezTo>
                      <a:pt x="105755" y="84920"/>
                      <a:pt x="107666" y="98062"/>
                      <a:pt x="113942" y="102522"/>
                    </a:cubicBezTo>
                    <a:cubicBezTo>
                      <a:pt x="118001" y="105400"/>
                      <a:pt x="123569" y="107571"/>
                      <a:pt x="131143" y="110072"/>
                    </a:cubicBezTo>
                  </a:path>
                </a:pathLst>
              </a:custGeom>
              <a:noFill/>
              <a:ln w="20650" cap="flat" cmpd="sng">
                <a:solidFill>
                  <a:srgbClr val="20F15B"/>
                </a:solidFill>
                <a:prstDash val="solid"/>
                <a:miter lim="235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6" name="Google Shape;146;p30"/>
            <p:cNvSpPr txBox="1"/>
            <p:nvPr/>
          </p:nvSpPr>
          <p:spPr>
            <a:xfrm>
              <a:off x="2338195" y="4314960"/>
              <a:ext cx="4211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WAVELENGTH →</a:t>
              </a:r>
              <a:endParaRPr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47" name="Google Shape;147;p30"/>
            <p:cNvSpPr txBox="1"/>
            <p:nvPr/>
          </p:nvSpPr>
          <p:spPr>
            <a:xfrm rot="-5400000">
              <a:off x="318383" y="2410053"/>
              <a:ext cx="3578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LIGHT ABSORBANCE →</a:t>
              </a:r>
              <a:endParaRPr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148" name="Google Shape;148;p30"/>
          <p:cNvSpPr txBox="1"/>
          <p:nvPr/>
        </p:nvSpPr>
        <p:spPr>
          <a:xfrm>
            <a:off x="1028975" y="4076725"/>
            <a:ext cx="8355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EE0CE8"/>
                </a:solidFill>
                <a:latin typeface="Kalam"/>
                <a:ea typeface="Kalam"/>
                <a:cs typeface="Kalam"/>
                <a:sym typeface="Kalam"/>
              </a:rPr>
              <a:t>VIOLET LIGHT</a:t>
            </a:r>
            <a:endParaRPr sz="700">
              <a:solidFill>
                <a:srgbClr val="EE0CE8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49" name="Google Shape;149;p30"/>
          <p:cNvSpPr txBox="1"/>
          <p:nvPr/>
        </p:nvSpPr>
        <p:spPr>
          <a:xfrm>
            <a:off x="4118975" y="4076725"/>
            <a:ext cx="7002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0000"/>
                </a:solidFill>
                <a:latin typeface="Kalam"/>
                <a:ea typeface="Kalam"/>
                <a:cs typeface="Kalam"/>
                <a:sym typeface="Kalam"/>
              </a:rPr>
              <a:t>RED LIGHT</a:t>
            </a:r>
            <a:endParaRPr sz="700">
              <a:solidFill>
                <a:srgbClr val="FF0000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50" name="Google Shape;150;p30"/>
          <p:cNvSpPr txBox="1"/>
          <p:nvPr/>
        </p:nvSpPr>
        <p:spPr>
          <a:xfrm>
            <a:off x="1436175" y="975950"/>
            <a:ext cx="1091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0F15B"/>
                </a:solidFill>
                <a:latin typeface="Kalam"/>
                <a:ea typeface="Kalam"/>
                <a:cs typeface="Kalam"/>
                <a:sym typeface="Kalam"/>
              </a:rPr>
              <a:t>CHLOROPHYLL B</a:t>
            </a:r>
            <a:endParaRPr sz="700">
              <a:solidFill>
                <a:srgbClr val="20F15B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51" name="Google Shape;151;p30"/>
          <p:cNvSpPr txBox="1"/>
          <p:nvPr/>
        </p:nvSpPr>
        <p:spPr>
          <a:xfrm>
            <a:off x="3755150" y="1476825"/>
            <a:ext cx="1091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EB1FD"/>
                </a:solidFill>
                <a:latin typeface="Kalam"/>
                <a:ea typeface="Kalam"/>
                <a:cs typeface="Kalam"/>
                <a:sym typeface="Kalam"/>
              </a:rPr>
              <a:t>CHLOROPHYLL A</a:t>
            </a:r>
            <a:endParaRPr sz="700">
              <a:solidFill>
                <a:srgbClr val="0EB1FD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52" name="Google Shape;152;p30"/>
          <p:cNvSpPr txBox="1"/>
          <p:nvPr/>
        </p:nvSpPr>
        <p:spPr>
          <a:xfrm>
            <a:off x="5342550" y="2219475"/>
            <a:ext cx="31299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Photosynthetic pigments like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chlorophyll a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only absorb certain wavelengths of light.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3" name="Google Shape;153;p30"/>
          <p:cNvSpPr/>
          <p:nvPr/>
        </p:nvSpPr>
        <p:spPr>
          <a:xfrm>
            <a:off x="1028975" y="936450"/>
            <a:ext cx="3790200" cy="31404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Limiting Factors and Agriculture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9" name="Google Shape;159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Light, [CO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] and temperature can all </a:t>
            </a:r>
            <a:r>
              <a:rPr lang="en" b="1">
                <a:solidFill>
                  <a:srgbClr val="CCCCCC"/>
                </a:solidFill>
              </a:rPr>
              <a:t>limit </a:t>
            </a:r>
            <a:r>
              <a:rPr lang="en">
                <a:solidFill>
                  <a:srgbClr val="CCCCCC"/>
                </a:solidFill>
              </a:rPr>
              <a:t>the rate of photosynthesis.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These are referred to as </a:t>
            </a:r>
            <a:r>
              <a:rPr lang="en" b="1">
                <a:solidFill>
                  <a:srgbClr val="CCCCCC"/>
                </a:solidFill>
              </a:rPr>
              <a:t>limiting factors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If a particular factor is </a:t>
            </a:r>
            <a:r>
              <a:rPr lang="en" b="1">
                <a:solidFill>
                  <a:srgbClr val="CCCCCC"/>
                </a:solidFill>
              </a:rPr>
              <a:t>too low</a:t>
            </a:r>
            <a:r>
              <a:rPr lang="en">
                <a:solidFill>
                  <a:srgbClr val="CCCCCC"/>
                </a:solidFill>
              </a:rPr>
              <a:t>, compared to the other factors, the rate of photosynthesis will </a:t>
            </a:r>
            <a:r>
              <a:rPr lang="en" b="1">
                <a:solidFill>
                  <a:srgbClr val="CCCCCC"/>
                </a:solidFill>
              </a:rPr>
              <a:t>slow down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During </a:t>
            </a:r>
            <a:r>
              <a:rPr lang="en" b="1">
                <a:solidFill>
                  <a:srgbClr val="CCCCCC"/>
                </a:solidFill>
              </a:rPr>
              <a:t>nighttime</a:t>
            </a:r>
            <a:r>
              <a:rPr lang="en">
                <a:solidFill>
                  <a:srgbClr val="CCCCCC"/>
                </a:solidFill>
              </a:rPr>
              <a:t>, light intensity is the limiting factor.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Farmers can maximise the rate of crop growth by </a:t>
            </a:r>
            <a:r>
              <a:rPr lang="en" b="1">
                <a:solidFill>
                  <a:srgbClr val="CCCCCC"/>
                </a:solidFill>
              </a:rPr>
              <a:t>manipulating limiting factors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[CO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] can be increased by burning </a:t>
            </a:r>
            <a:r>
              <a:rPr lang="en" b="1">
                <a:solidFill>
                  <a:srgbClr val="CCCCCC"/>
                </a:solidFill>
              </a:rPr>
              <a:t>paraffin </a:t>
            </a:r>
            <a:r>
              <a:rPr lang="en">
                <a:solidFill>
                  <a:srgbClr val="CCCCCC"/>
                </a:solidFill>
              </a:rPr>
              <a:t>lamps in greenhouses.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Light can be provided throughout the night by using </a:t>
            </a:r>
            <a:r>
              <a:rPr lang="en" b="1">
                <a:solidFill>
                  <a:srgbClr val="CCCCCC"/>
                </a:solidFill>
              </a:rPr>
              <a:t>lamps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 consistent temperature can be achieving using sophisticated </a:t>
            </a:r>
            <a:r>
              <a:rPr lang="en" b="1">
                <a:solidFill>
                  <a:srgbClr val="CCCCCC"/>
                </a:solidFill>
              </a:rPr>
              <a:t>heating </a:t>
            </a:r>
            <a:r>
              <a:rPr lang="en">
                <a:solidFill>
                  <a:srgbClr val="CCCCCC"/>
                </a:solidFill>
              </a:rPr>
              <a:t>and </a:t>
            </a:r>
            <a:r>
              <a:rPr lang="en" b="1">
                <a:solidFill>
                  <a:srgbClr val="CCCCCC"/>
                </a:solidFill>
              </a:rPr>
              <a:t>cooling systems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160" name="Google Shape;160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2"/>
          <p:cNvPicPr preferRelativeResize="0"/>
          <p:nvPr/>
        </p:nvPicPr>
        <p:blipFill rotWithShape="1">
          <a:blip r:embed="rId3">
            <a:alphaModFix/>
          </a:blip>
          <a:srcRect t="17029" b="10067"/>
          <a:stretch/>
        </p:blipFill>
        <p:spPr>
          <a:xfrm>
            <a:off x="0" y="690375"/>
            <a:ext cx="9144003" cy="4453127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3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8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7" name="Google Shape;167;p32"/>
          <p:cNvSpPr txBox="1"/>
          <p:nvPr/>
        </p:nvSpPr>
        <p:spPr>
          <a:xfrm>
            <a:off x="459650" y="141050"/>
            <a:ext cx="8291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Glasshouses can be used on an industrial scale to grow crops like </a:t>
            </a:r>
            <a:r>
              <a:rPr lang="en" b="1">
                <a:solidFill>
                  <a:srgbClr val="FFE135"/>
                </a:solidFill>
                <a:latin typeface="Cambria"/>
                <a:ea typeface="Cambria"/>
                <a:cs typeface="Cambria"/>
                <a:sym typeface="Cambria"/>
              </a:rPr>
              <a:t>bananas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68" name="Google Shape;168;p32"/>
          <p:cNvCxnSpPr/>
          <p:nvPr/>
        </p:nvCxnSpPr>
        <p:spPr>
          <a:xfrm rot="10800000">
            <a:off x="225" y="689950"/>
            <a:ext cx="91434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33"/>
          <p:cNvPicPr preferRelativeResize="0"/>
          <p:nvPr/>
        </p:nvPicPr>
        <p:blipFill rotWithShape="1">
          <a:blip r:embed="rId3">
            <a:alphaModFix/>
          </a:blip>
          <a:srcRect t="4982" b="6522"/>
          <a:stretch/>
        </p:blipFill>
        <p:spPr>
          <a:xfrm>
            <a:off x="5267475" y="0"/>
            <a:ext cx="387652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175" name="Google Shape;175;p33"/>
          <p:cNvSpPr txBox="1"/>
          <p:nvPr/>
        </p:nvSpPr>
        <p:spPr>
          <a:xfrm>
            <a:off x="631675" y="2374950"/>
            <a:ext cx="4032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Many farmers burn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paraffin lamps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to increase [CO</a:t>
            </a:r>
            <a:r>
              <a:rPr lang="en" sz="1300" baseline="-25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].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76" name="Google Shape;176;p33"/>
          <p:cNvCxnSpPr/>
          <p:nvPr/>
        </p:nvCxnSpPr>
        <p:spPr>
          <a:xfrm>
            <a:off x="5267475" y="-2700"/>
            <a:ext cx="0" cy="5148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1256</Words>
  <Application>Microsoft Office PowerPoint</Application>
  <PresentationFormat>On-screen Show (16:9)</PresentationFormat>
  <Paragraphs>142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Kalam</vt:lpstr>
      <vt:lpstr>Arial</vt:lpstr>
      <vt:lpstr>Cambria</vt:lpstr>
      <vt:lpstr>Times New Roman</vt:lpstr>
      <vt:lpstr>gg sans</vt:lpstr>
      <vt:lpstr>Simple Dark</vt:lpstr>
      <vt:lpstr>AQA A Level Biology 38 - The Rate of Photosynthesis</vt:lpstr>
      <vt:lpstr>Conditions for Photosynthesis  </vt:lpstr>
      <vt:lpstr>PowerPoint Presentation</vt:lpstr>
      <vt:lpstr>PowerPoint Presentation</vt:lpstr>
      <vt:lpstr>Conditions for Photosynthesis  </vt:lpstr>
      <vt:lpstr>PowerPoint Presentation</vt:lpstr>
      <vt:lpstr>Limiting Factors and Agriculture  </vt:lpstr>
      <vt:lpstr>PowerPoint Presentation</vt:lpstr>
      <vt:lpstr>PowerPoint Presentation</vt:lpstr>
      <vt:lpstr>Chromatography  </vt:lpstr>
      <vt:lpstr>PowerPoint Presentation</vt:lpstr>
      <vt:lpstr>Investigating Leaf Pigments Using Chromatography  </vt:lpstr>
      <vt:lpstr>PowerPoint Presentation</vt:lpstr>
      <vt:lpstr>PowerPoint Presentation</vt:lpstr>
      <vt:lpstr>NADP and Redox Reactions  </vt:lpstr>
      <vt:lpstr>Investigating Leaf Pigments Using Chromatography  </vt:lpstr>
      <vt:lpstr>PowerPoint Presentation</vt:lpstr>
      <vt:lpstr>PowerPoint Presentation</vt:lpstr>
      <vt:lpstr>Investigating Leaf Pigments Using Chromatography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AQA A Level Biology 38 - The Rate of Photosynthesis</dc:title>
  <cp:lastModifiedBy>Chezka Mae Madrona</cp:lastModifiedBy>
  <cp:revision>2</cp:revision>
  <dcterms:modified xsi:type="dcterms:W3CDTF">2025-07-25T10:48:01Z</dcterms:modified>
</cp:coreProperties>
</file>