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gg sans" panose="00000800000000000000" pitchFamily="2" charset="0"/>
      <p:bold r:id="rId28"/>
    </p:embeddedFont>
    <p:embeddedFont>
      <p:font typeface="Kalam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ffc281dd6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ffc281dd6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9ace272a7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9ace272a7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9ace272a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9ace272a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79ace272a7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79ace272a7_0_1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79ace272a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79ace272a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fa49344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fa49344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bfa49344ae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bfa49344ae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bfa49344ae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bfa49344ae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bfa49344a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bfa49344a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bfa49344a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bfa49344ae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bf1f0672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bf1f0672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bf1f067221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bf1f067221_0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fba3474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fba3474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9ace272a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9ace272a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9ace272a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9ace272a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9ace272a7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9ace272a7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ffc281dd6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ffc281dd6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9ace272a7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9ace272a7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ffc281dd6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ffc281dd6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F8727D6-7E1E-2441-A0A4-C99AC8CC2C39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336D5-33FE-BF75-0BF7-B2BAD0891D7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43B07-0BCF-054E-C2B8-5689E7C6B2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6B09A-9E69-89D4-4106-343802A1E6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36 - Photosynthesis and the Light Dependent Reaction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Cyclic and Non-Cyclic Photophosphorylation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4995450" y="1581650"/>
            <a:ext cx="34770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compensation point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for a particular plant can be determined by measuring the net production of O</a:t>
            </a:r>
            <a:r>
              <a:rPr lang="en"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at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varying light intensities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net O</a:t>
            </a:r>
            <a:r>
              <a:rPr lang="en"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production is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zero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O</a:t>
            </a:r>
            <a:r>
              <a:rPr lang="en"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being used up as quickly as it is being created.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 this point the rate of photosynthesis is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equal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 rate of respiration.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7" name="Google Shape;187;p22"/>
          <p:cNvGrpSpPr/>
          <p:nvPr/>
        </p:nvGrpSpPr>
        <p:grpSpPr>
          <a:xfrm>
            <a:off x="913125" y="1227450"/>
            <a:ext cx="3478275" cy="2688600"/>
            <a:chOff x="532650" y="1293600"/>
            <a:chExt cx="3864750" cy="2688600"/>
          </a:xfrm>
        </p:grpSpPr>
        <p:sp>
          <p:nvSpPr>
            <p:cNvPr id="188" name="Google Shape;188;p22"/>
            <p:cNvSpPr/>
            <p:nvPr/>
          </p:nvSpPr>
          <p:spPr>
            <a:xfrm>
              <a:off x="532650" y="1293600"/>
              <a:ext cx="3856800" cy="26886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532650" y="1708550"/>
              <a:ext cx="3261190" cy="1954448"/>
            </a:xfrm>
            <a:custGeom>
              <a:avLst/>
              <a:gdLst/>
              <a:ahLst/>
              <a:cxnLst/>
              <a:rect l="l" t="t" r="r" b="b"/>
              <a:pathLst>
                <a:path w="215509" h="119868" fill="none" extrusionOk="0">
                  <a:moveTo>
                    <a:pt x="215509" y="793"/>
                  </a:moveTo>
                  <a:cubicBezTo>
                    <a:pt x="64447" y="1"/>
                    <a:pt x="43989" y="9565"/>
                    <a:pt x="1" y="1198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0" name="Google Shape;190;p22"/>
            <p:cNvCxnSpPr/>
            <p:nvPr/>
          </p:nvCxnSpPr>
          <p:spPr>
            <a:xfrm>
              <a:off x="546300" y="3197275"/>
              <a:ext cx="3851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91" name="Google Shape;191;p22"/>
          <p:cNvSpPr txBox="1"/>
          <p:nvPr/>
        </p:nvSpPr>
        <p:spPr>
          <a:xfrm>
            <a:off x="1728480" y="2803175"/>
            <a:ext cx="208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COMPENSATION POINT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913122" y="3916050"/>
            <a:ext cx="3477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LIGHT INTENSITY →</a:t>
            </a:r>
            <a:endParaRPr sz="1000">
              <a:solidFill>
                <a:srgbClr val="FFD966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 rot="-5400000">
            <a:off x="-604425" y="2405150"/>
            <a:ext cx="269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NET O</a:t>
            </a:r>
            <a:r>
              <a:rPr lang="en" sz="1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GENERATION → 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Chloroplasts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Photosynthesis takes place in organelles called </a:t>
            </a:r>
            <a:r>
              <a:rPr lang="en" sz="1600" b="1">
                <a:solidFill>
                  <a:srgbClr val="CCCCCC"/>
                </a:solidFill>
              </a:rPr>
              <a:t>chloroplasts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Chloroplasts contain fluid-filled sacs called </a:t>
            </a:r>
            <a:r>
              <a:rPr lang="en" sz="1200" b="1">
                <a:solidFill>
                  <a:srgbClr val="CCCCCC"/>
                </a:solidFill>
              </a:rPr>
              <a:t>thylakoids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Thylakoids are </a:t>
            </a:r>
            <a:r>
              <a:rPr lang="en" sz="1200" b="1">
                <a:solidFill>
                  <a:srgbClr val="CCCCCC"/>
                </a:solidFill>
              </a:rPr>
              <a:t>stacked </a:t>
            </a:r>
            <a:r>
              <a:rPr lang="en" sz="1200">
                <a:solidFill>
                  <a:srgbClr val="CCCCCC"/>
                </a:solidFill>
              </a:rPr>
              <a:t>into structures called </a:t>
            </a:r>
            <a:r>
              <a:rPr lang="en" sz="1200" b="1">
                <a:solidFill>
                  <a:srgbClr val="CCCCCC"/>
                </a:solidFill>
              </a:rPr>
              <a:t>grana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Grana are connected by filaments called </a:t>
            </a:r>
            <a:r>
              <a:rPr lang="en" sz="1200" b="1">
                <a:solidFill>
                  <a:srgbClr val="CCCCCC"/>
                </a:solidFill>
              </a:rPr>
              <a:t>lamellae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Chloroplasts are surrounded by a </a:t>
            </a:r>
            <a:r>
              <a:rPr lang="en" sz="1200" b="1">
                <a:solidFill>
                  <a:srgbClr val="CCCCCC"/>
                </a:solidFill>
              </a:rPr>
              <a:t>double membrane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Chloroplasts are filled with </a:t>
            </a:r>
            <a:r>
              <a:rPr lang="en" sz="1600" b="1">
                <a:solidFill>
                  <a:srgbClr val="CCCCCC"/>
                </a:solidFill>
              </a:rPr>
              <a:t>photosynthetic pigments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Chlorophyll a, chlorophyll b and carotenoids are all examples of photosynthetic pigments.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Photosynthetic pigments </a:t>
            </a:r>
            <a:r>
              <a:rPr lang="en" sz="1200" b="1">
                <a:solidFill>
                  <a:srgbClr val="CCCCCC"/>
                </a:solidFill>
              </a:rPr>
              <a:t>absorb </a:t>
            </a:r>
            <a:r>
              <a:rPr lang="en" sz="1200">
                <a:solidFill>
                  <a:srgbClr val="CCCCCC"/>
                </a:solidFill>
              </a:rPr>
              <a:t>light energy.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These pigments are found </a:t>
            </a:r>
            <a:r>
              <a:rPr lang="en" sz="1200" b="1">
                <a:solidFill>
                  <a:srgbClr val="CCCCCC"/>
                </a:solidFill>
              </a:rPr>
              <a:t>inside thylakoid </a:t>
            </a:r>
            <a:r>
              <a:rPr lang="en" sz="1200">
                <a:solidFill>
                  <a:srgbClr val="CCCCCC"/>
                </a:solidFill>
              </a:rPr>
              <a:t>membranes.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Photosynthetic pigments are bound to proteins to form a </a:t>
            </a:r>
            <a:r>
              <a:rPr lang="en" sz="1600" b="1">
                <a:solidFill>
                  <a:srgbClr val="CCCCCC"/>
                </a:solidFill>
              </a:rPr>
              <a:t>photosystem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Photosystem I (PSI) absorbs light at a wavelength of </a:t>
            </a:r>
            <a:r>
              <a:rPr lang="en" sz="1200" b="1">
                <a:solidFill>
                  <a:srgbClr val="CCCCCC"/>
                </a:solidFill>
              </a:rPr>
              <a:t>700 nm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Photosystem II (PSII) absorbs light at a wavelength of </a:t>
            </a:r>
            <a:r>
              <a:rPr lang="en" sz="1200" b="1">
                <a:solidFill>
                  <a:srgbClr val="CCCCCC"/>
                </a:solidFill>
              </a:rPr>
              <a:t>680 nm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chloroplast is filled with a fluid called the </a:t>
            </a:r>
            <a:r>
              <a:rPr lang="en" sz="1600" b="1">
                <a:solidFill>
                  <a:srgbClr val="CCCCCC"/>
                </a:solidFill>
              </a:rPr>
              <a:t>stroma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stroma contains a mixture of enzymes, carbohydrates and amino acids.</a:t>
            </a:r>
            <a:endParaRPr sz="1200">
              <a:solidFill>
                <a:srgbClr val="CCCCCC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21242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4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00" name="Google Shape;2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06" name="Google Shape;206;p24"/>
          <p:cNvSpPr txBox="1"/>
          <p:nvPr/>
        </p:nvSpPr>
        <p:spPr>
          <a:xfrm>
            <a:off x="1476750" y="259913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chloroplast is the site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 txBox="1"/>
          <p:nvPr/>
        </p:nvSpPr>
        <p:spPr>
          <a:xfrm>
            <a:off x="6448418" y="1127451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RIBOSOME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9" name="Google Shape;209;p24"/>
          <p:cNvSpPr txBox="1"/>
          <p:nvPr/>
        </p:nvSpPr>
        <p:spPr>
          <a:xfrm>
            <a:off x="476784" y="2232856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DNA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5039923" y="1357914"/>
            <a:ext cx="50107" cy="43172"/>
          </a:xfrm>
          <a:custGeom>
            <a:avLst/>
            <a:gdLst/>
            <a:ahLst/>
            <a:cxnLst/>
            <a:rect l="l" t="t" r="r" b="b"/>
            <a:pathLst>
              <a:path w="2227" h="1939" extrusionOk="0">
                <a:moveTo>
                  <a:pt x="2227" y="970"/>
                </a:moveTo>
                <a:cubicBezTo>
                  <a:pt x="2227" y="1520"/>
                  <a:pt x="1729" y="1939"/>
                  <a:pt x="1127" y="1939"/>
                </a:cubicBezTo>
                <a:cubicBezTo>
                  <a:pt x="498" y="1939"/>
                  <a:pt x="1" y="1520"/>
                  <a:pt x="1" y="970"/>
                </a:cubicBezTo>
                <a:cubicBezTo>
                  <a:pt x="1" y="446"/>
                  <a:pt x="498" y="1"/>
                  <a:pt x="1127" y="1"/>
                </a:cubicBezTo>
                <a:cubicBezTo>
                  <a:pt x="1729" y="1"/>
                  <a:pt x="2227" y="446"/>
                  <a:pt x="2227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4"/>
          <p:cNvSpPr/>
          <p:nvPr/>
        </p:nvSpPr>
        <p:spPr>
          <a:xfrm>
            <a:off x="3427438" y="4170990"/>
            <a:ext cx="50085" cy="43172"/>
          </a:xfrm>
          <a:custGeom>
            <a:avLst/>
            <a:gdLst/>
            <a:ahLst/>
            <a:cxnLst/>
            <a:rect l="l" t="t" r="r" b="b"/>
            <a:pathLst>
              <a:path w="2226" h="1939" extrusionOk="0">
                <a:moveTo>
                  <a:pt x="2226" y="970"/>
                </a:moveTo>
                <a:cubicBezTo>
                  <a:pt x="2226" y="1520"/>
                  <a:pt x="1729" y="1939"/>
                  <a:pt x="1100" y="1939"/>
                </a:cubicBezTo>
                <a:cubicBezTo>
                  <a:pt x="498" y="1939"/>
                  <a:pt x="0" y="1520"/>
                  <a:pt x="0" y="970"/>
                </a:cubicBezTo>
                <a:cubicBezTo>
                  <a:pt x="0" y="446"/>
                  <a:pt x="498" y="1"/>
                  <a:pt x="1100" y="1"/>
                </a:cubicBezTo>
                <a:cubicBezTo>
                  <a:pt x="1729" y="1"/>
                  <a:pt x="2226" y="446"/>
                  <a:pt x="2226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3340835" y="4169832"/>
            <a:ext cx="50085" cy="43751"/>
          </a:xfrm>
          <a:custGeom>
            <a:avLst/>
            <a:gdLst/>
            <a:ahLst/>
            <a:cxnLst/>
            <a:rect l="l" t="t" r="r" b="b"/>
            <a:pathLst>
              <a:path w="2226" h="1965" extrusionOk="0">
                <a:moveTo>
                  <a:pt x="2226" y="996"/>
                </a:moveTo>
                <a:cubicBezTo>
                  <a:pt x="2226" y="1519"/>
                  <a:pt x="1728" y="1964"/>
                  <a:pt x="1126" y="1964"/>
                </a:cubicBezTo>
                <a:cubicBezTo>
                  <a:pt x="498" y="1964"/>
                  <a:pt x="0" y="1519"/>
                  <a:pt x="0" y="996"/>
                </a:cubicBezTo>
                <a:cubicBezTo>
                  <a:pt x="0" y="446"/>
                  <a:pt x="498" y="1"/>
                  <a:pt x="1126" y="1"/>
                </a:cubicBezTo>
                <a:cubicBezTo>
                  <a:pt x="1728" y="1"/>
                  <a:pt x="2226" y="446"/>
                  <a:pt x="2226" y="996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/>
          <p:nvPr/>
        </p:nvSpPr>
        <p:spPr>
          <a:xfrm>
            <a:off x="2834157" y="4278847"/>
            <a:ext cx="50108" cy="43751"/>
          </a:xfrm>
          <a:custGeom>
            <a:avLst/>
            <a:gdLst/>
            <a:ahLst/>
            <a:cxnLst/>
            <a:rect l="l" t="t" r="r" b="b"/>
            <a:pathLst>
              <a:path w="2227" h="1965" extrusionOk="0">
                <a:moveTo>
                  <a:pt x="2226" y="970"/>
                </a:moveTo>
                <a:cubicBezTo>
                  <a:pt x="2226" y="1520"/>
                  <a:pt x="1729" y="1965"/>
                  <a:pt x="1100" y="1965"/>
                </a:cubicBezTo>
                <a:cubicBezTo>
                  <a:pt x="498" y="1965"/>
                  <a:pt x="1" y="1520"/>
                  <a:pt x="1" y="970"/>
                </a:cubicBezTo>
                <a:cubicBezTo>
                  <a:pt x="1" y="446"/>
                  <a:pt x="498" y="1"/>
                  <a:pt x="1100" y="1"/>
                </a:cubicBezTo>
                <a:cubicBezTo>
                  <a:pt x="1729" y="1"/>
                  <a:pt x="2226" y="446"/>
                  <a:pt x="2226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/>
          <p:nvPr/>
        </p:nvSpPr>
        <p:spPr>
          <a:xfrm>
            <a:off x="2480683" y="4220554"/>
            <a:ext cx="50085" cy="43751"/>
          </a:xfrm>
          <a:custGeom>
            <a:avLst/>
            <a:gdLst/>
            <a:ahLst/>
            <a:cxnLst/>
            <a:rect l="l" t="t" r="r" b="b"/>
            <a:pathLst>
              <a:path w="2226" h="1965" extrusionOk="0">
                <a:moveTo>
                  <a:pt x="2226" y="969"/>
                </a:moveTo>
                <a:cubicBezTo>
                  <a:pt x="2226" y="1519"/>
                  <a:pt x="1728" y="1964"/>
                  <a:pt x="1100" y="1964"/>
                </a:cubicBezTo>
                <a:cubicBezTo>
                  <a:pt x="498" y="1964"/>
                  <a:pt x="0" y="1519"/>
                  <a:pt x="0" y="969"/>
                </a:cubicBezTo>
                <a:cubicBezTo>
                  <a:pt x="0" y="446"/>
                  <a:pt x="498" y="1"/>
                  <a:pt x="1100" y="1"/>
                </a:cubicBezTo>
                <a:cubicBezTo>
                  <a:pt x="1728" y="1"/>
                  <a:pt x="2226" y="446"/>
                  <a:pt x="2226" y="969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2289208" y="4060216"/>
            <a:ext cx="50085" cy="43751"/>
          </a:xfrm>
          <a:custGeom>
            <a:avLst/>
            <a:gdLst/>
            <a:ahLst/>
            <a:cxnLst/>
            <a:rect l="l" t="t" r="r" b="b"/>
            <a:pathLst>
              <a:path w="2226" h="1965" extrusionOk="0">
                <a:moveTo>
                  <a:pt x="2226" y="970"/>
                </a:moveTo>
                <a:cubicBezTo>
                  <a:pt x="2226" y="1520"/>
                  <a:pt x="1728" y="1965"/>
                  <a:pt x="1100" y="1965"/>
                </a:cubicBezTo>
                <a:cubicBezTo>
                  <a:pt x="498" y="1965"/>
                  <a:pt x="0" y="1520"/>
                  <a:pt x="0" y="970"/>
                </a:cubicBezTo>
                <a:cubicBezTo>
                  <a:pt x="0" y="446"/>
                  <a:pt x="498" y="1"/>
                  <a:pt x="1100" y="1"/>
                </a:cubicBezTo>
                <a:cubicBezTo>
                  <a:pt x="1728" y="1"/>
                  <a:pt x="2226" y="446"/>
                  <a:pt x="2226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24"/>
          <p:cNvGrpSpPr/>
          <p:nvPr/>
        </p:nvGrpSpPr>
        <p:grpSpPr>
          <a:xfrm>
            <a:off x="1507238" y="1095950"/>
            <a:ext cx="6129518" cy="3842518"/>
            <a:chOff x="900575" y="967300"/>
            <a:chExt cx="6129518" cy="3842518"/>
          </a:xfrm>
        </p:grpSpPr>
        <p:sp>
          <p:nvSpPr>
            <p:cNvPr id="217" name="Google Shape;217;p24"/>
            <p:cNvSpPr/>
            <p:nvPr/>
          </p:nvSpPr>
          <p:spPr>
            <a:xfrm>
              <a:off x="946520" y="1107220"/>
              <a:ext cx="4158248" cy="3391293"/>
            </a:xfrm>
            <a:custGeom>
              <a:avLst/>
              <a:gdLst/>
              <a:ahLst/>
              <a:cxnLst/>
              <a:rect l="l" t="t" r="r" b="b"/>
              <a:pathLst>
                <a:path w="184811" h="152315" extrusionOk="0">
                  <a:moveTo>
                    <a:pt x="184810" y="5028"/>
                  </a:moveTo>
                  <a:cubicBezTo>
                    <a:pt x="75490" y="891"/>
                    <a:pt x="22441" y="136761"/>
                    <a:pt x="63236" y="152314"/>
                  </a:cubicBezTo>
                  <a:cubicBezTo>
                    <a:pt x="42184" y="146685"/>
                    <a:pt x="1" y="140793"/>
                    <a:pt x="2436" y="100862"/>
                  </a:cubicBezTo>
                  <a:cubicBezTo>
                    <a:pt x="4897" y="60905"/>
                    <a:pt x="26447" y="35088"/>
                    <a:pt x="58078" y="17649"/>
                  </a:cubicBezTo>
                  <a:cubicBezTo>
                    <a:pt x="90075" y="1"/>
                    <a:pt x="147969" y="2200"/>
                    <a:pt x="184810" y="5028"/>
                  </a:cubicBezTo>
                  <a:close/>
                </a:path>
              </a:pathLst>
            </a:custGeom>
            <a:solidFill>
              <a:srgbClr val="39CC30"/>
            </a:solidFill>
            <a:ln w="8500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1499750" y="1002859"/>
              <a:ext cx="5530343" cy="3806959"/>
            </a:xfrm>
            <a:custGeom>
              <a:avLst/>
              <a:gdLst/>
              <a:ahLst/>
              <a:cxnLst/>
              <a:rect l="l" t="t" r="r" b="b"/>
              <a:pathLst>
                <a:path w="245793" h="170984" extrusionOk="0">
                  <a:moveTo>
                    <a:pt x="33961" y="88713"/>
                  </a:moveTo>
                  <a:cubicBezTo>
                    <a:pt x="67739" y="23855"/>
                    <a:pt x="116782" y="1"/>
                    <a:pt x="181248" y="12517"/>
                  </a:cubicBezTo>
                  <a:cubicBezTo>
                    <a:pt x="245793" y="25033"/>
                    <a:pt x="238068" y="69808"/>
                    <a:pt x="211648" y="87325"/>
                  </a:cubicBezTo>
                  <a:cubicBezTo>
                    <a:pt x="184390" y="105392"/>
                    <a:pt x="139825" y="127151"/>
                    <a:pt x="87770" y="149199"/>
                  </a:cubicBezTo>
                  <a:cubicBezTo>
                    <a:pt x="36265" y="170984"/>
                    <a:pt x="0" y="153964"/>
                    <a:pt x="33961" y="88713"/>
                  </a:cubicBezTo>
                  <a:close/>
                </a:path>
              </a:pathLst>
            </a:custGeom>
            <a:solidFill>
              <a:srgbClr val="F4DD66"/>
            </a:solidFill>
            <a:ln w="16375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1688863" y="1116550"/>
              <a:ext cx="5201618" cy="3637322"/>
            </a:xfrm>
            <a:custGeom>
              <a:avLst/>
              <a:gdLst/>
              <a:ahLst/>
              <a:cxnLst/>
              <a:rect l="l" t="t" r="r" b="b"/>
              <a:pathLst>
                <a:path w="231183" h="163365" extrusionOk="0">
                  <a:moveTo>
                    <a:pt x="31631" y="82586"/>
                  </a:moveTo>
                  <a:cubicBezTo>
                    <a:pt x="63078" y="22179"/>
                    <a:pt x="111074" y="1"/>
                    <a:pt x="171089" y="11626"/>
                  </a:cubicBezTo>
                  <a:cubicBezTo>
                    <a:pt x="231182" y="23278"/>
                    <a:pt x="225867" y="64152"/>
                    <a:pt x="197038" y="81277"/>
                  </a:cubicBezTo>
                  <a:cubicBezTo>
                    <a:pt x="167973" y="98532"/>
                    <a:pt x="135923" y="114295"/>
                    <a:pt x="81722" y="138882"/>
                  </a:cubicBezTo>
                  <a:cubicBezTo>
                    <a:pt x="27677" y="163364"/>
                    <a:pt x="0" y="143333"/>
                    <a:pt x="31631" y="82586"/>
                  </a:cubicBezTo>
                  <a:close/>
                </a:path>
              </a:pathLst>
            </a:custGeom>
            <a:solidFill>
              <a:srgbClr val="F7F0C9"/>
            </a:solidFill>
            <a:ln w="16375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2457103" y="3808364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96"/>
                    <a:pt x="22807" y="13145"/>
                    <a:pt x="15999" y="15606"/>
                  </a:cubicBezTo>
                  <a:cubicBezTo>
                    <a:pt x="9218" y="18067"/>
                    <a:pt x="2645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2474788" y="3885316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1"/>
                    <a:pt x="15318" y="12412"/>
                  </a:cubicBezTo>
                  <a:cubicBezTo>
                    <a:pt x="8536" y="14899"/>
                    <a:pt x="1964" y="13957"/>
                    <a:pt x="629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63" y="12988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2478905" y="3813018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46"/>
                    <a:pt x="14297" y="13171"/>
                  </a:cubicBezTo>
                  <a:cubicBezTo>
                    <a:pt x="8091" y="15423"/>
                    <a:pt x="2200" y="14821"/>
                    <a:pt x="1100" y="11784"/>
                  </a:cubicBezTo>
                  <a:cubicBezTo>
                    <a:pt x="1" y="8772"/>
                    <a:pt x="4138" y="4504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2485385" y="390689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9" y="11626"/>
                  </a:cubicBezTo>
                  <a:cubicBezTo>
                    <a:pt x="7961" y="14114"/>
                    <a:pt x="3012" y="13145"/>
                    <a:pt x="1074" y="10788"/>
                  </a:cubicBezTo>
                  <a:cubicBezTo>
                    <a:pt x="1" y="9505"/>
                    <a:pt x="1624" y="11521"/>
                    <a:pt x="3457" y="12124"/>
                  </a:cubicBezTo>
                  <a:cubicBezTo>
                    <a:pt x="6966" y="13223"/>
                    <a:pt x="11234" y="12543"/>
                    <a:pt x="14664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99" y="2226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2416445" y="3733149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8" y="13119"/>
                    <a:pt x="16026" y="15580"/>
                  </a:cubicBezTo>
                  <a:cubicBezTo>
                    <a:pt x="9218" y="18068"/>
                    <a:pt x="2646" y="17125"/>
                    <a:pt x="1336" y="13512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42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2434130" y="3809522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02"/>
                    <a:pt x="22126" y="9951"/>
                    <a:pt x="15345" y="12438"/>
                  </a:cubicBezTo>
                  <a:cubicBezTo>
                    <a:pt x="8537" y="14899"/>
                    <a:pt x="1964" y="13957"/>
                    <a:pt x="655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89" y="13014"/>
                    <a:pt x="11495" y="12360"/>
                    <a:pt x="14926" y="11103"/>
                  </a:cubicBezTo>
                  <a:cubicBezTo>
                    <a:pt x="19141" y="9584"/>
                    <a:pt x="23017" y="6678"/>
                    <a:pt x="24404" y="4033"/>
                  </a:cubicBezTo>
                  <a:cubicBezTo>
                    <a:pt x="25504" y="1860"/>
                    <a:pt x="24745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2438248" y="3737825"/>
              <a:ext cx="553838" cy="343393"/>
            </a:xfrm>
            <a:custGeom>
              <a:avLst/>
              <a:gdLst/>
              <a:ahLst/>
              <a:cxnLst/>
              <a:rect l="l" t="t" r="r" b="b"/>
              <a:pathLst>
                <a:path w="24615" h="15423" extrusionOk="0">
                  <a:moveTo>
                    <a:pt x="23514" y="3640"/>
                  </a:moveTo>
                  <a:cubicBezTo>
                    <a:pt x="24614" y="6651"/>
                    <a:pt x="20477" y="10919"/>
                    <a:pt x="14297" y="13171"/>
                  </a:cubicBezTo>
                  <a:cubicBezTo>
                    <a:pt x="8118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415" y="602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2444728" y="3831677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185"/>
                    <a:pt x="21551" y="9139"/>
                    <a:pt x="14769" y="11626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60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719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2376980" y="3655018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7" y="13119"/>
                    <a:pt x="16025" y="15607"/>
                  </a:cubicBezTo>
                  <a:cubicBezTo>
                    <a:pt x="9218" y="18068"/>
                    <a:pt x="2645" y="17125"/>
                    <a:pt x="1336" y="13512"/>
                  </a:cubicBezTo>
                  <a:cubicBezTo>
                    <a:pt x="1" y="9898"/>
                    <a:pt x="4452" y="4950"/>
                    <a:pt x="11234" y="2462"/>
                  </a:cubicBezTo>
                  <a:cubicBezTo>
                    <a:pt x="18042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2394665" y="3731390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9"/>
                  </a:moveTo>
                  <a:cubicBezTo>
                    <a:pt x="26577" y="5002"/>
                    <a:pt x="22126" y="9951"/>
                    <a:pt x="15344" y="12438"/>
                  </a:cubicBezTo>
                  <a:cubicBezTo>
                    <a:pt x="8536" y="14900"/>
                    <a:pt x="1964" y="13957"/>
                    <a:pt x="655" y="10344"/>
                  </a:cubicBezTo>
                  <a:cubicBezTo>
                    <a:pt x="0" y="8563"/>
                    <a:pt x="655" y="11103"/>
                    <a:pt x="3483" y="12046"/>
                  </a:cubicBezTo>
                  <a:cubicBezTo>
                    <a:pt x="6389" y="13015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04" y="1860"/>
                    <a:pt x="24744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2399368" y="3659693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174" y="14794"/>
                    <a:pt x="1074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4"/>
            <p:cNvSpPr/>
            <p:nvPr/>
          </p:nvSpPr>
          <p:spPr>
            <a:xfrm>
              <a:off x="2405263" y="3753545"/>
              <a:ext cx="571500" cy="313692"/>
            </a:xfrm>
            <a:custGeom>
              <a:avLst/>
              <a:gdLst/>
              <a:ahLst/>
              <a:cxnLst/>
              <a:rect l="l" t="t" r="r" b="b"/>
              <a:pathLst>
                <a:path w="25400" h="14089" extrusionOk="0">
                  <a:moveTo>
                    <a:pt x="24980" y="1808"/>
                  </a:moveTo>
                  <a:cubicBezTo>
                    <a:pt x="24823" y="5185"/>
                    <a:pt x="21550" y="9139"/>
                    <a:pt x="14768" y="11627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0" y="9480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60"/>
                  </a:cubicBezTo>
                  <a:cubicBezTo>
                    <a:pt x="18879" y="9742"/>
                    <a:pt x="22414" y="7149"/>
                    <a:pt x="23933" y="4636"/>
                  </a:cubicBezTo>
                  <a:cubicBezTo>
                    <a:pt x="25399" y="2200"/>
                    <a:pt x="24719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5904215" y="2261027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70"/>
                    <a:pt x="22807" y="13119"/>
                    <a:pt x="16025" y="15580"/>
                  </a:cubicBezTo>
                  <a:cubicBezTo>
                    <a:pt x="9217" y="18067"/>
                    <a:pt x="2645" y="17125"/>
                    <a:pt x="1336" y="13511"/>
                  </a:cubicBezTo>
                  <a:cubicBezTo>
                    <a:pt x="0" y="9872"/>
                    <a:pt x="4452" y="4949"/>
                    <a:pt x="11234" y="2462"/>
                  </a:cubicBezTo>
                  <a:cubicBezTo>
                    <a:pt x="18041" y="0"/>
                    <a:pt x="24614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4"/>
            <p:cNvSpPr/>
            <p:nvPr/>
          </p:nvSpPr>
          <p:spPr>
            <a:xfrm>
              <a:off x="5921877" y="2337399"/>
              <a:ext cx="598028" cy="331749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43" y="1388"/>
                  </a:moveTo>
                  <a:cubicBezTo>
                    <a:pt x="26578" y="5002"/>
                    <a:pt x="22127" y="9950"/>
                    <a:pt x="15345" y="12438"/>
                  </a:cubicBezTo>
                  <a:cubicBezTo>
                    <a:pt x="8537" y="14899"/>
                    <a:pt x="1965" y="13957"/>
                    <a:pt x="656" y="10343"/>
                  </a:cubicBezTo>
                  <a:cubicBezTo>
                    <a:pt x="1" y="8563"/>
                    <a:pt x="656" y="11103"/>
                    <a:pt x="3483" y="12045"/>
                  </a:cubicBezTo>
                  <a:cubicBezTo>
                    <a:pt x="6364" y="13014"/>
                    <a:pt x="11496" y="12359"/>
                    <a:pt x="14926" y="11103"/>
                  </a:cubicBezTo>
                  <a:cubicBezTo>
                    <a:pt x="19116" y="9584"/>
                    <a:pt x="23017" y="6677"/>
                    <a:pt x="24379" y="4033"/>
                  </a:cubicBezTo>
                  <a:cubicBezTo>
                    <a:pt x="25505" y="1860"/>
                    <a:pt x="24745" y="0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4"/>
            <p:cNvSpPr/>
            <p:nvPr/>
          </p:nvSpPr>
          <p:spPr>
            <a:xfrm>
              <a:off x="5926018" y="2265680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514" y="3640"/>
                  </a:moveTo>
                  <a:cubicBezTo>
                    <a:pt x="24587" y="6652"/>
                    <a:pt x="20476" y="10920"/>
                    <a:pt x="14297" y="13171"/>
                  </a:cubicBezTo>
                  <a:cubicBezTo>
                    <a:pt x="8117" y="15423"/>
                    <a:pt x="2200" y="14795"/>
                    <a:pt x="1100" y="11784"/>
                  </a:cubicBezTo>
                  <a:cubicBezTo>
                    <a:pt x="0" y="8773"/>
                    <a:pt x="4137" y="4478"/>
                    <a:pt x="10317" y="2253"/>
                  </a:cubicBezTo>
                  <a:cubicBezTo>
                    <a:pt x="16496" y="1"/>
                    <a:pt x="22414" y="603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5932498" y="2359554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68" y="11626"/>
                  </a:cubicBezTo>
                  <a:cubicBezTo>
                    <a:pt x="7987" y="14088"/>
                    <a:pt x="3011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92" y="13197"/>
                    <a:pt x="11233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8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5864143" y="2185233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96"/>
                    <a:pt x="22781" y="13119"/>
                    <a:pt x="16000" y="15606"/>
                  </a:cubicBezTo>
                  <a:cubicBezTo>
                    <a:pt x="9218" y="18068"/>
                    <a:pt x="2619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588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5881243" y="2262185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8" y="1362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873"/>
                    <a:pt x="1964" y="13957"/>
                    <a:pt x="655" y="10317"/>
                  </a:cubicBezTo>
                  <a:cubicBezTo>
                    <a:pt x="0" y="8537"/>
                    <a:pt x="655" y="11103"/>
                    <a:pt x="3483" y="12019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58"/>
                    <a:pt x="23016" y="6678"/>
                    <a:pt x="24404" y="4007"/>
                  </a:cubicBezTo>
                  <a:cubicBezTo>
                    <a:pt x="25530" y="1834"/>
                    <a:pt x="24771" y="1"/>
                    <a:pt x="25268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5885945" y="2189887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51" y="10920"/>
                    <a:pt x="14271" y="13172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5892425" y="2283760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4" y="5211"/>
                    <a:pt x="21550" y="9165"/>
                    <a:pt x="14743" y="11626"/>
                  </a:cubicBezTo>
                  <a:cubicBezTo>
                    <a:pt x="7961" y="14088"/>
                    <a:pt x="3012" y="13145"/>
                    <a:pt x="1048" y="10788"/>
                  </a:cubicBezTo>
                  <a:cubicBezTo>
                    <a:pt x="1" y="9505"/>
                    <a:pt x="1598" y="11522"/>
                    <a:pt x="3457" y="12098"/>
                  </a:cubicBezTo>
                  <a:cubicBezTo>
                    <a:pt x="6966" y="13224"/>
                    <a:pt x="11208" y="12517"/>
                    <a:pt x="14664" y="11286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5824678" y="210710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96"/>
                    <a:pt x="22781" y="13119"/>
                    <a:pt x="15999" y="15607"/>
                  </a:cubicBezTo>
                  <a:cubicBezTo>
                    <a:pt x="9217" y="18068"/>
                    <a:pt x="2619" y="17151"/>
                    <a:pt x="1310" y="13512"/>
                  </a:cubicBezTo>
                  <a:cubicBezTo>
                    <a:pt x="1" y="9898"/>
                    <a:pt x="4426" y="4950"/>
                    <a:pt x="11234" y="2488"/>
                  </a:cubicBezTo>
                  <a:cubicBezTo>
                    <a:pt x="18015" y="1"/>
                    <a:pt x="24588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5841755" y="2184075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69" y="1362"/>
                  </a:moveTo>
                  <a:cubicBezTo>
                    <a:pt x="26578" y="5001"/>
                    <a:pt x="22127" y="9950"/>
                    <a:pt x="15345" y="12411"/>
                  </a:cubicBezTo>
                  <a:cubicBezTo>
                    <a:pt x="8563" y="14873"/>
                    <a:pt x="1965" y="13956"/>
                    <a:pt x="655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90" y="12987"/>
                    <a:pt x="11496" y="12359"/>
                    <a:pt x="14926" y="11102"/>
                  </a:cubicBezTo>
                  <a:cubicBezTo>
                    <a:pt x="19142" y="9557"/>
                    <a:pt x="23017" y="6677"/>
                    <a:pt x="24405" y="4006"/>
                  </a:cubicBezTo>
                  <a:cubicBezTo>
                    <a:pt x="25531" y="1833"/>
                    <a:pt x="24771" y="0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5846480" y="2111777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50" y="10919"/>
                    <a:pt x="14271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5852960" y="2205629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8"/>
                  </a:moveTo>
                  <a:cubicBezTo>
                    <a:pt x="24823" y="5212"/>
                    <a:pt x="21550" y="9165"/>
                    <a:pt x="14742" y="11627"/>
                  </a:cubicBezTo>
                  <a:cubicBezTo>
                    <a:pt x="7960" y="14088"/>
                    <a:pt x="3012" y="13145"/>
                    <a:pt x="1048" y="10789"/>
                  </a:cubicBezTo>
                  <a:cubicBezTo>
                    <a:pt x="0" y="9506"/>
                    <a:pt x="1598" y="11522"/>
                    <a:pt x="3457" y="12098"/>
                  </a:cubicBezTo>
                  <a:cubicBezTo>
                    <a:pt x="6965" y="13224"/>
                    <a:pt x="11207" y="12517"/>
                    <a:pt x="14664" y="11286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5785213" y="2028992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96"/>
                    <a:pt x="22807" y="13118"/>
                    <a:pt x="15999" y="15606"/>
                  </a:cubicBezTo>
                  <a:cubicBezTo>
                    <a:pt x="9217" y="18067"/>
                    <a:pt x="2619" y="17151"/>
                    <a:pt x="1309" y="13511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5802290" y="2105943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68" y="1362"/>
                  </a:moveTo>
                  <a:cubicBezTo>
                    <a:pt x="26578" y="5002"/>
                    <a:pt x="22126" y="9950"/>
                    <a:pt x="15345" y="12412"/>
                  </a:cubicBezTo>
                  <a:cubicBezTo>
                    <a:pt x="8563" y="14873"/>
                    <a:pt x="1964" y="13957"/>
                    <a:pt x="655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90" y="12988"/>
                    <a:pt x="11495" y="12359"/>
                    <a:pt x="14926" y="11102"/>
                  </a:cubicBezTo>
                  <a:cubicBezTo>
                    <a:pt x="19141" y="9558"/>
                    <a:pt x="23017" y="6677"/>
                    <a:pt x="24404" y="4007"/>
                  </a:cubicBezTo>
                  <a:cubicBezTo>
                    <a:pt x="25530" y="1859"/>
                    <a:pt x="24771" y="0"/>
                    <a:pt x="25268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5806993" y="2033645"/>
              <a:ext cx="553253" cy="343393"/>
            </a:xfrm>
            <a:custGeom>
              <a:avLst/>
              <a:gdLst/>
              <a:ahLst/>
              <a:cxnLst/>
              <a:rect l="l" t="t" r="r" b="b"/>
              <a:pathLst>
                <a:path w="24589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200" y="14795"/>
                    <a:pt x="1101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97" y="0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5813495" y="2127519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42" y="11626"/>
                  </a:cubicBezTo>
                  <a:cubicBezTo>
                    <a:pt x="7960" y="14087"/>
                    <a:pt x="3011" y="13145"/>
                    <a:pt x="1047" y="10788"/>
                  </a:cubicBezTo>
                  <a:cubicBezTo>
                    <a:pt x="0" y="9505"/>
                    <a:pt x="1597" y="11521"/>
                    <a:pt x="3456" y="12097"/>
                  </a:cubicBezTo>
                  <a:cubicBezTo>
                    <a:pt x="6965" y="13223"/>
                    <a:pt x="11207" y="12516"/>
                    <a:pt x="14663" y="11286"/>
                  </a:cubicBezTo>
                  <a:cubicBezTo>
                    <a:pt x="18853" y="9741"/>
                    <a:pt x="22388" y="7148"/>
                    <a:pt x="23906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5738660" y="1944447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49" y="4556"/>
                  </a:moveTo>
                  <a:cubicBezTo>
                    <a:pt x="27259" y="8170"/>
                    <a:pt x="22807" y="13119"/>
                    <a:pt x="16025" y="15606"/>
                  </a:cubicBezTo>
                  <a:cubicBezTo>
                    <a:pt x="9218" y="18067"/>
                    <a:pt x="2645" y="17125"/>
                    <a:pt x="1336" y="13511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49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5756345" y="2021399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8" y="1362"/>
                  </a:moveTo>
                  <a:cubicBezTo>
                    <a:pt x="26577" y="5002"/>
                    <a:pt x="22126" y="9924"/>
                    <a:pt x="15344" y="12412"/>
                  </a:cubicBezTo>
                  <a:cubicBezTo>
                    <a:pt x="8562" y="14873"/>
                    <a:pt x="1964" y="13957"/>
                    <a:pt x="655" y="10317"/>
                  </a:cubicBezTo>
                  <a:cubicBezTo>
                    <a:pt x="0" y="8537"/>
                    <a:pt x="655" y="11077"/>
                    <a:pt x="3483" y="12019"/>
                  </a:cubicBezTo>
                  <a:cubicBezTo>
                    <a:pt x="6389" y="12988"/>
                    <a:pt x="11495" y="12333"/>
                    <a:pt x="14925" y="11103"/>
                  </a:cubicBezTo>
                  <a:cubicBezTo>
                    <a:pt x="19141" y="9558"/>
                    <a:pt x="23016" y="6651"/>
                    <a:pt x="24404" y="4007"/>
                  </a:cubicBezTo>
                  <a:cubicBezTo>
                    <a:pt x="25530" y="1834"/>
                    <a:pt x="24744" y="1"/>
                    <a:pt x="25268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5761048" y="194910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51" y="10920"/>
                    <a:pt x="14271" y="13171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2"/>
                    <a:pt x="4112" y="4504"/>
                    <a:pt x="10291" y="2253"/>
                  </a:cubicBezTo>
                  <a:cubicBezTo>
                    <a:pt x="16471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5766943" y="204297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7" y="1807"/>
                  </a:moveTo>
                  <a:cubicBezTo>
                    <a:pt x="24823" y="5211"/>
                    <a:pt x="21576" y="9165"/>
                    <a:pt x="14768" y="11626"/>
                  </a:cubicBezTo>
                  <a:cubicBezTo>
                    <a:pt x="7987" y="14088"/>
                    <a:pt x="3038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92" y="13223"/>
                    <a:pt x="11234" y="12517"/>
                    <a:pt x="14690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9" y="0"/>
                    <a:pt x="25007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5095902" y="2887773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70"/>
                    <a:pt x="22807" y="13119"/>
                    <a:pt x="16025" y="15580"/>
                  </a:cubicBezTo>
                  <a:cubicBezTo>
                    <a:pt x="9217" y="18068"/>
                    <a:pt x="2645" y="17125"/>
                    <a:pt x="1336" y="13511"/>
                  </a:cubicBezTo>
                  <a:cubicBezTo>
                    <a:pt x="0" y="9872"/>
                    <a:pt x="4452" y="4949"/>
                    <a:pt x="11234" y="2462"/>
                  </a:cubicBezTo>
                  <a:cubicBezTo>
                    <a:pt x="18041" y="0"/>
                    <a:pt x="24614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5113565" y="2964145"/>
              <a:ext cx="598028" cy="331749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43" y="1388"/>
                  </a:moveTo>
                  <a:cubicBezTo>
                    <a:pt x="26578" y="5002"/>
                    <a:pt x="22127" y="9951"/>
                    <a:pt x="15345" y="12438"/>
                  </a:cubicBezTo>
                  <a:cubicBezTo>
                    <a:pt x="8537" y="14899"/>
                    <a:pt x="1965" y="13957"/>
                    <a:pt x="656" y="10343"/>
                  </a:cubicBezTo>
                  <a:cubicBezTo>
                    <a:pt x="1" y="8563"/>
                    <a:pt x="656" y="11103"/>
                    <a:pt x="3484" y="12045"/>
                  </a:cubicBezTo>
                  <a:cubicBezTo>
                    <a:pt x="6390" y="13014"/>
                    <a:pt x="11496" y="12359"/>
                    <a:pt x="14926" y="11103"/>
                  </a:cubicBezTo>
                  <a:cubicBezTo>
                    <a:pt x="19142" y="9584"/>
                    <a:pt x="23017" y="6678"/>
                    <a:pt x="24405" y="4033"/>
                  </a:cubicBezTo>
                  <a:cubicBezTo>
                    <a:pt x="25505" y="1860"/>
                    <a:pt x="24745" y="1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5117705" y="2892426"/>
              <a:ext cx="553815" cy="343415"/>
            </a:xfrm>
            <a:custGeom>
              <a:avLst/>
              <a:gdLst/>
              <a:ahLst/>
              <a:cxnLst/>
              <a:rect l="l" t="t" r="r" b="b"/>
              <a:pathLst>
                <a:path w="24614" h="15424" extrusionOk="0">
                  <a:moveTo>
                    <a:pt x="23514" y="3640"/>
                  </a:moveTo>
                  <a:cubicBezTo>
                    <a:pt x="24614" y="6652"/>
                    <a:pt x="20476" y="10920"/>
                    <a:pt x="14297" y="13172"/>
                  </a:cubicBezTo>
                  <a:cubicBezTo>
                    <a:pt x="8117" y="15423"/>
                    <a:pt x="2200" y="14795"/>
                    <a:pt x="1100" y="11784"/>
                  </a:cubicBezTo>
                  <a:cubicBezTo>
                    <a:pt x="0" y="8773"/>
                    <a:pt x="4137" y="4505"/>
                    <a:pt x="10317" y="2253"/>
                  </a:cubicBezTo>
                  <a:cubicBezTo>
                    <a:pt x="16496" y="1"/>
                    <a:pt x="22414" y="603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5124185" y="298630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68" y="11626"/>
                  </a:cubicBezTo>
                  <a:cubicBezTo>
                    <a:pt x="7987" y="14088"/>
                    <a:pt x="3012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92" y="13197"/>
                    <a:pt x="11233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8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5060555" y="2810821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96"/>
                    <a:pt x="22807" y="13118"/>
                    <a:pt x="16025" y="15606"/>
                  </a:cubicBezTo>
                  <a:cubicBezTo>
                    <a:pt x="9217" y="18067"/>
                    <a:pt x="2645" y="17151"/>
                    <a:pt x="1336" y="13511"/>
                  </a:cubicBezTo>
                  <a:cubicBezTo>
                    <a:pt x="0" y="9898"/>
                    <a:pt x="4452" y="4949"/>
                    <a:pt x="11233" y="2488"/>
                  </a:cubicBezTo>
                  <a:cubicBezTo>
                    <a:pt x="18041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5078218" y="2887773"/>
              <a:ext cx="598028" cy="331170"/>
            </a:xfrm>
            <a:custGeom>
              <a:avLst/>
              <a:gdLst/>
              <a:ahLst/>
              <a:cxnLst/>
              <a:rect l="l" t="t" r="r" b="b"/>
              <a:pathLst>
                <a:path w="26579" h="14874" extrusionOk="0">
                  <a:moveTo>
                    <a:pt x="25269" y="1362"/>
                  </a:moveTo>
                  <a:cubicBezTo>
                    <a:pt x="26578" y="5002"/>
                    <a:pt x="22127" y="9950"/>
                    <a:pt x="15345" y="12412"/>
                  </a:cubicBezTo>
                  <a:cubicBezTo>
                    <a:pt x="8563" y="14873"/>
                    <a:pt x="1965" y="13957"/>
                    <a:pt x="656" y="10317"/>
                  </a:cubicBezTo>
                  <a:cubicBezTo>
                    <a:pt x="1" y="8536"/>
                    <a:pt x="656" y="11103"/>
                    <a:pt x="3483" y="12019"/>
                  </a:cubicBezTo>
                  <a:cubicBezTo>
                    <a:pt x="6390" y="12988"/>
                    <a:pt x="11496" y="12359"/>
                    <a:pt x="14926" y="11103"/>
                  </a:cubicBezTo>
                  <a:cubicBezTo>
                    <a:pt x="19142" y="9558"/>
                    <a:pt x="23017" y="6651"/>
                    <a:pt x="24405" y="4007"/>
                  </a:cubicBezTo>
                  <a:cubicBezTo>
                    <a:pt x="25531" y="1833"/>
                    <a:pt x="24745" y="0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5082943" y="281547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50" y="10919"/>
                    <a:pt x="14271" y="13171"/>
                  </a:cubicBezTo>
                  <a:cubicBezTo>
                    <a:pt x="8091" y="15423"/>
                    <a:pt x="2200" y="14795"/>
                    <a:pt x="1100" y="11783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5088838" y="2909348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6" y="1807"/>
                  </a:moveTo>
                  <a:cubicBezTo>
                    <a:pt x="24823" y="5211"/>
                    <a:pt x="21576" y="9165"/>
                    <a:pt x="14768" y="11626"/>
                  </a:cubicBezTo>
                  <a:cubicBezTo>
                    <a:pt x="7986" y="14087"/>
                    <a:pt x="3038" y="13145"/>
                    <a:pt x="1074" y="10788"/>
                  </a:cubicBezTo>
                  <a:cubicBezTo>
                    <a:pt x="0" y="9479"/>
                    <a:pt x="1624" y="11521"/>
                    <a:pt x="3457" y="12097"/>
                  </a:cubicBezTo>
                  <a:cubicBezTo>
                    <a:pt x="6991" y="13223"/>
                    <a:pt x="11233" y="12516"/>
                    <a:pt x="14690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8" y="0"/>
                    <a:pt x="25006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1355390" y="2525125"/>
              <a:ext cx="4355595" cy="1759492"/>
            </a:xfrm>
            <a:custGeom>
              <a:avLst/>
              <a:gdLst/>
              <a:ahLst/>
              <a:cxnLst/>
              <a:rect l="l" t="t" r="r" b="b"/>
              <a:pathLst>
                <a:path w="193582" h="79025" extrusionOk="0">
                  <a:moveTo>
                    <a:pt x="188973" y="8956"/>
                  </a:moveTo>
                  <a:cubicBezTo>
                    <a:pt x="193582" y="17911"/>
                    <a:pt x="187481" y="27599"/>
                    <a:pt x="158390" y="28646"/>
                  </a:cubicBezTo>
                  <a:cubicBezTo>
                    <a:pt x="147943" y="29039"/>
                    <a:pt x="134117" y="51688"/>
                    <a:pt x="116993" y="61403"/>
                  </a:cubicBezTo>
                  <a:cubicBezTo>
                    <a:pt x="88897" y="77323"/>
                    <a:pt x="59492" y="79025"/>
                    <a:pt x="58314" y="72872"/>
                  </a:cubicBezTo>
                  <a:cubicBezTo>
                    <a:pt x="55957" y="60460"/>
                    <a:pt x="1" y="74364"/>
                    <a:pt x="81670" y="39879"/>
                  </a:cubicBezTo>
                  <a:cubicBezTo>
                    <a:pt x="101413" y="31553"/>
                    <a:pt x="122020" y="9453"/>
                    <a:pt x="143465" y="9034"/>
                  </a:cubicBezTo>
                  <a:cubicBezTo>
                    <a:pt x="171090" y="8458"/>
                    <a:pt x="184391" y="1"/>
                    <a:pt x="188973" y="8956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1335950" y="2498895"/>
              <a:ext cx="4389188" cy="1759492"/>
            </a:xfrm>
            <a:custGeom>
              <a:avLst/>
              <a:gdLst/>
              <a:ahLst/>
              <a:cxnLst/>
              <a:rect l="l" t="t" r="r" b="b"/>
              <a:pathLst>
                <a:path w="195075" h="79025" extrusionOk="0">
                  <a:moveTo>
                    <a:pt x="190414" y="8956"/>
                  </a:moveTo>
                  <a:cubicBezTo>
                    <a:pt x="195074" y="17937"/>
                    <a:pt x="188921" y="27599"/>
                    <a:pt x="159595" y="28646"/>
                  </a:cubicBezTo>
                  <a:cubicBezTo>
                    <a:pt x="149068" y="29039"/>
                    <a:pt x="135138" y="51688"/>
                    <a:pt x="117883" y="61403"/>
                  </a:cubicBezTo>
                  <a:cubicBezTo>
                    <a:pt x="89551" y="77323"/>
                    <a:pt x="59937" y="79025"/>
                    <a:pt x="58759" y="72871"/>
                  </a:cubicBezTo>
                  <a:cubicBezTo>
                    <a:pt x="56376" y="60460"/>
                    <a:pt x="1" y="74364"/>
                    <a:pt x="82272" y="39879"/>
                  </a:cubicBezTo>
                  <a:cubicBezTo>
                    <a:pt x="102172" y="31553"/>
                    <a:pt x="122963" y="9479"/>
                    <a:pt x="144539" y="9034"/>
                  </a:cubicBezTo>
                  <a:cubicBezTo>
                    <a:pt x="172399" y="8484"/>
                    <a:pt x="185779" y="1"/>
                    <a:pt x="190414" y="89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1321820" y="2447015"/>
              <a:ext cx="4389165" cy="1759492"/>
            </a:xfrm>
            <a:custGeom>
              <a:avLst/>
              <a:gdLst/>
              <a:ahLst/>
              <a:cxnLst/>
              <a:rect l="l" t="t" r="r" b="b"/>
              <a:pathLst>
                <a:path w="195074" h="79025" extrusionOk="0">
                  <a:moveTo>
                    <a:pt x="190439" y="8955"/>
                  </a:moveTo>
                  <a:cubicBezTo>
                    <a:pt x="195074" y="17936"/>
                    <a:pt x="188921" y="27598"/>
                    <a:pt x="159620" y="28646"/>
                  </a:cubicBezTo>
                  <a:cubicBezTo>
                    <a:pt x="149068" y="29038"/>
                    <a:pt x="135164" y="51688"/>
                    <a:pt x="117882" y="61402"/>
                  </a:cubicBezTo>
                  <a:cubicBezTo>
                    <a:pt x="89577" y="77322"/>
                    <a:pt x="59963" y="79024"/>
                    <a:pt x="58784" y="72871"/>
                  </a:cubicBezTo>
                  <a:cubicBezTo>
                    <a:pt x="56402" y="60460"/>
                    <a:pt x="0" y="74363"/>
                    <a:pt x="82272" y="39879"/>
                  </a:cubicBezTo>
                  <a:cubicBezTo>
                    <a:pt x="102198" y="31552"/>
                    <a:pt x="122962" y="9479"/>
                    <a:pt x="144564" y="9034"/>
                  </a:cubicBezTo>
                  <a:cubicBezTo>
                    <a:pt x="172398" y="8484"/>
                    <a:pt x="185805" y="0"/>
                    <a:pt x="190439" y="8955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2943733" y="2936736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3" y="8170"/>
                    <a:pt x="22781" y="13119"/>
                    <a:pt x="16000" y="15580"/>
                  </a:cubicBezTo>
                  <a:cubicBezTo>
                    <a:pt x="9192" y="18068"/>
                    <a:pt x="2619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6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2960833" y="3013131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8" y="1388"/>
                  </a:moveTo>
                  <a:cubicBezTo>
                    <a:pt x="26577" y="5001"/>
                    <a:pt x="22126" y="9950"/>
                    <a:pt x="15344" y="12411"/>
                  </a:cubicBezTo>
                  <a:cubicBezTo>
                    <a:pt x="8563" y="14899"/>
                    <a:pt x="1964" y="13956"/>
                    <a:pt x="655" y="10343"/>
                  </a:cubicBezTo>
                  <a:cubicBezTo>
                    <a:pt x="0" y="8562"/>
                    <a:pt x="655" y="11102"/>
                    <a:pt x="3483" y="12045"/>
                  </a:cubicBezTo>
                  <a:cubicBezTo>
                    <a:pt x="6389" y="13014"/>
                    <a:pt x="11495" y="12359"/>
                    <a:pt x="14925" y="11102"/>
                  </a:cubicBezTo>
                  <a:cubicBezTo>
                    <a:pt x="19141" y="9583"/>
                    <a:pt x="23016" y="6677"/>
                    <a:pt x="24404" y="4032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2965535" y="294141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14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46"/>
                    <a:pt x="4112" y="4478"/>
                    <a:pt x="10291" y="2226"/>
                  </a:cubicBezTo>
                  <a:cubicBezTo>
                    <a:pt x="16497" y="0"/>
                    <a:pt x="22388" y="603"/>
                    <a:pt x="23488" y="3614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2972015" y="3035285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4" y="5184"/>
                    <a:pt x="21551" y="9138"/>
                    <a:pt x="14743" y="11626"/>
                  </a:cubicBezTo>
                  <a:cubicBezTo>
                    <a:pt x="7961" y="14087"/>
                    <a:pt x="3012" y="13144"/>
                    <a:pt x="1048" y="10788"/>
                  </a:cubicBezTo>
                  <a:cubicBezTo>
                    <a:pt x="1" y="9479"/>
                    <a:pt x="1598" y="11521"/>
                    <a:pt x="3431" y="12097"/>
                  </a:cubicBezTo>
                  <a:cubicBezTo>
                    <a:pt x="6966" y="13197"/>
                    <a:pt x="11208" y="12516"/>
                    <a:pt x="14664" y="11259"/>
                  </a:cubicBezTo>
                  <a:cubicBezTo>
                    <a:pt x="18854" y="9741"/>
                    <a:pt x="22388" y="7148"/>
                    <a:pt x="23907" y="4635"/>
                  </a:cubicBezTo>
                  <a:cubicBezTo>
                    <a:pt x="25373" y="2199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2903098" y="2860942"/>
              <a:ext cx="612720" cy="402306"/>
            </a:xfrm>
            <a:custGeom>
              <a:avLst/>
              <a:gdLst/>
              <a:ahLst/>
              <a:cxnLst/>
              <a:rect l="l" t="t" r="r" b="b"/>
              <a:pathLst>
                <a:path w="27232" h="18069" extrusionOk="0">
                  <a:moveTo>
                    <a:pt x="25923" y="4557"/>
                  </a:moveTo>
                  <a:cubicBezTo>
                    <a:pt x="27232" y="8197"/>
                    <a:pt x="22807" y="13119"/>
                    <a:pt x="15999" y="15607"/>
                  </a:cubicBezTo>
                  <a:cubicBezTo>
                    <a:pt x="9217" y="18068"/>
                    <a:pt x="2645" y="17152"/>
                    <a:pt x="1309" y="13512"/>
                  </a:cubicBezTo>
                  <a:cubicBezTo>
                    <a:pt x="0" y="9899"/>
                    <a:pt x="4425" y="4950"/>
                    <a:pt x="11233" y="2488"/>
                  </a:cubicBezTo>
                  <a:cubicBezTo>
                    <a:pt x="18015" y="1"/>
                    <a:pt x="24614" y="944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2920760" y="2937916"/>
              <a:ext cx="597420" cy="331147"/>
            </a:xfrm>
            <a:custGeom>
              <a:avLst/>
              <a:gdLst/>
              <a:ahLst/>
              <a:cxnLst/>
              <a:rect l="l" t="t" r="r" b="b"/>
              <a:pathLst>
                <a:path w="26552" h="14873" extrusionOk="0">
                  <a:moveTo>
                    <a:pt x="25243" y="1362"/>
                  </a:moveTo>
                  <a:cubicBezTo>
                    <a:pt x="26552" y="5001"/>
                    <a:pt x="22127" y="9950"/>
                    <a:pt x="15319" y="12412"/>
                  </a:cubicBezTo>
                  <a:cubicBezTo>
                    <a:pt x="8537" y="14873"/>
                    <a:pt x="1965" y="13956"/>
                    <a:pt x="629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64" y="12988"/>
                    <a:pt x="11470" y="12333"/>
                    <a:pt x="14926" y="11102"/>
                  </a:cubicBezTo>
                  <a:cubicBezTo>
                    <a:pt x="19115" y="9557"/>
                    <a:pt x="23017" y="6651"/>
                    <a:pt x="24378" y="4006"/>
                  </a:cubicBezTo>
                  <a:cubicBezTo>
                    <a:pt x="25504" y="1833"/>
                    <a:pt x="24745" y="0"/>
                    <a:pt x="25243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2924900" y="2865618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7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9"/>
                    <a:pt x="23487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2931380" y="2959492"/>
              <a:ext cx="571477" cy="313669"/>
            </a:xfrm>
            <a:custGeom>
              <a:avLst/>
              <a:gdLst/>
              <a:ahLst/>
              <a:cxnLst/>
              <a:rect l="l" t="t" r="r" b="b"/>
              <a:pathLst>
                <a:path w="25399" h="14088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087"/>
                    <a:pt x="3011" y="13145"/>
                    <a:pt x="1074" y="10788"/>
                  </a:cubicBezTo>
                  <a:cubicBezTo>
                    <a:pt x="0" y="9479"/>
                    <a:pt x="1624" y="11521"/>
                    <a:pt x="3456" y="12097"/>
                  </a:cubicBezTo>
                  <a:cubicBezTo>
                    <a:pt x="6965" y="13223"/>
                    <a:pt x="11233" y="12516"/>
                    <a:pt x="14663" y="11259"/>
                  </a:cubicBezTo>
                  <a:cubicBezTo>
                    <a:pt x="18879" y="9741"/>
                    <a:pt x="22388" y="7148"/>
                    <a:pt x="23906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2863610" y="2782832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96"/>
                    <a:pt x="22807" y="13119"/>
                    <a:pt x="16000" y="15606"/>
                  </a:cubicBezTo>
                  <a:cubicBezTo>
                    <a:pt x="9218" y="18067"/>
                    <a:pt x="2646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2881295" y="2859784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2"/>
                  </a:moveTo>
                  <a:cubicBezTo>
                    <a:pt x="26551" y="5002"/>
                    <a:pt x="22126" y="9951"/>
                    <a:pt x="15344" y="12412"/>
                  </a:cubicBezTo>
                  <a:cubicBezTo>
                    <a:pt x="8537" y="14873"/>
                    <a:pt x="1964" y="13957"/>
                    <a:pt x="629" y="10317"/>
                  </a:cubicBezTo>
                  <a:cubicBezTo>
                    <a:pt x="0" y="8537"/>
                    <a:pt x="655" y="11103"/>
                    <a:pt x="3483" y="12019"/>
                  </a:cubicBezTo>
                  <a:cubicBezTo>
                    <a:pt x="6363" y="12988"/>
                    <a:pt x="11469" y="12360"/>
                    <a:pt x="14926" y="11103"/>
                  </a:cubicBezTo>
                  <a:cubicBezTo>
                    <a:pt x="19115" y="9558"/>
                    <a:pt x="23016" y="6651"/>
                    <a:pt x="24378" y="4007"/>
                  </a:cubicBezTo>
                  <a:cubicBezTo>
                    <a:pt x="25504" y="1833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2885413" y="2787486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97" y="13171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2"/>
                    <a:pt x="4138" y="4504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2891892" y="288136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0" y="9165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86"/>
                  </a:cubicBezTo>
                  <a:cubicBezTo>
                    <a:pt x="18880" y="9741"/>
                    <a:pt x="22388" y="7149"/>
                    <a:pt x="23907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3994190" y="295074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7"/>
                    <a:pt x="2619" y="17125"/>
                    <a:pt x="1310" y="13511"/>
                  </a:cubicBezTo>
                  <a:cubicBezTo>
                    <a:pt x="1" y="9872"/>
                    <a:pt x="4426" y="4923"/>
                    <a:pt x="11234" y="2462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4011290" y="302711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26" y="9950"/>
                    <a:pt x="15344" y="12412"/>
                  </a:cubicBezTo>
                  <a:cubicBezTo>
                    <a:pt x="8562" y="14899"/>
                    <a:pt x="1964" y="13957"/>
                    <a:pt x="655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89" y="13014"/>
                    <a:pt x="11495" y="12359"/>
                    <a:pt x="14925" y="11103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60"/>
                    <a:pt x="24770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015993" y="2954816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8" y="6678"/>
                    <a:pt x="20451" y="10946"/>
                    <a:pt x="14271" y="13197"/>
                  </a:cubicBezTo>
                  <a:cubicBezTo>
                    <a:pt x="8091" y="15449"/>
                    <a:pt x="2200" y="14821"/>
                    <a:pt x="1100" y="11810"/>
                  </a:cubicBezTo>
                  <a:cubicBezTo>
                    <a:pt x="1" y="8772"/>
                    <a:pt x="4111" y="4504"/>
                    <a:pt x="10291" y="2252"/>
                  </a:cubicBezTo>
                  <a:cubicBezTo>
                    <a:pt x="16470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4022472" y="3048690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1" y="14114"/>
                    <a:pt x="3012" y="13171"/>
                    <a:pt x="1048" y="10788"/>
                  </a:cubicBezTo>
                  <a:cubicBezTo>
                    <a:pt x="1" y="9505"/>
                    <a:pt x="1598" y="11547"/>
                    <a:pt x="3431" y="12124"/>
                  </a:cubicBezTo>
                  <a:cubicBezTo>
                    <a:pt x="6966" y="13223"/>
                    <a:pt x="11207" y="12542"/>
                    <a:pt x="14664" y="11286"/>
                  </a:cubicBezTo>
                  <a:cubicBezTo>
                    <a:pt x="18853" y="9767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3953533" y="2874947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4" y="4556"/>
                  </a:moveTo>
                  <a:cubicBezTo>
                    <a:pt x="27233" y="8170"/>
                    <a:pt x="22808" y="13119"/>
                    <a:pt x="16000" y="15606"/>
                  </a:cubicBezTo>
                  <a:cubicBezTo>
                    <a:pt x="9218" y="18067"/>
                    <a:pt x="2646" y="17125"/>
                    <a:pt x="1310" y="13511"/>
                  </a:cubicBezTo>
                  <a:cubicBezTo>
                    <a:pt x="1" y="9898"/>
                    <a:pt x="4426" y="4949"/>
                    <a:pt x="11234" y="2462"/>
                  </a:cubicBezTo>
                  <a:cubicBezTo>
                    <a:pt x="18016" y="0"/>
                    <a:pt x="24614" y="943"/>
                    <a:pt x="25924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3971218" y="2951899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2"/>
                  </a:moveTo>
                  <a:cubicBezTo>
                    <a:pt x="26551" y="5002"/>
                    <a:pt x="22126" y="9924"/>
                    <a:pt x="15318" y="12412"/>
                  </a:cubicBezTo>
                  <a:cubicBezTo>
                    <a:pt x="8537" y="14873"/>
                    <a:pt x="1964" y="13957"/>
                    <a:pt x="629" y="10317"/>
                  </a:cubicBezTo>
                  <a:cubicBezTo>
                    <a:pt x="1" y="8537"/>
                    <a:pt x="655" y="11077"/>
                    <a:pt x="3483" y="12019"/>
                  </a:cubicBezTo>
                  <a:cubicBezTo>
                    <a:pt x="6363" y="12988"/>
                    <a:pt x="11469" y="12333"/>
                    <a:pt x="14926" y="11103"/>
                  </a:cubicBezTo>
                  <a:cubicBezTo>
                    <a:pt x="19115" y="9558"/>
                    <a:pt x="23017" y="6651"/>
                    <a:pt x="24378" y="4007"/>
                  </a:cubicBezTo>
                  <a:cubicBezTo>
                    <a:pt x="25504" y="1834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3975335" y="287960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97" y="13171"/>
                  </a:cubicBezTo>
                  <a:cubicBezTo>
                    <a:pt x="8092" y="15423"/>
                    <a:pt x="2200" y="14795"/>
                    <a:pt x="1101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3981815" y="297347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39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54" y="9741"/>
                    <a:pt x="22388" y="7149"/>
                    <a:pt x="23907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3914068" y="2796816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8" y="18068"/>
                    <a:pt x="2645" y="17125"/>
                    <a:pt x="1310" y="13512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5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3931753" y="2873767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3"/>
                  </a:moveTo>
                  <a:cubicBezTo>
                    <a:pt x="26551" y="5002"/>
                    <a:pt x="22126" y="9925"/>
                    <a:pt x="15318" y="12412"/>
                  </a:cubicBezTo>
                  <a:cubicBezTo>
                    <a:pt x="8536" y="14874"/>
                    <a:pt x="1964" y="13957"/>
                    <a:pt x="629" y="10318"/>
                  </a:cubicBezTo>
                  <a:cubicBezTo>
                    <a:pt x="0" y="8537"/>
                    <a:pt x="655" y="11077"/>
                    <a:pt x="3483" y="12020"/>
                  </a:cubicBezTo>
                  <a:cubicBezTo>
                    <a:pt x="6363" y="12988"/>
                    <a:pt x="11469" y="12334"/>
                    <a:pt x="14925" y="11103"/>
                  </a:cubicBezTo>
                  <a:cubicBezTo>
                    <a:pt x="19115" y="9558"/>
                    <a:pt x="23016" y="6652"/>
                    <a:pt x="24378" y="4007"/>
                  </a:cubicBezTo>
                  <a:cubicBezTo>
                    <a:pt x="25504" y="1834"/>
                    <a:pt x="24744" y="1"/>
                    <a:pt x="25242" y="1363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3935870" y="2801491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3942350" y="289534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8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1398410" y="1624951"/>
              <a:ext cx="5018378" cy="1620157"/>
            </a:xfrm>
            <a:custGeom>
              <a:avLst/>
              <a:gdLst/>
              <a:ahLst/>
              <a:cxnLst/>
              <a:rect l="l" t="t" r="r" b="b"/>
              <a:pathLst>
                <a:path w="223039" h="72767" extrusionOk="0">
                  <a:moveTo>
                    <a:pt x="218404" y="8982"/>
                  </a:moveTo>
                  <a:cubicBezTo>
                    <a:pt x="223039" y="17937"/>
                    <a:pt x="215105" y="21943"/>
                    <a:pt x="206595" y="32181"/>
                  </a:cubicBezTo>
                  <a:cubicBezTo>
                    <a:pt x="200651" y="39381"/>
                    <a:pt x="190570" y="48048"/>
                    <a:pt x="170801" y="48572"/>
                  </a:cubicBezTo>
                  <a:cubicBezTo>
                    <a:pt x="153912" y="48991"/>
                    <a:pt x="142181" y="61559"/>
                    <a:pt x="136604" y="64414"/>
                  </a:cubicBezTo>
                  <a:cubicBezTo>
                    <a:pt x="120213" y="72766"/>
                    <a:pt x="0" y="70279"/>
                    <a:pt x="82141" y="35820"/>
                  </a:cubicBezTo>
                  <a:cubicBezTo>
                    <a:pt x="102015" y="27468"/>
                    <a:pt x="147549" y="10945"/>
                    <a:pt x="169125" y="10500"/>
                  </a:cubicBezTo>
                  <a:cubicBezTo>
                    <a:pt x="196907" y="9950"/>
                    <a:pt x="213770" y="0"/>
                    <a:pt x="218404" y="8982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1389568" y="1605713"/>
              <a:ext cx="5027220" cy="1619578"/>
            </a:xfrm>
            <a:custGeom>
              <a:avLst/>
              <a:gdLst/>
              <a:ahLst/>
              <a:cxnLst/>
              <a:rect l="l" t="t" r="r" b="b"/>
              <a:pathLst>
                <a:path w="223432" h="72741" extrusionOk="0">
                  <a:moveTo>
                    <a:pt x="218797" y="8955"/>
                  </a:moveTo>
                  <a:cubicBezTo>
                    <a:pt x="223432" y="17936"/>
                    <a:pt x="215472" y="21916"/>
                    <a:pt x="206988" y="32181"/>
                  </a:cubicBezTo>
                  <a:cubicBezTo>
                    <a:pt x="201018" y="39355"/>
                    <a:pt x="190911" y="48048"/>
                    <a:pt x="171089" y="48546"/>
                  </a:cubicBezTo>
                  <a:cubicBezTo>
                    <a:pt x="154200" y="48965"/>
                    <a:pt x="142417" y="61559"/>
                    <a:pt x="136840" y="64387"/>
                  </a:cubicBezTo>
                  <a:cubicBezTo>
                    <a:pt x="120423" y="72740"/>
                    <a:pt x="1" y="70279"/>
                    <a:pt x="82298" y="35794"/>
                  </a:cubicBezTo>
                  <a:cubicBezTo>
                    <a:pt x="102198" y="27468"/>
                    <a:pt x="147811" y="10945"/>
                    <a:pt x="169413" y="10500"/>
                  </a:cubicBezTo>
                  <a:cubicBezTo>
                    <a:pt x="197247" y="9950"/>
                    <a:pt x="214163" y="0"/>
                    <a:pt x="218797" y="8955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1382502" y="1561983"/>
              <a:ext cx="5027220" cy="1620157"/>
            </a:xfrm>
            <a:custGeom>
              <a:avLst/>
              <a:gdLst/>
              <a:ahLst/>
              <a:cxnLst/>
              <a:rect l="l" t="t" r="r" b="b"/>
              <a:pathLst>
                <a:path w="223432" h="72767" extrusionOk="0">
                  <a:moveTo>
                    <a:pt x="218797" y="8982"/>
                  </a:moveTo>
                  <a:cubicBezTo>
                    <a:pt x="223432" y="17937"/>
                    <a:pt x="215498" y="21943"/>
                    <a:pt x="206988" y="32181"/>
                  </a:cubicBezTo>
                  <a:cubicBezTo>
                    <a:pt x="201018" y="39382"/>
                    <a:pt x="190911" y="48049"/>
                    <a:pt x="171115" y="48572"/>
                  </a:cubicBezTo>
                  <a:cubicBezTo>
                    <a:pt x="154200" y="48991"/>
                    <a:pt x="142443" y="61586"/>
                    <a:pt x="136840" y="64414"/>
                  </a:cubicBezTo>
                  <a:cubicBezTo>
                    <a:pt x="120422" y="72766"/>
                    <a:pt x="0" y="70279"/>
                    <a:pt x="82298" y="35820"/>
                  </a:cubicBezTo>
                  <a:cubicBezTo>
                    <a:pt x="102198" y="27468"/>
                    <a:pt x="147811" y="10945"/>
                    <a:pt x="169413" y="10527"/>
                  </a:cubicBezTo>
                  <a:cubicBezTo>
                    <a:pt x="197273" y="9950"/>
                    <a:pt x="214162" y="0"/>
                    <a:pt x="218797" y="8982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4995755" y="1633702"/>
              <a:ext cx="612720" cy="402863"/>
            </a:xfrm>
            <a:custGeom>
              <a:avLst/>
              <a:gdLst/>
              <a:ahLst/>
              <a:cxnLst/>
              <a:rect l="l" t="t" r="r" b="b"/>
              <a:pathLst>
                <a:path w="27232" h="18094" extrusionOk="0">
                  <a:moveTo>
                    <a:pt x="25923" y="4582"/>
                  </a:moveTo>
                  <a:cubicBezTo>
                    <a:pt x="27232" y="8196"/>
                    <a:pt x="22781" y="13145"/>
                    <a:pt x="15999" y="15606"/>
                  </a:cubicBezTo>
                  <a:cubicBezTo>
                    <a:pt x="9191" y="18093"/>
                    <a:pt x="2619" y="17151"/>
                    <a:pt x="1309" y="13537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82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5012833" y="1710653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0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0" y="8536"/>
                    <a:pt x="655" y="11103"/>
                    <a:pt x="3483" y="12045"/>
                  </a:cubicBezTo>
                  <a:cubicBezTo>
                    <a:pt x="6389" y="12988"/>
                    <a:pt x="11495" y="12359"/>
                    <a:pt x="14926" y="11103"/>
                  </a:cubicBezTo>
                  <a:cubicBezTo>
                    <a:pt x="19141" y="9584"/>
                    <a:pt x="23017" y="6677"/>
                    <a:pt x="24404" y="4033"/>
                  </a:cubicBezTo>
                  <a:cubicBezTo>
                    <a:pt x="25530" y="1860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5017535" y="1638355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1"/>
                    <a:pt x="20451" y="10946"/>
                    <a:pt x="14271" y="13197"/>
                  </a:cubicBezTo>
                  <a:cubicBezTo>
                    <a:pt x="8092" y="15423"/>
                    <a:pt x="2200" y="14821"/>
                    <a:pt x="1101" y="11810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5024015" y="1732229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8"/>
                  </a:cubicBezTo>
                  <a:cubicBezTo>
                    <a:pt x="1" y="9505"/>
                    <a:pt x="1598" y="11547"/>
                    <a:pt x="3431" y="12124"/>
                  </a:cubicBezTo>
                  <a:cubicBezTo>
                    <a:pt x="6966" y="13223"/>
                    <a:pt x="11208" y="12542"/>
                    <a:pt x="14664" y="11286"/>
                  </a:cubicBezTo>
                  <a:cubicBezTo>
                    <a:pt x="18854" y="9741"/>
                    <a:pt x="22389" y="7175"/>
                    <a:pt x="23907" y="4661"/>
                  </a:cubicBezTo>
                  <a:cubicBezTo>
                    <a:pt x="25374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4955098" y="1558487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7" y="18067"/>
                    <a:pt x="2645" y="17125"/>
                    <a:pt x="1310" y="13511"/>
                  </a:cubicBezTo>
                  <a:cubicBezTo>
                    <a:pt x="0" y="9898"/>
                    <a:pt x="4426" y="4949"/>
                    <a:pt x="11233" y="2462"/>
                  </a:cubicBezTo>
                  <a:cubicBezTo>
                    <a:pt x="18015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4972760" y="1634860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3" y="1388"/>
                  </a:moveTo>
                  <a:cubicBezTo>
                    <a:pt x="26552" y="5002"/>
                    <a:pt x="22127" y="9950"/>
                    <a:pt x="15319" y="12438"/>
                  </a:cubicBezTo>
                  <a:cubicBezTo>
                    <a:pt x="8537" y="14899"/>
                    <a:pt x="1965" y="13957"/>
                    <a:pt x="629" y="10343"/>
                  </a:cubicBezTo>
                  <a:cubicBezTo>
                    <a:pt x="1" y="8563"/>
                    <a:pt x="656" y="11103"/>
                    <a:pt x="3483" y="12045"/>
                  </a:cubicBezTo>
                  <a:cubicBezTo>
                    <a:pt x="6364" y="13014"/>
                    <a:pt x="11470" y="12359"/>
                    <a:pt x="14926" y="11129"/>
                  </a:cubicBezTo>
                  <a:cubicBezTo>
                    <a:pt x="19116" y="9584"/>
                    <a:pt x="23017" y="6677"/>
                    <a:pt x="24379" y="4033"/>
                  </a:cubicBezTo>
                  <a:cubicBezTo>
                    <a:pt x="25505" y="1860"/>
                    <a:pt x="24745" y="0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4976900" y="156314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2"/>
                    <a:pt x="20476" y="10920"/>
                    <a:pt x="14297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37" y="4505"/>
                    <a:pt x="10317" y="2253"/>
                  </a:cubicBezTo>
                  <a:cubicBezTo>
                    <a:pt x="16496" y="1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4983380" y="1657014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39"/>
                    <a:pt x="14768" y="11626"/>
                  </a:cubicBezTo>
                  <a:cubicBezTo>
                    <a:pt x="7960" y="14088"/>
                    <a:pt x="3011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3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4915633" y="1480355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7" y="18068"/>
                    <a:pt x="2645" y="17125"/>
                    <a:pt x="1309" y="13512"/>
                  </a:cubicBezTo>
                  <a:cubicBezTo>
                    <a:pt x="0" y="9898"/>
                    <a:pt x="4425" y="4949"/>
                    <a:pt x="11233" y="2462"/>
                  </a:cubicBezTo>
                  <a:cubicBezTo>
                    <a:pt x="18015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4933295" y="1556728"/>
              <a:ext cx="597420" cy="331748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9"/>
                  </a:moveTo>
                  <a:cubicBezTo>
                    <a:pt x="26552" y="5002"/>
                    <a:pt x="22126" y="9951"/>
                    <a:pt x="15318" y="12438"/>
                  </a:cubicBezTo>
                  <a:cubicBezTo>
                    <a:pt x="8537" y="14900"/>
                    <a:pt x="1964" y="13983"/>
                    <a:pt x="629" y="10344"/>
                  </a:cubicBezTo>
                  <a:cubicBezTo>
                    <a:pt x="1" y="8563"/>
                    <a:pt x="655" y="11103"/>
                    <a:pt x="3483" y="12046"/>
                  </a:cubicBezTo>
                  <a:cubicBezTo>
                    <a:pt x="6363" y="13014"/>
                    <a:pt x="11469" y="12360"/>
                    <a:pt x="14926" y="11129"/>
                  </a:cubicBezTo>
                  <a:cubicBezTo>
                    <a:pt x="19115" y="9584"/>
                    <a:pt x="23017" y="6678"/>
                    <a:pt x="24378" y="4033"/>
                  </a:cubicBezTo>
                  <a:cubicBezTo>
                    <a:pt x="25504" y="1860"/>
                    <a:pt x="24745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4937413" y="1485031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8" y="2252"/>
                  </a:cubicBezTo>
                  <a:cubicBezTo>
                    <a:pt x="16497" y="0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4943893" y="157888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8"/>
                  </a:moveTo>
                  <a:cubicBezTo>
                    <a:pt x="24824" y="5211"/>
                    <a:pt x="21551" y="9139"/>
                    <a:pt x="14769" y="11627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54" y="9741"/>
                    <a:pt x="22389" y="7149"/>
                    <a:pt x="23907" y="4635"/>
                  </a:cubicBezTo>
                  <a:cubicBezTo>
                    <a:pt x="25400" y="2200"/>
                    <a:pt x="24693" y="1"/>
                    <a:pt x="24981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876145" y="1402224"/>
              <a:ext cx="612743" cy="402306"/>
            </a:xfrm>
            <a:custGeom>
              <a:avLst/>
              <a:gdLst/>
              <a:ahLst/>
              <a:cxnLst/>
              <a:rect l="l" t="t" r="r" b="b"/>
              <a:pathLst>
                <a:path w="27233" h="18069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7"/>
                  </a:cubicBezTo>
                  <a:cubicBezTo>
                    <a:pt x="9218" y="18068"/>
                    <a:pt x="2645" y="17125"/>
                    <a:pt x="1310" y="13512"/>
                  </a:cubicBezTo>
                  <a:cubicBezTo>
                    <a:pt x="1" y="9899"/>
                    <a:pt x="4426" y="4950"/>
                    <a:pt x="11234" y="2462"/>
                  </a:cubicBezTo>
                  <a:cubicBezTo>
                    <a:pt x="18016" y="1"/>
                    <a:pt x="24614" y="944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4893830" y="1478619"/>
              <a:ext cx="597420" cy="331726"/>
            </a:xfrm>
            <a:custGeom>
              <a:avLst/>
              <a:gdLst/>
              <a:ahLst/>
              <a:cxnLst/>
              <a:rect l="l" t="t" r="r" b="b"/>
              <a:pathLst>
                <a:path w="26552" h="14899" extrusionOk="0">
                  <a:moveTo>
                    <a:pt x="25242" y="1388"/>
                  </a:moveTo>
                  <a:cubicBezTo>
                    <a:pt x="26551" y="5027"/>
                    <a:pt x="22126" y="9950"/>
                    <a:pt x="15318" y="12438"/>
                  </a:cubicBezTo>
                  <a:cubicBezTo>
                    <a:pt x="8536" y="14899"/>
                    <a:pt x="1964" y="13982"/>
                    <a:pt x="629" y="10343"/>
                  </a:cubicBezTo>
                  <a:cubicBezTo>
                    <a:pt x="0" y="8562"/>
                    <a:pt x="655" y="11102"/>
                    <a:pt x="3483" y="12045"/>
                  </a:cubicBezTo>
                  <a:cubicBezTo>
                    <a:pt x="6363" y="13014"/>
                    <a:pt x="11469" y="12359"/>
                    <a:pt x="14925" y="11128"/>
                  </a:cubicBezTo>
                  <a:cubicBezTo>
                    <a:pt x="19115" y="9584"/>
                    <a:pt x="23016" y="6677"/>
                    <a:pt x="24378" y="4032"/>
                  </a:cubicBezTo>
                  <a:cubicBezTo>
                    <a:pt x="25504" y="1859"/>
                    <a:pt x="24744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4897948" y="1406899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7" y="13171"/>
                  </a:cubicBezTo>
                  <a:cubicBezTo>
                    <a:pt x="8091" y="15423"/>
                    <a:pt x="2200" y="14795"/>
                    <a:pt x="1100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4904428" y="150077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38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79" y="9741"/>
                    <a:pt x="22388" y="7148"/>
                    <a:pt x="23907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4830200" y="1322934"/>
              <a:ext cx="612743" cy="402306"/>
            </a:xfrm>
            <a:custGeom>
              <a:avLst/>
              <a:gdLst/>
              <a:ahLst/>
              <a:cxnLst/>
              <a:rect l="l" t="t" r="r" b="b"/>
              <a:pathLst>
                <a:path w="27233" h="18069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1"/>
                  </a:cubicBezTo>
                  <a:cubicBezTo>
                    <a:pt x="9217" y="18068"/>
                    <a:pt x="2619" y="17125"/>
                    <a:pt x="1310" y="13512"/>
                  </a:cubicBezTo>
                  <a:cubicBezTo>
                    <a:pt x="0" y="9872"/>
                    <a:pt x="4425" y="4950"/>
                    <a:pt x="11233" y="2462"/>
                  </a:cubicBezTo>
                  <a:cubicBezTo>
                    <a:pt x="18015" y="1"/>
                    <a:pt x="24587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4847278" y="1399329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9" y="1388"/>
                  </a:moveTo>
                  <a:cubicBezTo>
                    <a:pt x="26578" y="5001"/>
                    <a:pt x="22153" y="9950"/>
                    <a:pt x="15345" y="12411"/>
                  </a:cubicBezTo>
                  <a:cubicBezTo>
                    <a:pt x="8563" y="14899"/>
                    <a:pt x="1991" y="13956"/>
                    <a:pt x="655" y="10343"/>
                  </a:cubicBezTo>
                  <a:cubicBezTo>
                    <a:pt x="1" y="8562"/>
                    <a:pt x="681" y="11102"/>
                    <a:pt x="3483" y="12045"/>
                  </a:cubicBezTo>
                  <a:cubicBezTo>
                    <a:pt x="6390" y="13014"/>
                    <a:pt x="11496" y="12359"/>
                    <a:pt x="14952" y="11102"/>
                  </a:cubicBezTo>
                  <a:cubicBezTo>
                    <a:pt x="19141" y="9583"/>
                    <a:pt x="23043" y="6677"/>
                    <a:pt x="24404" y="4032"/>
                  </a:cubicBezTo>
                  <a:cubicBezTo>
                    <a:pt x="25530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4852003" y="132761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14"/>
                  </a:moveTo>
                  <a:cubicBezTo>
                    <a:pt x="24587" y="6651"/>
                    <a:pt x="20476" y="10919"/>
                    <a:pt x="14271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46"/>
                    <a:pt x="4111" y="4478"/>
                    <a:pt x="10317" y="2226"/>
                  </a:cubicBezTo>
                  <a:cubicBezTo>
                    <a:pt x="16496" y="0"/>
                    <a:pt x="22388" y="603"/>
                    <a:pt x="23488" y="3614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4858483" y="1421484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185"/>
                    <a:pt x="21550" y="9138"/>
                    <a:pt x="14742" y="11626"/>
                  </a:cubicBezTo>
                  <a:cubicBezTo>
                    <a:pt x="7960" y="14087"/>
                    <a:pt x="3011" y="13145"/>
                    <a:pt x="1074" y="10788"/>
                  </a:cubicBezTo>
                  <a:cubicBezTo>
                    <a:pt x="0" y="9479"/>
                    <a:pt x="1624" y="11521"/>
                    <a:pt x="3457" y="12097"/>
                  </a:cubicBezTo>
                  <a:cubicBezTo>
                    <a:pt x="6965" y="13197"/>
                    <a:pt x="11233" y="12516"/>
                    <a:pt x="14663" y="11259"/>
                  </a:cubicBezTo>
                  <a:cubicBezTo>
                    <a:pt x="18853" y="9741"/>
                    <a:pt x="22388" y="7148"/>
                    <a:pt x="23906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4856120" y="2201554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10" y="13512"/>
                  </a:cubicBezTo>
                  <a:cubicBezTo>
                    <a:pt x="0" y="9898"/>
                    <a:pt x="4452" y="4949"/>
                    <a:pt x="11234" y="2488"/>
                  </a:cubicBezTo>
                  <a:cubicBezTo>
                    <a:pt x="18041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4873783" y="2278506"/>
              <a:ext cx="598028" cy="331170"/>
            </a:xfrm>
            <a:custGeom>
              <a:avLst/>
              <a:gdLst/>
              <a:ahLst/>
              <a:cxnLst/>
              <a:rect l="l" t="t" r="r" b="b"/>
              <a:pathLst>
                <a:path w="26579" h="14874" extrusionOk="0">
                  <a:moveTo>
                    <a:pt x="25243" y="1362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874"/>
                    <a:pt x="1965" y="13957"/>
                    <a:pt x="656" y="10317"/>
                  </a:cubicBezTo>
                  <a:cubicBezTo>
                    <a:pt x="1" y="8537"/>
                    <a:pt x="656" y="11103"/>
                    <a:pt x="3483" y="12019"/>
                  </a:cubicBezTo>
                  <a:cubicBezTo>
                    <a:pt x="6364" y="12988"/>
                    <a:pt x="11496" y="12360"/>
                    <a:pt x="14926" y="11103"/>
                  </a:cubicBezTo>
                  <a:cubicBezTo>
                    <a:pt x="19116" y="9558"/>
                    <a:pt x="23017" y="6678"/>
                    <a:pt x="24379" y="4007"/>
                  </a:cubicBezTo>
                  <a:cubicBezTo>
                    <a:pt x="25505" y="1834"/>
                    <a:pt x="24745" y="1"/>
                    <a:pt x="25243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4877923" y="220623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117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8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4884403" y="2300081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088"/>
                    <a:pt x="3011" y="13145"/>
                    <a:pt x="1074" y="10789"/>
                  </a:cubicBezTo>
                  <a:cubicBezTo>
                    <a:pt x="0" y="9506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4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4815463" y="2126339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49" y="4557"/>
                  </a:moveTo>
                  <a:cubicBezTo>
                    <a:pt x="27259" y="8170"/>
                    <a:pt x="22807" y="13119"/>
                    <a:pt x="16026" y="15580"/>
                  </a:cubicBezTo>
                  <a:cubicBezTo>
                    <a:pt x="9218" y="18068"/>
                    <a:pt x="2645" y="17125"/>
                    <a:pt x="1336" y="13512"/>
                  </a:cubicBezTo>
                  <a:cubicBezTo>
                    <a:pt x="1" y="9872"/>
                    <a:pt x="4452" y="4950"/>
                    <a:pt x="11234" y="2462"/>
                  </a:cubicBezTo>
                  <a:cubicBezTo>
                    <a:pt x="18042" y="1"/>
                    <a:pt x="24614" y="917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4833148" y="2202712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900"/>
                    <a:pt x="1964" y="13957"/>
                    <a:pt x="655" y="10344"/>
                  </a:cubicBezTo>
                  <a:cubicBezTo>
                    <a:pt x="0" y="8563"/>
                    <a:pt x="655" y="11103"/>
                    <a:pt x="3483" y="12046"/>
                  </a:cubicBezTo>
                  <a:cubicBezTo>
                    <a:pt x="6389" y="13014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44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4837850" y="2130436"/>
              <a:ext cx="553230" cy="343972"/>
            </a:xfrm>
            <a:custGeom>
              <a:avLst/>
              <a:gdLst/>
              <a:ahLst/>
              <a:cxnLst/>
              <a:rect l="l" t="t" r="r" b="b"/>
              <a:pathLst>
                <a:path w="24588" h="15449" extrusionOk="0">
                  <a:moveTo>
                    <a:pt x="23488" y="3640"/>
                  </a:moveTo>
                  <a:cubicBezTo>
                    <a:pt x="24588" y="6677"/>
                    <a:pt x="20451" y="10945"/>
                    <a:pt x="14271" y="13197"/>
                  </a:cubicBezTo>
                  <a:cubicBezTo>
                    <a:pt x="8092" y="15449"/>
                    <a:pt x="2200" y="14820"/>
                    <a:pt x="1100" y="11809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8" y="628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4844330" y="2224288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34"/>
                  </a:moveTo>
                  <a:cubicBezTo>
                    <a:pt x="24797" y="5211"/>
                    <a:pt x="21550" y="9165"/>
                    <a:pt x="14743" y="11627"/>
                  </a:cubicBezTo>
                  <a:cubicBezTo>
                    <a:pt x="7961" y="14114"/>
                    <a:pt x="3012" y="13171"/>
                    <a:pt x="1048" y="10789"/>
                  </a:cubicBezTo>
                  <a:cubicBezTo>
                    <a:pt x="1" y="9506"/>
                    <a:pt x="1598" y="11548"/>
                    <a:pt x="3431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3" y="9767"/>
                    <a:pt x="22388" y="7175"/>
                    <a:pt x="23907" y="4662"/>
                  </a:cubicBezTo>
                  <a:cubicBezTo>
                    <a:pt x="25373" y="2226"/>
                    <a:pt x="24693" y="1"/>
                    <a:pt x="24981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4775997" y="2048230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49" y="4556"/>
                  </a:moveTo>
                  <a:cubicBezTo>
                    <a:pt x="27258" y="8170"/>
                    <a:pt x="22807" y="13118"/>
                    <a:pt x="16025" y="15580"/>
                  </a:cubicBezTo>
                  <a:cubicBezTo>
                    <a:pt x="9217" y="18067"/>
                    <a:pt x="2645" y="17125"/>
                    <a:pt x="1336" y="13511"/>
                  </a:cubicBezTo>
                  <a:cubicBezTo>
                    <a:pt x="0" y="9872"/>
                    <a:pt x="4452" y="4949"/>
                    <a:pt x="11233" y="2461"/>
                  </a:cubicBezTo>
                  <a:cubicBezTo>
                    <a:pt x="18041" y="0"/>
                    <a:pt x="24614" y="917"/>
                    <a:pt x="25949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4793660" y="2124602"/>
              <a:ext cx="598028" cy="331749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69" y="1388"/>
                  </a:moveTo>
                  <a:cubicBezTo>
                    <a:pt x="26578" y="5001"/>
                    <a:pt x="22127" y="9950"/>
                    <a:pt x="15345" y="12412"/>
                  </a:cubicBezTo>
                  <a:cubicBezTo>
                    <a:pt x="8563" y="14899"/>
                    <a:pt x="1965" y="13956"/>
                    <a:pt x="655" y="10343"/>
                  </a:cubicBezTo>
                  <a:cubicBezTo>
                    <a:pt x="1" y="8562"/>
                    <a:pt x="655" y="11102"/>
                    <a:pt x="3483" y="12045"/>
                  </a:cubicBezTo>
                  <a:cubicBezTo>
                    <a:pt x="6390" y="13014"/>
                    <a:pt x="11496" y="12359"/>
                    <a:pt x="14926" y="11102"/>
                  </a:cubicBezTo>
                  <a:cubicBezTo>
                    <a:pt x="19142" y="9584"/>
                    <a:pt x="23017" y="6677"/>
                    <a:pt x="24405" y="4033"/>
                  </a:cubicBezTo>
                  <a:cubicBezTo>
                    <a:pt x="25531" y="1859"/>
                    <a:pt x="24745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4798385" y="2052304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7" y="6677"/>
                    <a:pt x="20450" y="10945"/>
                    <a:pt x="14271" y="13197"/>
                  </a:cubicBezTo>
                  <a:cubicBezTo>
                    <a:pt x="8091" y="15449"/>
                    <a:pt x="2200" y="14821"/>
                    <a:pt x="1100" y="11809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4804865" y="2146178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3"/>
                    <a:pt x="3012" y="13171"/>
                    <a:pt x="1048" y="10788"/>
                  </a:cubicBezTo>
                  <a:cubicBezTo>
                    <a:pt x="0" y="9505"/>
                    <a:pt x="1598" y="11547"/>
                    <a:pt x="3431" y="12123"/>
                  </a:cubicBezTo>
                  <a:cubicBezTo>
                    <a:pt x="6965" y="13223"/>
                    <a:pt x="11207" y="12542"/>
                    <a:pt x="14664" y="11285"/>
                  </a:cubicBezTo>
                  <a:cubicBezTo>
                    <a:pt x="18853" y="9767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4737118" y="1970098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8"/>
                    <a:pt x="2619" y="17125"/>
                    <a:pt x="1309" y="13511"/>
                  </a:cubicBezTo>
                  <a:cubicBezTo>
                    <a:pt x="0" y="9872"/>
                    <a:pt x="4425" y="4949"/>
                    <a:pt x="11233" y="2462"/>
                  </a:cubicBezTo>
                  <a:cubicBezTo>
                    <a:pt x="18015" y="0"/>
                    <a:pt x="24587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4754195" y="2046471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1" y="8563"/>
                    <a:pt x="655" y="11103"/>
                    <a:pt x="3483" y="12045"/>
                  </a:cubicBezTo>
                  <a:cubicBezTo>
                    <a:pt x="6390" y="13014"/>
                    <a:pt x="11495" y="12360"/>
                    <a:pt x="14926" y="11103"/>
                  </a:cubicBezTo>
                  <a:cubicBezTo>
                    <a:pt x="19141" y="9584"/>
                    <a:pt x="23017" y="6678"/>
                    <a:pt x="24404" y="4033"/>
                  </a:cubicBezTo>
                  <a:cubicBezTo>
                    <a:pt x="25530" y="1860"/>
                    <a:pt x="24745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4758920" y="1974173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7" y="3640"/>
                  </a:moveTo>
                  <a:cubicBezTo>
                    <a:pt x="24587" y="6678"/>
                    <a:pt x="20450" y="10946"/>
                    <a:pt x="14270" y="13198"/>
                  </a:cubicBezTo>
                  <a:cubicBezTo>
                    <a:pt x="8091" y="15449"/>
                    <a:pt x="2199" y="14821"/>
                    <a:pt x="1100" y="11810"/>
                  </a:cubicBezTo>
                  <a:cubicBezTo>
                    <a:pt x="0" y="8772"/>
                    <a:pt x="4111" y="4504"/>
                    <a:pt x="10290" y="2253"/>
                  </a:cubicBezTo>
                  <a:cubicBezTo>
                    <a:pt x="16470" y="1"/>
                    <a:pt x="22388" y="629"/>
                    <a:pt x="23487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4765400" y="2068046"/>
              <a:ext cx="570893" cy="314248"/>
            </a:xfrm>
            <a:custGeom>
              <a:avLst/>
              <a:gdLst/>
              <a:ahLst/>
              <a:cxnLst/>
              <a:rect l="l" t="t" r="r" b="b"/>
              <a:pathLst>
                <a:path w="25373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4"/>
                    <a:pt x="3011" y="13171"/>
                    <a:pt x="1047" y="10814"/>
                  </a:cubicBezTo>
                  <a:cubicBezTo>
                    <a:pt x="0" y="9505"/>
                    <a:pt x="1597" y="11548"/>
                    <a:pt x="3430" y="12124"/>
                  </a:cubicBezTo>
                  <a:cubicBezTo>
                    <a:pt x="6965" y="13223"/>
                    <a:pt x="11207" y="12543"/>
                    <a:pt x="14663" y="11286"/>
                  </a:cubicBezTo>
                  <a:cubicBezTo>
                    <a:pt x="18853" y="9767"/>
                    <a:pt x="22388" y="7175"/>
                    <a:pt x="23906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4690565" y="1885554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7" y="13119"/>
                    <a:pt x="16025" y="15580"/>
                  </a:cubicBezTo>
                  <a:cubicBezTo>
                    <a:pt x="9218" y="18068"/>
                    <a:pt x="2645" y="17125"/>
                    <a:pt x="1336" y="13512"/>
                  </a:cubicBezTo>
                  <a:cubicBezTo>
                    <a:pt x="1" y="9872"/>
                    <a:pt x="4452" y="4923"/>
                    <a:pt x="11234" y="2462"/>
                  </a:cubicBezTo>
                  <a:cubicBezTo>
                    <a:pt x="18042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4708250" y="196192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2" y="14900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46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44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4712953" y="1889628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1"/>
                  </a:moveTo>
                  <a:cubicBezTo>
                    <a:pt x="24588" y="6678"/>
                    <a:pt x="20451" y="10946"/>
                    <a:pt x="14271" y="13198"/>
                  </a:cubicBezTo>
                  <a:cubicBezTo>
                    <a:pt x="8092" y="15450"/>
                    <a:pt x="2174" y="14821"/>
                    <a:pt x="1074" y="11810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71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4718848" y="198350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5007" y="1834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87" y="14114"/>
                    <a:pt x="3038" y="13171"/>
                    <a:pt x="1074" y="10789"/>
                  </a:cubicBezTo>
                  <a:cubicBezTo>
                    <a:pt x="0" y="9506"/>
                    <a:pt x="1624" y="11548"/>
                    <a:pt x="3457" y="12124"/>
                  </a:cubicBezTo>
                  <a:cubicBezTo>
                    <a:pt x="6992" y="13224"/>
                    <a:pt x="11234" y="12543"/>
                    <a:pt x="14664" y="11286"/>
                  </a:cubicBezTo>
                  <a:cubicBezTo>
                    <a:pt x="18879" y="9767"/>
                    <a:pt x="22414" y="7175"/>
                    <a:pt x="23933" y="4661"/>
                  </a:cubicBezTo>
                  <a:cubicBezTo>
                    <a:pt x="25399" y="2226"/>
                    <a:pt x="24719" y="1"/>
                    <a:pt x="25007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4036602" y="2027233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8" y="13119"/>
                    <a:pt x="16026" y="15606"/>
                  </a:cubicBezTo>
                  <a:cubicBezTo>
                    <a:pt x="9218" y="18068"/>
                    <a:pt x="2646" y="17125"/>
                    <a:pt x="1310" y="13512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42" y="0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4054288" y="2103605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28"/>
                    <a:pt x="22126" y="9951"/>
                    <a:pt x="15345" y="12438"/>
                  </a:cubicBezTo>
                  <a:cubicBezTo>
                    <a:pt x="8537" y="14899"/>
                    <a:pt x="1964" y="13983"/>
                    <a:pt x="655" y="10343"/>
                  </a:cubicBezTo>
                  <a:cubicBezTo>
                    <a:pt x="1" y="8563"/>
                    <a:pt x="655" y="11103"/>
                    <a:pt x="3483" y="12045"/>
                  </a:cubicBezTo>
                  <a:cubicBezTo>
                    <a:pt x="6363" y="13014"/>
                    <a:pt x="11495" y="12360"/>
                    <a:pt x="14926" y="11129"/>
                  </a:cubicBezTo>
                  <a:cubicBezTo>
                    <a:pt x="19115" y="9584"/>
                    <a:pt x="23017" y="6678"/>
                    <a:pt x="24378" y="4033"/>
                  </a:cubicBezTo>
                  <a:cubicBezTo>
                    <a:pt x="25504" y="1860"/>
                    <a:pt x="24745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4058405" y="2031886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118" y="15423"/>
                    <a:pt x="2200" y="14795"/>
                    <a:pt x="1101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4064885" y="212576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39"/>
                    <a:pt x="14769" y="11626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995968" y="1951439"/>
              <a:ext cx="613328" cy="402863"/>
            </a:xfrm>
            <a:custGeom>
              <a:avLst/>
              <a:gdLst/>
              <a:ahLst/>
              <a:cxnLst/>
              <a:rect l="l" t="t" r="r" b="b"/>
              <a:pathLst>
                <a:path w="27259" h="18094" extrusionOk="0">
                  <a:moveTo>
                    <a:pt x="25949" y="4557"/>
                  </a:moveTo>
                  <a:cubicBezTo>
                    <a:pt x="27258" y="8196"/>
                    <a:pt x="22807" y="13145"/>
                    <a:pt x="16025" y="15606"/>
                  </a:cubicBezTo>
                  <a:cubicBezTo>
                    <a:pt x="9217" y="18094"/>
                    <a:pt x="2645" y="17151"/>
                    <a:pt x="1336" y="13512"/>
                  </a:cubicBezTo>
                  <a:cubicBezTo>
                    <a:pt x="0" y="9898"/>
                    <a:pt x="4452" y="4949"/>
                    <a:pt x="11260" y="2488"/>
                  </a:cubicBezTo>
                  <a:cubicBezTo>
                    <a:pt x="18041" y="1"/>
                    <a:pt x="24614" y="943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4013630" y="2028391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63" y="14900"/>
                    <a:pt x="1965" y="13957"/>
                    <a:pt x="655" y="10344"/>
                  </a:cubicBezTo>
                  <a:cubicBezTo>
                    <a:pt x="1" y="8537"/>
                    <a:pt x="655" y="11103"/>
                    <a:pt x="3483" y="12046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2" y="9584"/>
                    <a:pt x="23017" y="6678"/>
                    <a:pt x="24405" y="4033"/>
                  </a:cubicBezTo>
                  <a:cubicBezTo>
                    <a:pt x="25531" y="1860"/>
                    <a:pt x="24745" y="1"/>
                    <a:pt x="25269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4018355" y="1956093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7" y="6652"/>
                    <a:pt x="20450" y="10946"/>
                    <a:pt x="14271" y="13172"/>
                  </a:cubicBezTo>
                  <a:cubicBezTo>
                    <a:pt x="8091" y="15424"/>
                    <a:pt x="2200" y="14821"/>
                    <a:pt x="1100" y="11810"/>
                  </a:cubicBezTo>
                  <a:cubicBezTo>
                    <a:pt x="0" y="8773"/>
                    <a:pt x="4111" y="4505"/>
                    <a:pt x="10291" y="2253"/>
                  </a:cubicBezTo>
                  <a:cubicBezTo>
                    <a:pt x="16470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4024835" y="2049966"/>
              <a:ext cx="570893" cy="314248"/>
            </a:xfrm>
            <a:custGeom>
              <a:avLst/>
              <a:gdLst/>
              <a:ahLst/>
              <a:cxnLst/>
              <a:rect l="l" t="t" r="r" b="b"/>
              <a:pathLst>
                <a:path w="25373" h="14114" extrusionOk="0">
                  <a:moveTo>
                    <a:pt x="24980" y="1807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4"/>
                    <a:pt x="3011" y="13145"/>
                    <a:pt x="1048" y="10789"/>
                  </a:cubicBezTo>
                  <a:cubicBezTo>
                    <a:pt x="0" y="9506"/>
                    <a:pt x="1598" y="11522"/>
                    <a:pt x="3430" y="12124"/>
                  </a:cubicBezTo>
                  <a:cubicBezTo>
                    <a:pt x="6965" y="13224"/>
                    <a:pt x="11207" y="12543"/>
                    <a:pt x="14664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73" y="2226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3957088" y="1873307"/>
              <a:ext cx="612720" cy="402885"/>
            </a:xfrm>
            <a:custGeom>
              <a:avLst/>
              <a:gdLst/>
              <a:ahLst/>
              <a:cxnLst/>
              <a:rect l="l" t="t" r="r" b="b"/>
              <a:pathLst>
                <a:path w="27232" h="18095" extrusionOk="0">
                  <a:moveTo>
                    <a:pt x="25923" y="4557"/>
                  </a:moveTo>
                  <a:cubicBezTo>
                    <a:pt x="27232" y="8196"/>
                    <a:pt x="22780" y="13145"/>
                    <a:pt x="15999" y="15607"/>
                  </a:cubicBezTo>
                  <a:cubicBezTo>
                    <a:pt x="9191" y="18094"/>
                    <a:pt x="2619" y="17152"/>
                    <a:pt x="1309" y="13538"/>
                  </a:cubicBezTo>
                  <a:cubicBezTo>
                    <a:pt x="0" y="9898"/>
                    <a:pt x="4425" y="4950"/>
                    <a:pt x="11233" y="2488"/>
                  </a:cubicBezTo>
                  <a:cubicBezTo>
                    <a:pt x="18015" y="1"/>
                    <a:pt x="24587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974165" y="1950281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8" y="1388"/>
                  </a:moveTo>
                  <a:cubicBezTo>
                    <a:pt x="26578" y="5001"/>
                    <a:pt x="22126" y="9950"/>
                    <a:pt x="15344" y="12411"/>
                  </a:cubicBezTo>
                  <a:cubicBezTo>
                    <a:pt x="8563" y="14899"/>
                    <a:pt x="1964" y="13956"/>
                    <a:pt x="655" y="10343"/>
                  </a:cubicBezTo>
                  <a:cubicBezTo>
                    <a:pt x="0" y="8536"/>
                    <a:pt x="655" y="11102"/>
                    <a:pt x="3483" y="12045"/>
                  </a:cubicBezTo>
                  <a:cubicBezTo>
                    <a:pt x="6389" y="12988"/>
                    <a:pt x="11495" y="12359"/>
                    <a:pt x="14926" y="11102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59"/>
                    <a:pt x="24745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3978868" y="1877983"/>
              <a:ext cx="553253" cy="343393"/>
            </a:xfrm>
            <a:custGeom>
              <a:avLst/>
              <a:gdLst/>
              <a:ahLst/>
              <a:cxnLst/>
              <a:rect l="l" t="t" r="r" b="b"/>
              <a:pathLst>
                <a:path w="24589" h="15423" extrusionOk="0">
                  <a:moveTo>
                    <a:pt x="23488" y="3640"/>
                  </a:moveTo>
                  <a:cubicBezTo>
                    <a:pt x="24588" y="6651"/>
                    <a:pt x="20451" y="10945"/>
                    <a:pt x="14271" y="13197"/>
                  </a:cubicBezTo>
                  <a:cubicBezTo>
                    <a:pt x="8092" y="15423"/>
                    <a:pt x="2200" y="14821"/>
                    <a:pt x="1101" y="11809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3985347" y="1971835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08"/>
                  </a:moveTo>
                  <a:cubicBezTo>
                    <a:pt x="24798" y="5212"/>
                    <a:pt x="21551" y="9165"/>
                    <a:pt x="14743" y="11627"/>
                  </a:cubicBezTo>
                  <a:cubicBezTo>
                    <a:pt x="7961" y="14114"/>
                    <a:pt x="3012" y="13145"/>
                    <a:pt x="1048" y="10789"/>
                  </a:cubicBezTo>
                  <a:cubicBezTo>
                    <a:pt x="1" y="9506"/>
                    <a:pt x="1598" y="11522"/>
                    <a:pt x="3431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4" y="9742"/>
                    <a:pt x="22389" y="7175"/>
                    <a:pt x="23907" y="4662"/>
                  </a:cubicBezTo>
                  <a:cubicBezTo>
                    <a:pt x="25374" y="2227"/>
                    <a:pt x="24693" y="1"/>
                    <a:pt x="24981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3917600" y="1795777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7"/>
                    <a:pt x="2619" y="17125"/>
                    <a:pt x="1310" y="13511"/>
                  </a:cubicBezTo>
                  <a:cubicBezTo>
                    <a:pt x="1" y="9872"/>
                    <a:pt x="4426" y="4923"/>
                    <a:pt x="11234" y="2462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3934700" y="187214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26" y="9950"/>
                    <a:pt x="15344" y="12412"/>
                  </a:cubicBezTo>
                  <a:cubicBezTo>
                    <a:pt x="8562" y="14899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89" y="12988"/>
                    <a:pt x="11495" y="12359"/>
                    <a:pt x="14925" y="11103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60"/>
                    <a:pt x="24744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3939403" y="179985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78"/>
                    <a:pt x="20451" y="10946"/>
                    <a:pt x="14271" y="13197"/>
                  </a:cubicBezTo>
                  <a:cubicBezTo>
                    <a:pt x="8092" y="15423"/>
                    <a:pt x="2200" y="14821"/>
                    <a:pt x="1100" y="11810"/>
                  </a:cubicBezTo>
                  <a:cubicBezTo>
                    <a:pt x="1" y="8772"/>
                    <a:pt x="4111" y="4504"/>
                    <a:pt x="10291" y="2252"/>
                  </a:cubicBezTo>
                  <a:cubicBezTo>
                    <a:pt x="16471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3945883" y="1893725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1" y="14114"/>
                    <a:pt x="3012" y="13171"/>
                    <a:pt x="1048" y="10788"/>
                  </a:cubicBezTo>
                  <a:cubicBezTo>
                    <a:pt x="1" y="9505"/>
                    <a:pt x="1598" y="11548"/>
                    <a:pt x="3431" y="12124"/>
                  </a:cubicBezTo>
                  <a:cubicBezTo>
                    <a:pt x="6966" y="13223"/>
                    <a:pt x="11207" y="12543"/>
                    <a:pt x="14664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3871070" y="1710653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96"/>
                    <a:pt x="22807" y="13145"/>
                    <a:pt x="16025" y="15606"/>
                  </a:cubicBezTo>
                  <a:cubicBezTo>
                    <a:pt x="9217" y="18068"/>
                    <a:pt x="2645" y="17151"/>
                    <a:pt x="1336" y="13511"/>
                  </a:cubicBezTo>
                  <a:cubicBezTo>
                    <a:pt x="0" y="9898"/>
                    <a:pt x="4452" y="4949"/>
                    <a:pt x="11233" y="2488"/>
                  </a:cubicBezTo>
                  <a:cubicBezTo>
                    <a:pt x="18041" y="0"/>
                    <a:pt x="24613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3888733" y="1787605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9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900"/>
                    <a:pt x="1965" y="13957"/>
                    <a:pt x="655" y="10344"/>
                  </a:cubicBezTo>
                  <a:cubicBezTo>
                    <a:pt x="1" y="8537"/>
                    <a:pt x="655" y="11103"/>
                    <a:pt x="3483" y="12045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1" y="9584"/>
                    <a:pt x="23017" y="6678"/>
                    <a:pt x="24405" y="4007"/>
                  </a:cubicBezTo>
                  <a:cubicBezTo>
                    <a:pt x="25530" y="1860"/>
                    <a:pt x="24745" y="1"/>
                    <a:pt x="25269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3893458" y="1715307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7" y="6652"/>
                    <a:pt x="20450" y="10920"/>
                    <a:pt x="14271" y="13172"/>
                  </a:cubicBezTo>
                  <a:cubicBezTo>
                    <a:pt x="8091" y="15423"/>
                    <a:pt x="2173" y="14821"/>
                    <a:pt x="1100" y="11784"/>
                  </a:cubicBezTo>
                  <a:cubicBezTo>
                    <a:pt x="0" y="8773"/>
                    <a:pt x="4111" y="4505"/>
                    <a:pt x="10291" y="2253"/>
                  </a:cubicBezTo>
                  <a:cubicBezTo>
                    <a:pt x="16470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3899352" y="1809181"/>
              <a:ext cx="571478" cy="314248"/>
            </a:xfrm>
            <a:custGeom>
              <a:avLst/>
              <a:gdLst/>
              <a:ahLst/>
              <a:cxnLst/>
              <a:rect l="l" t="t" r="r" b="b"/>
              <a:pathLst>
                <a:path w="25399" h="14114" extrusionOk="0">
                  <a:moveTo>
                    <a:pt x="25006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86" y="14114"/>
                    <a:pt x="3037" y="13145"/>
                    <a:pt x="1074" y="10788"/>
                  </a:cubicBezTo>
                  <a:cubicBezTo>
                    <a:pt x="0" y="9505"/>
                    <a:pt x="1623" y="11522"/>
                    <a:pt x="3456" y="12124"/>
                  </a:cubicBezTo>
                  <a:cubicBezTo>
                    <a:pt x="6991" y="13224"/>
                    <a:pt x="11233" y="12543"/>
                    <a:pt x="14689" y="11286"/>
                  </a:cubicBezTo>
                  <a:cubicBezTo>
                    <a:pt x="18879" y="9741"/>
                    <a:pt x="22414" y="7149"/>
                    <a:pt x="23933" y="4661"/>
                  </a:cubicBezTo>
                  <a:cubicBezTo>
                    <a:pt x="25399" y="2226"/>
                    <a:pt x="24718" y="1"/>
                    <a:pt x="25006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3211798" y="214326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70"/>
                    <a:pt x="22807" y="13118"/>
                    <a:pt x="16000" y="15606"/>
                  </a:cubicBezTo>
                  <a:cubicBezTo>
                    <a:pt x="9218" y="18067"/>
                    <a:pt x="2645" y="17125"/>
                    <a:pt x="1310" y="13511"/>
                  </a:cubicBezTo>
                  <a:cubicBezTo>
                    <a:pt x="1" y="9898"/>
                    <a:pt x="4452" y="4949"/>
                    <a:pt x="11234" y="2461"/>
                  </a:cubicBezTo>
                  <a:cubicBezTo>
                    <a:pt x="18042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3229482" y="221963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28"/>
                    <a:pt x="22126" y="9950"/>
                    <a:pt x="15344" y="12438"/>
                  </a:cubicBezTo>
                  <a:cubicBezTo>
                    <a:pt x="8536" y="14899"/>
                    <a:pt x="1964" y="13983"/>
                    <a:pt x="655" y="10343"/>
                  </a:cubicBezTo>
                  <a:cubicBezTo>
                    <a:pt x="0" y="8563"/>
                    <a:pt x="655" y="11102"/>
                    <a:pt x="3483" y="12045"/>
                  </a:cubicBezTo>
                  <a:cubicBezTo>
                    <a:pt x="6363" y="13014"/>
                    <a:pt x="11495" y="12359"/>
                    <a:pt x="14925" y="11129"/>
                  </a:cubicBezTo>
                  <a:cubicBezTo>
                    <a:pt x="19115" y="9584"/>
                    <a:pt x="23016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3233600" y="214791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7" y="13171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3240080" y="2241789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3" y="5211"/>
                    <a:pt x="21550" y="9139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3171162" y="2067468"/>
              <a:ext cx="613328" cy="402863"/>
            </a:xfrm>
            <a:custGeom>
              <a:avLst/>
              <a:gdLst/>
              <a:ahLst/>
              <a:cxnLst/>
              <a:rect l="l" t="t" r="r" b="b"/>
              <a:pathLst>
                <a:path w="27259" h="18094" extrusionOk="0">
                  <a:moveTo>
                    <a:pt x="25949" y="4556"/>
                  </a:moveTo>
                  <a:cubicBezTo>
                    <a:pt x="27258" y="8196"/>
                    <a:pt x="22807" y="13145"/>
                    <a:pt x="16025" y="15606"/>
                  </a:cubicBezTo>
                  <a:cubicBezTo>
                    <a:pt x="9217" y="18093"/>
                    <a:pt x="2645" y="17151"/>
                    <a:pt x="1336" y="13511"/>
                  </a:cubicBezTo>
                  <a:cubicBezTo>
                    <a:pt x="0" y="9898"/>
                    <a:pt x="4451" y="4949"/>
                    <a:pt x="11233" y="2488"/>
                  </a:cubicBezTo>
                  <a:cubicBezTo>
                    <a:pt x="18041" y="0"/>
                    <a:pt x="24613" y="943"/>
                    <a:pt x="25949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3188825" y="214441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8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1" y="8537"/>
                    <a:pt x="655" y="11103"/>
                    <a:pt x="3483" y="12045"/>
                  </a:cubicBezTo>
                  <a:cubicBezTo>
                    <a:pt x="6390" y="12988"/>
                    <a:pt x="11496" y="12359"/>
                    <a:pt x="14926" y="11103"/>
                  </a:cubicBezTo>
                  <a:cubicBezTo>
                    <a:pt x="19141" y="9584"/>
                    <a:pt x="23017" y="6677"/>
                    <a:pt x="24405" y="4033"/>
                  </a:cubicBezTo>
                  <a:cubicBezTo>
                    <a:pt x="25530" y="1860"/>
                    <a:pt x="24745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3193550" y="207212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1"/>
                    <a:pt x="20450" y="10946"/>
                    <a:pt x="14271" y="13171"/>
                  </a:cubicBezTo>
                  <a:cubicBezTo>
                    <a:pt x="8091" y="15423"/>
                    <a:pt x="2200" y="14821"/>
                    <a:pt x="1100" y="11810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3200030" y="2165995"/>
              <a:ext cx="570892" cy="314248"/>
            </a:xfrm>
            <a:custGeom>
              <a:avLst/>
              <a:gdLst/>
              <a:ahLst/>
              <a:cxnLst/>
              <a:rect l="l" t="t" r="r" b="b"/>
              <a:pathLst>
                <a:path w="25373" h="14114" extrusionOk="0">
                  <a:moveTo>
                    <a:pt x="24980" y="1807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4"/>
                    <a:pt x="3011" y="13145"/>
                    <a:pt x="1048" y="10788"/>
                  </a:cubicBezTo>
                  <a:cubicBezTo>
                    <a:pt x="0" y="9505"/>
                    <a:pt x="1597" y="11521"/>
                    <a:pt x="3430" y="12124"/>
                  </a:cubicBezTo>
                  <a:cubicBezTo>
                    <a:pt x="6965" y="13223"/>
                    <a:pt x="11207" y="12543"/>
                    <a:pt x="14663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3131675" y="1989336"/>
              <a:ext cx="613328" cy="402863"/>
            </a:xfrm>
            <a:custGeom>
              <a:avLst/>
              <a:gdLst/>
              <a:ahLst/>
              <a:cxnLst/>
              <a:rect l="l" t="t" r="r" b="b"/>
              <a:pathLst>
                <a:path w="27259" h="18094" extrusionOk="0">
                  <a:moveTo>
                    <a:pt x="25949" y="4557"/>
                  </a:moveTo>
                  <a:cubicBezTo>
                    <a:pt x="27259" y="8196"/>
                    <a:pt x="22807" y="13145"/>
                    <a:pt x="16026" y="15606"/>
                  </a:cubicBezTo>
                  <a:cubicBezTo>
                    <a:pt x="9218" y="18094"/>
                    <a:pt x="2645" y="17151"/>
                    <a:pt x="1336" y="13538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3149360" y="2066287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900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46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45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3154063" y="1993989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51" y="10946"/>
                    <a:pt x="14271" y="13198"/>
                  </a:cubicBezTo>
                  <a:cubicBezTo>
                    <a:pt x="8092" y="15423"/>
                    <a:pt x="2200" y="14821"/>
                    <a:pt x="1101" y="11810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71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3160543" y="2087863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797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9"/>
                  </a:cubicBezTo>
                  <a:cubicBezTo>
                    <a:pt x="1" y="9506"/>
                    <a:pt x="1598" y="11548"/>
                    <a:pt x="3431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4" y="9741"/>
                    <a:pt x="22388" y="7175"/>
                    <a:pt x="23907" y="4661"/>
                  </a:cubicBezTo>
                  <a:cubicBezTo>
                    <a:pt x="25373" y="2226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3092210" y="1911783"/>
              <a:ext cx="613328" cy="402306"/>
            </a:xfrm>
            <a:custGeom>
              <a:avLst/>
              <a:gdLst/>
              <a:ahLst/>
              <a:cxnLst/>
              <a:rect l="l" t="t" r="r" b="b"/>
              <a:pathLst>
                <a:path w="27259" h="18069" extrusionOk="0">
                  <a:moveTo>
                    <a:pt x="25949" y="4557"/>
                  </a:moveTo>
                  <a:cubicBezTo>
                    <a:pt x="27258" y="8170"/>
                    <a:pt x="22807" y="13119"/>
                    <a:pt x="16025" y="15581"/>
                  </a:cubicBezTo>
                  <a:cubicBezTo>
                    <a:pt x="9217" y="18068"/>
                    <a:pt x="2645" y="17125"/>
                    <a:pt x="1336" y="13512"/>
                  </a:cubicBezTo>
                  <a:cubicBezTo>
                    <a:pt x="0" y="9872"/>
                    <a:pt x="4452" y="4924"/>
                    <a:pt x="11234" y="2462"/>
                  </a:cubicBezTo>
                  <a:cubicBezTo>
                    <a:pt x="18041" y="1"/>
                    <a:pt x="24614" y="917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3109872" y="1988178"/>
              <a:ext cx="598028" cy="331726"/>
            </a:xfrm>
            <a:custGeom>
              <a:avLst/>
              <a:gdLst/>
              <a:ahLst/>
              <a:cxnLst/>
              <a:rect l="l" t="t" r="r" b="b"/>
              <a:pathLst>
                <a:path w="26579" h="14899" extrusionOk="0">
                  <a:moveTo>
                    <a:pt x="25269" y="1388"/>
                  </a:moveTo>
                  <a:cubicBezTo>
                    <a:pt x="26578" y="5001"/>
                    <a:pt x="22127" y="9950"/>
                    <a:pt x="15345" y="12411"/>
                  </a:cubicBezTo>
                  <a:cubicBezTo>
                    <a:pt x="8563" y="14899"/>
                    <a:pt x="1965" y="13956"/>
                    <a:pt x="656" y="10343"/>
                  </a:cubicBezTo>
                  <a:cubicBezTo>
                    <a:pt x="1" y="8536"/>
                    <a:pt x="656" y="11102"/>
                    <a:pt x="3483" y="12045"/>
                  </a:cubicBezTo>
                  <a:cubicBezTo>
                    <a:pt x="6390" y="12988"/>
                    <a:pt x="11496" y="12359"/>
                    <a:pt x="14926" y="11102"/>
                  </a:cubicBezTo>
                  <a:cubicBezTo>
                    <a:pt x="19142" y="9584"/>
                    <a:pt x="23017" y="6677"/>
                    <a:pt x="24405" y="4032"/>
                  </a:cubicBezTo>
                  <a:cubicBezTo>
                    <a:pt x="25531" y="1859"/>
                    <a:pt x="24745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3114598" y="191588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77"/>
                    <a:pt x="20450" y="10945"/>
                    <a:pt x="14271" y="13197"/>
                  </a:cubicBezTo>
                  <a:cubicBezTo>
                    <a:pt x="8091" y="15423"/>
                    <a:pt x="2200" y="14821"/>
                    <a:pt x="1100" y="11809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3121077" y="2009732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0" y="1834"/>
                  </a:moveTo>
                  <a:cubicBezTo>
                    <a:pt x="24797" y="5212"/>
                    <a:pt x="21550" y="9165"/>
                    <a:pt x="14742" y="11627"/>
                  </a:cubicBezTo>
                  <a:cubicBezTo>
                    <a:pt x="7961" y="14114"/>
                    <a:pt x="3012" y="13172"/>
                    <a:pt x="1048" y="10789"/>
                  </a:cubicBezTo>
                  <a:cubicBezTo>
                    <a:pt x="0" y="9506"/>
                    <a:pt x="1598" y="11548"/>
                    <a:pt x="3431" y="12124"/>
                  </a:cubicBezTo>
                  <a:cubicBezTo>
                    <a:pt x="6966" y="13224"/>
                    <a:pt x="11207" y="12543"/>
                    <a:pt x="14664" y="11286"/>
                  </a:cubicBezTo>
                  <a:cubicBezTo>
                    <a:pt x="18853" y="9741"/>
                    <a:pt x="22388" y="7175"/>
                    <a:pt x="23907" y="4662"/>
                  </a:cubicBezTo>
                  <a:cubicBezTo>
                    <a:pt x="25373" y="2227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3046265" y="1831915"/>
              <a:ext cx="613305" cy="402284"/>
            </a:xfrm>
            <a:custGeom>
              <a:avLst/>
              <a:gdLst/>
              <a:ahLst/>
              <a:cxnLst/>
              <a:rect l="l" t="t" r="r" b="b"/>
              <a:pathLst>
                <a:path w="27258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7"/>
                  </a:cubicBezTo>
                  <a:cubicBezTo>
                    <a:pt x="9217" y="18068"/>
                    <a:pt x="2645" y="17151"/>
                    <a:pt x="1335" y="13512"/>
                  </a:cubicBezTo>
                  <a:cubicBezTo>
                    <a:pt x="0" y="9898"/>
                    <a:pt x="4451" y="4950"/>
                    <a:pt x="11233" y="2488"/>
                  </a:cubicBezTo>
                  <a:cubicBezTo>
                    <a:pt x="18041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3063928" y="1908888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42" y="1362"/>
                  </a:moveTo>
                  <a:cubicBezTo>
                    <a:pt x="26578" y="5001"/>
                    <a:pt x="22126" y="9950"/>
                    <a:pt x="15345" y="12411"/>
                  </a:cubicBezTo>
                  <a:cubicBezTo>
                    <a:pt x="8537" y="14873"/>
                    <a:pt x="1964" y="13956"/>
                    <a:pt x="655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90" y="12987"/>
                    <a:pt x="11496" y="12359"/>
                    <a:pt x="14926" y="11102"/>
                  </a:cubicBezTo>
                  <a:cubicBezTo>
                    <a:pt x="19141" y="9557"/>
                    <a:pt x="23017" y="6677"/>
                    <a:pt x="24404" y="4006"/>
                  </a:cubicBezTo>
                  <a:cubicBezTo>
                    <a:pt x="25504" y="1859"/>
                    <a:pt x="24745" y="0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3068045" y="1836590"/>
              <a:ext cx="553837" cy="343393"/>
            </a:xfrm>
            <a:custGeom>
              <a:avLst/>
              <a:gdLst/>
              <a:ahLst/>
              <a:cxnLst/>
              <a:rect l="l" t="t" r="r" b="b"/>
              <a:pathLst>
                <a:path w="24615" h="15423" extrusionOk="0">
                  <a:moveTo>
                    <a:pt x="23514" y="3640"/>
                  </a:moveTo>
                  <a:cubicBezTo>
                    <a:pt x="24614" y="6651"/>
                    <a:pt x="20477" y="10919"/>
                    <a:pt x="14298" y="13171"/>
                  </a:cubicBezTo>
                  <a:cubicBezTo>
                    <a:pt x="8118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8" y="2252"/>
                  </a:cubicBezTo>
                  <a:cubicBezTo>
                    <a:pt x="16497" y="0"/>
                    <a:pt x="22415" y="629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3074525" y="1930442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8"/>
                  </a:moveTo>
                  <a:cubicBezTo>
                    <a:pt x="24824" y="5212"/>
                    <a:pt x="21551" y="9165"/>
                    <a:pt x="14769" y="11627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86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719" y="1"/>
                    <a:pt x="24981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3488705" y="1841244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5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3506390" y="1917617"/>
              <a:ext cx="597397" cy="331749"/>
            </a:xfrm>
            <a:custGeom>
              <a:avLst/>
              <a:gdLst/>
              <a:ahLst/>
              <a:cxnLst/>
              <a:rect l="l" t="t" r="r" b="b"/>
              <a:pathLst>
                <a:path w="26551" h="14900" extrusionOk="0">
                  <a:moveTo>
                    <a:pt x="25242" y="1389"/>
                  </a:moveTo>
                  <a:cubicBezTo>
                    <a:pt x="26551" y="5002"/>
                    <a:pt x="22126" y="9951"/>
                    <a:pt x="15344" y="12438"/>
                  </a:cubicBezTo>
                  <a:cubicBezTo>
                    <a:pt x="8536" y="14900"/>
                    <a:pt x="1964" y="13957"/>
                    <a:pt x="628" y="10344"/>
                  </a:cubicBezTo>
                  <a:cubicBezTo>
                    <a:pt x="0" y="8563"/>
                    <a:pt x="655" y="11103"/>
                    <a:pt x="3483" y="12046"/>
                  </a:cubicBezTo>
                  <a:cubicBezTo>
                    <a:pt x="6363" y="13014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3510507" y="184592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7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02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3516988" y="1939772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8"/>
                  </a:moveTo>
                  <a:cubicBezTo>
                    <a:pt x="24823" y="5185"/>
                    <a:pt x="21550" y="9139"/>
                    <a:pt x="14768" y="11627"/>
                  </a:cubicBezTo>
                  <a:cubicBezTo>
                    <a:pt x="7960" y="14088"/>
                    <a:pt x="3012" y="13145"/>
                    <a:pt x="1074" y="10789"/>
                  </a:cubicBezTo>
                  <a:cubicBezTo>
                    <a:pt x="0" y="9480"/>
                    <a:pt x="1624" y="11522"/>
                    <a:pt x="3457" y="12098"/>
                  </a:cubicBezTo>
                  <a:cubicBezTo>
                    <a:pt x="6965" y="13198"/>
                    <a:pt x="11233" y="12517"/>
                    <a:pt x="14664" y="11260"/>
                  </a:cubicBezTo>
                  <a:cubicBezTo>
                    <a:pt x="18879" y="9741"/>
                    <a:pt x="22388" y="7149"/>
                    <a:pt x="23907" y="4635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3143465" y="1467530"/>
              <a:ext cx="2459723" cy="1046500"/>
            </a:xfrm>
            <a:custGeom>
              <a:avLst/>
              <a:gdLst/>
              <a:ahLst/>
              <a:cxnLst/>
              <a:rect l="l" t="t" r="r" b="b"/>
              <a:pathLst>
                <a:path w="109321" h="47002" extrusionOk="0">
                  <a:moveTo>
                    <a:pt x="100732" y="32757"/>
                  </a:moveTo>
                  <a:cubicBezTo>
                    <a:pt x="95861" y="47001"/>
                    <a:pt x="58706" y="23095"/>
                    <a:pt x="41241" y="26839"/>
                  </a:cubicBezTo>
                  <a:cubicBezTo>
                    <a:pt x="28463" y="29589"/>
                    <a:pt x="13512" y="39120"/>
                    <a:pt x="0" y="22571"/>
                  </a:cubicBezTo>
                  <a:cubicBezTo>
                    <a:pt x="12700" y="10815"/>
                    <a:pt x="34066" y="2724"/>
                    <a:pt x="49122" y="1"/>
                  </a:cubicBezTo>
                  <a:cubicBezTo>
                    <a:pt x="71877" y="655"/>
                    <a:pt x="109320" y="7515"/>
                    <a:pt x="100732" y="3275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3163490" y="1446533"/>
              <a:ext cx="2437335" cy="1036013"/>
            </a:xfrm>
            <a:custGeom>
              <a:avLst/>
              <a:gdLst/>
              <a:ahLst/>
              <a:cxnLst/>
              <a:rect l="l" t="t" r="r" b="b"/>
              <a:pathLst>
                <a:path w="108326" h="46531" extrusionOk="0">
                  <a:moveTo>
                    <a:pt x="99999" y="32731"/>
                  </a:moveTo>
                  <a:cubicBezTo>
                    <a:pt x="94291" y="46530"/>
                    <a:pt x="59177" y="24143"/>
                    <a:pt x="41477" y="26709"/>
                  </a:cubicBezTo>
                  <a:cubicBezTo>
                    <a:pt x="30060" y="28358"/>
                    <a:pt x="13512" y="39382"/>
                    <a:pt x="1" y="22860"/>
                  </a:cubicBezTo>
                  <a:cubicBezTo>
                    <a:pt x="12700" y="11103"/>
                    <a:pt x="33360" y="2698"/>
                    <a:pt x="48389" y="1"/>
                  </a:cubicBezTo>
                  <a:cubicBezTo>
                    <a:pt x="71170" y="629"/>
                    <a:pt x="108325" y="12543"/>
                    <a:pt x="99999" y="32731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3185293" y="1388240"/>
              <a:ext cx="2374875" cy="1094881"/>
            </a:xfrm>
            <a:custGeom>
              <a:avLst/>
              <a:gdLst/>
              <a:ahLst/>
              <a:cxnLst/>
              <a:rect l="l" t="t" r="r" b="b"/>
              <a:pathLst>
                <a:path w="105550" h="49175" extrusionOk="0">
                  <a:moveTo>
                    <a:pt x="99187" y="32757"/>
                  </a:moveTo>
                  <a:cubicBezTo>
                    <a:pt x="95128" y="49175"/>
                    <a:pt x="57266" y="24980"/>
                    <a:pt x="39591" y="27546"/>
                  </a:cubicBezTo>
                  <a:cubicBezTo>
                    <a:pt x="28149" y="29196"/>
                    <a:pt x="13512" y="41162"/>
                    <a:pt x="1" y="24640"/>
                  </a:cubicBezTo>
                  <a:cubicBezTo>
                    <a:pt x="12700" y="12883"/>
                    <a:pt x="32522" y="2698"/>
                    <a:pt x="47578" y="1"/>
                  </a:cubicBezTo>
                  <a:cubicBezTo>
                    <a:pt x="70358" y="629"/>
                    <a:pt x="105550" y="6861"/>
                    <a:pt x="99187" y="32757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3413893" y="1729891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36" y="13512"/>
                  </a:cubicBezTo>
                  <a:cubicBezTo>
                    <a:pt x="0" y="9898"/>
                    <a:pt x="4451" y="4949"/>
                    <a:pt x="11233" y="2488"/>
                  </a:cubicBezTo>
                  <a:cubicBezTo>
                    <a:pt x="18041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3431555" y="1806843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9" y="1362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73"/>
                    <a:pt x="1964" y="13957"/>
                    <a:pt x="655" y="10317"/>
                  </a:cubicBezTo>
                  <a:cubicBezTo>
                    <a:pt x="1" y="8537"/>
                    <a:pt x="655" y="11103"/>
                    <a:pt x="3483" y="12019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1" y="9558"/>
                    <a:pt x="23017" y="6678"/>
                    <a:pt x="24404" y="4007"/>
                  </a:cubicBezTo>
                  <a:cubicBezTo>
                    <a:pt x="25530" y="1834"/>
                    <a:pt x="24745" y="1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3436280" y="173454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7" y="3641"/>
                  </a:moveTo>
                  <a:cubicBezTo>
                    <a:pt x="24587" y="6652"/>
                    <a:pt x="20450" y="10920"/>
                    <a:pt x="14271" y="13172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11" y="4505"/>
                    <a:pt x="10291" y="2253"/>
                  </a:cubicBezTo>
                  <a:cubicBezTo>
                    <a:pt x="16470" y="1"/>
                    <a:pt x="22388" y="629"/>
                    <a:pt x="23487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3442153" y="1828419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7" y="1807"/>
                  </a:moveTo>
                  <a:cubicBezTo>
                    <a:pt x="24824" y="5211"/>
                    <a:pt x="21577" y="9165"/>
                    <a:pt x="14769" y="11626"/>
                  </a:cubicBezTo>
                  <a:cubicBezTo>
                    <a:pt x="7987" y="14088"/>
                    <a:pt x="3038" y="13145"/>
                    <a:pt x="1075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90" y="11286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719" y="1"/>
                    <a:pt x="25007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3362030" y="1644189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70"/>
                    <a:pt x="22807" y="13119"/>
                    <a:pt x="16000" y="15580"/>
                  </a:cubicBezTo>
                  <a:cubicBezTo>
                    <a:pt x="9218" y="18068"/>
                    <a:pt x="2645" y="17125"/>
                    <a:pt x="1310" y="13511"/>
                  </a:cubicBezTo>
                  <a:cubicBezTo>
                    <a:pt x="1" y="9872"/>
                    <a:pt x="4426" y="4949"/>
                    <a:pt x="11234" y="2462"/>
                  </a:cubicBezTo>
                  <a:cubicBezTo>
                    <a:pt x="18016" y="0"/>
                    <a:pt x="24614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3379715" y="1720562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1"/>
                    <a:pt x="15318" y="12438"/>
                  </a:cubicBezTo>
                  <a:cubicBezTo>
                    <a:pt x="8537" y="14899"/>
                    <a:pt x="1964" y="13957"/>
                    <a:pt x="629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63" y="13014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5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3383832" y="1648843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03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3390313" y="1742717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185"/>
                    <a:pt x="21550" y="9139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197"/>
                    <a:pt x="11234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4609272" y="1761955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36" y="13512"/>
                  </a:cubicBezTo>
                  <a:cubicBezTo>
                    <a:pt x="0" y="9898"/>
                    <a:pt x="4452" y="4949"/>
                    <a:pt x="11233" y="2488"/>
                  </a:cubicBezTo>
                  <a:cubicBezTo>
                    <a:pt x="18041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626935" y="183890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900"/>
                    <a:pt x="1965" y="13957"/>
                    <a:pt x="655" y="10344"/>
                  </a:cubicBezTo>
                  <a:cubicBezTo>
                    <a:pt x="1" y="8537"/>
                    <a:pt x="655" y="11103"/>
                    <a:pt x="3483" y="12046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1" y="9584"/>
                    <a:pt x="23017" y="6678"/>
                    <a:pt x="24405" y="4007"/>
                  </a:cubicBezTo>
                  <a:cubicBezTo>
                    <a:pt x="25504" y="1860"/>
                    <a:pt x="24745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4631075" y="1766630"/>
              <a:ext cx="553815" cy="343393"/>
            </a:xfrm>
            <a:custGeom>
              <a:avLst/>
              <a:gdLst/>
              <a:ahLst/>
              <a:cxnLst/>
              <a:rect l="l" t="t" r="r" b="b"/>
              <a:pathLst>
                <a:path w="24614" h="15423" extrusionOk="0">
                  <a:moveTo>
                    <a:pt x="23514" y="3640"/>
                  </a:moveTo>
                  <a:cubicBezTo>
                    <a:pt x="24613" y="6651"/>
                    <a:pt x="20476" y="10919"/>
                    <a:pt x="14297" y="13171"/>
                  </a:cubicBezTo>
                  <a:cubicBezTo>
                    <a:pt x="8117" y="15423"/>
                    <a:pt x="2199" y="14820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414" y="629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4637555" y="1860482"/>
              <a:ext cx="571478" cy="314270"/>
            </a:xfrm>
            <a:custGeom>
              <a:avLst/>
              <a:gdLst/>
              <a:ahLst/>
              <a:cxnLst/>
              <a:rect l="l" t="t" r="r" b="b"/>
              <a:pathLst>
                <a:path w="25399" h="14115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86" y="14114"/>
                    <a:pt x="3011" y="13145"/>
                    <a:pt x="1074" y="10789"/>
                  </a:cubicBezTo>
                  <a:cubicBezTo>
                    <a:pt x="0" y="9506"/>
                    <a:pt x="1623" y="11522"/>
                    <a:pt x="3456" y="12098"/>
                  </a:cubicBezTo>
                  <a:cubicBezTo>
                    <a:pt x="6991" y="13224"/>
                    <a:pt x="11233" y="12517"/>
                    <a:pt x="14663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26"/>
                    <a:pt x="24718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4569200" y="1686740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8" y="18068"/>
                    <a:pt x="2619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5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4586277" y="1763135"/>
              <a:ext cx="598028" cy="331726"/>
            </a:xfrm>
            <a:custGeom>
              <a:avLst/>
              <a:gdLst/>
              <a:ahLst/>
              <a:cxnLst/>
              <a:rect l="l" t="t" r="r" b="b"/>
              <a:pathLst>
                <a:path w="26579" h="14899" extrusionOk="0">
                  <a:moveTo>
                    <a:pt x="25269" y="1388"/>
                  </a:moveTo>
                  <a:cubicBezTo>
                    <a:pt x="26578" y="5001"/>
                    <a:pt x="22153" y="9950"/>
                    <a:pt x="15345" y="12438"/>
                  </a:cubicBezTo>
                  <a:cubicBezTo>
                    <a:pt x="8563" y="14899"/>
                    <a:pt x="1991" y="13956"/>
                    <a:pt x="656" y="10343"/>
                  </a:cubicBezTo>
                  <a:cubicBezTo>
                    <a:pt x="1" y="8562"/>
                    <a:pt x="656" y="11102"/>
                    <a:pt x="3484" y="12045"/>
                  </a:cubicBezTo>
                  <a:cubicBezTo>
                    <a:pt x="6390" y="13014"/>
                    <a:pt x="11496" y="12359"/>
                    <a:pt x="14952" y="11102"/>
                  </a:cubicBezTo>
                  <a:cubicBezTo>
                    <a:pt x="19142" y="9583"/>
                    <a:pt x="23017" y="6677"/>
                    <a:pt x="24405" y="4032"/>
                  </a:cubicBezTo>
                  <a:cubicBezTo>
                    <a:pt x="25531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4591003" y="1691416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0" y="10919"/>
                    <a:pt x="14271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11" y="4478"/>
                    <a:pt x="10291" y="2252"/>
                  </a:cubicBezTo>
                  <a:cubicBezTo>
                    <a:pt x="16497" y="0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4597483" y="1785289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7"/>
                  </a:moveTo>
                  <a:cubicBezTo>
                    <a:pt x="24823" y="5184"/>
                    <a:pt x="21550" y="9138"/>
                    <a:pt x="14742" y="11626"/>
                  </a:cubicBezTo>
                  <a:cubicBezTo>
                    <a:pt x="7961" y="14087"/>
                    <a:pt x="3012" y="13144"/>
                    <a:pt x="1074" y="10788"/>
                  </a:cubicBezTo>
                  <a:cubicBezTo>
                    <a:pt x="0" y="9479"/>
                    <a:pt x="1624" y="11521"/>
                    <a:pt x="3457" y="12097"/>
                  </a:cubicBezTo>
                  <a:cubicBezTo>
                    <a:pt x="6966" y="13197"/>
                    <a:pt x="11207" y="12516"/>
                    <a:pt x="14664" y="11259"/>
                  </a:cubicBezTo>
                  <a:cubicBezTo>
                    <a:pt x="18853" y="9741"/>
                    <a:pt x="22388" y="7148"/>
                    <a:pt x="23907" y="4635"/>
                  </a:cubicBezTo>
                  <a:cubicBezTo>
                    <a:pt x="25373" y="2199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4529735" y="1608630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8"/>
                    <a:pt x="15999" y="15580"/>
                  </a:cubicBezTo>
                  <a:cubicBezTo>
                    <a:pt x="9217" y="18067"/>
                    <a:pt x="2619" y="17125"/>
                    <a:pt x="1310" y="13511"/>
                  </a:cubicBezTo>
                  <a:cubicBezTo>
                    <a:pt x="0" y="9872"/>
                    <a:pt x="4425" y="4949"/>
                    <a:pt x="11233" y="2462"/>
                  </a:cubicBezTo>
                  <a:cubicBezTo>
                    <a:pt x="18015" y="0"/>
                    <a:pt x="24587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4546813" y="1685003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8"/>
                  </a:moveTo>
                  <a:cubicBezTo>
                    <a:pt x="26578" y="5002"/>
                    <a:pt x="22153" y="9950"/>
                    <a:pt x="15345" y="12438"/>
                  </a:cubicBezTo>
                  <a:cubicBezTo>
                    <a:pt x="8563" y="14899"/>
                    <a:pt x="1991" y="13957"/>
                    <a:pt x="655" y="10343"/>
                  </a:cubicBezTo>
                  <a:cubicBezTo>
                    <a:pt x="1" y="8563"/>
                    <a:pt x="655" y="11102"/>
                    <a:pt x="3483" y="12045"/>
                  </a:cubicBezTo>
                  <a:cubicBezTo>
                    <a:pt x="6390" y="13014"/>
                    <a:pt x="11496" y="12359"/>
                    <a:pt x="14952" y="11102"/>
                  </a:cubicBezTo>
                  <a:cubicBezTo>
                    <a:pt x="19141" y="9584"/>
                    <a:pt x="23017" y="6677"/>
                    <a:pt x="24404" y="4033"/>
                  </a:cubicBezTo>
                  <a:cubicBezTo>
                    <a:pt x="25530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4551538" y="1613284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7" y="3640"/>
                  </a:moveTo>
                  <a:cubicBezTo>
                    <a:pt x="24587" y="6651"/>
                    <a:pt x="20450" y="10919"/>
                    <a:pt x="14271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2"/>
                    <a:pt x="4111" y="4504"/>
                    <a:pt x="10291" y="2253"/>
                  </a:cubicBezTo>
                  <a:cubicBezTo>
                    <a:pt x="16496" y="1"/>
                    <a:pt x="22388" y="603"/>
                    <a:pt x="23487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4558018" y="1707158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0" y="14087"/>
                    <a:pt x="3011" y="13145"/>
                    <a:pt x="1074" y="10788"/>
                  </a:cubicBezTo>
                  <a:cubicBezTo>
                    <a:pt x="0" y="9479"/>
                    <a:pt x="1624" y="11521"/>
                    <a:pt x="3456" y="12097"/>
                  </a:cubicBezTo>
                  <a:cubicBezTo>
                    <a:pt x="6965" y="13197"/>
                    <a:pt x="11207" y="12516"/>
                    <a:pt x="14663" y="11260"/>
                  </a:cubicBezTo>
                  <a:cubicBezTo>
                    <a:pt x="18853" y="9741"/>
                    <a:pt x="22388" y="7149"/>
                    <a:pt x="23906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4490248" y="1530498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3" y="8170"/>
                    <a:pt x="22808" y="13119"/>
                    <a:pt x="16000" y="15580"/>
                  </a:cubicBezTo>
                  <a:cubicBezTo>
                    <a:pt x="9218" y="18068"/>
                    <a:pt x="2619" y="17125"/>
                    <a:pt x="1310" y="13512"/>
                  </a:cubicBezTo>
                  <a:cubicBezTo>
                    <a:pt x="1" y="9872"/>
                    <a:pt x="4426" y="4949"/>
                    <a:pt x="11234" y="2462"/>
                  </a:cubicBezTo>
                  <a:cubicBezTo>
                    <a:pt x="18016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4507348" y="1606871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52" y="9951"/>
                    <a:pt x="15344" y="12438"/>
                  </a:cubicBezTo>
                  <a:cubicBezTo>
                    <a:pt x="8563" y="14899"/>
                    <a:pt x="1990" y="13957"/>
                    <a:pt x="655" y="10343"/>
                  </a:cubicBezTo>
                  <a:cubicBezTo>
                    <a:pt x="0" y="8563"/>
                    <a:pt x="681" y="11103"/>
                    <a:pt x="3483" y="12045"/>
                  </a:cubicBezTo>
                  <a:cubicBezTo>
                    <a:pt x="6389" y="13014"/>
                    <a:pt x="11495" y="12360"/>
                    <a:pt x="14952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71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4512050" y="1535152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71" y="13172"/>
                  </a:cubicBezTo>
                  <a:cubicBezTo>
                    <a:pt x="8092" y="15423"/>
                    <a:pt x="2200" y="14795"/>
                    <a:pt x="1101" y="11784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97" y="1"/>
                    <a:pt x="22388" y="603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4518530" y="1629026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4" y="5185"/>
                    <a:pt x="21551" y="9139"/>
                    <a:pt x="14743" y="11626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197"/>
                    <a:pt x="11208" y="12517"/>
                    <a:pt x="14664" y="11260"/>
                  </a:cubicBezTo>
                  <a:cubicBezTo>
                    <a:pt x="18854" y="9741"/>
                    <a:pt x="22388" y="7149"/>
                    <a:pt x="23907" y="4635"/>
                  </a:cubicBezTo>
                  <a:cubicBezTo>
                    <a:pt x="25373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4444303" y="1445954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8"/>
                    <a:pt x="2619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5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4461380" y="1522327"/>
              <a:ext cx="598028" cy="331748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69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63" y="14900"/>
                    <a:pt x="1965" y="13957"/>
                    <a:pt x="656" y="10344"/>
                  </a:cubicBezTo>
                  <a:cubicBezTo>
                    <a:pt x="1" y="8563"/>
                    <a:pt x="656" y="11103"/>
                    <a:pt x="3483" y="12046"/>
                  </a:cubicBezTo>
                  <a:cubicBezTo>
                    <a:pt x="6390" y="13014"/>
                    <a:pt x="11496" y="12360"/>
                    <a:pt x="14926" y="11103"/>
                  </a:cubicBezTo>
                  <a:cubicBezTo>
                    <a:pt x="19142" y="9584"/>
                    <a:pt x="23017" y="6678"/>
                    <a:pt x="24405" y="4033"/>
                  </a:cubicBezTo>
                  <a:cubicBezTo>
                    <a:pt x="25531" y="1860"/>
                    <a:pt x="24745" y="1"/>
                    <a:pt x="25269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4466105" y="1450051"/>
              <a:ext cx="553230" cy="343972"/>
            </a:xfrm>
            <a:custGeom>
              <a:avLst/>
              <a:gdLst/>
              <a:ahLst/>
              <a:cxnLst/>
              <a:rect l="l" t="t" r="r" b="b"/>
              <a:pathLst>
                <a:path w="24588" h="15449" extrusionOk="0">
                  <a:moveTo>
                    <a:pt x="23488" y="3640"/>
                  </a:moveTo>
                  <a:cubicBezTo>
                    <a:pt x="24587" y="6677"/>
                    <a:pt x="20450" y="10945"/>
                    <a:pt x="14271" y="13197"/>
                  </a:cubicBezTo>
                  <a:cubicBezTo>
                    <a:pt x="8091" y="15449"/>
                    <a:pt x="2200" y="14820"/>
                    <a:pt x="1100" y="11809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4472585" y="1543903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0" y="1834"/>
                  </a:moveTo>
                  <a:cubicBezTo>
                    <a:pt x="24797" y="5211"/>
                    <a:pt x="21550" y="9165"/>
                    <a:pt x="14742" y="11627"/>
                  </a:cubicBezTo>
                  <a:cubicBezTo>
                    <a:pt x="7960" y="14114"/>
                    <a:pt x="3012" y="13171"/>
                    <a:pt x="1048" y="10789"/>
                  </a:cubicBezTo>
                  <a:cubicBezTo>
                    <a:pt x="0" y="9506"/>
                    <a:pt x="1598" y="11548"/>
                    <a:pt x="3431" y="12124"/>
                  </a:cubicBezTo>
                  <a:cubicBezTo>
                    <a:pt x="6965" y="13224"/>
                    <a:pt x="11207" y="12543"/>
                    <a:pt x="14664" y="11286"/>
                  </a:cubicBezTo>
                  <a:cubicBezTo>
                    <a:pt x="18853" y="9767"/>
                    <a:pt x="22388" y="7175"/>
                    <a:pt x="23907" y="4662"/>
                  </a:cubicBezTo>
                  <a:cubicBezTo>
                    <a:pt x="25373" y="2226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693300" y="181793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7" y="18067"/>
                    <a:pt x="2619" y="17125"/>
                    <a:pt x="1310" y="13511"/>
                  </a:cubicBezTo>
                  <a:cubicBezTo>
                    <a:pt x="0" y="9898"/>
                    <a:pt x="4426" y="4949"/>
                    <a:pt x="11234" y="2462"/>
                  </a:cubicBezTo>
                  <a:cubicBezTo>
                    <a:pt x="18015" y="0"/>
                    <a:pt x="24588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710378" y="1894883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9" y="1362"/>
                  </a:moveTo>
                  <a:cubicBezTo>
                    <a:pt x="26578" y="5002"/>
                    <a:pt x="22153" y="9924"/>
                    <a:pt x="15345" y="12412"/>
                  </a:cubicBezTo>
                  <a:cubicBezTo>
                    <a:pt x="8563" y="14873"/>
                    <a:pt x="1965" y="13957"/>
                    <a:pt x="655" y="10317"/>
                  </a:cubicBezTo>
                  <a:cubicBezTo>
                    <a:pt x="1" y="8537"/>
                    <a:pt x="655" y="11077"/>
                    <a:pt x="3483" y="12019"/>
                  </a:cubicBezTo>
                  <a:cubicBezTo>
                    <a:pt x="6390" y="12988"/>
                    <a:pt x="11496" y="12333"/>
                    <a:pt x="14926" y="11103"/>
                  </a:cubicBezTo>
                  <a:cubicBezTo>
                    <a:pt x="19142" y="9558"/>
                    <a:pt x="23017" y="6651"/>
                    <a:pt x="24405" y="4007"/>
                  </a:cubicBezTo>
                  <a:cubicBezTo>
                    <a:pt x="25531" y="1834"/>
                    <a:pt x="24771" y="1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715103" y="182258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2"/>
                    <a:pt x="20450" y="10920"/>
                    <a:pt x="14271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11" y="4504"/>
                    <a:pt x="10291" y="2253"/>
                  </a:cubicBezTo>
                  <a:cubicBezTo>
                    <a:pt x="16496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5721583" y="1916459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211"/>
                    <a:pt x="21550" y="9139"/>
                    <a:pt x="14742" y="11626"/>
                  </a:cubicBezTo>
                  <a:cubicBezTo>
                    <a:pt x="7960" y="14088"/>
                    <a:pt x="3011" y="13145"/>
                    <a:pt x="1048" y="10788"/>
                  </a:cubicBezTo>
                  <a:cubicBezTo>
                    <a:pt x="0" y="9479"/>
                    <a:pt x="1598" y="11522"/>
                    <a:pt x="3457" y="12098"/>
                  </a:cubicBezTo>
                  <a:cubicBezTo>
                    <a:pt x="6965" y="13224"/>
                    <a:pt x="11207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5652643" y="1742138"/>
              <a:ext cx="612743" cy="402863"/>
            </a:xfrm>
            <a:custGeom>
              <a:avLst/>
              <a:gdLst/>
              <a:ahLst/>
              <a:cxnLst/>
              <a:rect l="l" t="t" r="r" b="b"/>
              <a:pathLst>
                <a:path w="27233" h="18094" extrusionOk="0">
                  <a:moveTo>
                    <a:pt x="25923" y="4583"/>
                  </a:moveTo>
                  <a:cubicBezTo>
                    <a:pt x="27232" y="8196"/>
                    <a:pt x="22807" y="13145"/>
                    <a:pt x="15999" y="15606"/>
                  </a:cubicBezTo>
                  <a:cubicBezTo>
                    <a:pt x="9218" y="18094"/>
                    <a:pt x="2645" y="17151"/>
                    <a:pt x="1310" y="13538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23" y="4583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5670328" y="181908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36" y="14900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63" y="12988"/>
                    <a:pt x="11495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5674445" y="174679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46"/>
                    <a:pt x="14297" y="13198"/>
                  </a:cubicBezTo>
                  <a:cubicBezTo>
                    <a:pt x="8118" y="15423"/>
                    <a:pt x="2200" y="14821"/>
                    <a:pt x="1100" y="11810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5680925" y="1840665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9" y="11626"/>
                  </a:cubicBezTo>
                  <a:cubicBezTo>
                    <a:pt x="7961" y="14114"/>
                    <a:pt x="3012" y="13145"/>
                    <a:pt x="1074" y="10788"/>
                  </a:cubicBezTo>
                  <a:cubicBezTo>
                    <a:pt x="1" y="9505"/>
                    <a:pt x="1624" y="11548"/>
                    <a:pt x="3457" y="12124"/>
                  </a:cubicBezTo>
                  <a:cubicBezTo>
                    <a:pt x="6966" y="13224"/>
                    <a:pt x="11234" y="12543"/>
                    <a:pt x="14664" y="11286"/>
                  </a:cubicBezTo>
                  <a:cubicBezTo>
                    <a:pt x="18879" y="9741"/>
                    <a:pt x="22414" y="7175"/>
                    <a:pt x="23933" y="4661"/>
                  </a:cubicBezTo>
                  <a:cubicBezTo>
                    <a:pt x="25399" y="2226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613178" y="1664585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10" y="13512"/>
                  </a:cubicBezTo>
                  <a:cubicBezTo>
                    <a:pt x="0" y="9872"/>
                    <a:pt x="4452" y="4924"/>
                    <a:pt x="11233" y="2462"/>
                  </a:cubicBezTo>
                  <a:cubicBezTo>
                    <a:pt x="18041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630840" y="1740980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43" y="1388"/>
                  </a:moveTo>
                  <a:cubicBezTo>
                    <a:pt x="26578" y="5001"/>
                    <a:pt x="22127" y="9950"/>
                    <a:pt x="15345" y="12411"/>
                  </a:cubicBezTo>
                  <a:cubicBezTo>
                    <a:pt x="8537" y="14899"/>
                    <a:pt x="1965" y="13956"/>
                    <a:pt x="655" y="10343"/>
                  </a:cubicBezTo>
                  <a:cubicBezTo>
                    <a:pt x="1" y="8536"/>
                    <a:pt x="655" y="11102"/>
                    <a:pt x="3483" y="12045"/>
                  </a:cubicBezTo>
                  <a:cubicBezTo>
                    <a:pt x="6364" y="12987"/>
                    <a:pt x="11496" y="12359"/>
                    <a:pt x="14926" y="11102"/>
                  </a:cubicBezTo>
                  <a:cubicBezTo>
                    <a:pt x="19115" y="9583"/>
                    <a:pt x="23017" y="6677"/>
                    <a:pt x="24379" y="4032"/>
                  </a:cubicBezTo>
                  <a:cubicBezTo>
                    <a:pt x="25504" y="1859"/>
                    <a:pt x="24745" y="0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5634980" y="166868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77"/>
                    <a:pt x="20476" y="10945"/>
                    <a:pt x="14297" y="13197"/>
                  </a:cubicBezTo>
                  <a:cubicBezTo>
                    <a:pt x="8117" y="15423"/>
                    <a:pt x="2200" y="14820"/>
                    <a:pt x="1100" y="11809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5641460" y="1762533"/>
              <a:ext cx="571500" cy="314270"/>
            </a:xfrm>
            <a:custGeom>
              <a:avLst/>
              <a:gdLst/>
              <a:ahLst/>
              <a:cxnLst/>
              <a:rect l="l" t="t" r="r" b="b"/>
              <a:pathLst>
                <a:path w="25400" h="14115" extrusionOk="0">
                  <a:moveTo>
                    <a:pt x="24980" y="1834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60" y="14114"/>
                    <a:pt x="3011" y="13171"/>
                    <a:pt x="1074" y="10789"/>
                  </a:cubicBezTo>
                  <a:cubicBezTo>
                    <a:pt x="0" y="9506"/>
                    <a:pt x="1624" y="11548"/>
                    <a:pt x="3457" y="12124"/>
                  </a:cubicBezTo>
                  <a:cubicBezTo>
                    <a:pt x="6965" y="13224"/>
                    <a:pt x="11233" y="12543"/>
                    <a:pt x="14663" y="11286"/>
                  </a:cubicBezTo>
                  <a:cubicBezTo>
                    <a:pt x="18879" y="9741"/>
                    <a:pt x="22414" y="7175"/>
                    <a:pt x="23933" y="4662"/>
                  </a:cubicBezTo>
                  <a:cubicBezTo>
                    <a:pt x="25399" y="2226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573690" y="1586475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4" y="4556"/>
                  </a:moveTo>
                  <a:cubicBezTo>
                    <a:pt x="27233" y="8170"/>
                    <a:pt x="22808" y="13118"/>
                    <a:pt x="16000" y="15580"/>
                  </a:cubicBezTo>
                  <a:cubicBezTo>
                    <a:pt x="9218" y="18067"/>
                    <a:pt x="2646" y="17125"/>
                    <a:pt x="1310" y="13511"/>
                  </a:cubicBezTo>
                  <a:cubicBezTo>
                    <a:pt x="1" y="9872"/>
                    <a:pt x="4452" y="4923"/>
                    <a:pt x="11234" y="2462"/>
                  </a:cubicBezTo>
                  <a:cubicBezTo>
                    <a:pt x="18042" y="0"/>
                    <a:pt x="24614" y="917"/>
                    <a:pt x="25924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5591375" y="1662848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02"/>
                    <a:pt x="22126" y="9950"/>
                    <a:pt x="15345" y="12412"/>
                  </a:cubicBezTo>
                  <a:cubicBezTo>
                    <a:pt x="8537" y="14899"/>
                    <a:pt x="1964" y="13957"/>
                    <a:pt x="655" y="10343"/>
                  </a:cubicBezTo>
                  <a:cubicBezTo>
                    <a:pt x="1" y="8563"/>
                    <a:pt x="655" y="11102"/>
                    <a:pt x="3483" y="12045"/>
                  </a:cubicBezTo>
                  <a:cubicBezTo>
                    <a:pt x="6363" y="12988"/>
                    <a:pt x="11495" y="12359"/>
                    <a:pt x="14926" y="11102"/>
                  </a:cubicBezTo>
                  <a:cubicBezTo>
                    <a:pt x="19115" y="9584"/>
                    <a:pt x="23017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5595493" y="1590550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8" y="6677"/>
                    <a:pt x="20477" y="10945"/>
                    <a:pt x="14297" y="13197"/>
                  </a:cubicBezTo>
                  <a:cubicBezTo>
                    <a:pt x="8118" y="15449"/>
                    <a:pt x="2200" y="14821"/>
                    <a:pt x="1101" y="11810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5601973" y="1684424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1" y="1833"/>
                  </a:moveTo>
                  <a:cubicBezTo>
                    <a:pt x="24824" y="5211"/>
                    <a:pt x="21551" y="9165"/>
                    <a:pt x="14769" y="11626"/>
                  </a:cubicBezTo>
                  <a:cubicBezTo>
                    <a:pt x="7961" y="14113"/>
                    <a:pt x="3012" y="13171"/>
                    <a:pt x="1074" y="10788"/>
                  </a:cubicBezTo>
                  <a:cubicBezTo>
                    <a:pt x="1" y="9505"/>
                    <a:pt x="1624" y="11547"/>
                    <a:pt x="3457" y="12123"/>
                  </a:cubicBezTo>
                  <a:cubicBezTo>
                    <a:pt x="6966" y="13223"/>
                    <a:pt x="11234" y="12542"/>
                    <a:pt x="14664" y="11286"/>
                  </a:cubicBezTo>
                  <a:cubicBezTo>
                    <a:pt x="18880" y="9767"/>
                    <a:pt x="22415" y="7175"/>
                    <a:pt x="23933" y="4661"/>
                  </a:cubicBezTo>
                  <a:cubicBezTo>
                    <a:pt x="25400" y="2226"/>
                    <a:pt x="24693" y="0"/>
                    <a:pt x="24981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2786435" y="261784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781" y="13118"/>
                    <a:pt x="15999" y="15580"/>
                  </a:cubicBezTo>
                  <a:cubicBezTo>
                    <a:pt x="9218" y="18067"/>
                    <a:pt x="2619" y="17125"/>
                    <a:pt x="1310" y="13511"/>
                  </a:cubicBezTo>
                  <a:cubicBezTo>
                    <a:pt x="1" y="9872"/>
                    <a:pt x="4426" y="4923"/>
                    <a:pt x="11234" y="2461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2803535" y="2694213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1"/>
                    <a:pt x="22126" y="9950"/>
                    <a:pt x="15344" y="12412"/>
                  </a:cubicBezTo>
                  <a:cubicBezTo>
                    <a:pt x="8562" y="14899"/>
                    <a:pt x="1964" y="13956"/>
                    <a:pt x="655" y="10343"/>
                  </a:cubicBezTo>
                  <a:cubicBezTo>
                    <a:pt x="0" y="8562"/>
                    <a:pt x="655" y="11102"/>
                    <a:pt x="3483" y="12045"/>
                  </a:cubicBezTo>
                  <a:cubicBezTo>
                    <a:pt x="6389" y="12988"/>
                    <a:pt x="11495" y="12359"/>
                    <a:pt x="14925" y="11102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2808238" y="2621915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8" y="6677"/>
                    <a:pt x="20451" y="10945"/>
                    <a:pt x="14271" y="13197"/>
                  </a:cubicBezTo>
                  <a:cubicBezTo>
                    <a:pt x="8092" y="15449"/>
                    <a:pt x="2200" y="14821"/>
                    <a:pt x="1100" y="11809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2814718" y="2715789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823" y="5211"/>
                    <a:pt x="21550" y="9165"/>
                    <a:pt x="14742" y="11626"/>
                  </a:cubicBezTo>
                  <a:cubicBezTo>
                    <a:pt x="7961" y="14113"/>
                    <a:pt x="3012" y="13171"/>
                    <a:pt x="1048" y="10788"/>
                  </a:cubicBezTo>
                  <a:cubicBezTo>
                    <a:pt x="1" y="9505"/>
                    <a:pt x="1598" y="11547"/>
                    <a:pt x="3457" y="12123"/>
                  </a:cubicBezTo>
                  <a:cubicBezTo>
                    <a:pt x="6966" y="13223"/>
                    <a:pt x="11208" y="12542"/>
                    <a:pt x="14664" y="11285"/>
                  </a:cubicBezTo>
                  <a:cubicBezTo>
                    <a:pt x="18853" y="9767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2745800" y="2542047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70"/>
                    <a:pt x="22807" y="13118"/>
                    <a:pt x="15999" y="15606"/>
                  </a:cubicBezTo>
                  <a:cubicBezTo>
                    <a:pt x="9217" y="18067"/>
                    <a:pt x="2645" y="17125"/>
                    <a:pt x="1309" y="13511"/>
                  </a:cubicBezTo>
                  <a:cubicBezTo>
                    <a:pt x="0" y="9898"/>
                    <a:pt x="4451" y="4949"/>
                    <a:pt x="11233" y="2461"/>
                  </a:cubicBezTo>
                  <a:cubicBezTo>
                    <a:pt x="18015" y="0"/>
                    <a:pt x="24613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2763463" y="2618420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2" y="5028"/>
                    <a:pt x="22126" y="9950"/>
                    <a:pt x="15345" y="12438"/>
                  </a:cubicBezTo>
                  <a:cubicBezTo>
                    <a:pt x="8537" y="14899"/>
                    <a:pt x="1964" y="13983"/>
                    <a:pt x="629" y="10343"/>
                  </a:cubicBezTo>
                  <a:cubicBezTo>
                    <a:pt x="1" y="8563"/>
                    <a:pt x="655" y="11102"/>
                    <a:pt x="3483" y="12045"/>
                  </a:cubicBezTo>
                  <a:cubicBezTo>
                    <a:pt x="6363" y="13014"/>
                    <a:pt x="11495" y="12359"/>
                    <a:pt x="14926" y="11129"/>
                  </a:cubicBezTo>
                  <a:cubicBezTo>
                    <a:pt x="19115" y="9584"/>
                    <a:pt x="23017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2767580" y="254670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092" y="15423"/>
                    <a:pt x="2200" y="14795"/>
                    <a:pt x="1101" y="11784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2774060" y="2640574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39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80" y="9741"/>
                    <a:pt x="22415" y="7149"/>
                    <a:pt x="23907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2706313" y="2463915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8" y="18068"/>
                    <a:pt x="2645" y="17125"/>
                    <a:pt x="1310" y="13512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16" y="0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2723998" y="2540288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7" y="5028"/>
                    <a:pt x="22126" y="9951"/>
                    <a:pt x="15344" y="12438"/>
                  </a:cubicBezTo>
                  <a:cubicBezTo>
                    <a:pt x="8536" y="14899"/>
                    <a:pt x="1964" y="13983"/>
                    <a:pt x="629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63" y="13014"/>
                    <a:pt x="11495" y="12360"/>
                    <a:pt x="14925" y="11129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2728115" y="2468569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0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2734595" y="256244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39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2316298" y="3487688"/>
              <a:ext cx="612742" cy="402306"/>
            </a:xfrm>
            <a:custGeom>
              <a:avLst/>
              <a:gdLst/>
              <a:ahLst/>
              <a:cxnLst/>
              <a:rect l="l" t="t" r="r" b="b"/>
              <a:pathLst>
                <a:path w="27233" h="18069" extrusionOk="0">
                  <a:moveTo>
                    <a:pt x="25923" y="4557"/>
                  </a:moveTo>
                  <a:cubicBezTo>
                    <a:pt x="27232" y="8170"/>
                    <a:pt x="22781" y="13119"/>
                    <a:pt x="15999" y="15607"/>
                  </a:cubicBezTo>
                  <a:cubicBezTo>
                    <a:pt x="9191" y="18068"/>
                    <a:pt x="2619" y="17125"/>
                    <a:pt x="1310" y="13512"/>
                  </a:cubicBezTo>
                  <a:cubicBezTo>
                    <a:pt x="1" y="9899"/>
                    <a:pt x="4426" y="4950"/>
                    <a:pt x="11234" y="2462"/>
                  </a:cubicBezTo>
                  <a:cubicBezTo>
                    <a:pt x="18015" y="1"/>
                    <a:pt x="24588" y="944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2333375" y="3564083"/>
              <a:ext cx="598028" cy="331726"/>
            </a:xfrm>
            <a:custGeom>
              <a:avLst/>
              <a:gdLst/>
              <a:ahLst/>
              <a:cxnLst/>
              <a:rect l="l" t="t" r="r" b="b"/>
              <a:pathLst>
                <a:path w="26579" h="14899" extrusionOk="0">
                  <a:moveTo>
                    <a:pt x="25269" y="1388"/>
                  </a:moveTo>
                  <a:cubicBezTo>
                    <a:pt x="26578" y="5027"/>
                    <a:pt x="22127" y="9950"/>
                    <a:pt x="15345" y="12438"/>
                  </a:cubicBezTo>
                  <a:cubicBezTo>
                    <a:pt x="8563" y="14899"/>
                    <a:pt x="1965" y="13982"/>
                    <a:pt x="656" y="10343"/>
                  </a:cubicBezTo>
                  <a:cubicBezTo>
                    <a:pt x="1" y="8562"/>
                    <a:pt x="656" y="11102"/>
                    <a:pt x="3483" y="12045"/>
                  </a:cubicBezTo>
                  <a:cubicBezTo>
                    <a:pt x="6390" y="13014"/>
                    <a:pt x="11496" y="12359"/>
                    <a:pt x="14926" y="11128"/>
                  </a:cubicBezTo>
                  <a:cubicBezTo>
                    <a:pt x="19142" y="9584"/>
                    <a:pt x="23017" y="6677"/>
                    <a:pt x="24405" y="4032"/>
                  </a:cubicBezTo>
                  <a:cubicBezTo>
                    <a:pt x="25531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2338100" y="3492364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0" y="10919"/>
                    <a:pt x="14271" y="13171"/>
                  </a:cubicBezTo>
                  <a:cubicBezTo>
                    <a:pt x="8091" y="15423"/>
                    <a:pt x="2200" y="14795"/>
                    <a:pt x="1100" y="11783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2344580" y="3586238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7"/>
                  </a:moveTo>
                  <a:cubicBezTo>
                    <a:pt x="24823" y="5211"/>
                    <a:pt x="21550" y="9138"/>
                    <a:pt x="14742" y="11626"/>
                  </a:cubicBezTo>
                  <a:cubicBezTo>
                    <a:pt x="7961" y="14087"/>
                    <a:pt x="3012" y="13145"/>
                    <a:pt x="1048" y="10788"/>
                  </a:cubicBezTo>
                  <a:cubicBezTo>
                    <a:pt x="0" y="9479"/>
                    <a:pt x="1598" y="11521"/>
                    <a:pt x="3431" y="12097"/>
                  </a:cubicBezTo>
                  <a:cubicBezTo>
                    <a:pt x="6966" y="13223"/>
                    <a:pt x="11207" y="12516"/>
                    <a:pt x="14664" y="11259"/>
                  </a:cubicBezTo>
                  <a:cubicBezTo>
                    <a:pt x="18853" y="9741"/>
                    <a:pt x="22388" y="7148"/>
                    <a:pt x="23907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2275640" y="3411916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96"/>
                    <a:pt x="22807" y="13145"/>
                    <a:pt x="16000" y="15606"/>
                  </a:cubicBezTo>
                  <a:cubicBezTo>
                    <a:pt x="9218" y="18067"/>
                    <a:pt x="2646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2293325" y="3488868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0"/>
                    <a:pt x="15318" y="12412"/>
                  </a:cubicBezTo>
                  <a:cubicBezTo>
                    <a:pt x="8537" y="14899"/>
                    <a:pt x="1964" y="13957"/>
                    <a:pt x="629" y="10343"/>
                  </a:cubicBezTo>
                  <a:cubicBezTo>
                    <a:pt x="0" y="8536"/>
                    <a:pt x="655" y="11102"/>
                    <a:pt x="3483" y="12045"/>
                  </a:cubicBezTo>
                  <a:cubicBezTo>
                    <a:pt x="6363" y="12988"/>
                    <a:pt x="11469" y="12359"/>
                    <a:pt x="14926" y="11102"/>
                  </a:cubicBezTo>
                  <a:cubicBezTo>
                    <a:pt x="19115" y="9584"/>
                    <a:pt x="23016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2297443" y="341657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46"/>
                    <a:pt x="14297" y="13171"/>
                  </a:cubicBezTo>
                  <a:cubicBezTo>
                    <a:pt x="8092" y="15423"/>
                    <a:pt x="2200" y="14821"/>
                    <a:pt x="1100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2303923" y="3510444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1" y="1807"/>
                  </a:moveTo>
                  <a:cubicBezTo>
                    <a:pt x="24824" y="5211"/>
                    <a:pt x="21550" y="9165"/>
                    <a:pt x="14769" y="11626"/>
                  </a:cubicBezTo>
                  <a:cubicBezTo>
                    <a:pt x="7961" y="14113"/>
                    <a:pt x="3012" y="13145"/>
                    <a:pt x="1074" y="10788"/>
                  </a:cubicBezTo>
                  <a:cubicBezTo>
                    <a:pt x="1" y="9505"/>
                    <a:pt x="1624" y="11521"/>
                    <a:pt x="3457" y="12123"/>
                  </a:cubicBezTo>
                  <a:cubicBezTo>
                    <a:pt x="6966" y="13223"/>
                    <a:pt x="11234" y="12542"/>
                    <a:pt x="14664" y="11286"/>
                  </a:cubicBezTo>
                  <a:cubicBezTo>
                    <a:pt x="18880" y="9741"/>
                    <a:pt x="22388" y="7175"/>
                    <a:pt x="23907" y="4661"/>
                  </a:cubicBezTo>
                  <a:cubicBezTo>
                    <a:pt x="25400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236175" y="3333785"/>
              <a:ext cx="612742" cy="402863"/>
            </a:xfrm>
            <a:custGeom>
              <a:avLst/>
              <a:gdLst/>
              <a:ahLst/>
              <a:cxnLst/>
              <a:rect l="l" t="t" r="r" b="b"/>
              <a:pathLst>
                <a:path w="27233" h="18094" extrusionOk="0">
                  <a:moveTo>
                    <a:pt x="25923" y="4556"/>
                  </a:moveTo>
                  <a:cubicBezTo>
                    <a:pt x="27232" y="8196"/>
                    <a:pt x="22807" y="13145"/>
                    <a:pt x="15999" y="15606"/>
                  </a:cubicBezTo>
                  <a:cubicBezTo>
                    <a:pt x="9217" y="18094"/>
                    <a:pt x="2645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5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253860" y="3410736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1"/>
                    <a:pt x="15344" y="12412"/>
                  </a:cubicBezTo>
                  <a:cubicBezTo>
                    <a:pt x="8536" y="14899"/>
                    <a:pt x="1964" y="13957"/>
                    <a:pt x="629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63" y="12988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257978" y="3338438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2"/>
                    <a:pt x="20477" y="10946"/>
                    <a:pt x="14297" y="13171"/>
                  </a:cubicBezTo>
                  <a:cubicBezTo>
                    <a:pt x="8091" y="15423"/>
                    <a:pt x="2200" y="14821"/>
                    <a:pt x="1100" y="11810"/>
                  </a:cubicBezTo>
                  <a:cubicBezTo>
                    <a:pt x="0" y="8773"/>
                    <a:pt x="4137" y="4504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264458" y="343231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114"/>
                    <a:pt x="3012" y="13145"/>
                    <a:pt x="1074" y="10788"/>
                  </a:cubicBezTo>
                  <a:cubicBezTo>
                    <a:pt x="0" y="9505"/>
                    <a:pt x="1624" y="11522"/>
                    <a:pt x="3457" y="12124"/>
                  </a:cubicBezTo>
                  <a:cubicBezTo>
                    <a:pt x="6965" y="13224"/>
                    <a:pt x="11233" y="12543"/>
                    <a:pt x="14664" y="11286"/>
                  </a:cubicBezTo>
                  <a:cubicBezTo>
                    <a:pt x="18879" y="9741"/>
                    <a:pt x="22388" y="7175"/>
                    <a:pt x="23907" y="4661"/>
                  </a:cubicBezTo>
                  <a:cubicBezTo>
                    <a:pt x="25399" y="2226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3859865" y="2678471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9" y="8170"/>
                    <a:pt x="22807" y="13119"/>
                    <a:pt x="16025" y="15606"/>
                  </a:cubicBezTo>
                  <a:cubicBezTo>
                    <a:pt x="9218" y="18067"/>
                    <a:pt x="2645" y="17125"/>
                    <a:pt x="1336" y="13511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42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3877550" y="275484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7" y="5002"/>
                    <a:pt x="22126" y="9950"/>
                    <a:pt x="15344" y="12438"/>
                  </a:cubicBezTo>
                  <a:cubicBezTo>
                    <a:pt x="8536" y="14899"/>
                    <a:pt x="1964" y="13957"/>
                    <a:pt x="655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63" y="13014"/>
                    <a:pt x="11495" y="12359"/>
                    <a:pt x="14925" y="11103"/>
                  </a:cubicBezTo>
                  <a:cubicBezTo>
                    <a:pt x="19115" y="9584"/>
                    <a:pt x="23016" y="6677"/>
                    <a:pt x="24378" y="4033"/>
                  </a:cubicBezTo>
                  <a:cubicBezTo>
                    <a:pt x="25504" y="1859"/>
                    <a:pt x="24744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3881668" y="268312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514" y="3640"/>
                  </a:moveTo>
                  <a:cubicBezTo>
                    <a:pt x="24588" y="6652"/>
                    <a:pt x="20477" y="10920"/>
                    <a:pt x="14297" y="13171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0" y="8772"/>
                    <a:pt x="4138" y="4504"/>
                    <a:pt x="10317" y="2253"/>
                  </a:cubicBezTo>
                  <a:cubicBezTo>
                    <a:pt x="16497" y="1"/>
                    <a:pt x="22414" y="603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3888148" y="2776999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68" y="11626"/>
                  </a:cubicBezTo>
                  <a:cubicBezTo>
                    <a:pt x="7987" y="14088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8"/>
                  </a:cubicBezTo>
                  <a:cubicBezTo>
                    <a:pt x="6992" y="13223"/>
                    <a:pt x="11234" y="12516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3819815" y="2602678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96"/>
                    <a:pt x="22781" y="13145"/>
                    <a:pt x="15999" y="15606"/>
                  </a:cubicBezTo>
                  <a:cubicBezTo>
                    <a:pt x="9191" y="18067"/>
                    <a:pt x="2619" y="17151"/>
                    <a:pt x="1309" y="13511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3836893" y="267962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89" y="12988"/>
                    <a:pt x="11495" y="12360"/>
                    <a:pt x="14926" y="11103"/>
                  </a:cubicBezTo>
                  <a:cubicBezTo>
                    <a:pt x="19141" y="9584"/>
                    <a:pt x="23017" y="6678"/>
                    <a:pt x="24404" y="4007"/>
                  </a:cubicBezTo>
                  <a:cubicBezTo>
                    <a:pt x="25530" y="1860"/>
                    <a:pt x="24771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3841595" y="2607331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2"/>
                    <a:pt x="20451" y="10920"/>
                    <a:pt x="14271" y="13171"/>
                  </a:cubicBezTo>
                  <a:cubicBezTo>
                    <a:pt x="8092" y="15423"/>
                    <a:pt x="2200" y="14821"/>
                    <a:pt x="1101" y="11784"/>
                  </a:cubicBezTo>
                  <a:cubicBezTo>
                    <a:pt x="1" y="8772"/>
                    <a:pt x="4112" y="4504"/>
                    <a:pt x="10291" y="2253"/>
                  </a:cubicBezTo>
                  <a:cubicBezTo>
                    <a:pt x="16497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3848075" y="2701205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8"/>
                  </a:cubicBezTo>
                  <a:cubicBezTo>
                    <a:pt x="1" y="9505"/>
                    <a:pt x="1598" y="11522"/>
                    <a:pt x="3431" y="12124"/>
                  </a:cubicBezTo>
                  <a:cubicBezTo>
                    <a:pt x="6966" y="13223"/>
                    <a:pt x="11208" y="12543"/>
                    <a:pt x="14664" y="11286"/>
                  </a:cubicBezTo>
                  <a:cubicBezTo>
                    <a:pt x="18854" y="9741"/>
                    <a:pt x="22389" y="7149"/>
                    <a:pt x="23907" y="4661"/>
                  </a:cubicBezTo>
                  <a:cubicBezTo>
                    <a:pt x="25374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3780328" y="2524546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3" y="8196"/>
                    <a:pt x="22781" y="13145"/>
                    <a:pt x="15999" y="15606"/>
                  </a:cubicBezTo>
                  <a:cubicBezTo>
                    <a:pt x="9218" y="18068"/>
                    <a:pt x="2619" y="17151"/>
                    <a:pt x="1310" y="13512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1"/>
                    <a:pt x="24588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3797428" y="2601497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2" y="14900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46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07"/>
                  </a:cubicBezTo>
                  <a:cubicBezTo>
                    <a:pt x="25530" y="1860"/>
                    <a:pt x="24771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3802130" y="252922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200" y="14820"/>
                    <a:pt x="1100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3808610" y="2623073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07"/>
                  </a:moveTo>
                  <a:cubicBezTo>
                    <a:pt x="24823" y="5211"/>
                    <a:pt x="21550" y="9165"/>
                    <a:pt x="14742" y="11627"/>
                  </a:cubicBezTo>
                  <a:cubicBezTo>
                    <a:pt x="7961" y="14114"/>
                    <a:pt x="3012" y="13145"/>
                    <a:pt x="1048" y="10789"/>
                  </a:cubicBezTo>
                  <a:cubicBezTo>
                    <a:pt x="1" y="9506"/>
                    <a:pt x="1598" y="11522"/>
                    <a:pt x="3457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3" y="9741"/>
                    <a:pt x="22388" y="7149"/>
                    <a:pt x="23907" y="4662"/>
                  </a:cubicBezTo>
                  <a:cubicBezTo>
                    <a:pt x="25373" y="2226"/>
                    <a:pt x="24692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3534065" y="3470788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96"/>
                    <a:pt x="22807" y="13119"/>
                    <a:pt x="16026" y="15606"/>
                  </a:cubicBezTo>
                  <a:cubicBezTo>
                    <a:pt x="9218" y="18068"/>
                    <a:pt x="2645" y="17151"/>
                    <a:pt x="1336" y="13512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551750" y="3547740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42" y="1363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874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20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58"/>
                    <a:pt x="23016" y="6678"/>
                    <a:pt x="24404" y="4007"/>
                  </a:cubicBezTo>
                  <a:cubicBezTo>
                    <a:pt x="25530" y="1860"/>
                    <a:pt x="24744" y="1"/>
                    <a:pt x="25242" y="1363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556453" y="3475464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174" y="14820"/>
                    <a:pt x="1074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562348" y="356931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7" y="1807"/>
                  </a:moveTo>
                  <a:cubicBezTo>
                    <a:pt x="24823" y="5211"/>
                    <a:pt x="21550" y="9165"/>
                    <a:pt x="14769" y="11627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26"/>
                    <a:pt x="24719" y="1"/>
                    <a:pt x="25007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494015" y="3395573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19" y="17125"/>
                    <a:pt x="1309" y="13512"/>
                  </a:cubicBezTo>
                  <a:cubicBezTo>
                    <a:pt x="0" y="9872"/>
                    <a:pt x="4425" y="4950"/>
                    <a:pt x="11233" y="2462"/>
                  </a:cubicBezTo>
                  <a:cubicBezTo>
                    <a:pt x="18015" y="1"/>
                    <a:pt x="24587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511093" y="347194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8" y="5002"/>
                    <a:pt x="22152" y="9951"/>
                    <a:pt x="15345" y="12439"/>
                  </a:cubicBezTo>
                  <a:cubicBezTo>
                    <a:pt x="8563" y="14900"/>
                    <a:pt x="1991" y="13957"/>
                    <a:pt x="655" y="10344"/>
                  </a:cubicBezTo>
                  <a:cubicBezTo>
                    <a:pt x="1" y="8563"/>
                    <a:pt x="681" y="11103"/>
                    <a:pt x="3483" y="12046"/>
                  </a:cubicBezTo>
                  <a:cubicBezTo>
                    <a:pt x="6390" y="13015"/>
                    <a:pt x="11495" y="12360"/>
                    <a:pt x="14952" y="11103"/>
                  </a:cubicBezTo>
                  <a:cubicBezTo>
                    <a:pt x="19141" y="9584"/>
                    <a:pt x="23043" y="6678"/>
                    <a:pt x="24404" y="4033"/>
                  </a:cubicBezTo>
                  <a:cubicBezTo>
                    <a:pt x="25530" y="1860"/>
                    <a:pt x="24771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515795" y="3400249"/>
              <a:ext cx="553253" cy="343393"/>
            </a:xfrm>
            <a:custGeom>
              <a:avLst/>
              <a:gdLst/>
              <a:ahLst/>
              <a:cxnLst/>
              <a:rect l="l" t="t" r="r" b="b"/>
              <a:pathLst>
                <a:path w="24589" h="15423" extrusionOk="0">
                  <a:moveTo>
                    <a:pt x="23488" y="3614"/>
                  </a:moveTo>
                  <a:cubicBezTo>
                    <a:pt x="24588" y="6651"/>
                    <a:pt x="20477" y="10919"/>
                    <a:pt x="14271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72"/>
                    <a:pt x="4112" y="4478"/>
                    <a:pt x="10318" y="2226"/>
                  </a:cubicBezTo>
                  <a:cubicBezTo>
                    <a:pt x="16497" y="0"/>
                    <a:pt x="22389" y="603"/>
                    <a:pt x="23488" y="3614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522298" y="3494101"/>
              <a:ext cx="570893" cy="313692"/>
            </a:xfrm>
            <a:custGeom>
              <a:avLst/>
              <a:gdLst/>
              <a:ahLst/>
              <a:cxnLst/>
              <a:rect l="l" t="t" r="r" b="b"/>
              <a:pathLst>
                <a:path w="25373" h="14089" extrusionOk="0">
                  <a:moveTo>
                    <a:pt x="24980" y="1808"/>
                  </a:moveTo>
                  <a:cubicBezTo>
                    <a:pt x="24823" y="5185"/>
                    <a:pt x="21550" y="9139"/>
                    <a:pt x="14742" y="11627"/>
                  </a:cubicBezTo>
                  <a:cubicBezTo>
                    <a:pt x="7960" y="14088"/>
                    <a:pt x="3011" y="13145"/>
                    <a:pt x="1074" y="10789"/>
                  </a:cubicBezTo>
                  <a:cubicBezTo>
                    <a:pt x="0" y="9480"/>
                    <a:pt x="1623" y="11522"/>
                    <a:pt x="3456" y="12098"/>
                  </a:cubicBezTo>
                  <a:cubicBezTo>
                    <a:pt x="6965" y="13198"/>
                    <a:pt x="11233" y="12517"/>
                    <a:pt x="14663" y="11260"/>
                  </a:cubicBezTo>
                  <a:cubicBezTo>
                    <a:pt x="18853" y="9742"/>
                    <a:pt x="22388" y="7149"/>
                    <a:pt x="23906" y="4636"/>
                  </a:cubicBezTo>
                  <a:cubicBezTo>
                    <a:pt x="25373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454528" y="3317464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70"/>
                    <a:pt x="22807" y="13118"/>
                    <a:pt x="15999" y="15580"/>
                  </a:cubicBezTo>
                  <a:cubicBezTo>
                    <a:pt x="9218" y="18067"/>
                    <a:pt x="2619" y="17125"/>
                    <a:pt x="1310" y="13511"/>
                  </a:cubicBezTo>
                  <a:cubicBezTo>
                    <a:pt x="1" y="9872"/>
                    <a:pt x="4426" y="4949"/>
                    <a:pt x="11234" y="2461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471628" y="339383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1"/>
                    <a:pt x="22152" y="9950"/>
                    <a:pt x="15344" y="12438"/>
                  </a:cubicBezTo>
                  <a:cubicBezTo>
                    <a:pt x="8562" y="14899"/>
                    <a:pt x="1990" y="13957"/>
                    <a:pt x="655" y="10343"/>
                  </a:cubicBezTo>
                  <a:cubicBezTo>
                    <a:pt x="0" y="8563"/>
                    <a:pt x="681" y="11102"/>
                    <a:pt x="3483" y="12045"/>
                  </a:cubicBezTo>
                  <a:cubicBezTo>
                    <a:pt x="6389" y="13014"/>
                    <a:pt x="11495" y="12359"/>
                    <a:pt x="14951" y="11102"/>
                  </a:cubicBezTo>
                  <a:cubicBezTo>
                    <a:pt x="19141" y="9584"/>
                    <a:pt x="23042" y="6677"/>
                    <a:pt x="24404" y="4033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476330" y="3322117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71" y="13171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2"/>
                    <a:pt x="4112" y="4478"/>
                    <a:pt x="10317" y="2252"/>
                  </a:cubicBezTo>
                  <a:cubicBezTo>
                    <a:pt x="16497" y="1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482810" y="3415991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197"/>
                    <a:pt x="11234" y="12516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415063" y="3239332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19" y="17125"/>
                    <a:pt x="1310" y="13512"/>
                  </a:cubicBezTo>
                  <a:cubicBezTo>
                    <a:pt x="0" y="9872"/>
                    <a:pt x="4426" y="4949"/>
                    <a:pt x="11234" y="2462"/>
                  </a:cubicBezTo>
                  <a:cubicBezTo>
                    <a:pt x="18015" y="0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432140" y="3315705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8"/>
                  </a:moveTo>
                  <a:cubicBezTo>
                    <a:pt x="26578" y="5002"/>
                    <a:pt x="22153" y="9951"/>
                    <a:pt x="15345" y="12438"/>
                  </a:cubicBezTo>
                  <a:cubicBezTo>
                    <a:pt x="8563" y="14899"/>
                    <a:pt x="1991" y="13957"/>
                    <a:pt x="655" y="10343"/>
                  </a:cubicBezTo>
                  <a:cubicBezTo>
                    <a:pt x="1" y="8563"/>
                    <a:pt x="682" y="11103"/>
                    <a:pt x="3483" y="12045"/>
                  </a:cubicBezTo>
                  <a:cubicBezTo>
                    <a:pt x="6390" y="13014"/>
                    <a:pt x="11496" y="12360"/>
                    <a:pt x="14952" y="11103"/>
                  </a:cubicBezTo>
                  <a:cubicBezTo>
                    <a:pt x="19142" y="9584"/>
                    <a:pt x="23043" y="6678"/>
                    <a:pt x="24405" y="4033"/>
                  </a:cubicBezTo>
                  <a:cubicBezTo>
                    <a:pt x="25531" y="1860"/>
                    <a:pt x="24771" y="1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436865" y="3243986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7" y="6652"/>
                    <a:pt x="20476" y="10920"/>
                    <a:pt x="14271" y="13172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11" y="4478"/>
                    <a:pt x="10317" y="2253"/>
                  </a:cubicBezTo>
                  <a:cubicBezTo>
                    <a:pt x="16496" y="1"/>
                    <a:pt x="22388" y="603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443345" y="3337859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0" y="14088"/>
                    <a:pt x="3012" y="13145"/>
                    <a:pt x="1074" y="10789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65" y="13197"/>
                    <a:pt x="11233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369118" y="3159463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96"/>
                    <a:pt x="22780" y="13145"/>
                    <a:pt x="15999" y="15606"/>
                  </a:cubicBezTo>
                  <a:cubicBezTo>
                    <a:pt x="9191" y="18067"/>
                    <a:pt x="2619" y="17151"/>
                    <a:pt x="1309" y="13511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386195" y="3236415"/>
              <a:ext cx="598005" cy="331748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1"/>
                    <a:pt x="15344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89" y="12988"/>
                    <a:pt x="11495" y="12360"/>
                    <a:pt x="14926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71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3390897" y="3164117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2"/>
                    <a:pt x="20451" y="10946"/>
                    <a:pt x="14271" y="13171"/>
                  </a:cubicBezTo>
                  <a:cubicBezTo>
                    <a:pt x="8092" y="15423"/>
                    <a:pt x="2200" y="14821"/>
                    <a:pt x="1101" y="11784"/>
                  </a:cubicBezTo>
                  <a:cubicBezTo>
                    <a:pt x="1" y="8772"/>
                    <a:pt x="4112" y="4504"/>
                    <a:pt x="10291" y="2253"/>
                  </a:cubicBezTo>
                  <a:cubicBezTo>
                    <a:pt x="16471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3397377" y="3257991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8"/>
                  </a:cubicBezTo>
                  <a:cubicBezTo>
                    <a:pt x="1" y="9505"/>
                    <a:pt x="1598" y="11521"/>
                    <a:pt x="3431" y="12124"/>
                  </a:cubicBezTo>
                  <a:cubicBezTo>
                    <a:pt x="6966" y="13223"/>
                    <a:pt x="11208" y="12543"/>
                    <a:pt x="14664" y="11286"/>
                  </a:cubicBezTo>
                  <a:cubicBezTo>
                    <a:pt x="18854" y="9741"/>
                    <a:pt x="22389" y="7175"/>
                    <a:pt x="23907" y="4661"/>
                  </a:cubicBezTo>
                  <a:cubicBezTo>
                    <a:pt x="25374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2662123" y="3671361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69"/>
                    <a:pt x="22807" y="13118"/>
                    <a:pt x="15999" y="15580"/>
                  </a:cubicBezTo>
                  <a:cubicBezTo>
                    <a:pt x="9218" y="18067"/>
                    <a:pt x="2619" y="17124"/>
                    <a:pt x="1310" y="13511"/>
                  </a:cubicBezTo>
                  <a:cubicBezTo>
                    <a:pt x="1" y="9871"/>
                    <a:pt x="4426" y="4949"/>
                    <a:pt x="11234" y="2461"/>
                  </a:cubicBezTo>
                  <a:cubicBezTo>
                    <a:pt x="18016" y="0"/>
                    <a:pt x="24588" y="916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679223" y="3747734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8" y="1388"/>
                  </a:moveTo>
                  <a:cubicBezTo>
                    <a:pt x="26577" y="5001"/>
                    <a:pt x="22152" y="9950"/>
                    <a:pt x="15344" y="12411"/>
                  </a:cubicBezTo>
                  <a:cubicBezTo>
                    <a:pt x="8562" y="14899"/>
                    <a:pt x="1990" y="13956"/>
                    <a:pt x="655" y="10343"/>
                  </a:cubicBezTo>
                  <a:cubicBezTo>
                    <a:pt x="0" y="8562"/>
                    <a:pt x="681" y="11102"/>
                    <a:pt x="3483" y="12045"/>
                  </a:cubicBezTo>
                  <a:cubicBezTo>
                    <a:pt x="6389" y="13014"/>
                    <a:pt x="11495" y="12359"/>
                    <a:pt x="14951" y="11102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683925" y="3675436"/>
              <a:ext cx="553230" cy="343972"/>
            </a:xfrm>
            <a:custGeom>
              <a:avLst/>
              <a:gdLst/>
              <a:ahLst/>
              <a:cxnLst/>
              <a:rect l="l" t="t" r="r" b="b"/>
              <a:pathLst>
                <a:path w="24588" h="15449" extrusionOk="0">
                  <a:moveTo>
                    <a:pt x="23488" y="3640"/>
                  </a:moveTo>
                  <a:cubicBezTo>
                    <a:pt x="24588" y="6677"/>
                    <a:pt x="20477" y="10945"/>
                    <a:pt x="14271" y="13197"/>
                  </a:cubicBezTo>
                  <a:cubicBezTo>
                    <a:pt x="8092" y="15449"/>
                    <a:pt x="2200" y="14821"/>
                    <a:pt x="1100" y="11809"/>
                  </a:cubicBezTo>
                  <a:cubicBezTo>
                    <a:pt x="1" y="8772"/>
                    <a:pt x="4112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690405" y="3769287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34"/>
                  </a:moveTo>
                  <a:cubicBezTo>
                    <a:pt x="24823" y="5212"/>
                    <a:pt x="21550" y="9165"/>
                    <a:pt x="14742" y="11627"/>
                  </a:cubicBezTo>
                  <a:cubicBezTo>
                    <a:pt x="7961" y="14114"/>
                    <a:pt x="3012" y="13172"/>
                    <a:pt x="1074" y="10789"/>
                  </a:cubicBezTo>
                  <a:cubicBezTo>
                    <a:pt x="1" y="9506"/>
                    <a:pt x="1624" y="11548"/>
                    <a:pt x="3457" y="12124"/>
                  </a:cubicBezTo>
                  <a:cubicBezTo>
                    <a:pt x="6966" y="13224"/>
                    <a:pt x="11234" y="12543"/>
                    <a:pt x="14664" y="11286"/>
                  </a:cubicBezTo>
                  <a:cubicBezTo>
                    <a:pt x="18853" y="9768"/>
                    <a:pt x="22388" y="7175"/>
                    <a:pt x="23907" y="4662"/>
                  </a:cubicBezTo>
                  <a:cubicBezTo>
                    <a:pt x="25373" y="2227"/>
                    <a:pt x="24693" y="1"/>
                    <a:pt x="24981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2621488" y="3595567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70"/>
                    <a:pt x="22807" y="13118"/>
                    <a:pt x="16025" y="15606"/>
                  </a:cubicBezTo>
                  <a:cubicBezTo>
                    <a:pt x="9217" y="18067"/>
                    <a:pt x="2645" y="17125"/>
                    <a:pt x="1309" y="13511"/>
                  </a:cubicBezTo>
                  <a:cubicBezTo>
                    <a:pt x="0" y="9898"/>
                    <a:pt x="4451" y="4949"/>
                    <a:pt x="11233" y="2488"/>
                  </a:cubicBezTo>
                  <a:cubicBezTo>
                    <a:pt x="18041" y="0"/>
                    <a:pt x="24613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2639150" y="3672519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42" y="1362"/>
                  </a:moveTo>
                  <a:cubicBezTo>
                    <a:pt x="26578" y="5002"/>
                    <a:pt x="22126" y="9924"/>
                    <a:pt x="15345" y="12412"/>
                  </a:cubicBezTo>
                  <a:cubicBezTo>
                    <a:pt x="8537" y="14873"/>
                    <a:pt x="1964" y="13957"/>
                    <a:pt x="655" y="10317"/>
                  </a:cubicBezTo>
                  <a:cubicBezTo>
                    <a:pt x="1" y="8536"/>
                    <a:pt x="655" y="11076"/>
                    <a:pt x="3483" y="12019"/>
                  </a:cubicBezTo>
                  <a:cubicBezTo>
                    <a:pt x="6363" y="12988"/>
                    <a:pt x="11496" y="12333"/>
                    <a:pt x="14926" y="11102"/>
                  </a:cubicBezTo>
                  <a:cubicBezTo>
                    <a:pt x="19115" y="9558"/>
                    <a:pt x="23017" y="6651"/>
                    <a:pt x="24378" y="4007"/>
                  </a:cubicBezTo>
                  <a:cubicBezTo>
                    <a:pt x="25504" y="1833"/>
                    <a:pt x="24745" y="0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2643268" y="3600221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118" y="15423"/>
                    <a:pt x="2200" y="14795"/>
                    <a:pt x="1101" y="11783"/>
                  </a:cubicBezTo>
                  <a:cubicBezTo>
                    <a:pt x="1" y="8772"/>
                    <a:pt x="4138" y="4504"/>
                    <a:pt x="10318" y="2252"/>
                  </a:cubicBezTo>
                  <a:cubicBezTo>
                    <a:pt x="16497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2649748" y="369409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69" y="11626"/>
                  </a:cubicBezTo>
                  <a:cubicBezTo>
                    <a:pt x="7961" y="14087"/>
                    <a:pt x="3012" y="13145"/>
                    <a:pt x="1075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80" y="9741"/>
                    <a:pt x="22415" y="7148"/>
                    <a:pt x="23933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2582000" y="3517435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9" y="8170"/>
                    <a:pt x="22807" y="13119"/>
                    <a:pt x="16026" y="15606"/>
                  </a:cubicBezTo>
                  <a:cubicBezTo>
                    <a:pt x="9218" y="18067"/>
                    <a:pt x="2645" y="17151"/>
                    <a:pt x="1310" y="13511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2599685" y="3594387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42" y="1362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36" y="14873"/>
                    <a:pt x="1964" y="13957"/>
                    <a:pt x="655" y="10317"/>
                  </a:cubicBezTo>
                  <a:cubicBezTo>
                    <a:pt x="0" y="8537"/>
                    <a:pt x="655" y="11077"/>
                    <a:pt x="3483" y="12019"/>
                  </a:cubicBezTo>
                  <a:cubicBezTo>
                    <a:pt x="6363" y="12988"/>
                    <a:pt x="11495" y="12333"/>
                    <a:pt x="14925" y="11103"/>
                  </a:cubicBezTo>
                  <a:cubicBezTo>
                    <a:pt x="19115" y="9558"/>
                    <a:pt x="23016" y="6651"/>
                    <a:pt x="24378" y="4007"/>
                  </a:cubicBezTo>
                  <a:cubicBezTo>
                    <a:pt x="25504" y="1834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603803" y="3522089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414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610283" y="361596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3" y="5211"/>
                    <a:pt x="21550" y="9165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80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542535" y="3439304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10" y="13512"/>
                  </a:cubicBezTo>
                  <a:cubicBezTo>
                    <a:pt x="0" y="9898"/>
                    <a:pt x="4452" y="4949"/>
                    <a:pt x="11234" y="2488"/>
                  </a:cubicBezTo>
                  <a:cubicBezTo>
                    <a:pt x="18041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60198" y="3516255"/>
              <a:ext cx="598028" cy="331170"/>
            </a:xfrm>
            <a:custGeom>
              <a:avLst/>
              <a:gdLst/>
              <a:ahLst/>
              <a:cxnLst/>
              <a:rect l="l" t="t" r="r" b="b"/>
              <a:pathLst>
                <a:path w="26579" h="14874" extrusionOk="0">
                  <a:moveTo>
                    <a:pt x="25243" y="1363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874"/>
                    <a:pt x="1965" y="13957"/>
                    <a:pt x="656" y="10318"/>
                  </a:cubicBezTo>
                  <a:cubicBezTo>
                    <a:pt x="1" y="8537"/>
                    <a:pt x="656" y="11103"/>
                    <a:pt x="3483" y="12020"/>
                  </a:cubicBezTo>
                  <a:cubicBezTo>
                    <a:pt x="6364" y="12988"/>
                    <a:pt x="11496" y="12360"/>
                    <a:pt x="14926" y="11103"/>
                  </a:cubicBezTo>
                  <a:cubicBezTo>
                    <a:pt x="19116" y="9558"/>
                    <a:pt x="23017" y="6652"/>
                    <a:pt x="24379" y="4007"/>
                  </a:cubicBezTo>
                  <a:cubicBezTo>
                    <a:pt x="25505" y="1834"/>
                    <a:pt x="24745" y="1"/>
                    <a:pt x="25243" y="1363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564338" y="344398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117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414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2570818" y="3537831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8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86" y="14088"/>
                    <a:pt x="3011" y="13145"/>
                    <a:pt x="1074" y="10789"/>
                  </a:cubicBezTo>
                  <a:cubicBezTo>
                    <a:pt x="0" y="9480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2496590" y="3360014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09" y="13512"/>
                  </a:cubicBezTo>
                  <a:cubicBezTo>
                    <a:pt x="0" y="9872"/>
                    <a:pt x="4425" y="4949"/>
                    <a:pt x="11233" y="2462"/>
                  </a:cubicBezTo>
                  <a:cubicBezTo>
                    <a:pt x="18015" y="1"/>
                    <a:pt x="24613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514253" y="3436387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9"/>
                  </a:moveTo>
                  <a:cubicBezTo>
                    <a:pt x="26552" y="5002"/>
                    <a:pt x="22126" y="9951"/>
                    <a:pt x="15318" y="12438"/>
                  </a:cubicBezTo>
                  <a:cubicBezTo>
                    <a:pt x="8537" y="14900"/>
                    <a:pt x="1964" y="13957"/>
                    <a:pt x="629" y="10344"/>
                  </a:cubicBezTo>
                  <a:cubicBezTo>
                    <a:pt x="1" y="8563"/>
                    <a:pt x="655" y="11103"/>
                    <a:pt x="3483" y="12046"/>
                  </a:cubicBezTo>
                  <a:cubicBezTo>
                    <a:pt x="6363" y="13014"/>
                    <a:pt x="11469" y="12360"/>
                    <a:pt x="14926" y="11103"/>
                  </a:cubicBezTo>
                  <a:cubicBezTo>
                    <a:pt x="19115" y="9584"/>
                    <a:pt x="23017" y="6678"/>
                    <a:pt x="24378" y="4033"/>
                  </a:cubicBezTo>
                  <a:cubicBezTo>
                    <a:pt x="25504" y="1860"/>
                    <a:pt x="24745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2518370" y="336469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02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2524850" y="3458542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185"/>
                    <a:pt x="21551" y="9139"/>
                    <a:pt x="14769" y="11627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198"/>
                    <a:pt x="11234" y="12517"/>
                    <a:pt x="14664" y="11260"/>
                  </a:cubicBezTo>
                  <a:cubicBezTo>
                    <a:pt x="18854" y="9741"/>
                    <a:pt x="22389" y="7149"/>
                    <a:pt x="23907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997510" y="267847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8" y="18067"/>
                    <a:pt x="2619" y="17125"/>
                    <a:pt x="1310" y="13511"/>
                  </a:cubicBezTo>
                  <a:cubicBezTo>
                    <a:pt x="1" y="9872"/>
                    <a:pt x="4426" y="4949"/>
                    <a:pt x="11234" y="2462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014610" y="275484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52" y="9950"/>
                    <a:pt x="15344" y="12438"/>
                  </a:cubicBezTo>
                  <a:cubicBezTo>
                    <a:pt x="8562" y="14899"/>
                    <a:pt x="1990" y="13957"/>
                    <a:pt x="655" y="10343"/>
                  </a:cubicBezTo>
                  <a:cubicBezTo>
                    <a:pt x="0" y="8563"/>
                    <a:pt x="681" y="11103"/>
                    <a:pt x="3483" y="12045"/>
                  </a:cubicBezTo>
                  <a:cubicBezTo>
                    <a:pt x="6389" y="13014"/>
                    <a:pt x="11495" y="12359"/>
                    <a:pt x="14951" y="11103"/>
                  </a:cubicBezTo>
                  <a:cubicBezTo>
                    <a:pt x="19141" y="9584"/>
                    <a:pt x="23042" y="6677"/>
                    <a:pt x="24404" y="4033"/>
                  </a:cubicBezTo>
                  <a:cubicBezTo>
                    <a:pt x="25530" y="1859"/>
                    <a:pt x="24770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5019313" y="268312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71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2"/>
                    <a:pt x="4111" y="4504"/>
                    <a:pt x="10317" y="2253"/>
                  </a:cubicBezTo>
                  <a:cubicBezTo>
                    <a:pt x="16497" y="1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025793" y="2776999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8"/>
                  </a:cubicBezTo>
                  <a:cubicBezTo>
                    <a:pt x="6966" y="13197"/>
                    <a:pt x="11234" y="12516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3918793" y="1359673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96"/>
                    <a:pt x="22807" y="13119"/>
                    <a:pt x="15999" y="15606"/>
                  </a:cubicBezTo>
                  <a:cubicBezTo>
                    <a:pt x="9217" y="18068"/>
                    <a:pt x="2645" y="17151"/>
                    <a:pt x="1309" y="13512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3936455" y="1436625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2"/>
                  </a:moveTo>
                  <a:cubicBezTo>
                    <a:pt x="26552" y="5002"/>
                    <a:pt x="22126" y="9951"/>
                    <a:pt x="15318" y="12412"/>
                  </a:cubicBezTo>
                  <a:cubicBezTo>
                    <a:pt x="8537" y="14873"/>
                    <a:pt x="1964" y="13957"/>
                    <a:pt x="629" y="10317"/>
                  </a:cubicBezTo>
                  <a:cubicBezTo>
                    <a:pt x="1" y="8537"/>
                    <a:pt x="655" y="11103"/>
                    <a:pt x="3483" y="12019"/>
                  </a:cubicBezTo>
                  <a:cubicBezTo>
                    <a:pt x="6363" y="12988"/>
                    <a:pt x="11469" y="12360"/>
                    <a:pt x="14926" y="11103"/>
                  </a:cubicBezTo>
                  <a:cubicBezTo>
                    <a:pt x="19115" y="9558"/>
                    <a:pt x="23017" y="6652"/>
                    <a:pt x="24378" y="4007"/>
                  </a:cubicBezTo>
                  <a:cubicBezTo>
                    <a:pt x="25504" y="1834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3940572" y="1364327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8" y="13172"/>
                  </a:cubicBezTo>
                  <a:cubicBezTo>
                    <a:pt x="8092" y="15424"/>
                    <a:pt x="2200" y="14795"/>
                    <a:pt x="1101" y="11784"/>
                  </a:cubicBezTo>
                  <a:cubicBezTo>
                    <a:pt x="1" y="8773"/>
                    <a:pt x="4138" y="4505"/>
                    <a:pt x="10318" y="2253"/>
                  </a:cubicBezTo>
                  <a:cubicBezTo>
                    <a:pt x="16497" y="1"/>
                    <a:pt x="22389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3947053" y="145820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69" y="11626"/>
                  </a:cubicBezTo>
                  <a:cubicBezTo>
                    <a:pt x="7961" y="14088"/>
                    <a:pt x="3012" y="13145"/>
                    <a:pt x="1075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86"/>
                  </a:cubicBezTo>
                  <a:cubicBezTo>
                    <a:pt x="18854" y="9741"/>
                    <a:pt x="22389" y="7149"/>
                    <a:pt x="23907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2663900" y="2392196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96"/>
                    <a:pt x="22807" y="13119"/>
                    <a:pt x="15999" y="15607"/>
                  </a:cubicBezTo>
                  <a:cubicBezTo>
                    <a:pt x="9217" y="18068"/>
                    <a:pt x="2645" y="17151"/>
                    <a:pt x="1310" y="13512"/>
                  </a:cubicBezTo>
                  <a:cubicBezTo>
                    <a:pt x="0" y="9898"/>
                    <a:pt x="4426" y="4950"/>
                    <a:pt x="11233" y="2488"/>
                  </a:cubicBezTo>
                  <a:cubicBezTo>
                    <a:pt x="18015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2681563" y="2469170"/>
              <a:ext cx="597420" cy="331147"/>
            </a:xfrm>
            <a:custGeom>
              <a:avLst/>
              <a:gdLst/>
              <a:ahLst/>
              <a:cxnLst/>
              <a:rect l="l" t="t" r="r" b="b"/>
              <a:pathLst>
                <a:path w="26552" h="14873" extrusionOk="0">
                  <a:moveTo>
                    <a:pt x="25243" y="1362"/>
                  </a:moveTo>
                  <a:cubicBezTo>
                    <a:pt x="26552" y="5001"/>
                    <a:pt x="22127" y="9950"/>
                    <a:pt x="15319" y="12411"/>
                  </a:cubicBezTo>
                  <a:cubicBezTo>
                    <a:pt x="8537" y="14873"/>
                    <a:pt x="1965" y="13956"/>
                    <a:pt x="629" y="10317"/>
                  </a:cubicBezTo>
                  <a:cubicBezTo>
                    <a:pt x="1" y="8536"/>
                    <a:pt x="656" y="11102"/>
                    <a:pt x="3483" y="12019"/>
                  </a:cubicBezTo>
                  <a:cubicBezTo>
                    <a:pt x="6364" y="12987"/>
                    <a:pt x="11470" y="12359"/>
                    <a:pt x="14926" y="11102"/>
                  </a:cubicBezTo>
                  <a:cubicBezTo>
                    <a:pt x="19116" y="9557"/>
                    <a:pt x="23017" y="6651"/>
                    <a:pt x="24379" y="4006"/>
                  </a:cubicBezTo>
                  <a:cubicBezTo>
                    <a:pt x="25505" y="1833"/>
                    <a:pt x="24745" y="0"/>
                    <a:pt x="25243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2685703" y="239687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692183" y="2490724"/>
              <a:ext cx="571500" cy="313692"/>
            </a:xfrm>
            <a:custGeom>
              <a:avLst/>
              <a:gdLst/>
              <a:ahLst/>
              <a:cxnLst/>
              <a:rect l="l" t="t" r="r" b="b"/>
              <a:pathLst>
                <a:path w="25400" h="14089" extrusionOk="0">
                  <a:moveTo>
                    <a:pt x="24980" y="1808"/>
                  </a:moveTo>
                  <a:cubicBezTo>
                    <a:pt x="24823" y="5212"/>
                    <a:pt x="21550" y="9165"/>
                    <a:pt x="14768" y="11627"/>
                  </a:cubicBezTo>
                  <a:cubicBezTo>
                    <a:pt x="7960" y="14088"/>
                    <a:pt x="3011" y="13145"/>
                    <a:pt x="1074" y="10789"/>
                  </a:cubicBezTo>
                  <a:cubicBezTo>
                    <a:pt x="0" y="9506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3" y="11286"/>
                  </a:cubicBezTo>
                  <a:cubicBezTo>
                    <a:pt x="18853" y="9741"/>
                    <a:pt x="22388" y="7149"/>
                    <a:pt x="23907" y="4636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2628553" y="2315824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10" y="13512"/>
                  </a:cubicBezTo>
                  <a:cubicBezTo>
                    <a:pt x="0" y="9872"/>
                    <a:pt x="4452" y="4923"/>
                    <a:pt x="11233" y="2462"/>
                  </a:cubicBezTo>
                  <a:cubicBezTo>
                    <a:pt x="18041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2646215" y="239219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3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900"/>
                    <a:pt x="1965" y="13957"/>
                    <a:pt x="655" y="10344"/>
                  </a:cubicBezTo>
                  <a:cubicBezTo>
                    <a:pt x="1" y="8563"/>
                    <a:pt x="655" y="11103"/>
                    <a:pt x="3483" y="12046"/>
                  </a:cubicBezTo>
                  <a:cubicBezTo>
                    <a:pt x="6364" y="12988"/>
                    <a:pt x="11496" y="12360"/>
                    <a:pt x="14926" y="11103"/>
                  </a:cubicBezTo>
                  <a:cubicBezTo>
                    <a:pt x="19115" y="9584"/>
                    <a:pt x="23017" y="6678"/>
                    <a:pt x="24379" y="4033"/>
                  </a:cubicBezTo>
                  <a:cubicBezTo>
                    <a:pt x="25504" y="1860"/>
                    <a:pt x="24745" y="1"/>
                    <a:pt x="25243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2650355" y="2319898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1"/>
                  </a:moveTo>
                  <a:cubicBezTo>
                    <a:pt x="24587" y="6678"/>
                    <a:pt x="20476" y="10946"/>
                    <a:pt x="14297" y="13198"/>
                  </a:cubicBezTo>
                  <a:cubicBezTo>
                    <a:pt x="8117" y="15450"/>
                    <a:pt x="2200" y="14821"/>
                    <a:pt x="1100" y="11810"/>
                  </a:cubicBezTo>
                  <a:cubicBezTo>
                    <a:pt x="0" y="8773"/>
                    <a:pt x="4137" y="4505"/>
                    <a:pt x="10317" y="2253"/>
                  </a:cubicBezTo>
                  <a:cubicBezTo>
                    <a:pt x="16496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656835" y="241377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34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114"/>
                    <a:pt x="3011" y="13171"/>
                    <a:pt x="1074" y="10789"/>
                  </a:cubicBezTo>
                  <a:cubicBezTo>
                    <a:pt x="0" y="9505"/>
                    <a:pt x="1624" y="11548"/>
                    <a:pt x="3457" y="12124"/>
                  </a:cubicBezTo>
                  <a:cubicBezTo>
                    <a:pt x="6965" y="13224"/>
                    <a:pt x="11233" y="12543"/>
                    <a:pt x="14663" y="11286"/>
                  </a:cubicBezTo>
                  <a:cubicBezTo>
                    <a:pt x="18879" y="9767"/>
                    <a:pt x="22414" y="7175"/>
                    <a:pt x="23933" y="4661"/>
                  </a:cubicBezTo>
                  <a:cubicBezTo>
                    <a:pt x="25399" y="2226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230440" y="3410157"/>
              <a:ext cx="426578" cy="339319"/>
            </a:xfrm>
            <a:custGeom>
              <a:avLst/>
              <a:gdLst/>
              <a:ahLst/>
              <a:cxnLst/>
              <a:rect l="l" t="t" r="r" b="b"/>
              <a:pathLst>
                <a:path w="18959" h="15240" extrusionOk="0">
                  <a:moveTo>
                    <a:pt x="4426" y="13171"/>
                  </a:moveTo>
                  <a:cubicBezTo>
                    <a:pt x="4033" y="13538"/>
                    <a:pt x="3850" y="14140"/>
                    <a:pt x="3824" y="14821"/>
                  </a:cubicBezTo>
                  <a:cubicBezTo>
                    <a:pt x="3012" y="15240"/>
                    <a:pt x="2200" y="14009"/>
                    <a:pt x="1572" y="12621"/>
                  </a:cubicBezTo>
                  <a:cubicBezTo>
                    <a:pt x="1" y="9086"/>
                    <a:pt x="5133" y="4216"/>
                    <a:pt x="12045" y="2121"/>
                  </a:cubicBezTo>
                  <a:cubicBezTo>
                    <a:pt x="18958" y="0"/>
                    <a:pt x="15292" y="6494"/>
                    <a:pt x="4426" y="13171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246933" y="3660272"/>
              <a:ext cx="94882" cy="111370"/>
            </a:xfrm>
            <a:custGeom>
              <a:avLst/>
              <a:gdLst/>
              <a:ahLst/>
              <a:cxnLst/>
              <a:rect l="l" t="t" r="r" b="b"/>
              <a:pathLst>
                <a:path w="4217" h="5002" extrusionOk="0">
                  <a:moveTo>
                    <a:pt x="4216" y="4871"/>
                  </a:moveTo>
                  <a:cubicBezTo>
                    <a:pt x="3169" y="5002"/>
                    <a:pt x="1912" y="3404"/>
                    <a:pt x="943" y="1650"/>
                  </a:cubicBezTo>
                  <a:cubicBezTo>
                    <a:pt x="1" y="1"/>
                    <a:pt x="1467" y="2750"/>
                    <a:pt x="3326" y="3483"/>
                  </a:cubicBezTo>
                  <a:cubicBezTo>
                    <a:pt x="3588" y="4321"/>
                    <a:pt x="3352" y="4007"/>
                    <a:pt x="4216" y="4871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268150" y="3414232"/>
              <a:ext cx="525532" cy="292117"/>
            </a:xfrm>
            <a:custGeom>
              <a:avLst/>
              <a:gdLst/>
              <a:ahLst/>
              <a:cxnLst/>
              <a:rect l="l" t="t" r="r" b="b"/>
              <a:pathLst>
                <a:path w="23357" h="13120" extrusionOk="0">
                  <a:moveTo>
                    <a:pt x="23357" y="3090"/>
                  </a:moveTo>
                  <a:cubicBezTo>
                    <a:pt x="19272" y="4976"/>
                    <a:pt x="7751" y="10579"/>
                    <a:pt x="2514" y="13119"/>
                  </a:cubicBezTo>
                  <a:cubicBezTo>
                    <a:pt x="1729" y="12752"/>
                    <a:pt x="1100" y="12072"/>
                    <a:pt x="734" y="10946"/>
                  </a:cubicBezTo>
                  <a:cubicBezTo>
                    <a:pt x="0" y="7830"/>
                    <a:pt x="4138" y="3850"/>
                    <a:pt x="10422" y="1912"/>
                  </a:cubicBezTo>
                  <a:cubicBezTo>
                    <a:pt x="16706" y="1"/>
                    <a:pt x="22781" y="2069"/>
                    <a:pt x="23357" y="309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264033" y="3699928"/>
              <a:ext cx="105480" cy="85119"/>
            </a:xfrm>
            <a:custGeom>
              <a:avLst/>
              <a:gdLst/>
              <a:ahLst/>
              <a:cxnLst/>
              <a:rect l="l" t="t" r="r" b="b"/>
              <a:pathLst>
                <a:path w="4688" h="3823" extrusionOk="0">
                  <a:moveTo>
                    <a:pt x="995" y="1362"/>
                  </a:moveTo>
                  <a:cubicBezTo>
                    <a:pt x="0" y="0"/>
                    <a:pt x="1912" y="2278"/>
                    <a:pt x="3666" y="3064"/>
                  </a:cubicBezTo>
                  <a:cubicBezTo>
                    <a:pt x="4687" y="3509"/>
                    <a:pt x="2828" y="3823"/>
                    <a:pt x="995" y="1362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301720" y="3484192"/>
              <a:ext cx="526140" cy="287441"/>
            </a:xfrm>
            <a:custGeom>
              <a:avLst/>
              <a:gdLst/>
              <a:ahLst/>
              <a:cxnLst/>
              <a:rect l="l" t="t" r="r" b="b"/>
              <a:pathLst>
                <a:path w="23384" h="12910" extrusionOk="0">
                  <a:moveTo>
                    <a:pt x="1284" y="9951"/>
                  </a:moveTo>
                  <a:cubicBezTo>
                    <a:pt x="4007" y="8589"/>
                    <a:pt x="16340" y="2436"/>
                    <a:pt x="21682" y="1"/>
                  </a:cubicBezTo>
                  <a:cubicBezTo>
                    <a:pt x="23384" y="315"/>
                    <a:pt x="23017" y="2567"/>
                    <a:pt x="22493" y="3012"/>
                  </a:cubicBezTo>
                  <a:cubicBezTo>
                    <a:pt x="17466" y="5814"/>
                    <a:pt x="7752" y="10265"/>
                    <a:pt x="2331" y="12831"/>
                  </a:cubicBezTo>
                  <a:cubicBezTo>
                    <a:pt x="1232" y="12910"/>
                    <a:pt x="1" y="10448"/>
                    <a:pt x="1284" y="9951"/>
                  </a:cubicBezTo>
                  <a:close/>
                </a:path>
              </a:pathLst>
            </a:custGeom>
            <a:solidFill>
              <a:srgbClr val="DCFF00"/>
            </a:solidFill>
            <a:ln w="785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201572" y="3337280"/>
              <a:ext cx="426578" cy="339319"/>
            </a:xfrm>
            <a:custGeom>
              <a:avLst/>
              <a:gdLst/>
              <a:ahLst/>
              <a:cxnLst/>
              <a:rect l="l" t="t" r="r" b="b"/>
              <a:pathLst>
                <a:path w="18959" h="15240" extrusionOk="0">
                  <a:moveTo>
                    <a:pt x="4400" y="13171"/>
                  </a:moveTo>
                  <a:cubicBezTo>
                    <a:pt x="4033" y="13538"/>
                    <a:pt x="3850" y="14140"/>
                    <a:pt x="3797" y="14821"/>
                  </a:cubicBezTo>
                  <a:cubicBezTo>
                    <a:pt x="2986" y="15240"/>
                    <a:pt x="2174" y="14009"/>
                    <a:pt x="1572" y="12621"/>
                  </a:cubicBezTo>
                  <a:cubicBezTo>
                    <a:pt x="1" y="9086"/>
                    <a:pt x="5133" y="4216"/>
                    <a:pt x="12045" y="2095"/>
                  </a:cubicBezTo>
                  <a:cubicBezTo>
                    <a:pt x="18958" y="0"/>
                    <a:pt x="15292" y="6494"/>
                    <a:pt x="4400" y="13171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18065" y="3587395"/>
              <a:ext cx="94882" cy="110791"/>
            </a:xfrm>
            <a:custGeom>
              <a:avLst/>
              <a:gdLst/>
              <a:ahLst/>
              <a:cxnLst/>
              <a:rect l="l" t="t" r="r" b="b"/>
              <a:pathLst>
                <a:path w="4217" h="4976" extrusionOk="0">
                  <a:moveTo>
                    <a:pt x="4216" y="4871"/>
                  </a:moveTo>
                  <a:cubicBezTo>
                    <a:pt x="3143" y="4975"/>
                    <a:pt x="1912" y="3404"/>
                    <a:pt x="917" y="1650"/>
                  </a:cubicBezTo>
                  <a:cubicBezTo>
                    <a:pt x="1" y="0"/>
                    <a:pt x="1467" y="2750"/>
                    <a:pt x="3326" y="3483"/>
                  </a:cubicBezTo>
                  <a:cubicBezTo>
                    <a:pt x="3562" y="4295"/>
                    <a:pt x="3326" y="4007"/>
                    <a:pt x="4216" y="4871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239283" y="3340776"/>
              <a:ext cx="525532" cy="292696"/>
            </a:xfrm>
            <a:custGeom>
              <a:avLst/>
              <a:gdLst/>
              <a:ahLst/>
              <a:cxnLst/>
              <a:rect l="l" t="t" r="r" b="b"/>
              <a:pathLst>
                <a:path w="23357" h="13146" extrusionOk="0">
                  <a:moveTo>
                    <a:pt x="23357" y="3116"/>
                  </a:moveTo>
                  <a:cubicBezTo>
                    <a:pt x="19272" y="5002"/>
                    <a:pt x="7725" y="10605"/>
                    <a:pt x="2514" y="13145"/>
                  </a:cubicBezTo>
                  <a:cubicBezTo>
                    <a:pt x="1702" y="12778"/>
                    <a:pt x="1100" y="12071"/>
                    <a:pt x="707" y="10972"/>
                  </a:cubicBezTo>
                  <a:cubicBezTo>
                    <a:pt x="0" y="7856"/>
                    <a:pt x="4111" y="3850"/>
                    <a:pt x="10422" y="1938"/>
                  </a:cubicBezTo>
                  <a:cubicBezTo>
                    <a:pt x="16706" y="1"/>
                    <a:pt x="22755" y="2095"/>
                    <a:pt x="23357" y="3116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235165" y="3627051"/>
              <a:ext cx="105480" cy="84540"/>
            </a:xfrm>
            <a:custGeom>
              <a:avLst/>
              <a:gdLst/>
              <a:ahLst/>
              <a:cxnLst/>
              <a:rect l="l" t="t" r="r" b="b"/>
              <a:pathLst>
                <a:path w="4688" h="3797" extrusionOk="0">
                  <a:moveTo>
                    <a:pt x="995" y="1335"/>
                  </a:moveTo>
                  <a:cubicBezTo>
                    <a:pt x="0" y="0"/>
                    <a:pt x="1912" y="2278"/>
                    <a:pt x="3666" y="3064"/>
                  </a:cubicBezTo>
                  <a:cubicBezTo>
                    <a:pt x="4687" y="3509"/>
                    <a:pt x="2802" y="3797"/>
                    <a:pt x="995" y="1335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272852" y="3411315"/>
              <a:ext cx="526140" cy="286862"/>
            </a:xfrm>
            <a:custGeom>
              <a:avLst/>
              <a:gdLst/>
              <a:ahLst/>
              <a:cxnLst/>
              <a:rect l="l" t="t" r="r" b="b"/>
              <a:pathLst>
                <a:path w="23384" h="12884" extrusionOk="0">
                  <a:moveTo>
                    <a:pt x="1284" y="9951"/>
                  </a:moveTo>
                  <a:cubicBezTo>
                    <a:pt x="4007" y="8563"/>
                    <a:pt x="16340" y="2436"/>
                    <a:pt x="21682" y="1"/>
                  </a:cubicBezTo>
                  <a:cubicBezTo>
                    <a:pt x="23384" y="315"/>
                    <a:pt x="23017" y="2567"/>
                    <a:pt x="22467" y="3012"/>
                  </a:cubicBezTo>
                  <a:cubicBezTo>
                    <a:pt x="17466" y="5814"/>
                    <a:pt x="7725" y="10265"/>
                    <a:pt x="2305" y="12831"/>
                  </a:cubicBezTo>
                  <a:cubicBezTo>
                    <a:pt x="1205" y="12883"/>
                    <a:pt x="1" y="10448"/>
                    <a:pt x="1284" y="9951"/>
                  </a:cubicBezTo>
                  <a:close/>
                </a:path>
              </a:pathLst>
            </a:custGeom>
            <a:solidFill>
              <a:srgbClr val="DCFF00"/>
            </a:solidFill>
            <a:ln w="785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170950" y="3262644"/>
              <a:ext cx="426555" cy="339341"/>
            </a:xfrm>
            <a:custGeom>
              <a:avLst/>
              <a:gdLst/>
              <a:ahLst/>
              <a:cxnLst/>
              <a:rect l="l" t="t" r="r" b="b"/>
              <a:pathLst>
                <a:path w="18958" h="15241" extrusionOk="0">
                  <a:moveTo>
                    <a:pt x="4399" y="13172"/>
                  </a:moveTo>
                  <a:cubicBezTo>
                    <a:pt x="4032" y="13564"/>
                    <a:pt x="3849" y="14140"/>
                    <a:pt x="3797" y="14821"/>
                  </a:cubicBezTo>
                  <a:cubicBezTo>
                    <a:pt x="2985" y="15240"/>
                    <a:pt x="2173" y="14009"/>
                    <a:pt x="1571" y="12622"/>
                  </a:cubicBezTo>
                  <a:cubicBezTo>
                    <a:pt x="0" y="9113"/>
                    <a:pt x="5132" y="4243"/>
                    <a:pt x="12045" y="2122"/>
                  </a:cubicBezTo>
                  <a:cubicBezTo>
                    <a:pt x="18957" y="1"/>
                    <a:pt x="15292" y="6521"/>
                    <a:pt x="4399" y="13172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187443" y="3512759"/>
              <a:ext cx="94860" cy="111392"/>
            </a:xfrm>
            <a:custGeom>
              <a:avLst/>
              <a:gdLst/>
              <a:ahLst/>
              <a:cxnLst/>
              <a:rect l="l" t="t" r="r" b="b"/>
              <a:pathLst>
                <a:path w="4216" h="5003" extrusionOk="0">
                  <a:moveTo>
                    <a:pt x="4216" y="4897"/>
                  </a:moveTo>
                  <a:cubicBezTo>
                    <a:pt x="3168" y="5002"/>
                    <a:pt x="1912" y="3405"/>
                    <a:pt x="917" y="1677"/>
                  </a:cubicBezTo>
                  <a:cubicBezTo>
                    <a:pt x="0" y="1"/>
                    <a:pt x="1466" y="2750"/>
                    <a:pt x="3326" y="3510"/>
                  </a:cubicBezTo>
                  <a:cubicBezTo>
                    <a:pt x="3587" y="4321"/>
                    <a:pt x="3326" y="4007"/>
                    <a:pt x="4216" y="4897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208638" y="3266741"/>
              <a:ext cx="525555" cy="292095"/>
            </a:xfrm>
            <a:custGeom>
              <a:avLst/>
              <a:gdLst/>
              <a:ahLst/>
              <a:cxnLst/>
              <a:rect l="l" t="t" r="r" b="b"/>
              <a:pathLst>
                <a:path w="23358" h="13119" extrusionOk="0">
                  <a:moveTo>
                    <a:pt x="23357" y="3116"/>
                  </a:moveTo>
                  <a:cubicBezTo>
                    <a:pt x="19273" y="5001"/>
                    <a:pt x="7725" y="10605"/>
                    <a:pt x="2515" y="13118"/>
                  </a:cubicBezTo>
                  <a:cubicBezTo>
                    <a:pt x="1729" y="12778"/>
                    <a:pt x="1101" y="12071"/>
                    <a:pt x="734" y="10971"/>
                  </a:cubicBezTo>
                  <a:cubicBezTo>
                    <a:pt x="1" y="7855"/>
                    <a:pt x="4138" y="3849"/>
                    <a:pt x="10422" y="1938"/>
                  </a:cubicBezTo>
                  <a:cubicBezTo>
                    <a:pt x="16706" y="0"/>
                    <a:pt x="22755" y="2069"/>
                    <a:pt x="23357" y="3116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204520" y="3552994"/>
              <a:ext cx="105480" cy="84562"/>
            </a:xfrm>
            <a:custGeom>
              <a:avLst/>
              <a:gdLst/>
              <a:ahLst/>
              <a:cxnLst/>
              <a:rect l="l" t="t" r="r" b="b"/>
              <a:pathLst>
                <a:path w="4688" h="3798" extrusionOk="0">
                  <a:moveTo>
                    <a:pt x="996" y="1336"/>
                  </a:moveTo>
                  <a:cubicBezTo>
                    <a:pt x="1" y="1"/>
                    <a:pt x="1912" y="2279"/>
                    <a:pt x="3666" y="3038"/>
                  </a:cubicBezTo>
                  <a:cubicBezTo>
                    <a:pt x="4688" y="3509"/>
                    <a:pt x="2802" y="3797"/>
                    <a:pt x="996" y="1336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242230" y="3337280"/>
              <a:ext cx="526118" cy="286862"/>
            </a:xfrm>
            <a:custGeom>
              <a:avLst/>
              <a:gdLst/>
              <a:ahLst/>
              <a:cxnLst/>
              <a:rect l="l" t="t" r="r" b="b"/>
              <a:pathLst>
                <a:path w="23383" h="12884" extrusionOk="0">
                  <a:moveTo>
                    <a:pt x="1283" y="9950"/>
                  </a:moveTo>
                  <a:cubicBezTo>
                    <a:pt x="4007" y="8563"/>
                    <a:pt x="16339" y="2436"/>
                    <a:pt x="21681" y="0"/>
                  </a:cubicBezTo>
                  <a:cubicBezTo>
                    <a:pt x="23383" y="315"/>
                    <a:pt x="23016" y="2566"/>
                    <a:pt x="22493" y="2985"/>
                  </a:cubicBezTo>
                  <a:cubicBezTo>
                    <a:pt x="17465" y="5787"/>
                    <a:pt x="7751" y="10265"/>
                    <a:pt x="2305" y="12831"/>
                  </a:cubicBezTo>
                  <a:cubicBezTo>
                    <a:pt x="1205" y="12883"/>
                    <a:pt x="0" y="10448"/>
                    <a:pt x="1283" y="9950"/>
                  </a:cubicBezTo>
                  <a:close/>
                </a:path>
              </a:pathLst>
            </a:custGeom>
            <a:solidFill>
              <a:srgbClr val="DCFF00"/>
            </a:solidFill>
            <a:ln w="785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5817613" y="2737343"/>
              <a:ext cx="50085" cy="43751"/>
            </a:xfrm>
            <a:custGeom>
              <a:avLst/>
              <a:gdLst/>
              <a:ahLst/>
              <a:cxnLst/>
              <a:rect l="l" t="t" r="r" b="b"/>
              <a:pathLst>
                <a:path w="2226" h="1965" extrusionOk="0">
                  <a:moveTo>
                    <a:pt x="2226" y="970"/>
                  </a:moveTo>
                  <a:cubicBezTo>
                    <a:pt x="2226" y="1520"/>
                    <a:pt x="1728" y="1965"/>
                    <a:pt x="1126" y="1965"/>
                  </a:cubicBezTo>
                  <a:cubicBezTo>
                    <a:pt x="498" y="1965"/>
                    <a:pt x="0" y="1520"/>
                    <a:pt x="0" y="970"/>
                  </a:cubicBezTo>
                  <a:cubicBezTo>
                    <a:pt x="0" y="446"/>
                    <a:pt x="498" y="1"/>
                    <a:pt x="1126" y="1"/>
                  </a:cubicBezTo>
                  <a:cubicBezTo>
                    <a:pt x="1728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5657953" y="2374717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26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26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4938020" y="294840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8" y="1"/>
                    <a:pt x="2226" y="420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5792278" y="294840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5247305" y="290467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7" y="970"/>
                  </a:moveTo>
                  <a:cubicBezTo>
                    <a:pt x="2227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20"/>
                    <a:pt x="498" y="1"/>
                    <a:pt x="1101" y="1"/>
                  </a:cubicBezTo>
                  <a:cubicBezTo>
                    <a:pt x="1729" y="1"/>
                    <a:pt x="2227" y="420"/>
                    <a:pt x="2227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4982188" y="3371103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7" y="969"/>
                  </a:moveTo>
                  <a:cubicBezTo>
                    <a:pt x="2227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1" y="0"/>
                  </a:cubicBezTo>
                  <a:cubicBezTo>
                    <a:pt x="1729" y="0"/>
                    <a:pt x="2227" y="419"/>
                    <a:pt x="2227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5954300" y="2744357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5954300" y="2248780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5954300" y="1971835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20"/>
                    <a:pt x="1728" y="1939"/>
                    <a:pt x="1100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8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6248870" y="2671480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6425608" y="1971835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5762825" y="1767788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5821730" y="2554872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5424065" y="2073880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5954300" y="1549157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5718635" y="149084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5762825" y="153457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70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8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6410870" y="217590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7" y="969"/>
                  </a:moveTo>
                  <a:cubicBezTo>
                    <a:pt x="2227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1" y="0"/>
                  </a:cubicBezTo>
                  <a:cubicBezTo>
                    <a:pt x="1729" y="0"/>
                    <a:pt x="2227" y="419"/>
                    <a:pt x="2227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5718635" y="2627749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5114758" y="3283641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5335685" y="2554872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5556613" y="149084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527160" y="232165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1"/>
                    <a:pt x="1100" y="1"/>
                  </a:cubicBezTo>
                  <a:cubicBezTo>
                    <a:pt x="1729" y="1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5216683" y="1766029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20"/>
                    <a:pt x="1728" y="1939"/>
                    <a:pt x="1126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46"/>
                    <a:pt x="498" y="1"/>
                    <a:pt x="1126" y="1"/>
                  </a:cubicBezTo>
                  <a:cubicBezTo>
                    <a:pt x="1728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406593" y="1824344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27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5"/>
                    <a:pt x="498" y="0"/>
                    <a:pt x="1127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642258" y="2217875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26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46"/>
                    <a:pt x="498" y="1"/>
                    <a:pt x="1126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77923" y="2305336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26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26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5010470" y="1838906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27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715900" y="188263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26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46"/>
                    <a:pt x="498" y="1"/>
                    <a:pt x="1126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77923" y="156198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26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6"/>
                    <a:pt x="498" y="0"/>
                    <a:pt x="1126" y="0"/>
                  </a:cubicBezTo>
                  <a:cubicBezTo>
                    <a:pt x="1728" y="0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215118" y="1489106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7" y="969"/>
                  </a:moveTo>
                  <a:cubicBezTo>
                    <a:pt x="2227" y="1519"/>
                    <a:pt x="1729" y="1938"/>
                    <a:pt x="1127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0"/>
                    <a:pt x="1127" y="0"/>
                  </a:cubicBezTo>
                  <a:cubicBezTo>
                    <a:pt x="1729" y="0"/>
                    <a:pt x="2227" y="446"/>
                    <a:pt x="2227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3913483" y="1940952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3677818" y="188263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3722007" y="192636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3486343" y="1824344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5"/>
                    <a:pt x="498" y="0"/>
                    <a:pt x="1101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4856120" y="2640574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4620455" y="2582260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8"/>
                    <a:pt x="1100" y="1938"/>
                  </a:cubicBezTo>
                  <a:cubicBezTo>
                    <a:pt x="498" y="1938"/>
                    <a:pt x="1" y="1520"/>
                    <a:pt x="1" y="970"/>
                  </a:cubicBezTo>
                  <a:cubicBezTo>
                    <a:pt x="1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4487908" y="2786328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4428980" y="252396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0"/>
                    <a:pt x="1101" y="0"/>
                  </a:cubicBezTo>
                  <a:cubicBezTo>
                    <a:pt x="1729" y="0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3736745" y="2567698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3501080" y="272801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3913483" y="2436506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70"/>
                  </a:cubicBezTo>
                  <a:cubicBezTo>
                    <a:pt x="0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3309605" y="2451090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6"/>
                    <a:pt x="498" y="0"/>
                    <a:pt x="1100" y="0"/>
                  </a:cubicBezTo>
                  <a:cubicBezTo>
                    <a:pt x="1729" y="0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4166810" y="3807184"/>
              <a:ext cx="50107" cy="43751"/>
            </a:xfrm>
            <a:custGeom>
              <a:avLst/>
              <a:gdLst/>
              <a:ahLst/>
              <a:cxnLst/>
              <a:rect l="l" t="t" r="r" b="b"/>
              <a:pathLst>
                <a:path w="2227" h="1965" extrusionOk="0">
                  <a:moveTo>
                    <a:pt x="2226" y="970"/>
                  </a:moveTo>
                  <a:cubicBezTo>
                    <a:pt x="2226" y="1520"/>
                    <a:pt x="1729" y="1965"/>
                    <a:pt x="1127" y="1965"/>
                  </a:cubicBezTo>
                  <a:cubicBezTo>
                    <a:pt x="498" y="1965"/>
                    <a:pt x="1" y="1520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3471628" y="3864920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3235963" y="3937797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2441780" y="3572811"/>
              <a:ext cx="50692" cy="43172"/>
            </a:xfrm>
            <a:custGeom>
              <a:avLst/>
              <a:gdLst/>
              <a:ahLst/>
              <a:cxnLst/>
              <a:rect l="l" t="t" r="r" b="b"/>
              <a:pathLst>
                <a:path w="2253" h="1939" extrusionOk="0">
                  <a:moveTo>
                    <a:pt x="2253" y="970"/>
                  </a:moveTo>
                  <a:cubicBezTo>
                    <a:pt x="2253" y="1520"/>
                    <a:pt x="1755" y="1939"/>
                    <a:pt x="1127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20"/>
                    <a:pt x="498" y="1"/>
                    <a:pt x="1127" y="1"/>
                  </a:cubicBezTo>
                  <a:cubicBezTo>
                    <a:pt x="1755" y="1"/>
                    <a:pt x="2253" y="420"/>
                    <a:pt x="2253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2649163" y="2792741"/>
              <a:ext cx="50108" cy="43751"/>
            </a:xfrm>
            <a:custGeom>
              <a:avLst/>
              <a:gdLst/>
              <a:ahLst/>
              <a:cxnLst/>
              <a:rect l="l" t="t" r="r" b="b"/>
              <a:pathLst>
                <a:path w="2227" h="1965" extrusionOk="0">
                  <a:moveTo>
                    <a:pt x="2226" y="995"/>
                  </a:moveTo>
                  <a:cubicBezTo>
                    <a:pt x="2226" y="1519"/>
                    <a:pt x="1729" y="1964"/>
                    <a:pt x="1127" y="1964"/>
                  </a:cubicBezTo>
                  <a:cubicBezTo>
                    <a:pt x="498" y="1964"/>
                    <a:pt x="1" y="1519"/>
                    <a:pt x="1" y="995"/>
                  </a:cubicBezTo>
                  <a:cubicBezTo>
                    <a:pt x="1" y="445"/>
                    <a:pt x="498" y="0"/>
                    <a:pt x="1127" y="0"/>
                  </a:cubicBezTo>
                  <a:cubicBezTo>
                    <a:pt x="1729" y="0"/>
                    <a:pt x="2226" y="445"/>
                    <a:pt x="2226" y="995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4559773" y="3201435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27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29" y="1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3425075" y="3044593"/>
              <a:ext cx="50693" cy="43751"/>
            </a:xfrm>
            <a:custGeom>
              <a:avLst/>
              <a:gdLst/>
              <a:ahLst/>
              <a:cxnLst/>
              <a:rect l="l" t="t" r="r" b="b"/>
              <a:pathLst>
                <a:path w="2253" h="1965" extrusionOk="0">
                  <a:moveTo>
                    <a:pt x="2252" y="970"/>
                  </a:moveTo>
                  <a:cubicBezTo>
                    <a:pt x="2252" y="1520"/>
                    <a:pt x="1755" y="1965"/>
                    <a:pt x="1127" y="1965"/>
                  </a:cubicBezTo>
                  <a:cubicBezTo>
                    <a:pt x="498" y="1965"/>
                    <a:pt x="1" y="1520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55" y="1"/>
                    <a:pt x="2252" y="446"/>
                    <a:pt x="2252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3233600" y="1907708"/>
              <a:ext cx="50693" cy="43751"/>
            </a:xfrm>
            <a:custGeom>
              <a:avLst/>
              <a:gdLst/>
              <a:ahLst/>
              <a:cxnLst/>
              <a:rect l="l" t="t" r="r" b="b"/>
              <a:pathLst>
                <a:path w="2253" h="1965" extrusionOk="0">
                  <a:moveTo>
                    <a:pt x="2253" y="970"/>
                  </a:moveTo>
                  <a:cubicBezTo>
                    <a:pt x="2253" y="1519"/>
                    <a:pt x="1755" y="1965"/>
                    <a:pt x="1127" y="1965"/>
                  </a:cubicBezTo>
                  <a:cubicBezTo>
                    <a:pt x="498" y="1965"/>
                    <a:pt x="1" y="1519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55" y="1"/>
                    <a:pt x="2253" y="446"/>
                    <a:pt x="2253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3233600" y="3350685"/>
              <a:ext cx="50693" cy="43751"/>
            </a:xfrm>
            <a:custGeom>
              <a:avLst/>
              <a:gdLst/>
              <a:ahLst/>
              <a:cxnLst/>
              <a:rect l="l" t="t" r="r" b="b"/>
              <a:pathLst>
                <a:path w="2253" h="1965" extrusionOk="0">
                  <a:moveTo>
                    <a:pt x="2253" y="969"/>
                  </a:moveTo>
                  <a:cubicBezTo>
                    <a:pt x="2253" y="1519"/>
                    <a:pt x="1755" y="1964"/>
                    <a:pt x="1127" y="1964"/>
                  </a:cubicBezTo>
                  <a:cubicBezTo>
                    <a:pt x="498" y="1964"/>
                    <a:pt x="1" y="1519"/>
                    <a:pt x="1" y="969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55" y="1"/>
                    <a:pt x="2253" y="446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2997935" y="2928007"/>
              <a:ext cx="50692" cy="43728"/>
            </a:xfrm>
            <a:custGeom>
              <a:avLst/>
              <a:gdLst/>
              <a:ahLst/>
              <a:cxnLst/>
              <a:rect l="l" t="t" r="r" b="b"/>
              <a:pathLst>
                <a:path w="2253" h="1964" extrusionOk="0">
                  <a:moveTo>
                    <a:pt x="2253" y="969"/>
                  </a:moveTo>
                  <a:cubicBezTo>
                    <a:pt x="2253" y="1519"/>
                    <a:pt x="1755" y="1964"/>
                    <a:pt x="1127" y="1964"/>
                  </a:cubicBezTo>
                  <a:cubicBezTo>
                    <a:pt x="498" y="1964"/>
                    <a:pt x="1" y="1519"/>
                    <a:pt x="1" y="969"/>
                  </a:cubicBezTo>
                  <a:cubicBezTo>
                    <a:pt x="1" y="445"/>
                    <a:pt x="498" y="0"/>
                    <a:pt x="1127" y="0"/>
                  </a:cubicBezTo>
                  <a:cubicBezTo>
                    <a:pt x="1755" y="0"/>
                    <a:pt x="2253" y="445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2524850" y="3914462"/>
              <a:ext cx="50108" cy="43751"/>
            </a:xfrm>
            <a:custGeom>
              <a:avLst/>
              <a:gdLst/>
              <a:ahLst/>
              <a:cxnLst/>
              <a:rect l="l" t="t" r="r" b="b"/>
              <a:pathLst>
                <a:path w="2227" h="1965" extrusionOk="0">
                  <a:moveTo>
                    <a:pt x="2227" y="970"/>
                  </a:moveTo>
                  <a:cubicBezTo>
                    <a:pt x="2227" y="1520"/>
                    <a:pt x="1729" y="1965"/>
                    <a:pt x="1101" y="1965"/>
                  </a:cubicBezTo>
                  <a:cubicBezTo>
                    <a:pt x="498" y="1965"/>
                    <a:pt x="1" y="1520"/>
                    <a:pt x="1" y="970"/>
                  </a:cubicBezTo>
                  <a:cubicBezTo>
                    <a:pt x="1" y="446"/>
                    <a:pt x="498" y="1"/>
                    <a:pt x="1101" y="1"/>
                  </a:cubicBezTo>
                  <a:cubicBezTo>
                    <a:pt x="1729" y="1"/>
                    <a:pt x="2227" y="446"/>
                    <a:pt x="2227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3808025" y="3323297"/>
              <a:ext cx="50693" cy="43150"/>
            </a:xfrm>
            <a:custGeom>
              <a:avLst/>
              <a:gdLst/>
              <a:ahLst/>
              <a:cxnLst/>
              <a:rect l="l" t="t" r="r" b="b"/>
              <a:pathLst>
                <a:path w="2253" h="1938" extrusionOk="0">
                  <a:moveTo>
                    <a:pt x="2252" y="969"/>
                  </a:moveTo>
                  <a:cubicBezTo>
                    <a:pt x="2252" y="1493"/>
                    <a:pt x="1755" y="1938"/>
                    <a:pt x="1126" y="1938"/>
                  </a:cubicBezTo>
                  <a:cubicBezTo>
                    <a:pt x="498" y="1938"/>
                    <a:pt x="0" y="1493"/>
                    <a:pt x="0" y="969"/>
                  </a:cubicBezTo>
                  <a:cubicBezTo>
                    <a:pt x="0" y="419"/>
                    <a:pt x="498" y="0"/>
                    <a:pt x="1126" y="0"/>
                  </a:cubicBezTo>
                  <a:cubicBezTo>
                    <a:pt x="1755" y="0"/>
                    <a:pt x="2252" y="419"/>
                    <a:pt x="2252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572360" y="3264982"/>
              <a:ext cx="50693" cy="43172"/>
            </a:xfrm>
            <a:custGeom>
              <a:avLst/>
              <a:gdLst/>
              <a:ahLst/>
              <a:cxnLst/>
              <a:rect l="l" t="t" r="r" b="b"/>
              <a:pathLst>
                <a:path w="2253" h="1939" extrusionOk="0">
                  <a:moveTo>
                    <a:pt x="2253" y="969"/>
                  </a:moveTo>
                  <a:cubicBezTo>
                    <a:pt x="2253" y="1493"/>
                    <a:pt x="1755" y="1938"/>
                    <a:pt x="1127" y="1938"/>
                  </a:cubicBezTo>
                  <a:cubicBezTo>
                    <a:pt x="498" y="1938"/>
                    <a:pt x="1" y="1493"/>
                    <a:pt x="1" y="969"/>
                  </a:cubicBezTo>
                  <a:cubicBezTo>
                    <a:pt x="1" y="420"/>
                    <a:pt x="498" y="1"/>
                    <a:pt x="1127" y="1"/>
                  </a:cubicBezTo>
                  <a:cubicBezTo>
                    <a:pt x="1755" y="1"/>
                    <a:pt x="2253" y="420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3616550" y="3614805"/>
              <a:ext cx="50693" cy="43150"/>
            </a:xfrm>
            <a:custGeom>
              <a:avLst/>
              <a:gdLst/>
              <a:ahLst/>
              <a:cxnLst/>
              <a:rect l="l" t="t" r="r" b="b"/>
              <a:pathLst>
                <a:path w="2253" h="1938" extrusionOk="0">
                  <a:moveTo>
                    <a:pt x="2252" y="969"/>
                  </a:moveTo>
                  <a:cubicBezTo>
                    <a:pt x="2252" y="1493"/>
                    <a:pt x="1755" y="1938"/>
                    <a:pt x="1126" y="1938"/>
                  </a:cubicBezTo>
                  <a:cubicBezTo>
                    <a:pt x="498" y="1938"/>
                    <a:pt x="1" y="1493"/>
                    <a:pt x="1" y="969"/>
                  </a:cubicBezTo>
                  <a:cubicBezTo>
                    <a:pt x="1" y="419"/>
                    <a:pt x="498" y="0"/>
                    <a:pt x="1126" y="0"/>
                  </a:cubicBezTo>
                  <a:cubicBezTo>
                    <a:pt x="1755" y="0"/>
                    <a:pt x="2252" y="419"/>
                    <a:pt x="2252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2394058" y="3498197"/>
              <a:ext cx="50692" cy="43150"/>
            </a:xfrm>
            <a:custGeom>
              <a:avLst/>
              <a:gdLst/>
              <a:ahLst/>
              <a:cxnLst/>
              <a:rect l="l" t="t" r="r" b="b"/>
              <a:pathLst>
                <a:path w="2253" h="1938" extrusionOk="0">
                  <a:moveTo>
                    <a:pt x="2253" y="969"/>
                  </a:moveTo>
                  <a:cubicBezTo>
                    <a:pt x="2253" y="1493"/>
                    <a:pt x="1755" y="1938"/>
                    <a:pt x="1127" y="1938"/>
                  </a:cubicBezTo>
                  <a:cubicBezTo>
                    <a:pt x="498" y="1938"/>
                    <a:pt x="1" y="1493"/>
                    <a:pt x="1" y="969"/>
                  </a:cubicBezTo>
                  <a:cubicBezTo>
                    <a:pt x="1" y="419"/>
                    <a:pt x="498" y="0"/>
                    <a:pt x="1127" y="0"/>
                  </a:cubicBezTo>
                  <a:cubicBezTo>
                    <a:pt x="1755" y="0"/>
                    <a:pt x="2253" y="419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2398198" y="3007876"/>
              <a:ext cx="536738" cy="569027"/>
            </a:xfrm>
            <a:custGeom>
              <a:avLst/>
              <a:gdLst/>
              <a:ahLst/>
              <a:cxnLst/>
              <a:rect l="l" t="t" r="r" b="b"/>
              <a:pathLst>
                <a:path w="23855" h="25557" fill="none" extrusionOk="0">
                  <a:moveTo>
                    <a:pt x="12359" y="10343"/>
                  </a:moveTo>
                  <a:cubicBezTo>
                    <a:pt x="10238" y="11836"/>
                    <a:pt x="3535" y="14480"/>
                    <a:pt x="3849" y="16287"/>
                  </a:cubicBezTo>
                  <a:cubicBezTo>
                    <a:pt x="4164" y="18120"/>
                    <a:pt x="13957" y="19167"/>
                    <a:pt x="13642" y="17570"/>
                  </a:cubicBezTo>
                  <a:cubicBezTo>
                    <a:pt x="13328" y="15973"/>
                    <a:pt x="2985" y="13119"/>
                    <a:pt x="2566" y="9924"/>
                  </a:cubicBezTo>
                  <a:cubicBezTo>
                    <a:pt x="2147" y="6730"/>
                    <a:pt x="8196" y="4373"/>
                    <a:pt x="11940" y="4792"/>
                  </a:cubicBezTo>
                  <a:cubicBezTo>
                    <a:pt x="15658" y="5237"/>
                    <a:pt x="19377" y="8327"/>
                    <a:pt x="17465" y="11626"/>
                  </a:cubicBezTo>
                  <a:cubicBezTo>
                    <a:pt x="15554" y="14925"/>
                    <a:pt x="6834" y="18644"/>
                    <a:pt x="4268" y="18015"/>
                  </a:cubicBezTo>
                  <a:cubicBezTo>
                    <a:pt x="1702" y="17360"/>
                    <a:pt x="6494" y="12569"/>
                    <a:pt x="7253" y="9060"/>
                  </a:cubicBezTo>
                  <a:cubicBezTo>
                    <a:pt x="7986" y="5551"/>
                    <a:pt x="4792" y="5551"/>
                    <a:pt x="7253" y="3954"/>
                  </a:cubicBezTo>
                  <a:cubicBezTo>
                    <a:pt x="9688" y="2357"/>
                    <a:pt x="18539" y="105"/>
                    <a:pt x="17046" y="2671"/>
                  </a:cubicBezTo>
                  <a:cubicBezTo>
                    <a:pt x="15554" y="5237"/>
                    <a:pt x="1938" y="11286"/>
                    <a:pt x="1283" y="14166"/>
                  </a:cubicBezTo>
                  <a:cubicBezTo>
                    <a:pt x="655" y="17046"/>
                    <a:pt x="12359" y="12359"/>
                    <a:pt x="14480" y="14166"/>
                  </a:cubicBezTo>
                  <a:cubicBezTo>
                    <a:pt x="16627" y="15973"/>
                    <a:pt x="12359" y="24168"/>
                    <a:pt x="9793" y="21419"/>
                  </a:cubicBezTo>
                  <a:cubicBezTo>
                    <a:pt x="7253" y="18644"/>
                    <a:pt x="1938" y="6180"/>
                    <a:pt x="4268" y="3090"/>
                  </a:cubicBezTo>
                  <a:cubicBezTo>
                    <a:pt x="6599" y="0"/>
                    <a:pt x="17884" y="7568"/>
                    <a:pt x="19167" y="9060"/>
                  </a:cubicBezTo>
                  <a:cubicBezTo>
                    <a:pt x="20450" y="10553"/>
                    <a:pt x="9584" y="6730"/>
                    <a:pt x="9374" y="9060"/>
                  </a:cubicBezTo>
                  <a:cubicBezTo>
                    <a:pt x="9165" y="11390"/>
                    <a:pt x="17884" y="15135"/>
                    <a:pt x="18329" y="18434"/>
                  </a:cubicBezTo>
                  <a:cubicBezTo>
                    <a:pt x="18748" y="21733"/>
                    <a:pt x="11076" y="23959"/>
                    <a:pt x="11076" y="22257"/>
                  </a:cubicBezTo>
                  <a:cubicBezTo>
                    <a:pt x="11076" y="20555"/>
                    <a:pt x="15344" y="13957"/>
                    <a:pt x="17884" y="13747"/>
                  </a:cubicBezTo>
                  <a:cubicBezTo>
                    <a:pt x="20450" y="13538"/>
                    <a:pt x="22362" y="19612"/>
                    <a:pt x="21314" y="21419"/>
                  </a:cubicBezTo>
                  <a:cubicBezTo>
                    <a:pt x="20241" y="23226"/>
                    <a:pt x="16627" y="25556"/>
                    <a:pt x="13642" y="20974"/>
                  </a:cubicBezTo>
                  <a:cubicBezTo>
                    <a:pt x="10657" y="16418"/>
                    <a:pt x="11626" y="4583"/>
                    <a:pt x="9374" y="3090"/>
                  </a:cubicBezTo>
                  <a:cubicBezTo>
                    <a:pt x="7149" y="1598"/>
                    <a:pt x="5866" y="10553"/>
                    <a:pt x="4687" y="15030"/>
                  </a:cubicBezTo>
                  <a:cubicBezTo>
                    <a:pt x="3535" y="19481"/>
                    <a:pt x="2147" y="20974"/>
                    <a:pt x="4687" y="20974"/>
                  </a:cubicBezTo>
                  <a:cubicBezTo>
                    <a:pt x="7253" y="20974"/>
                    <a:pt x="22152" y="14375"/>
                    <a:pt x="23016" y="11181"/>
                  </a:cubicBezTo>
                  <a:cubicBezTo>
                    <a:pt x="23854" y="7987"/>
                    <a:pt x="13852" y="9270"/>
                    <a:pt x="8091" y="8196"/>
                  </a:cubicBezTo>
                  <a:cubicBezTo>
                    <a:pt x="2357" y="7149"/>
                    <a:pt x="2043" y="7253"/>
                    <a:pt x="0" y="6939"/>
                  </a:cubicBezTo>
                </a:path>
              </a:pathLst>
            </a:custGeom>
            <a:noFill/>
            <a:ln w="850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900575" y="3219515"/>
              <a:ext cx="1371555" cy="1247040"/>
            </a:xfrm>
            <a:custGeom>
              <a:avLst/>
              <a:gdLst/>
              <a:ahLst/>
              <a:cxnLst/>
              <a:rect l="l" t="t" r="r" b="b"/>
              <a:pathLst>
                <a:path w="60958" h="56009" extrusionOk="0">
                  <a:moveTo>
                    <a:pt x="60958" y="56008"/>
                  </a:moveTo>
                  <a:cubicBezTo>
                    <a:pt x="26106" y="48677"/>
                    <a:pt x="1" y="36213"/>
                    <a:pt x="5264" y="0"/>
                  </a:cubicBezTo>
                  <a:cubicBezTo>
                    <a:pt x="15161" y="8693"/>
                    <a:pt x="21210" y="15004"/>
                    <a:pt x="48285" y="20162"/>
                  </a:cubicBezTo>
                  <a:cubicBezTo>
                    <a:pt x="43912" y="39905"/>
                    <a:pt x="49987" y="51295"/>
                    <a:pt x="60958" y="56008"/>
                  </a:cubicBezTo>
                  <a:close/>
                </a:path>
              </a:pathLst>
            </a:custGeom>
            <a:solidFill>
              <a:srgbClr val="00C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054340" y="3736645"/>
              <a:ext cx="1231943" cy="736927"/>
            </a:xfrm>
            <a:custGeom>
              <a:avLst/>
              <a:gdLst/>
              <a:ahLst/>
              <a:cxnLst/>
              <a:rect l="l" t="t" r="r" b="b"/>
              <a:pathLst>
                <a:path w="54753" h="33098" extrusionOk="0">
                  <a:moveTo>
                    <a:pt x="54752" y="33098"/>
                  </a:moveTo>
                  <a:cubicBezTo>
                    <a:pt x="17911" y="25164"/>
                    <a:pt x="5080" y="14114"/>
                    <a:pt x="1" y="1"/>
                  </a:cubicBezTo>
                  <a:cubicBezTo>
                    <a:pt x="9872" y="8694"/>
                    <a:pt x="14428" y="13014"/>
                    <a:pt x="41477" y="18172"/>
                  </a:cubicBezTo>
                  <a:cubicBezTo>
                    <a:pt x="43414" y="23619"/>
                    <a:pt x="46216" y="29065"/>
                    <a:pt x="54752" y="33098"/>
                  </a:cubicBez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383408" y="2862122"/>
              <a:ext cx="557347" cy="456499"/>
            </a:xfrm>
            <a:custGeom>
              <a:avLst/>
              <a:gdLst/>
              <a:ahLst/>
              <a:cxnLst/>
              <a:rect l="l" t="t" r="r" b="b"/>
              <a:pathLst>
                <a:path w="24771" h="20503" fill="none" extrusionOk="0">
                  <a:moveTo>
                    <a:pt x="0" y="0"/>
                  </a:moveTo>
                  <a:lnTo>
                    <a:pt x="24771" y="20503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957725" y="2266860"/>
              <a:ext cx="1593068" cy="944459"/>
            </a:xfrm>
            <a:custGeom>
              <a:avLst/>
              <a:gdLst/>
              <a:ahLst/>
              <a:cxnLst/>
              <a:rect l="l" t="t" r="r" b="b"/>
              <a:pathLst>
                <a:path w="70803" h="42419" fill="none" extrusionOk="0">
                  <a:moveTo>
                    <a:pt x="70803" y="42419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1290005" y="1667502"/>
              <a:ext cx="1741545" cy="1038328"/>
            </a:xfrm>
            <a:custGeom>
              <a:avLst/>
              <a:gdLst/>
              <a:ahLst/>
              <a:cxnLst/>
              <a:rect l="l" t="t" r="r" b="b"/>
              <a:pathLst>
                <a:path w="77402" h="46635" fill="none" extrusionOk="0">
                  <a:moveTo>
                    <a:pt x="77401" y="4663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4639895" y="3560565"/>
              <a:ext cx="371790" cy="218063"/>
            </a:xfrm>
            <a:custGeom>
              <a:avLst/>
              <a:gdLst/>
              <a:ahLst/>
              <a:cxnLst/>
              <a:rect l="l" t="t" r="r" b="b"/>
              <a:pathLst>
                <a:path w="16524" h="9794" fill="none" extrusionOk="0">
                  <a:moveTo>
                    <a:pt x="1" y="1"/>
                  </a:moveTo>
                  <a:lnTo>
                    <a:pt x="16523" y="9794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3485173" y="3993173"/>
              <a:ext cx="645143" cy="275195"/>
            </a:xfrm>
            <a:custGeom>
              <a:avLst/>
              <a:gdLst/>
              <a:ahLst/>
              <a:cxnLst/>
              <a:rect l="l" t="t" r="r" b="b"/>
              <a:pathLst>
                <a:path w="28673" h="12360" fill="none" extrusionOk="0">
                  <a:moveTo>
                    <a:pt x="0" y="1"/>
                  </a:moveTo>
                  <a:lnTo>
                    <a:pt x="28672" y="1236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130718" y="1352682"/>
              <a:ext cx="810113" cy="661137"/>
            </a:xfrm>
            <a:custGeom>
              <a:avLst/>
              <a:gdLst/>
              <a:ahLst/>
              <a:cxnLst/>
              <a:rect l="l" t="t" r="r" b="b"/>
              <a:pathLst>
                <a:path w="36005" h="29694" fill="none" extrusionOk="0">
                  <a:moveTo>
                    <a:pt x="36004" y="29693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777008" y="967300"/>
              <a:ext cx="809527" cy="661137"/>
            </a:xfrm>
            <a:custGeom>
              <a:avLst/>
              <a:gdLst/>
              <a:ahLst/>
              <a:cxnLst/>
              <a:rect l="l" t="t" r="r" b="b"/>
              <a:pathLst>
                <a:path w="35979" h="29694" fill="none" extrusionOk="0">
                  <a:moveTo>
                    <a:pt x="35978" y="2969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918260" y="3013131"/>
              <a:ext cx="1403370" cy="339897"/>
            </a:xfrm>
            <a:custGeom>
              <a:avLst/>
              <a:gdLst/>
              <a:ahLst/>
              <a:cxnLst/>
              <a:rect l="l" t="t" r="r" b="b"/>
              <a:pathLst>
                <a:path w="62372" h="15266" fill="none" extrusionOk="0">
                  <a:moveTo>
                    <a:pt x="62371" y="1526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 rot="10800000" flipH="1">
              <a:off x="5996101" y="1191882"/>
              <a:ext cx="371565" cy="343887"/>
            </a:xfrm>
            <a:custGeom>
              <a:avLst/>
              <a:gdLst/>
              <a:ahLst/>
              <a:cxnLst/>
              <a:rect l="l" t="t" r="r" b="b"/>
              <a:pathLst>
                <a:path w="24771" h="20503" fill="none" extrusionOk="0">
                  <a:moveTo>
                    <a:pt x="0" y="0"/>
                  </a:moveTo>
                  <a:lnTo>
                    <a:pt x="24771" y="20503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24"/>
          <p:cNvSpPr txBox="1"/>
          <p:nvPr/>
        </p:nvSpPr>
        <p:spPr>
          <a:xfrm>
            <a:off x="345884" y="2977342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STROMA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9" name="Google Shape;599;p24"/>
          <p:cNvSpPr txBox="1"/>
          <p:nvPr/>
        </p:nvSpPr>
        <p:spPr>
          <a:xfrm>
            <a:off x="1904210" y="859744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INNER MEMBRANE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0" name="Google Shape;600;p24"/>
          <p:cNvSpPr txBox="1"/>
          <p:nvPr/>
        </p:nvSpPr>
        <p:spPr>
          <a:xfrm>
            <a:off x="1252718" y="1270685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OUTER MEMBRANE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1" name="Google Shape;601;p24"/>
          <p:cNvSpPr txBox="1"/>
          <p:nvPr/>
        </p:nvSpPr>
        <p:spPr>
          <a:xfrm>
            <a:off x="688700" y="1641250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GRANUM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2" name="Google Shape;602;p24"/>
          <p:cNvSpPr txBox="1"/>
          <p:nvPr/>
        </p:nvSpPr>
        <p:spPr>
          <a:xfrm>
            <a:off x="6060869" y="3345487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THYLAKOID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3" name="Google Shape;603;p24"/>
          <p:cNvSpPr txBox="1"/>
          <p:nvPr/>
        </p:nvSpPr>
        <p:spPr>
          <a:xfrm>
            <a:off x="5479107" y="3796359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THYLAKOID MEMBRANE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4" name="Google Shape;604;p24"/>
          <p:cNvSpPr txBox="1"/>
          <p:nvPr/>
        </p:nvSpPr>
        <p:spPr>
          <a:xfrm>
            <a:off x="4178689" y="4278699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LAMELLA</a:t>
            </a:r>
            <a:endParaRPr sz="1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NADP and Redox Reactions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0" name="Google Shape;61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5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Redox reactions involve both </a:t>
            </a:r>
            <a:r>
              <a:rPr lang="en" sz="1600" b="1">
                <a:solidFill>
                  <a:srgbClr val="CCCCCC"/>
                </a:solidFill>
              </a:rPr>
              <a:t>oxidation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CCCCC"/>
                </a:solidFill>
              </a:rPr>
              <a:t>reduction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Oxidation involves the </a:t>
            </a:r>
            <a:r>
              <a:rPr lang="en" sz="1200" b="1">
                <a:solidFill>
                  <a:srgbClr val="CCCCCC"/>
                </a:solidFill>
              </a:rPr>
              <a:t>loss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electrons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e</a:t>
            </a:r>
            <a:r>
              <a:rPr lang="en" sz="1200" b="1" baseline="30000">
                <a:solidFill>
                  <a:srgbClr val="CCCCCC"/>
                </a:solidFill>
              </a:rPr>
              <a:t>-</a:t>
            </a:r>
            <a:r>
              <a:rPr lang="en" sz="1200">
                <a:solidFill>
                  <a:srgbClr val="CCCCCC"/>
                </a:solidFill>
              </a:rPr>
              <a:t>) or the </a:t>
            </a:r>
            <a:r>
              <a:rPr lang="en" sz="1200" b="1">
                <a:solidFill>
                  <a:srgbClr val="CCCCCC"/>
                </a:solidFill>
              </a:rPr>
              <a:t>gain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O</a:t>
            </a:r>
            <a:r>
              <a:rPr lang="en" sz="1200" b="1" baseline="-25000">
                <a:solidFill>
                  <a:srgbClr val="CCCCCC"/>
                </a:solidFill>
              </a:rPr>
              <a:t>2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Reduction involves the </a:t>
            </a:r>
            <a:r>
              <a:rPr lang="en" sz="1200" b="1">
                <a:solidFill>
                  <a:srgbClr val="CCCCCC"/>
                </a:solidFill>
              </a:rPr>
              <a:t>gain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e</a:t>
            </a:r>
            <a:r>
              <a:rPr lang="en" sz="1200" b="1" baseline="30000">
                <a:solidFill>
                  <a:srgbClr val="CCCCCC"/>
                </a:solidFill>
              </a:rPr>
              <a:t>-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or the </a:t>
            </a:r>
            <a:r>
              <a:rPr lang="en" sz="1200" b="1">
                <a:solidFill>
                  <a:srgbClr val="CCCCCC"/>
                </a:solidFill>
              </a:rPr>
              <a:t>loss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O</a:t>
            </a:r>
            <a:r>
              <a:rPr lang="en" sz="1200" b="1" baseline="-25000">
                <a:solidFill>
                  <a:srgbClr val="CCCCCC"/>
                </a:solidFill>
              </a:rPr>
              <a:t>2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Redox reactions are important in the functionality of </a:t>
            </a:r>
            <a:r>
              <a:rPr lang="en" sz="1600" b="1">
                <a:solidFill>
                  <a:srgbClr val="CCCCCC"/>
                </a:solidFill>
              </a:rPr>
              <a:t>coenzymes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Coenzymes </a:t>
            </a:r>
            <a:r>
              <a:rPr lang="en" sz="1200" b="1">
                <a:solidFill>
                  <a:srgbClr val="CCCCCC"/>
                </a:solidFill>
              </a:rPr>
              <a:t>transfer </a:t>
            </a:r>
            <a:r>
              <a:rPr lang="en" sz="1200">
                <a:solidFill>
                  <a:srgbClr val="CCCCCC"/>
                </a:solidFill>
              </a:rPr>
              <a:t>chemicals between molecules.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Coenzymes offer </a:t>
            </a:r>
            <a:r>
              <a:rPr lang="en" sz="1200" b="1">
                <a:solidFill>
                  <a:srgbClr val="CCCCCC"/>
                </a:solidFill>
              </a:rPr>
              <a:t>aid </a:t>
            </a:r>
            <a:r>
              <a:rPr lang="en" sz="1200">
                <a:solidFill>
                  <a:srgbClr val="CCCCCC"/>
                </a:solidFill>
              </a:rPr>
              <a:t>to enzymes during metabolic reactions.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b="1">
                <a:solidFill>
                  <a:srgbClr val="CCCCCC"/>
                </a:solidFill>
              </a:rPr>
              <a:t>Nicotinamide adenine dinucleotide phosphate</a:t>
            </a:r>
            <a:r>
              <a:rPr lang="en" sz="1600">
                <a:solidFill>
                  <a:srgbClr val="CCCCCC"/>
                </a:solidFill>
              </a:rPr>
              <a:t> (</a:t>
            </a:r>
            <a:r>
              <a:rPr lang="en" sz="1600" b="1">
                <a:solidFill>
                  <a:srgbClr val="CCCCCC"/>
                </a:solidFill>
              </a:rPr>
              <a:t>NADP</a:t>
            </a:r>
            <a:r>
              <a:rPr lang="en" sz="1600">
                <a:solidFill>
                  <a:srgbClr val="CCCCCC"/>
                </a:solidFill>
              </a:rPr>
              <a:t>) is a coenzyme.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NADP transfers </a:t>
            </a:r>
            <a:r>
              <a:rPr lang="en" sz="1200" b="1">
                <a:solidFill>
                  <a:srgbClr val="CCCCCC"/>
                </a:solidFill>
              </a:rPr>
              <a:t>hydrogen </a:t>
            </a:r>
            <a:r>
              <a:rPr lang="en" sz="1200">
                <a:solidFill>
                  <a:srgbClr val="CCCCCC"/>
                </a:solidFill>
              </a:rPr>
              <a:t>from one molecule to another.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can exist in an </a:t>
            </a:r>
            <a:r>
              <a:rPr lang="en" sz="1200" b="1">
                <a:solidFill>
                  <a:srgbClr val="CCCCCC"/>
                </a:solidFill>
              </a:rPr>
              <a:t>oxidised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NADP</a:t>
            </a:r>
            <a:r>
              <a:rPr lang="en" sz="1200">
                <a:solidFill>
                  <a:srgbClr val="CCCCCC"/>
                </a:solidFill>
              </a:rPr>
              <a:t>) or </a:t>
            </a:r>
            <a:r>
              <a:rPr lang="en" sz="1200" b="1">
                <a:solidFill>
                  <a:srgbClr val="CCCCCC"/>
                </a:solidFill>
              </a:rPr>
              <a:t>reduced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NADPH</a:t>
            </a:r>
            <a:r>
              <a:rPr lang="en" sz="1200">
                <a:solidFill>
                  <a:srgbClr val="CCCCCC"/>
                </a:solidFill>
              </a:rPr>
              <a:t>) form.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NADP is important in photosynthesis.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NADP plays a vital role in the </a:t>
            </a:r>
            <a:r>
              <a:rPr lang="en" sz="1200" b="1">
                <a:solidFill>
                  <a:srgbClr val="CCCCCC"/>
                </a:solidFill>
              </a:rPr>
              <a:t>light-dependent </a:t>
            </a:r>
            <a:r>
              <a:rPr lang="en" sz="1200">
                <a:solidFill>
                  <a:srgbClr val="CCCCCC"/>
                </a:solidFill>
              </a:rPr>
              <a:t>stage of photosynthesis.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611" name="Google Shape;61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612" name="Google Shape;612;p25"/>
          <p:cNvGrpSpPr/>
          <p:nvPr/>
        </p:nvGrpSpPr>
        <p:grpSpPr>
          <a:xfrm>
            <a:off x="6410300" y="1324943"/>
            <a:ext cx="1525225" cy="2551223"/>
            <a:chOff x="2309650" y="369000"/>
            <a:chExt cx="2969675" cy="4972175"/>
          </a:xfrm>
        </p:grpSpPr>
        <p:sp>
          <p:nvSpPr>
            <p:cNvPr id="613" name="Google Shape;613;p25"/>
            <p:cNvSpPr/>
            <p:nvPr/>
          </p:nvSpPr>
          <p:spPr>
            <a:xfrm>
              <a:off x="3517900" y="2166900"/>
              <a:ext cx="422300" cy="41375"/>
            </a:xfrm>
            <a:custGeom>
              <a:avLst/>
              <a:gdLst/>
              <a:ahLst/>
              <a:cxnLst/>
              <a:rect l="l" t="t" r="r" b="b"/>
              <a:pathLst>
                <a:path w="16892" h="1655" extrusionOk="0">
                  <a:moveTo>
                    <a:pt x="965" y="1"/>
                  </a:moveTo>
                  <a:lnTo>
                    <a:pt x="1" y="828"/>
                  </a:lnTo>
                  <a:lnTo>
                    <a:pt x="276" y="1654"/>
                  </a:lnTo>
                  <a:lnTo>
                    <a:pt x="16616" y="1654"/>
                  </a:lnTo>
                  <a:lnTo>
                    <a:pt x="16891" y="828"/>
                  </a:lnTo>
                  <a:lnTo>
                    <a:pt x="159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3300225" y="1822475"/>
              <a:ext cx="241800" cy="421600"/>
            </a:xfrm>
            <a:custGeom>
              <a:avLst/>
              <a:gdLst/>
              <a:ahLst/>
              <a:cxnLst/>
              <a:rect l="l" t="t" r="r" b="b"/>
              <a:pathLst>
                <a:path w="9672" h="16864" extrusionOk="0">
                  <a:moveTo>
                    <a:pt x="276" y="1"/>
                  </a:moveTo>
                  <a:lnTo>
                    <a:pt x="0" y="56"/>
                  </a:lnTo>
                  <a:lnTo>
                    <a:pt x="8432" y="16864"/>
                  </a:lnTo>
                  <a:lnTo>
                    <a:pt x="8708" y="14605"/>
                  </a:lnTo>
                  <a:lnTo>
                    <a:pt x="9672" y="13778"/>
                  </a:lnTo>
                  <a:lnTo>
                    <a:pt x="689" y="111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3916750" y="1822475"/>
              <a:ext cx="241800" cy="421600"/>
            </a:xfrm>
            <a:custGeom>
              <a:avLst/>
              <a:gdLst/>
              <a:ahLst/>
              <a:cxnLst/>
              <a:rect l="l" t="t" r="r" b="b"/>
              <a:pathLst>
                <a:path w="9672" h="16864" extrusionOk="0">
                  <a:moveTo>
                    <a:pt x="9369" y="1"/>
                  </a:moveTo>
                  <a:lnTo>
                    <a:pt x="8983" y="111"/>
                  </a:lnTo>
                  <a:lnTo>
                    <a:pt x="0" y="13778"/>
                  </a:lnTo>
                  <a:lnTo>
                    <a:pt x="937" y="14605"/>
                  </a:lnTo>
                  <a:lnTo>
                    <a:pt x="1213" y="16864"/>
                  </a:lnTo>
                  <a:lnTo>
                    <a:pt x="9672" y="56"/>
                  </a:lnTo>
                  <a:lnTo>
                    <a:pt x="93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3307100" y="1646125"/>
              <a:ext cx="340325" cy="179125"/>
            </a:xfrm>
            <a:custGeom>
              <a:avLst/>
              <a:gdLst/>
              <a:ahLst/>
              <a:cxnLst/>
              <a:rect l="l" t="t" r="r" b="b"/>
              <a:pathLst>
                <a:path w="13613" h="7165" extrusionOk="0">
                  <a:moveTo>
                    <a:pt x="13365" y="1"/>
                  </a:moveTo>
                  <a:lnTo>
                    <a:pt x="277" y="6586"/>
                  </a:lnTo>
                  <a:lnTo>
                    <a:pt x="1" y="7055"/>
                  </a:lnTo>
                  <a:lnTo>
                    <a:pt x="414" y="7165"/>
                  </a:lnTo>
                  <a:lnTo>
                    <a:pt x="13613" y="497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3659125" y="1545550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0" y="635"/>
                  </a:moveTo>
                  <a:cubicBezTo>
                    <a:pt x="3059" y="635"/>
                    <a:pt x="3389" y="745"/>
                    <a:pt x="3692" y="938"/>
                  </a:cubicBezTo>
                  <a:cubicBezTo>
                    <a:pt x="3996" y="1103"/>
                    <a:pt x="4216" y="1379"/>
                    <a:pt x="4381" y="1709"/>
                  </a:cubicBezTo>
                  <a:cubicBezTo>
                    <a:pt x="4519" y="2068"/>
                    <a:pt x="4602" y="2453"/>
                    <a:pt x="4602" y="2922"/>
                  </a:cubicBezTo>
                  <a:cubicBezTo>
                    <a:pt x="4602" y="3638"/>
                    <a:pt x="4409" y="4189"/>
                    <a:pt x="4051" y="4603"/>
                  </a:cubicBezTo>
                  <a:cubicBezTo>
                    <a:pt x="3692" y="4988"/>
                    <a:pt x="3224" y="5181"/>
                    <a:pt x="2673" y="5181"/>
                  </a:cubicBezTo>
                  <a:cubicBezTo>
                    <a:pt x="2122" y="5181"/>
                    <a:pt x="1681" y="4988"/>
                    <a:pt x="1295" y="4603"/>
                  </a:cubicBezTo>
                  <a:cubicBezTo>
                    <a:pt x="937" y="4217"/>
                    <a:pt x="744" y="3666"/>
                    <a:pt x="744" y="3004"/>
                  </a:cubicBezTo>
                  <a:cubicBezTo>
                    <a:pt x="744" y="2150"/>
                    <a:pt x="937" y="1544"/>
                    <a:pt x="1323" y="1186"/>
                  </a:cubicBezTo>
                  <a:cubicBezTo>
                    <a:pt x="1709" y="828"/>
                    <a:pt x="2149" y="635"/>
                    <a:pt x="2700" y="635"/>
                  </a:cubicBezTo>
                  <a:close/>
                  <a:moveTo>
                    <a:pt x="2673" y="1"/>
                  </a:moveTo>
                  <a:cubicBezTo>
                    <a:pt x="1901" y="1"/>
                    <a:pt x="1240" y="276"/>
                    <a:pt x="744" y="800"/>
                  </a:cubicBezTo>
                  <a:cubicBezTo>
                    <a:pt x="248" y="1324"/>
                    <a:pt x="0" y="2068"/>
                    <a:pt x="0" y="2977"/>
                  </a:cubicBezTo>
                  <a:cubicBezTo>
                    <a:pt x="0" y="3473"/>
                    <a:pt x="110" y="3941"/>
                    <a:pt x="303" y="4382"/>
                  </a:cubicBezTo>
                  <a:cubicBezTo>
                    <a:pt x="524" y="4823"/>
                    <a:pt x="854" y="5181"/>
                    <a:pt x="1268" y="5429"/>
                  </a:cubicBezTo>
                  <a:cubicBezTo>
                    <a:pt x="1681" y="5705"/>
                    <a:pt x="2149" y="5815"/>
                    <a:pt x="2673" y="5815"/>
                  </a:cubicBezTo>
                  <a:cubicBezTo>
                    <a:pt x="3169" y="5815"/>
                    <a:pt x="3610" y="5705"/>
                    <a:pt x="4051" y="5484"/>
                  </a:cubicBezTo>
                  <a:cubicBezTo>
                    <a:pt x="4464" y="5236"/>
                    <a:pt x="4795" y="4906"/>
                    <a:pt x="5015" y="4465"/>
                  </a:cubicBezTo>
                  <a:cubicBezTo>
                    <a:pt x="5263" y="3996"/>
                    <a:pt x="5373" y="3500"/>
                    <a:pt x="5373" y="2922"/>
                  </a:cubicBezTo>
                  <a:cubicBezTo>
                    <a:pt x="5373" y="2371"/>
                    <a:pt x="5263" y="1847"/>
                    <a:pt x="5043" y="1406"/>
                  </a:cubicBezTo>
                  <a:cubicBezTo>
                    <a:pt x="4822" y="965"/>
                    <a:pt x="4491" y="635"/>
                    <a:pt x="4078" y="387"/>
                  </a:cubicBezTo>
                  <a:cubicBezTo>
                    <a:pt x="3665" y="139"/>
                    <a:pt x="3196" y="1"/>
                    <a:pt x="2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3805150" y="1645450"/>
              <a:ext cx="345825" cy="179800"/>
            </a:xfrm>
            <a:custGeom>
              <a:avLst/>
              <a:gdLst/>
              <a:ahLst/>
              <a:cxnLst/>
              <a:rect l="l" t="t" r="r" b="b"/>
              <a:pathLst>
                <a:path w="13833" h="7192" extrusionOk="0">
                  <a:moveTo>
                    <a:pt x="249" y="0"/>
                  </a:moveTo>
                  <a:lnTo>
                    <a:pt x="1" y="524"/>
                  </a:lnTo>
                  <a:lnTo>
                    <a:pt x="13447" y="7192"/>
                  </a:lnTo>
                  <a:lnTo>
                    <a:pt x="13833" y="7082"/>
                  </a:lnTo>
                  <a:lnTo>
                    <a:pt x="13557" y="661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3300225" y="1493900"/>
              <a:ext cx="13800" cy="329975"/>
            </a:xfrm>
            <a:custGeom>
              <a:avLst/>
              <a:gdLst/>
              <a:ahLst/>
              <a:cxnLst/>
              <a:rect l="l" t="t" r="r" b="b"/>
              <a:pathLst>
                <a:path w="552" h="13199" extrusionOk="0">
                  <a:moveTo>
                    <a:pt x="552" y="0"/>
                  </a:moveTo>
                  <a:lnTo>
                    <a:pt x="0" y="303"/>
                  </a:lnTo>
                  <a:lnTo>
                    <a:pt x="0" y="13199"/>
                  </a:lnTo>
                  <a:lnTo>
                    <a:pt x="276" y="13144"/>
                  </a:lnTo>
                  <a:lnTo>
                    <a:pt x="552" y="12675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3872650" y="2446575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5"/>
                  </a:moveTo>
                  <a:cubicBezTo>
                    <a:pt x="3059" y="635"/>
                    <a:pt x="3418" y="745"/>
                    <a:pt x="3693" y="938"/>
                  </a:cubicBezTo>
                  <a:cubicBezTo>
                    <a:pt x="3996" y="1103"/>
                    <a:pt x="4217" y="1379"/>
                    <a:pt x="4382" y="1709"/>
                  </a:cubicBezTo>
                  <a:cubicBezTo>
                    <a:pt x="4547" y="2067"/>
                    <a:pt x="4630" y="2453"/>
                    <a:pt x="4630" y="2922"/>
                  </a:cubicBezTo>
                  <a:cubicBezTo>
                    <a:pt x="4630" y="3638"/>
                    <a:pt x="4437" y="4189"/>
                    <a:pt x="4079" y="4602"/>
                  </a:cubicBezTo>
                  <a:cubicBezTo>
                    <a:pt x="3721" y="4988"/>
                    <a:pt x="3252" y="5181"/>
                    <a:pt x="2701" y="5181"/>
                  </a:cubicBezTo>
                  <a:cubicBezTo>
                    <a:pt x="2150" y="5181"/>
                    <a:pt x="1682" y="4988"/>
                    <a:pt x="1324" y="4602"/>
                  </a:cubicBezTo>
                  <a:cubicBezTo>
                    <a:pt x="965" y="4217"/>
                    <a:pt x="772" y="3666"/>
                    <a:pt x="772" y="3004"/>
                  </a:cubicBezTo>
                  <a:cubicBezTo>
                    <a:pt x="772" y="2150"/>
                    <a:pt x="965" y="1544"/>
                    <a:pt x="1351" y="1186"/>
                  </a:cubicBezTo>
                  <a:cubicBezTo>
                    <a:pt x="1709" y="828"/>
                    <a:pt x="2178" y="635"/>
                    <a:pt x="2701" y="635"/>
                  </a:cubicBezTo>
                  <a:close/>
                  <a:moveTo>
                    <a:pt x="2701" y="1"/>
                  </a:moveTo>
                  <a:cubicBezTo>
                    <a:pt x="1902" y="1"/>
                    <a:pt x="1268" y="276"/>
                    <a:pt x="745" y="800"/>
                  </a:cubicBezTo>
                  <a:cubicBezTo>
                    <a:pt x="249" y="1324"/>
                    <a:pt x="1" y="2067"/>
                    <a:pt x="1" y="2977"/>
                  </a:cubicBezTo>
                  <a:cubicBezTo>
                    <a:pt x="1" y="3473"/>
                    <a:pt x="111" y="3941"/>
                    <a:pt x="332" y="4382"/>
                  </a:cubicBezTo>
                  <a:cubicBezTo>
                    <a:pt x="552" y="4823"/>
                    <a:pt x="855" y="5181"/>
                    <a:pt x="1268" y="5429"/>
                  </a:cubicBezTo>
                  <a:cubicBezTo>
                    <a:pt x="1682" y="5705"/>
                    <a:pt x="2178" y="5815"/>
                    <a:pt x="2701" y="5815"/>
                  </a:cubicBezTo>
                  <a:cubicBezTo>
                    <a:pt x="3170" y="5815"/>
                    <a:pt x="3638" y="5705"/>
                    <a:pt x="4051" y="5484"/>
                  </a:cubicBezTo>
                  <a:cubicBezTo>
                    <a:pt x="4492" y="5236"/>
                    <a:pt x="4795" y="4906"/>
                    <a:pt x="5043" y="4465"/>
                  </a:cubicBezTo>
                  <a:cubicBezTo>
                    <a:pt x="5264" y="3996"/>
                    <a:pt x="5374" y="3500"/>
                    <a:pt x="5374" y="2922"/>
                  </a:cubicBezTo>
                  <a:cubicBezTo>
                    <a:pt x="5374" y="2371"/>
                    <a:pt x="5264" y="1847"/>
                    <a:pt x="5043" y="1406"/>
                  </a:cubicBezTo>
                  <a:cubicBezTo>
                    <a:pt x="4850" y="965"/>
                    <a:pt x="4520" y="635"/>
                    <a:pt x="4106" y="387"/>
                  </a:cubicBezTo>
                  <a:cubicBezTo>
                    <a:pt x="3693" y="139"/>
                    <a:pt x="3225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4031775" y="2449350"/>
              <a:ext cx="110250" cy="140550"/>
            </a:xfrm>
            <a:custGeom>
              <a:avLst/>
              <a:gdLst/>
              <a:ahLst/>
              <a:cxnLst/>
              <a:rect l="l" t="t" r="r" b="b"/>
              <a:pathLst>
                <a:path w="4410" h="5622" extrusionOk="0">
                  <a:moveTo>
                    <a:pt x="1" y="0"/>
                  </a:moveTo>
                  <a:lnTo>
                    <a:pt x="1" y="5621"/>
                  </a:lnTo>
                  <a:lnTo>
                    <a:pt x="745" y="5621"/>
                  </a:lnTo>
                  <a:lnTo>
                    <a:pt x="745" y="2976"/>
                  </a:lnTo>
                  <a:lnTo>
                    <a:pt x="3666" y="2976"/>
                  </a:lnTo>
                  <a:lnTo>
                    <a:pt x="3666" y="5621"/>
                  </a:lnTo>
                  <a:lnTo>
                    <a:pt x="4410" y="5621"/>
                  </a:lnTo>
                  <a:lnTo>
                    <a:pt x="4410" y="0"/>
                  </a:lnTo>
                  <a:lnTo>
                    <a:pt x="3666" y="0"/>
                  </a:lnTo>
                  <a:lnTo>
                    <a:pt x="3666" y="2315"/>
                  </a:lnTo>
                  <a:lnTo>
                    <a:pt x="745" y="2315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3933275" y="2187575"/>
              <a:ext cx="13800" cy="240425"/>
            </a:xfrm>
            <a:custGeom>
              <a:avLst/>
              <a:gdLst/>
              <a:ahLst/>
              <a:cxnLst/>
              <a:rect l="l" t="t" r="r" b="b"/>
              <a:pathLst>
                <a:path w="552" h="9617" extrusionOk="0">
                  <a:moveTo>
                    <a:pt x="276" y="1"/>
                  </a:moveTo>
                  <a:lnTo>
                    <a:pt x="1" y="827"/>
                  </a:lnTo>
                  <a:lnTo>
                    <a:pt x="1" y="9617"/>
                  </a:lnTo>
                  <a:lnTo>
                    <a:pt x="552" y="9617"/>
                  </a:lnTo>
                  <a:lnTo>
                    <a:pt x="552" y="226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4144075" y="1504225"/>
              <a:ext cx="14475" cy="319650"/>
            </a:xfrm>
            <a:custGeom>
              <a:avLst/>
              <a:gdLst/>
              <a:ahLst/>
              <a:cxnLst/>
              <a:rect l="l" t="t" r="r" b="b"/>
              <a:pathLst>
                <a:path w="579" h="12786" extrusionOk="0">
                  <a:moveTo>
                    <a:pt x="0" y="1"/>
                  </a:moveTo>
                  <a:lnTo>
                    <a:pt x="0" y="12262"/>
                  </a:lnTo>
                  <a:lnTo>
                    <a:pt x="276" y="12731"/>
                  </a:lnTo>
                  <a:lnTo>
                    <a:pt x="579" y="12786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3451075" y="2446575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5"/>
                  </a:moveTo>
                  <a:cubicBezTo>
                    <a:pt x="3059" y="635"/>
                    <a:pt x="3390" y="745"/>
                    <a:pt x="3693" y="938"/>
                  </a:cubicBezTo>
                  <a:cubicBezTo>
                    <a:pt x="3996" y="1103"/>
                    <a:pt x="4217" y="1379"/>
                    <a:pt x="4382" y="1709"/>
                  </a:cubicBezTo>
                  <a:cubicBezTo>
                    <a:pt x="4547" y="2067"/>
                    <a:pt x="4602" y="2453"/>
                    <a:pt x="4602" y="2922"/>
                  </a:cubicBezTo>
                  <a:cubicBezTo>
                    <a:pt x="4602" y="3638"/>
                    <a:pt x="4437" y="4189"/>
                    <a:pt x="4079" y="4602"/>
                  </a:cubicBezTo>
                  <a:cubicBezTo>
                    <a:pt x="3721" y="4988"/>
                    <a:pt x="3252" y="5181"/>
                    <a:pt x="2674" y="5181"/>
                  </a:cubicBezTo>
                  <a:cubicBezTo>
                    <a:pt x="2150" y="5181"/>
                    <a:pt x="1682" y="4988"/>
                    <a:pt x="1323" y="4602"/>
                  </a:cubicBezTo>
                  <a:cubicBezTo>
                    <a:pt x="938" y="4217"/>
                    <a:pt x="772" y="3666"/>
                    <a:pt x="772" y="3004"/>
                  </a:cubicBezTo>
                  <a:cubicBezTo>
                    <a:pt x="772" y="2150"/>
                    <a:pt x="965" y="1544"/>
                    <a:pt x="1351" y="1186"/>
                  </a:cubicBezTo>
                  <a:cubicBezTo>
                    <a:pt x="1709" y="828"/>
                    <a:pt x="2178" y="635"/>
                    <a:pt x="2701" y="635"/>
                  </a:cubicBezTo>
                  <a:close/>
                  <a:moveTo>
                    <a:pt x="2701" y="1"/>
                  </a:moveTo>
                  <a:cubicBezTo>
                    <a:pt x="1902" y="1"/>
                    <a:pt x="1241" y="276"/>
                    <a:pt x="745" y="800"/>
                  </a:cubicBezTo>
                  <a:cubicBezTo>
                    <a:pt x="249" y="1324"/>
                    <a:pt x="1" y="2067"/>
                    <a:pt x="1" y="2977"/>
                  </a:cubicBezTo>
                  <a:cubicBezTo>
                    <a:pt x="1" y="3473"/>
                    <a:pt x="111" y="3941"/>
                    <a:pt x="331" y="4382"/>
                  </a:cubicBezTo>
                  <a:cubicBezTo>
                    <a:pt x="524" y="4823"/>
                    <a:pt x="855" y="5181"/>
                    <a:pt x="1268" y="5429"/>
                  </a:cubicBezTo>
                  <a:cubicBezTo>
                    <a:pt x="1682" y="5705"/>
                    <a:pt x="2150" y="5815"/>
                    <a:pt x="2701" y="5815"/>
                  </a:cubicBezTo>
                  <a:cubicBezTo>
                    <a:pt x="3170" y="5815"/>
                    <a:pt x="3638" y="5705"/>
                    <a:pt x="4051" y="5484"/>
                  </a:cubicBezTo>
                  <a:cubicBezTo>
                    <a:pt x="4465" y="5236"/>
                    <a:pt x="4795" y="4906"/>
                    <a:pt x="5043" y="4465"/>
                  </a:cubicBezTo>
                  <a:cubicBezTo>
                    <a:pt x="5264" y="3996"/>
                    <a:pt x="5374" y="3500"/>
                    <a:pt x="5374" y="2922"/>
                  </a:cubicBezTo>
                  <a:cubicBezTo>
                    <a:pt x="5374" y="2371"/>
                    <a:pt x="5264" y="1847"/>
                    <a:pt x="5043" y="1406"/>
                  </a:cubicBezTo>
                  <a:cubicBezTo>
                    <a:pt x="4823" y="965"/>
                    <a:pt x="4520" y="635"/>
                    <a:pt x="4106" y="387"/>
                  </a:cubicBezTo>
                  <a:cubicBezTo>
                    <a:pt x="3693" y="139"/>
                    <a:pt x="3225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3610200" y="2449350"/>
              <a:ext cx="110250" cy="140550"/>
            </a:xfrm>
            <a:custGeom>
              <a:avLst/>
              <a:gdLst/>
              <a:ahLst/>
              <a:cxnLst/>
              <a:rect l="l" t="t" r="r" b="b"/>
              <a:pathLst>
                <a:path w="4410" h="5622" extrusionOk="0">
                  <a:moveTo>
                    <a:pt x="1" y="0"/>
                  </a:moveTo>
                  <a:lnTo>
                    <a:pt x="1" y="5621"/>
                  </a:lnTo>
                  <a:lnTo>
                    <a:pt x="745" y="5621"/>
                  </a:lnTo>
                  <a:lnTo>
                    <a:pt x="745" y="2976"/>
                  </a:lnTo>
                  <a:lnTo>
                    <a:pt x="3666" y="2976"/>
                  </a:lnTo>
                  <a:lnTo>
                    <a:pt x="3666" y="5621"/>
                  </a:lnTo>
                  <a:lnTo>
                    <a:pt x="4409" y="5621"/>
                  </a:lnTo>
                  <a:lnTo>
                    <a:pt x="4409" y="0"/>
                  </a:lnTo>
                  <a:lnTo>
                    <a:pt x="3666" y="0"/>
                  </a:lnTo>
                  <a:lnTo>
                    <a:pt x="3666" y="2315"/>
                  </a:lnTo>
                  <a:lnTo>
                    <a:pt x="745" y="2315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3511025" y="2187575"/>
              <a:ext cx="13800" cy="240425"/>
            </a:xfrm>
            <a:custGeom>
              <a:avLst/>
              <a:gdLst/>
              <a:ahLst/>
              <a:cxnLst/>
              <a:rect l="l" t="t" r="r" b="b"/>
              <a:pathLst>
                <a:path w="552" h="9617" extrusionOk="0">
                  <a:moveTo>
                    <a:pt x="276" y="1"/>
                  </a:moveTo>
                  <a:lnTo>
                    <a:pt x="0" y="2260"/>
                  </a:lnTo>
                  <a:lnTo>
                    <a:pt x="0" y="9617"/>
                  </a:lnTo>
                  <a:lnTo>
                    <a:pt x="551" y="9617"/>
                  </a:lnTo>
                  <a:lnTo>
                    <a:pt x="551" y="827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4095150" y="1345100"/>
              <a:ext cx="110950" cy="140550"/>
            </a:xfrm>
            <a:custGeom>
              <a:avLst/>
              <a:gdLst/>
              <a:ahLst/>
              <a:cxnLst/>
              <a:rect l="l" t="t" r="r" b="b"/>
              <a:pathLst>
                <a:path w="4438" h="5622" extrusionOk="0">
                  <a:moveTo>
                    <a:pt x="1" y="1"/>
                  </a:moveTo>
                  <a:lnTo>
                    <a:pt x="1" y="5622"/>
                  </a:lnTo>
                  <a:lnTo>
                    <a:pt x="717" y="5622"/>
                  </a:lnTo>
                  <a:lnTo>
                    <a:pt x="717" y="1213"/>
                  </a:lnTo>
                  <a:lnTo>
                    <a:pt x="3666" y="5622"/>
                  </a:lnTo>
                  <a:lnTo>
                    <a:pt x="4437" y="5622"/>
                  </a:lnTo>
                  <a:lnTo>
                    <a:pt x="4437" y="1"/>
                  </a:lnTo>
                  <a:lnTo>
                    <a:pt x="3721" y="1"/>
                  </a:lnTo>
                  <a:lnTo>
                    <a:pt x="3721" y="440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3103200" y="1376100"/>
              <a:ext cx="210825" cy="125400"/>
            </a:xfrm>
            <a:custGeom>
              <a:avLst/>
              <a:gdLst/>
              <a:ahLst/>
              <a:cxnLst/>
              <a:rect l="l" t="t" r="r" b="b"/>
              <a:pathLst>
                <a:path w="8433" h="5016" extrusionOk="0">
                  <a:moveTo>
                    <a:pt x="277" y="1"/>
                  </a:moveTo>
                  <a:lnTo>
                    <a:pt x="1" y="469"/>
                  </a:lnTo>
                  <a:lnTo>
                    <a:pt x="7881" y="5015"/>
                  </a:lnTo>
                  <a:lnTo>
                    <a:pt x="8433" y="4712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2309650" y="1270025"/>
              <a:ext cx="135050" cy="145375"/>
            </a:xfrm>
            <a:custGeom>
              <a:avLst/>
              <a:gdLst/>
              <a:ahLst/>
              <a:cxnLst/>
              <a:rect l="l" t="t" r="r" b="b"/>
              <a:pathLst>
                <a:path w="5402" h="5815" extrusionOk="0">
                  <a:moveTo>
                    <a:pt x="2701" y="634"/>
                  </a:moveTo>
                  <a:cubicBezTo>
                    <a:pt x="3087" y="634"/>
                    <a:pt x="3417" y="744"/>
                    <a:pt x="3720" y="910"/>
                  </a:cubicBezTo>
                  <a:cubicBezTo>
                    <a:pt x="4024" y="1102"/>
                    <a:pt x="4244" y="1378"/>
                    <a:pt x="4382" y="1709"/>
                  </a:cubicBezTo>
                  <a:cubicBezTo>
                    <a:pt x="4547" y="2067"/>
                    <a:pt x="4630" y="2453"/>
                    <a:pt x="4630" y="2921"/>
                  </a:cubicBezTo>
                  <a:cubicBezTo>
                    <a:pt x="4630" y="3637"/>
                    <a:pt x="4437" y="4188"/>
                    <a:pt x="4079" y="4602"/>
                  </a:cubicBezTo>
                  <a:cubicBezTo>
                    <a:pt x="3720" y="4988"/>
                    <a:pt x="3252" y="5180"/>
                    <a:pt x="2701" y="5180"/>
                  </a:cubicBezTo>
                  <a:cubicBezTo>
                    <a:pt x="2150" y="5180"/>
                    <a:pt x="1681" y="4988"/>
                    <a:pt x="1323" y="4602"/>
                  </a:cubicBezTo>
                  <a:cubicBezTo>
                    <a:pt x="965" y="4216"/>
                    <a:pt x="772" y="3665"/>
                    <a:pt x="772" y="3004"/>
                  </a:cubicBezTo>
                  <a:cubicBezTo>
                    <a:pt x="772" y="2149"/>
                    <a:pt x="965" y="1543"/>
                    <a:pt x="1351" y="1185"/>
                  </a:cubicBezTo>
                  <a:cubicBezTo>
                    <a:pt x="1737" y="827"/>
                    <a:pt x="2177" y="634"/>
                    <a:pt x="2701" y="634"/>
                  </a:cubicBezTo>
                  <a:close/>
                  <a:moveTo>
                    <a:pt x="2701" y="0"/>
                  </a:moveTo>
                  <a:cubicBezTo>
                    <a:pt x="1902" y="0"/>
                    <a:pt x="1268" y="276"/>
                    <a:pt x="772" y="799"/>
                  </a:cubicBezTo>
                  <a:cubicBezTo>
                    <a:pt x="276" y="1323"/>
                    <a:pt x="1" y="2039"/>
                    <a:pt x="1" y="2976"/>
                  </a:cubicBezTo>
                  <a:cubicBezTo>
                    <a:pt x="1" y="3472"/>
                    <a:pt x="111" y="3941"/>
                    <a:pt x="331" y="4381"/>
                  </a:cubicBezTo>
                  <a:cubicBezTo>
                    <a:pt x="552" y="4822"/>
                    <a:pt x="855" y="5180"/>
                    <a:pt x="1296" y="5428"/>
                  </a:cubicBezTo>
                  <a:cubicBezTo>
                    <a:pt x="1709" y="5704"/>
                    <a:pt x="2177" y="5814"/>
                    <a:pt x="2701" y="5814"/>
                  </a:cubicBezTo>
                  <a:cubicBezTo>
                    <a:pt x="3197" y="5814"/>
                    <a:pt x="3638" y="5704"/>
                    <a:pt x="4079" y="5484"/>
                  </a:cubicBezTo>
                  <a:cubicBezTo>
                    <a:pt x="4492" y="5236"/>
                    <a:pt x="4823" y="4905"/>
                    <a:pt x="5043" y="4436"/>
                  </a:cubicBezTo>
                  <a:cubicBezTo>
                    <a:pt x="5263" y="3996"/>
                    <a:pt x="5401" y="3500"/>
                    <a:pt x="5401" y="2921"/>
                  </a:cubicBezTo>
                  <a:cubicBezTo>
                    <a:pt x="5401" y="2370"/>
                    <a:pt x="5291" y="1846"/>
                    <a:pt x="5071" y="1406"/>
                  </a:cubicBezTo>
                  <a:cubicBezTo>
                    <a:pt x="4850" y="965"/>
                    <a:pt x="4519" y="634"/>
                    <a:pt x="4106" y="358"/>
                  </a:cubicBezTo>
                  <a:cubicBezTo>
                    <a:pt x="3693" y="110"/>
                    <a:pt x="3224" y="0"/>
                    <a:pt x="2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2665100" y="1272775"/>
              <a:ext cx="107475" cy="140550"/>
            </a:xfrm>
            <a:custGeom>
              <a:avLst/>
              <a:gdLst/>
              <a:ahLst/>
              <a:cxnLst/>
              <a:rect l="l" t="t" r="r" b="b"/>
              <a:pathLst>
                <a:path w="4299" h="5622" extrusionOk="0">
                  <a:moveTo>
                    <a:pt x="2205" y="662"/>
                  </a:moveTo>
                  <a:cubicBezTo>
                    <a:pt x="2536" y="662"/>
                    <a:pt x="2756" y="662"/>
                    <a:pt x="2894" y="689"/>
                  </a:cubicBezTo>
                  <a:cubicBezTo>
                    <a:pt x="3087" y="744"/>
                    <a:pt x="3224" y="855"/>
                    <a:pt x="3362" y="1020"/>
                  </a:cubicBezTo>
                  <a:cubicBezTo>
                    <a:pt x="3472" y="1213"/>
                    <a:pt x="3527" y="1406"/>
                    <a:pt x="3527" y="1626"/>
                  </a:cubicBezTo>
                  <a:cubicBezTo>
                    <a:pt x="3527" y="1957"/>
                    <a:pt x="3417" y="2205"/>
                    <a:pt x="3224" y="2398"/>
                  </a:cubicBezTo>
                  <a:cubicBezTo>
                    <a:pt x="3032" y="2563"/>
                    <a:pt x="2673" y="2673"/>
                    <a:pt x="2205" y="2673"/>
                  </a:cubicBezTo>
                  <a:lnTo>
                    <a:pt x="745" y="2673"/>
                  </a:lnTo>
                  <a:lnTo>
                    <a:pt x="745" y="662"/>
                  </a:lnTo>
                  <a:close/>
                  <a:moveTo>
                    <a:pt x="1" y="0"/>
                  </a:moveTo>
                  <a:lnTo>
                    <a:pt x="1" y="5622"/>
                  </a:lnTo>
                  <a:lnTo>
                    <a:pt x="745" y="5622"/>
                  </a:lnTo>
                  <a:lnTo>
                    <a:pt x="745" y="3335"/>
                  </a:lnTo>
                  <a:lnTo>
                    <a:pt x="2205" y="3335"/>
                  </a:lnTo>
                  <a:cubicBezTo>
                    <a:pt x="3004" y="3335"/>
                    <a:pt x="3527" y="3169"/>
                    <a:pt x="3831" y="2839"/>
                  </a:cubicBezTo>
                  <a:cubicBezTo>
                    <a:pt x="4134" y="2508"/>
                    <a:pt x="4299" y="2095"/>
                    <a:pt x="4299" y="1626"/>
                  </a:cubicBezTo>
                  <a:cubicBezTo>
                    <a:pt x="4299" y="1323"/>
                    <a:pt x="4244" y="1075"/>
                    <a:pt x="4134" y="855"/>
                  </a:cubicBezTo>
                  <a:cubicBezTo>
                    <a:pt x="4023" y="607"/>
                    <a:pt x="3858" y="441"/>
                    <a:pt x="3665" y="304"/>
                  </a:cubicBezTo>
                  <a:cubicBezTo>
                    <a:pt x="3500" y="166"/>
                    <a:pt x="3252" y="83"/>
                    <a:pt x="2976" y="28"/>
                  </a:cubicBezTo>
                  <a:cubicBezTo>
                    <a:pt x="2784" y="0"/>
                    <a:pt x="2508" y="0"/>
                    <a:pt x="2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2463275" y="1304450"/>
              <a:ext cx="166025" cy="13825"/>
            </a:xfrm>
            <a:custGeom>
              <a:avLst/>
              <a:gdLst/>
              <a:ahLst/>
              <a:cxnLst/>
              <a:rect l="l" t="t" r="r" b="b"/>
              <a:pathLst>
                <a:path w="6641" h="553" extrusionOk="0">
                  <a:moveTo>
                    <a:pt x="0" y="1"/>
                  </a:moveTo>
                  <a:lnTo>
                    <a:pt x="0" y="552"/>
                  </a:lnTo>
                  <a:lnTo>
                    <a:pt x="6641" y="552"/>
                  </a:lnTo>
                  <a:lnTo>
                    <a:pt x="6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2463275" y="1352675"/>
              <a:ext cx="166025" cy="14500"/>
            </a:xfrm>
            <a:custGeom>
              <a:avLst/>
              <a:gdLst/>
              <a:ahLst/>
              <a:cxnLst/>
              <a:rect l="l" t="t" r="r" b="b"/>
              <a:pathLst>
                <a:path w="6641" h="580" extrusionOk="0">
                  <a:moveTo>
                    <a:pt x="0" y="1"/>
                  </a:moveTo>
                  <a:lnTo>
                    <a:pt x="0" y="579"/>
                  </a:lnTo>
                  <a:lnTo>
                    <a:pt x="6641" y="579"/>
                  </a:lnTo>
                  <a:lnTo>
                    <a:pt x="6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2959250" y="1270025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0" y="634"/>
                  </a:moveTo>
                  <a:cubicBezTo>
                    <a:pt x="3059" y="634"/>
                    <a:pt x="3389" y="744"/>
                    <a:pt x="3692" y="910"/>
                  </a:cubicBezTo>
                  <a:cubicBezTo>
                    <a:pt x="3996" y="1102"/>
                    <a:pt x="4216" y="1378"/>
                    <a:pt x="4381" y="1709"/>
                  </a:cubicBezTo>
                  <a:cubicBezTo>
                    <a:pt x="4519" y="2067"/>
                    <a:pt x="4602" y="2453"/>
                    <a:pt x="4602" y="2921"/>
                  </a:cubicBezTo>
                  <a:cubicBezTo>
                    <a:pt x="4602" y="3637"/>
                    <a:pt x="4436" y="4188"/>
                    <a:pt x="4051" y="4602"/>
                  </a:cubicBezTo>
                  <a:cubicBezTo>
                    <a:pt x="3692" y="4988"/>
                    <a:pt x="3252" y="5180"/>
                    <a:pt x="2673" y="5180"/>
                  </a:cubicBezTo>
                  <a:cubicBezTo>
                    <a:pt x="2122" y="5180"/>
                    <a:pt x="1681" y="4988"/>
                    <a:pt x="1295" y="4602"/>
                  </a:cubicBezTo>
                  <a:cubicBezTo>
                    <a:pt x="937" y="4216"/>
                    <a:pt x="772" y="3665"/>
                    <a:pt x="772" y="3004"/>
                  </a:cubicBezTo>
                  <a:cubicBezTo>
                    <a:pt x="772" y="2149"/>
                    <a:pt x="937" y="1543"/>
                    <a:pt x="1323" y="1185"/>
                  </a:cubicBezTo>
                  <a:cubicBezTo>
                    <a:pt x="1709" y="827"/>
                    <a:pt x="2149" y="634"/>
                    <a:pt x="2700" y="634"/>
                  </a:cubicBezTo>
                  <a:close/>
                  <a:moveTo>
                    <a:pt x="2673" y="0"/>
                  </a:moveTo>
                  <a:cubicBezTo>
                    <a:pt x="1901" y="0"/>
                    <a:pt x="1240" y="276"/>
                    <a:pt x="744" y="799"/>
                  </a:cubicBezTo>
                  <a:cubicBezTo>
                    <a:pt x="248" y="1323"/>
                    <a:pt x="0" y="2039"/>
                    <a:pt x="0" y="2976"/>
                  </a:cubicBezTo>
                  <a:cubicBezTo>
                    <a:pt x="0" y="3472"/>
                    <a:pt x="110" y="3941"/>
                    <a:pt x="303" y="4381"/>
                  </a:cubicBezTo>
                  <a:cubicBezTo>
                    <a:pt x="524" y="4822"/>
                    <a:pt x="854" y="5180"/>
                    <a:pt x="1268" y="5428"/>
                  </a:cubicBezTo>
                  <a:cubicBezTo>
                    <a:pt x="1681" y="5704"/>
                    <a:pt x="2149" y="5814"/>
                    <a:pt x="2673" y="5814"/>
                  </a:cubicBezTo>
                  <a:cubicBezTo>
                    <a:pt x="3169" y="5814"/>
                    <a:pt x="3637" y="5704"/>
                    <a:pt x="4051" y="5484"/>
                  </a:cubicBezTo>
                  <a:cubicBezTo>
                    <a:pt x="4464" y="5236"/>
                    <a:pt x="4795" y="4905"/>
                    <a:pt x="5015" y="4436"/>
                  </a:cubicBezTo>
                  <a:cubicBezTo>
                    <a:pt x="5263" y="3996"/>
                    <a:pt x="5373" y="3500"/>
                    <a:pt x="5373" y="2921"/>
                  </a:cubicBezTo>
                  <a:cubicBezTo>
                    <a:pt x="5373" y="2370"/>
                    <a:pt x="5263" y="1846"/>
                    <a:pt x="5043" y="1406"/>
                  </a:cubicBezTo>
                  <a:cubicBezTo>
                    <a:pt x="4822" y="965"/>
                    <a:pt x="4519" y="634"/>
                    <a:pt x="4078" y="358"/>
                  </a:cubicBezTo>
                  <a:cubicBezTo>
                    <a:pt x="3665" y="110"/>
                    <a:pt x="3196" y="0"/>
                    <a:pt x="2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2773950" y="1328575"/>
              <a:ext cx="166725" cy="13800"/>
            </a:xfrm>
            <a:custGeom>
              <a:avLst/>
              <a:gdLst/>
              <a:ahLst/>
              <a:cxnLst/>
              <a:rect l="l" t="t" r="r" b="b"/>
              <a:pathLst>
                <a:path w="6669" h="552" extrusionOk="0">
                  <a:moveTo>
                    <a:pt x="0" y="0"/>
                  </a:moveTo>
                  <a:lnTo>
                    <a:pt x="0" y="551"/>
                  </a:lnTo>
                  <a:lnTo>
                    <a:pt x="6668" y="551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2634100" y="945575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4"/>
                  </a:moveTo>
                  <a:cubicBezTo>
                    <a:pt x="3087" y="634"/>
                    <a:pt x="3417" y="744"/>
                    <a:pt x="3720" y="937"/>
                  </a:cubicBezTo>
                  <a:cubicBezTo>
                    <a:pt x="3996" y="1102"/>
                    <a:pt x="4244" y="1378"/>
                    <a:pt x="4382" y="1709"/>
                  </a:cubicBezTo>
                  <a:cubicBezTo>
                    <a:pt x="4547" y="2067"/>
                    <a:pt x="4630" y="2453"/>
                    <a:pt x="4630" y="2921"/>
                  </a:cubicBezTo>
                  <a:cubicBezTo>
                    <a:pt x="4630" y="3637"/>
                    <a:pt x="4437" y="4188"/>
                    <a:pt x="4079" y="4602"/>
                  </a:cubicBezTo>
                  <a:cubicBezTo>
                    <a:pt x="3720" y="4988"/>
                    <a:pt x="3252" y="5180"/>
                    <a:pt x="2701" y="5180"/>
                  </a:cubicBezTo>
                  <a:cubicBezTo>
                    <a:pt x="2150" y="5180"/>
                    <a:pt x="1681" y="4988"/>
                    <a:pt x="1323" y="4602"/>
                  </a:cubicBezTo>
                  <a:cubicBezTo>
                    <a:pt x="965" y="4216"/>
                    <a:pt x="772" y="3665"/>
                    <a:pt x="772" y="3004"/>
                  </a:cubicBezTo>
                  <a:cubicBezTo>
                    <a:pt x="772" y="2149"/>
                    <a:pt x="965" y="1543"/>
                    <a:pt x="1351" y="1185"/>
                  </a:cubicBezTo>
                  <a:cubicBezTo>
                    <a:pt x="1737" y="827"/>
                    <a:pt x="2177" y="634"/>
                    <a:pt x="2701" y="634"/>
                  </a:cubicBezTo>
                  <a:close/>
                  <a:moveTo>
                    <a:pt x="2701" y="0"/>
                  </a:moveTo>
                  <a:cubicBezTo>
                    <a:pt x="1902" y="0"/>
                    <a:pt x="1268" y="276"/>
                    <a:pt x="772" y="799"/>
                  </a:cubicBezTo>
                  <a:cubicBezTo>
                    <a:pt x="249" y="1323"/>
                    <a:pt x="1" y="2067"/>
                    <a:pt x="1" y="2976"/>
                  </a:cubicBezTo>
                  <a:cubicBezTo>
                    <a:pt x="1" y="3472"/>
                    <a:pt x="111" y="3940"/>
                    <a:pt x="331" y="4381"/>
                  </a:cubicBezTo>
                  <a:cubicBezTo>
                    <a:pt x="552" y="4822"/>
                    <a:pt x="855" y="5180"/>
                    <a:pt x="1268" y="5428"/>
                  </a:cubicBezTo>
                  <a:cubicBezTo>
                    <a:pt x="1681" y="5704"/>
                    <a:pt x="2177" y="5814"/>
                    <a:pt x="2701" y="5814"/>
                  </a:cubicBezTo>
                  <a:cubicBezTo>
                    <a:pt x="3197" y="5814"/>
                    <a:pt x="3638" y="5704"/>
                    <a:pt x="4051" y="5484"/>
                  </a:cubicBezTo>
                  <a:cubicBezTo>
                    <a:pt x="4492" y="5236"/>
                    <a:pt x="4823" y="4905"/>
                    <a:pt x="5043" y="4464"/>
                  </a:cubicBezTo>
                  <a:cubicBezTo>
                    <a:pt x="5263" y="3996"/>
                    <a:pt x="5374" y="3500"/>
                    <a:pt x="5374" y="2921"/>
                  </a:cubicBezTo>
                  <a:cubicBezTo>
                    <a:pt x="5374" y="2370"/>
                    <a:pt x="5291" y="1846"/>
                    <a:pt x="5071" y="1405"/>
                  </a:cubicBezTo>
                  <a:cubicBezTo>
                    <a:pt x="4850" y="965"/>
                    <a:pt x="4519" y="634"/>
                    <a:pt x="4106" y="386"/>
                  </a:cubicBezTo>
                  <a:cubicBezTo>
                    <a:pt x="3693" y="138"/>
                    <a:pt x="3224" y="0"/>
                    <a:pt x="2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2694725" y="1109525"/>
              <a:ext cx="13800" cy="143975"/>
            </a:xfrm>
            <a:custGeom>
              <a:avLst/>
              <a:gdLst/>
              <a:ahLst/>
              <a:cxnLst/>
              <a:rect l="l" t="t" r="r" b="b"/>
              <a:pathLst>
                <a:path w="552" h="5759" extrusionOk="0">
                  <a:moveTo>
                    <a:pt x="0" y="0"/>
                  </a:moveTo>
                  <a:lnTo>
                    <a:pt x="0" y="5759"/>
                  </a:lnTo>
                  <a:lnTo>
                    <a:pt x="551" y="5759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3517900" y="4266550"/>
              <a:ext cx="422300" cy="42050"/>
            </a:xfrm>
            <a:custGeom>
              <a:avLst/>
              <a:gdLst/>
              <a:ahLst/>
              <a:cxnLst/>
              <a:rect l="l" t="t" r="r" b="b"/>
              <a:pathLst>
                <a:path w="16892" h="1682" extrusionOk="0">
                  <a:moveTo>
                    <a:pt x="965" y="0"/>
                  </a:moveTo>
                  <a:lnTo>
                    <a:pt x="1" y="827"/>
                  </a:lnTo>
                  <a:lnTo>
                    <a:pt x="276" y="1681"/>
                  </a:lnTo>
                  <a:lnTo>
                    <a:pt x="16616" y="1681"/>
                  </a:lnTo>
                  <a:lnTo>
                    <a:pt x="16891" y="827"/>
                  </a:lnTo>
                  <a:lnTo>
                    <a:pt x="15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3300225" y="3922125"/>
              <a:ext cx="241800" cy="420900"/>
            </a:xfrm>
            <a:custGeom>
              <a:avLst/>
              <a:gdLst/>
              <a:ahLst/>
              <a:cxnLst/>
              <a:rect l="l" t="t" r="r" b="b"/>
              <a:pathLst>
                <a:path w="9672" h="16836" extrusionOk="0">
                  <a:moveTo>
                    <a:pt x="276" y="0"/>
                  </a:moveTo>
                  <a:lnTo>
                    <a:pt x="0" y="55"/>
                  </a:lnTo>
                  <a:lnTo>
                    <a:pt x="8432" y="16836"/>
                  </a:lnTo>
                  <a:lnTo>
                    <a:pt x="8708" y="14604"/>
                  </a:lnTo>
                  <a:lnTo>
                    <a:pt x="9672" y="13777"/>
                  </a:lnTo>
                  <a:lnTo>
                    <a:pt x="689" y="11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3916750" y="3922125"/>
              <a:ext cx="241800" cy="420900"/>
            </a:xfrm>
            <a:custGeom>
              <a:avLst/>
              <a:gdLst/>
              <a:ahLst/>
              <a:cxnLst/>
              <a:rect l="l" t="t" r="r" b="b"/>
              <a:pathLst>
                <a:path w="9672" h="16836" extrusionOk="0">
                  <a:moveTo>
                    <a:pt x="9369" y="0"/>
                  </a:moveTo>
                  <a:lnTo>
                    <a:pt x="8983" y="110"/>
                  </a:lnTo>
                  <a:lnTo>
                    <a:pt x="0" y="13777"/>
                  </a:lnTo>
                  <a:lnTo>
                    <a:pt x="937" y="14604"/>
                  </a:lnTo>
                  <a:lnTo>
                    <a:pt x="1213" y="16836"/>
                  </a:lnTo>
                  <a:lnTo>
                    <a:pt x="9672" y="55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3307100" y="3745775"/>
              <a:ext cx="340325" cy="179125"/>
            </a:xfrm>
            <a:custGeom>
              <a:avLst/>
              <a:gdLst/>
              <a:ahLst/>
              <a:cxnLst/>
              <a:rect l="l" t="t" r="r" b="b"/>
              <a:pathLst>
                <a:path w="13613" h="7165" extrusionOk="0">
                  <a:moveTo>
                    <a:pt x="13365" y="0"/>
                  </a:moveTo>
                  <a:lnTo>
                    <a:pt x="277" y="6613"/>
                  </a:lnTo>
                  <a:lnTo>
                    <a:pt x="1" y="7054"/>
                  </a:lnTo>
                  <a:lnTo>
                    <a:pt x="414" y="7164"/>
                  </a:lnTo>
                  <a:lnTo>
                    <a:pt x="13613" y="496"/>
                  </a:lnTo>
                  <a:lnTo>
                    <a:pt x="133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3659125" y="3645200"/>
              <a:ext cx="134350" cy="146050"/>
            </a:xfrm>
            <a:custGeom>
              <a:avLst/>
              <a:gdLst/>
              <a:ahLst/>
              <a:cxnLst/>
              <a:rect l="l" t="t" r="r" b="b"/>
              <a:pathLst>
                <a:path w="5374" h="5842" extrusionOk="0">
                  <a:moveTo>
                    <a:pt x="2700" y="662"/>
                  </a:moveTo>
                  <a:cubicBezTo>
                    <a:pt x="3059" y="662"/>
                    <a:pt x="3389" y="744"/>
                    <a:pt x="3692" y="937"/>
                  </a:cubicBezTo>
                  <a:cubicBezTo>
                    <a:pt x="3996" y="1130"/>
                    <a:pt x="4216" y="1378"/>
                    <a:pt x="4381" y="1736"/>
                  </a:cubicBezTo>
                  <a:cubicBezTo>
                    <a:pt x="4519" y="2067"/>
                    <a:pt x="4602" y="2480"/>
                    <a:pt x="4602" y="2921"/>
                  </a:cubicBezTo>
                  <a:cubicBezTo>
                    <a:pt x="4602" y="3637"/>
                    <a:pt x="4409" y="4216"/>
                    <a:pt x="4051" y="4602"/>
                  </a:cubicBezTo>
                  <a:cubicBezTo>
                    <a:pt x="3692" y="4988"/>
                    <a:pt x="3224" y="5180"/>
                    <a:pt x="2673" y="5180"/>
                  </a:cubicBezTo>
                  <a:cubicBezTo>
                    <a:pt x="2122" y="5180"/>
                    <a:pt x="1681" y="4988"/>
                    <a:pt x="1295" y="4602"/>
                  </a:cubicBezTo>
                  <a:cubicBezTo>
                    <a:pt x="937" y="4216"/>
                    <a:pt x="744" y="3693"/>
                    <a:pt x="744" y="3004"/>
                  </a:cubicBezTo>
                  <a:cubicBezTo>
                    <a:pt x="744" y="2150"/>
                    <a:pt x="937" y="1543"/>
                    <a:pt x="1323" y="1185"/>
                  </a:cubicBezTo>
                  <a:cubicBezTo>
                    <a:pt x="1709" y="827"/>
                    <a:pt x="2149" y="662"/>
                    <a:pt x="2700" y="662"/>
                  </a:cubicBezTo>
                  <a:close/>
                  <a:moveTo>
                    <a:pt x="2673" y="0"/>
                  </a:moveTo>
                  <a:cubicBezTo>
                    <a:pt x="1901" y="0"/>
                    <a:pt x="1240" y="276"/>
                    <a:pt x="744" y="799"/>
                  </a:cubicBezTo>
                  <a:cubicBezTo>
                    <a:pt x="248" y="1323"/>
                    <a:pt x="0" y="2067"/>
                    <a:pt x="0" y="3004"/>
                  </a:cubicBezTo>
                  <a:cubicBezTo>
                    <a:pt x="0" y="3500"/>
                    <a:pt x="110" y="3968"/>
                    <a:pt x="303" y="4409"/>
                  </a:cubicBezTo>
                  <a:cubicBezTo>
                    <a:pt x="524" y="4850"/>
                    <a:pt x="854" y="5180"/>
                    <a:pt x="1268" y="5456"/>
                  </a:cubicBezTo>
                  <a:cubicBezTo>
                    <a:pt x="1681" y="5704"/>
                    <a:pt x="2149" y="5842"/>
                    <a:pt x="2673" y="5842"/>
                  </a:cubicBezTo>
                  <a:cubicBezTo>
                    <a:pt x="3169" y="5842"/>
                    <a:pt x="3610" y="5704"/>
                    <a:pt x="4051" y="5484"/>
                  </a:cubicBezTo>
                  <a:cubicBezTo>
                    <a:pt x="4464" y="5263"/>
                    <a:pt x="4795" y="4905"/>
                    <a:pt x="5015" y="4464"/>
                  </a:cubicBezTo>
                  <a:cubicBezTo>
                    <a:pt x="5263" y="4023"/>
                    <a:pt x="5373" y="3500"/>
                    <a:pt x="5373" y="2921"/>
                  </a:cubicBezTo>
                  <a:cubicBezTo>
                    <a:pt x="5373" y="2370"/>
                    <a:pt x="5263" y="1874"/>
                    <a:pt x="5043" y="1433"/>
                  </a:cubicBezTo>
                  <a:cubicBezTo>
                    <a:pt x="4822" y="992"/>
                    <a:pt x="4491" y="634"/>
                    <a:pt x="4078" y="386"/>
                  </a:cubicBezTo>
                  <a:cubicBezTo>
                    <a:pt x="3665" y="138"/>
                    <a:pt x="3196" y="0"/>
                    <a:pt x="2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3805150" y="3745775"/>
              <a:ext cx="345825" cy="179125"/>
            </a:xfrm>
            <a:custGeom>
              <a:avLst/>
              <a:gdLst/>
              <a:ahLst/>
              <a:cxnLst/>
              <a:rect l="l" t="t" r="r" b="b"/>
              <a:pathLst>
                <a:path w="13833" h="7165" extrusionOk="0">
                  <a:moveTo>
                    <a:pt x="249" y="0"/>
                  </a:moveTo>
                  <a:lnTo>
                    <a:pt x="1" y="496"/>
                  </a:lnTo>
                  <a:lnTo>
                    <a:pt x="13447" y="7164"/>
                  </a:lnTo>
                  <a:lnTo>
                    <a:pt x="13833" y="7054"/>
                  </a:lnTo>
                  <a:lnTo>
                    <a:pt x="13557" y="661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3300225" y="3593525"/>
              <a:ext cx="13800" cy="330000"/>
            </a:xfrm>
            <a:custGeom>
              <a:avLst/>
              <a:gdLst/>
              <a:ahLst/>
              <a:cxnLst/>
              <a:rect l="l" t="t" r="r" b="b"/>
              <a:pathLst>
                <a:path w="552" h="13200" extrusionOk="0">
                  <a:moveTo>
                    <a:pt x="552" y="1"/>
                  </a:moveTo>
                  <a:lnTo>
                    <a:pt x="0" y="331"/>
                  </a:lnTo>
                  <a:lnTo>
                    <a:pt x="0" y="13199"/>
                  </a:lnTo>
                  <a:lnTo>
                    <a:pt x="276" y="13144"/>
                  </a:lnTo>
                  <a:lnTo>
                    <a:pt x="552" y="12703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3872650" y="4546900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5"/>
                  </a:moveTo>
                  <a:cubicBezTo>
                    <a:pt x="3059" y="635"/>
                    <a:pt x="3418" y="717"/>
                    <a:pt x="3693" y="910"/>
                  </a:cubicBezTo>
                  <a:cubicBezTo>
                    <a:pt x="3996" y="1103"/>
                    <a:pt x="4217" y="1351"/>
                    <a:pt x="4382" y="1709"/>
                  </a:cubicBezTo>
                  <a:cubicBezTo>
                    <a:pt x="4547" y="2040"/>
                    <a:pt x="4630" y="2453"/>
                    <a:pt x="4630" y="2894"/>
                  </a:cubicBezTo>
                  <a:cubicBezTo>
                    <a:pt x="4630" y="3610"/>
                    <a:pt x="4437" y="4189"/>
                    <a:pt x="4079" y="4575"/>
                  </a:cubicBezTo>
                  <a:cubicBezTo>
                    <a:pt x="3721" y="4961"/>
                    <a:pt x="3252" y="5153"/>
                    <a:pt x="2701" y="5153"/>
                  </a:cubicBezTo>
                  <a:cubicBezTo>
                    <a:pt x="2150" y="5153"/>
                    <a:pt x="1682" y="4961"/>
                    <a:pt x="1324" y="4575"/>
                  </a:cubicBezTo>
                  <a:cubicBezTo>
                    <a:pt x="965" y="4189"/>
                    <a:pt x="772" y="3665"/>
                    <a:pt x="772" y="2977"/>
                  </a:cubicBezTo>
                  <a:cubicBezTo>
                    <a:pt x="772" y="2122"/>
                    <a:pt x="965" y="1544"/>
                    <a:pt x="1351" y="1158"/>
                  </a:cubicBezTo>
                  <a:cubicBezTo>
                    <a:pt x="1709" y="800"/>
                    <a:pt x="2178" y="635"/>
                    <a:pt x="2701" y="635"/>
                  </a:cubicBezTo>
                  <a:close/>
                  <a:moveTo>
                    <a:pt x="2701" y="1"/>
                  </a:moveTo>
                  <a:cubicBezTo>
                    <a:pt x="1902" y="1"/>
                    <a:pt x="1268" y="249"/>
                    <a:pt x="745" y="772"/>
                  </a:cubicBezTo>
                  <a:cubicBezTo>
                    <a:pt x="249" y="1296"/>
                    <a:pt x="1" y="2040"/>
                    <a:pt x="1" y="2977"/>
                  </a:cubicBezTo>
                  <a:cubicBezTo>
                    <a:pt x="1" y="3473"/>
                    <a:pt x="111" y="3941"/>
                    <a:pt x="332" y="4382"/>
                  </a:cubicBezTo>
                  <a:cubicBezTo>
                    <a:pt x="552" y="4823"/>
                    <a:pt x="855" y="5153"/>
                    <a:pt x="1268" y="5429"/>
                  </a:cubicBezTo>
                  <a:cubicBezTo>
                    <a:pt x="1682" y="5677"/>
                    <a:pt x="2178" y="5815"/>
                    <a:pt x="2701" y="5815"/>
                  </a:cubicBezTo>
                  <a:cubicBezTo>
                    <a:pt x="3170" y="5815"/>
                    <a:pt x="3638" y="5677"/>
                    <a:pt x="4051" y="5457"/>
                  </a:cubicBezTo>
                  <a:cubicBezTo>
                    <a:pt x="4492" y="5236"/>
                    <a:pt x="4795" y="4878"/>
                    <a:pt x="5043" y="4437"/>
                  </a:cubicBezTo>
                  <a:cubicBezTo>
                    <a:pt x="5264" y="3996"/>
                    <a:pt x="5374" y="3473"/>
                    <a:pt x="5374" y="2894"/>
                  </a:cubicBezTo>
                  <a:cubicBezTo>
                    <a:pt x="5374" y="2343"/>
                    <a:pt x="5264" y="1847"/>
                    <a:pt x="5043" y="1406"/>
                  </a:cubicBezTo>
                  <a:cubicBezTo>
                    <a:pt x="4850" y="965"/>
                    <a:pt x="4520" y="607"/>
                    <a:pt x="4106" y="359"/>
                  </a:cubicBezTo>
                  <a:cubicBezTo>
                    <a:pt x="3693" y="111"/>
                    <a:pt x="3225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3933275" y="4287200"/>
              <a:ext cx="13800" cy="240450"/>
            </a:xfrm>
            <a:custGeom>
              <a:avLst/>
              <a:gdLst/>
              <a:ahLst/>
              <a:cxnLst/>
              <a:rect l="l" t="t" r="r" b="b"/>
              <a:pathLst>
                <a:path w="552" h="9618" extrusionOk="0">
                  <a:moveTo>
                    <a:pt x="276" y="1"/>
                  </a:moveTo>
                  <a:lnTo>
                    <a:pt x="1" y="855"/>
                  </a:lnTo>
                  <a:lnTo>
                    <a:pt x="1" y="9617"/>
                  </a:lnTo>
                  <a:lnTo>
                    <a:pt x="552" y="9617"/>
                  </a:lnTo>
                  <a:lnTo>
                    <a:pt x="552" y="2233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4144075" y="3603875"/>
              <a:ext cx="14475" cy="319650"/>
            </a:xfrm>
            <a:custGeom>
              <a:avLst/>
              <a:gdLst/>
              <a:ahLst/>
              <a:cxnLst/>
              <a:rect l="l" t="t" r="r" b="b"/>
              <a:pathLst>
                <a:path w="579" h="12786" extrusionOk="0">
                  <a:moveTo>
                    <a:pt x="0" y="0"/>
                  </a:moveTo>
                  <a:lnTo>
                    <a:pt x="0" y="12289"/>
                  </a:lnTo>
                  <a:lnTo>
                    <a:pt x="276" y="12730"/>
                  </a:lnTo>
                  <a:lnTo>
                    <a:pt x="579" y="12785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3451075" y="4546900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5"/>
                  </a:moveTo>
                  <a:cubicBezTo>
                    <a:pt x="3059" y="635"/>
                    <a:pt x="3390" y="717"/>
                    <a:pt x="3693" y="910"/>
                  </a:cubicBezTo>
                  <a:cubicBezTo>
                    <a:pt x="3996" y="1103"/>
                    <a:pt x="4217" y="1351"/>
                    <a:pt x="4382" y="1709"/>
                  </a:cubicBezTo>
                  <a:cubicBezTo>
                    <a:pt x="4547" y="2040"/>
                    <a:pt x="4602" y="2453"/>
                    <a:pt x="4602" y="2894"/>
                  </a:cubicBezTo>
                  <a:cubicBezTo>
                    <a:pt x="4602" y="3610"/>
                    <a:pt x="4437" y="4189"/>
                    <a:pt x="4079" y="4575"/>
                  </a:cubicBezTo>
                  <a:cubicBezTo>
                    <a:pt x="3721" y="4961"/>
                    <a:pt x="3252" y="5153"/>
                    <a:pt x="2674" y="5153"/>
                  </a:cubicBezTo>
                  <a:cubicBezTo>
                    <a:pt x="2150" y="5153"/>
                    <a:pt x="1682" y="4961"/>
                    <a:pt x="1323" y="4575"/>
                  </a:cubicBezTo>
                  <a:cubicBezTo>
                    <a:pt x="938" y="4189"/>
                    <a:pt x="772" y="3665"/>
                    <a:pt x="772" y="2977"/>
                  </a:cubicBezTo>
                  <a:cubicBezTo>
                    <a:pt x="772" y="2122"/>
                    <a:pt x="965" y="1544"/>
                    <a:pt x="1351" y="1158"/>
                  </a:cubicBezTo>
                  <a:cubicBezTo>
                    <a:pt x="1709" y="800"/>
                    <a:pt x="2178" y="635"/>
                    <a:pt x="2701" y="635"/>
                  </a:cubicBezTo>
                  <a:close/>
                  <a:moveTo>
                    <a:pt x="2701" y="1"/>
                  </a:moveTo>
                  <a:cubicBezTo>
                    <a:pt x="1902" y="1"/>
                    <a:pt x="1241" y="249"/>
                    <a:pt x="745" y="772"/>
                  </a:cubicBezTo>
                  <a:cubicBezTo>
                    <a:pt x="249" y="1296"/>
                    <a:pt x="1" y="2040"/>
                    <a:pt x="1" y="2977"/>
                  </a:cubicBezTo>
                  <a:cubicBezTo>
                    <a:pt x="1" y="3473"/>
                    <a:pt x="111" y="3941"/>
                    <a:pt x="331" y="4382"/>
                  </a:cubicBezTo>
                  <a:cubicBezTo>
                    <a:pt x="524" y="4823"/>
                    <a:pt x="855" y="5153"/>
                    <a:pt x="1268" y="5429"/>
                  </a:cubicBezTo>
                  <a:cubicBezTo>
                    <a:pt x="1682" y="5677"/>
                    <a:pt x="2150" y="5815"/>
                    <a:pt x="2701" y="5815"/>
                  </a:cubicBezTo>
                  <a:cubicBezTo>
                    <a:pt x="3170" y="5815"/>
                    <a:pt x="3638" y="5677"/>
                    <a:pt x="4051" y="5457"/>
                  </a:cubicBezTo>
                  <a:cubicBezTo>
                    <a:pt x="4465" y="5236"/>
                    <a:pt x="4795" y="4878"/>
                    <a:pt x="5043" y="4437"/>
                  </a:cubicBezTo>
                  <a:cubicBezTo>
                    <a:pt x="5264" y="3996"/>
                    <a:pt x="5374" y="3473"/>
                    <a:pt x="5374" y="2894"/>
                  </a:cubicBezTo>
                  <a:cubicBezTo>
                    <a:pt x="5374" y="2343"/>
                    <a:pt x="5264" y="1847"/>
                    <a:pt x="5043" y="1406"/>
                  </a:cubicBezTo>
                  <a:cubicBezTo>
                    <a:pt x="4823" y="965"/>
                    <a:pt x="4520" y="607"/>
                    <a:pt x="4106" y="359"/>
                  </a:cubicBezTo>
                  <a:cubicBezTo>
                    <a:pt x="3693" y="111"/>
                    <a:pt x="3225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3610200" y="4548975"/>
              <a:ext cx="110250" cy="140550"/>
            </a:xfrm>
            <a:custGeom>
              <a:avLst/>
              <a:gdLst/>
              <a:ahLst/>
              <a:cxnLst/>
              <a:rect l="l" t="t" r="r" b="b"/>
              <a:pathLst>
                <a:path w="4410" h="5622" extrusionOk="0">
                  <a:moveTo>
                    <a:pt x="1" y="0"/>
                  </a:moveTo>
                  <a:lnTo>
                    <a:pt x="1" y="5622"/>
                  </a:lnTo>
                  <a:lnTo>
                    <a:pt x="745" y="5622"/>
                  </a:lnTo>
                  <a:lnTo>
                    <a:pt x="745" y="2976"/>
                  </a:lnTo>
                  <a:lnTo>
                    <a:pt x="3666" y="2976"/>
                  </a:lnTo>
                  <a:lnTo>
                    <a:pt x="3666" y="5622"/>
                  </a:lnTo>
                  <a:lnTo>
                    <a:pt x="4409" y="5622"/>
                  </a:lnTo>
                  <a:lnTo>
                    <a:pt x="4409" y="0"/>
                  </a:lnTo>
                  <a:lnTo>
                    <a:pt x="3666" y="0"/>
                  </a:lnTo>
                  <a:lnTo>
                    <a:pt x="3666" y="2315"/>
                  </a:lnTo>
                  <a:lnTo>
                    <a:pt x="745" y="2315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3511025" y="4287200"/>
              <a:ext cx="13800" cy="240450"/>
            </a:xfrm>
            <a:custGeom>
              <a:avLst/>
              <a:gdLst/>
              <a:ahLst/>
              <a:cxnLst/>
              <a:rect l="l" t="t" r="r" b="b"/>
              <a:pathLst>
                <a:path w="552" h="9618" extrusionOk="0">
                  <a:moveTo>
                    <a:pt x="276" y="1"/>
                  </a:moveTo>
                  <a:lnTo>
                    <a:pt x="0" y="2233"/>
                  </a:lnTo>
                  <a:lnTo>
                    <a:pt x="0" y="9617"/>
                  </a:lnTo>
                  <a:lnTo>
                    <a:pt x="551" y="9617"/>
                  </a:lnTo>
                  <a:lnTo>
                    <a:pt x="551" y="855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3103200" y="3475725"/>
              <a:ext cx="210825" cy="126100"/>
            </a:xfrm>
            <a:custGeom>
              <a:avLst/>
              <a:gdLst/>
              <a:ahLst/>
              <a:cxnLst/>
              <a:rect l="l" t="t" r="r" b="b"/>
              <a:pathLst>
                <a:path w="8433" h="5044" extrusionOk="0">
                  <a:moveTo>
                    <a:pt x="277" y="1"/>
                  </a:moveTo>
                  <a:lnTo>
                    <a:pt x="1" y="469"/>
                  </a:lnTo>
                  <a:lnTo>
                    <a:pt x="7881" y="5043"/>
                  </a:lnTo>
                  <a:lnTo>
                    <a:pt x="8433" y="471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2309650" y="3369650"/>
              <a:ext cx="135050" cy="145375"/>
            </a:xfrm>
            <a:custGeom>
              <a:avLst/>
              <a:gdLst/>
              <a:ahLst/>
              <a:cxnLst/>
              <a:rect l="l" t="t" r="r" b="b"/>
              <a:pathLst>
                <a:path w="5402" h="5815" extrusionOk="0">
                  <a:moveTo>
                    <a:pt x="2701" y="634"/>
                  </a:moveTo>
                  <a:cubicBezTo>
                    <a:pt x="3087" y="634"/>
                    <a:pt x="3417" y="717"/>
                    <a:pt x="3720" y="910"/>
                  </a:cubicBezTo>
                  <a:cubicBezTo>
                    <a:pt x="4024" y="1103"/>
                    <a:pt x="4244" y="1378"/>
                    <a:pt x="4382" y="1709"/>
                  </a:cubicBezTo>
                  <a:cubicBezTo>
                    <a:pt x="4547" y="2040"/>
                    <a:pt x="4630" y="2453"/>
                    <a:pt x="4630" y="2894"/>
                  </a:cubicBezTo>
                  <a:cubicBezTo>
                    <a:pt x="4630" y="3638"/>
                    <a:pt x="4437" y="4189"/>
                    <a:pt x="4079" y="4575"/>
                  </a:cubicBezTo>
                  <a:cubicBezTo>
                    <a:pt x="3720" y="4988"/>
                    <a:pt x="3252" y="5181"/>
                    <a:pt x="2701" y="5181"/>
                  </a:cubicBezTo>
                  <a:cubicBezTo>
                    <a:pt x="2150" y="5181"/>
                    <a:pt x="1681" y="4988"/>
                    <a:pt x="1323" y="4575"/>
                  </a:cubicBezTo>
                  <a:cubicBezTo>
                    <a:pt x="965" y="4189"/>
                    <a:pt x="772" y="3665"/>
                    <a:pt x="772" y="2976"/>
                  </a:cubicBezTo>
                  <a:cubicBezTo>
                    <a:pt x="772" y="2150"/>
                    <a:pt x="965" y="1544"/>
                    <a:pt x="1351" y="1185"/>
                  </a:cubicBezTo>
                  <a:cubicBezTo>
                    <a:pt x="1737" y="800"/>
                    <a:pt x="2177" y="634"/>
                    <a:pt x="2701" y="634"/>
                  </a:cubicBezTo>
                  <a:close/>
                  <a:moveTo>
                    <a:pt x="2701" y="1"/>
                  </a:moveTo>
                  <a:cubicBezTo>
                    <a:pt x="1902" y="1"/>
                    <a:pt x="1268" y="249"/>
                    <a:pt x="772" y="772"/>
                  </a:cubicBezTo>
                  <a:cubicBezTo>
                    <a:pt x="276" y="1323"/>
                    <a:pt x="1" y="2040"/>
                    <a:pt x="1" y="2976"/>
                  </a:cubicBezTo>
                  <a:cubicBezTo>
                    <a:pt x="1" y="3472"/>
                    <a:pt x="111" y="3941"/>
                    <a:pt x="331" y="4382"/>
                  </a:cubicBezTo>
                  <a:cubicBezTo>
                    <a:pt x="552" y="4823"/>
                    <a:pt x="855" y="5181"/>
                    <a:pt x="1296" y="5429"/>
                  </a:cubicBezTo>
                  <a:cubicBezTo>
                    <a:pt x="1709" y="5677"/>
                    <a:pt x="2177" y="5815"/>
                    <a:pt x="2701" y="5815"/>
                  </a:cubicBezTo>
                  <a:cubicBezTo>
                    <a:pt x="3197" y="5815"/>
                    <a:pt x="3638" y="5704"/>
                    <a:pt x="4079" y="5456"/>
                  </a:cubicBezTo>
                  <a:cubicBezTo>
                    <a:pt x="4492" y="5236"/>
                    <a:pt x="4823" y="4878"/>
                    <a:pt x="5043" y="4437"/>
                  </a:cubicBezTo>
                  <a:cubicBezTo>
                    <a:pt x="5263" y="3996"/>
                    <a:pt x="5401" y="3472"/>
                    <a:pt x="5401" y="2921"/>
                  </a:cubicBezTo>
                  <a:cubicBezTo>
                    <a:pt x="5401" y="2343"/>
                    <a:pt x="5291" y="1847"/>
                    <a:pt x="5071" y="1406"/>
                  </a:cubicBezTo>
                  <a:cubicBezTo>
                    <a:pt x="4850" y="965"/>
                    <a:pt x="4519" y="607"/>
                    <a:pt x="4106" y="359"/>
                  </a:cubicBezTo>
                  <a:cubicBezTo>
                    <a:pt x="3693" y="111"/>
                    <a:pt x="3224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665100" y="3371725"/>
              <a:ext cx="107475" cy="140550"/>
            </a:xfrm>
            <a:custGeom>
              <a:avLst/>
              <a:gdLst/>
              <a:ahLst/>
              <a:cxnLst/>
              <a:rect l="l" t="t" r="r" b="b"/>
              <a:pathLst>
                <a:path w="4299" h="5622" extrusionOk="0">
                  <a:moveTo>
                    <a:pt x="2205" y="662"/>
                  </a:moveTo>
                  <a:cubicBezTo>
                    <a:pt x="2536" y="662"/>
                    <a:pt x="2756" y="689"/>
                    <a:pt x="2894" y="717"/>
                  </a:cubicBezTo>
                  <a:cubicBezTo>
                    <a:pt x="3087" y="772"/>
                    <a:pt x="3224" y="882"/>
                    <a:pt x="3362" y="1047"/>
                  </a:cubicBezTo>
                  <a:cubicBezTo>
                    <a:pt x="3472" y="1213"/>
                    <a:pt x="3527" y="1433"/>
                    <a:pt x="3527" y="1654"/>
                  </a:cubicBezTo>
                  <a:cubicBezTo>
                    <a:pt x="3527" y="1984"/>
                    <a:pt x="3417" y="2232"/>
                    <a:pt x="3224" y="2425"/>
                  </a:cubicBezTo>
                  <a:cubicBezTo>
                    <a:pt x="3032" y="2590"/>
                    <a:pt x="2673" y="2673"/>
                    <a:pt x="2205" y="2673"/>
                  </a:cubicBezTo>
                  <a:lnTo>
                    <a:pt x="745" y="2673"/>
                  </a:lnTo>
                  <a:lnTo>
                    <a:pt x="745" y="662"/>
                  </a:lnTo>
                  <a:close/>
                  <a:moveTo>
                    <a:pt x="1" y="0"/>
                  </a:moveTo>
                  <a:lnTo>
                    <a:pt x="1" y="5621"/>
                  </a:lnTo>
                  <a:lnTo>
                    <a:pt x="745" y="5621"/>
                  </a:lnTo>
                  <a:lnTo>
                    <a:pt x="745" y="3334"/>
                  </a:lnTo>
                  <a:lnTo>
                    <a:pt x="2205" y="3334"/>
                  </a:lnTo>
                  <a:cubicBezTo>
                    <a:pt x="3004" y="3334"/>
                    <a:pt x="3527" y="3169"/>
                    <a:pt x="3831" y="2838"/>
                  </a:cubicBezTo>
                  <a:cubicBezTo>
                    <a:pt x="4134" y="2508"/>
                    <a:pt x="4299" y="2122"/>
                    <a:pt x="4299" y="1626"/>
                  </a:cubicBezTo>
                  <a:cubicBezTo>
                    <a:pt x="4299" y="1350"/>
                    <a:pt x="4244" y="1102"/>
                    <a:pt x="4134" y="854"/>
                  </a:cubicBezTo>
                  <a:cubicBezTo>
                    <a:pt x="4023" y="634"/>
                    <a:pt x="3858" y="441"/>
                    <a:pt x="3665" y="331"/>
                  </a:cubicBezTo>
                  <a:cubicBezTo>
                    <a:pt x="3500" y="193"/>
                    <a:pt x="3252" y="110"/>
                    <a:pt x="2976" y="55"/>
                  </a:cubicBezTo>
                  <a:cubicBezTo>
                    <a:pt x="2784" y="28"/>
                    <a:pt x="2508" y="0"/>
                    <a:pt x="2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2463275" y="3404100"/>
              <a:ext cx="166025" cy="13800"/>
            </a:xfrm>
            <a:custGeom>
              <a:avLst/>
              <a:gdLst/>
              <a:ahLst/>
              <a:cxnLst/>
              <a:rect l="l" t="t" r="r" b="b"/>
              <a:pathLst>
                <a:path w="6641" h="552" extrusionOk="0">
                  <a:moveTo>
                    <a:pt x="0" y="0"/>
                  </a:moveTo>
                  <a:lnTo>
                    <a:pt x="0" y="551"/>
                  </a:lnTo>
                  <a:lnTo>
                    <a:pt x="6641" y="551"/>
                  </a:lnTo>
                  <a:lnTo>
                    <a:pt x="6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463275" y="3453000"/>
              <a:ext cx="166025" cy="13800"/>
            </a:xfrm>
            <a:custGeom>
              <a:avLst/>
              <a:gdLst/>
              <a:ahLst/>
              <a:cxnLst/>
              <a:rect l="l" t="t" r="r" b="b"/>
              <a:pathLst>
                <a:path w="6641" h="552" extrusionOk="0">
                  <a:moveTo>
                    <a:pt x="0" y="1"/>
                  </a:moveTo>
                  <a:lnTo>
                    <a:pt x="0" y="552"/>
                  </a:lnTo>
                  <a:lnTo>
                    <a:pt x="6641" y="552"/>
                  </a:lnTo>
                  <a:lnTo>
                    <a:pt x="6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2959250" y="3369650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0" y="634"/>
                  </a:moveTo>
                  <a:cubicBezTo>
                    <a:pt x="3059" y="634"/>
                    <a:pt x="3389" y="717"/>
                    <a:pt x="3692" y="910"/>
                  </a:cubicBezTo>
                  <a:cubicBezTo>
                    <a:pt x="3996" y="1103"/>
                    <a:pt x="4216" y="1378"/>
                    <a:pt x="4381" y="1709"/>
                  </a:cubicBezTo>
                  <a:cubicBezTo>
                    <a:pt x="4519" y="2040"/>
                    <a:pt x="4602" y="2453"/>
                    <a:pt x="4602" y="2894"/>
                  </a:cubicBezTo>
                  <a:cubicBezTo>
                    <a:pt x="4602" y="3638"/>
                    <a:pt x="4436" y="4189"/>
                    <a:pt x="4051" y="4575"/>
                  </a:cubicBezTo>
                  <a:cubicBezTo>
                    <a:pt x="3692" y="4988"/>
                    <a:pt x="3252" y="5181"/>
                    <a:pt x="2673" y="5181"/>
                  </a:cubicBezTo>
                  <a:cubicBezTo>
                    <a:pt x="2122" y="5181"/>
                    <a:pt x="1681" y="4988"/>
                    <a:pt x="1295" y="4575"/>
                  </a:cubicBezTo>
                  <a:cubicBezTo>
                    <a:pt x="937" y="4189"/>
                    <a:pt x="772" y="3665"/>
                    <a:pt x="772" y="2976"/>
                  </a:cubicBezTo>
                  <a:cubicBezTo>
                    <a:pt x="772" y="2150"/>
                    <a:pt x="937" y="1544"/>
                    <a:pt x="1323" y="1185"/>
                  </a:cubicBezTo>
                  <a:cubicBezTo>
                    <a:pt x="1709" y="800"/>
                    <a:pt x="2149" y="634"/>
                    <a:pt x="2700" y="634"/>
                  </a:cubicBezTo>
                  <a:close/>
                  <a:moveTo>
                    <a:pt x="2673" y="1"/>
                  </a:moveTo>
                  <a:cubicBezTo>
                    <a:pt x="1901" y="1"/>
                    <a:pt x="1240" y="249"/>
                    <a:pt x="744" y="772"/>
                  </a:cubicBezTo>
                  <a:cubicBezTo>
                    <a:pt x="248" y="1323"/>
                    <a:pt x="0" y="2040"/>
                    <a:pt x="0" y="2976"/>
                  </a:cubicBezTo>
                  <a:cubicBezTo>
                    <a:pt x="0" y="3472"/>
                    <a:pt x="110" y="3941"/>
                    <a:pt x="303" y="4382"/>
                  </a:cubicBezTo>
                  <a:cubicBezTo>
                    <a:pt x="524" y="4823"/>
                    <a:pt x="854" y="5181"/>
                    <a:pt x="1268" y="5429"/>
                  </a:cubicBezTo>
                  <a:cubicBezTo>
                    <a:pt x="1681" y="5677"/>
                    <a:pt x="2149" y="5815"/>
                    <a:pt x="2673" y="5815"/>
                  </a:cubicBezTo>
                  <a:cubicBezTo>
                    <a:pt x="3169" y="5815"/>
                    <a:pt x="3637" y="5704"/>
                    <a:pt x="4051" y="5456"/>
                  </a:cubicBezTo>
                  <a:cubicBezTo>
                    <a:pt x="4464" y="5236"/>
                    <a:pt x="4795" y="4878"/>
                    <a:pt x="5015" y="4437"/>
                  </a:cubicBezTo>
                  <a:cubicBezTo>
                    <a:pt x="5263" y="3996"/>
                    <a:pt x="5373" y="3472"/>
                    <a:pt x="5373" y="2921"/>
                  </a:cubicBezTo>
                  <a:cubicBezTo>
                    <a:pt x="5373" y="2343"/>
                    <a:pt x="5263" y="1847"/>
                    <a:pt x="5043" y="1406"/>
                  </a:cubicBezTo>
                  <a:cubicBezTo>
                    <a:pt x="4822" y="965"/>
                    <a:pt x="4519" y="607"/>
                    <a:pt x="4078" y="359"/>
                  </a:cubicBezTo>
                  <a:cubicBezTo>
                    <a:pt x="3665" y="111"/>
                    <a:pt x="3196" y="1"/>
                    <a:pt x="2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2773950" y="3428200"/>
              <a:ext cx="166725" cy="13800"/>
            </a:xfrm>
            <a:custGeom>
              <a:avLst/>
              <a:gdLst/>
              <a:ahLst/>
              <a:cxnLst/>
              <a:rect l="l" t="t" r="r" b="b"/>
              <a:pathLst>
                <a:path w="6669" h="552" extrusionOk="0">
                  <a:moveTo>
                    <a:pt x="0" y="1"/>
                  </a:moveTo>
                  <a:lnTo>
                    <a:pt x="0" y="552"/>
                  </a:lnTo>
                  <a:lnTo>
                    <a:pt x="6668" y="552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2634100" y="2284025"/>
              <a:ext cx="134350" cy="146050"/>
            </a:xfrm>
            <a:custGeom>
              <a:avLst/>
              <a:gdLst/>
              <a:ahLst/>
              <a:cxnLst/>
              <a:rect l="l" t="t" r="r" b="b"/>
              <a:pathLst>
                <a:path w="5374" h="5842" extrusionOk="0">
                  <a:moveTo>
                    <a:pt x="2701" y="661"/>
                  </a:moveTo>
                  <a:cubicBezTo>
                    <a:pt x="3087" y="661"/>
                    <a:pt x="3417" y="744"/>
                    <a:pt x="3720" y="937"/>
                  </a:cubicBezTo>
                  <a:cubicBezTo>
                    <a:pt x="3996" y="1130"/>
                    <a:pt x="4244" y="1378"/>
                    <a:pt x="4382" y="1736"/>
                  </a:cubicBezTo>
                  <a:cubicBezTo>
                    <a:pt x="4547" y="2067"/>
                    <a:pt x="4630" y="2480"/>
                    <a:pt x="4630" y="2921"/>
                  </a:cubicBezTo>
                  <a:cubicBezTo>
                    <a:pt x="4630" y="3637"/>
                    <a:pt x="4437" y="4216"/>
                    <a:pt x="4079" y="4602"/>
                  </a:cubicBezTo>
                  <a:cubicBezTo>
                    <a:pt x="3720" y="4987"/>
                    <a:pt x="3252" y="5180"/>
                    <a:pt x="2701" y="5180"/>
                  </a:cubicBezTo>
                  <a:cubicBezTo>
                    <a:pt x="2150" y="5180"/>
                    <a:pt x="1681" y="4987"/>
                    <a:pt x="1323" y="4602"/>
                  </a:cubicBezTo>
                  <a:cubicBezTo>
                    <a:pt x="965" y="4216"/>
                    <a:pt x="772" y="3692"/>
                    <a:pt x="772" y="3004"/>
                  </a:cubicBezTo>
                  <a:cubicBezTo>
                    <a:pt x="772" y="2149"/>
                    <a:pt x="965" y="1543"/>
                    <a:pt x="1351" y="1185"/>
                  </a:cubicBezTo>
                  <a:cubicBezTo>
                    <a:pt x="1737" y="827"/>
                    <a:pt x="2177" y="661"/>
                    <a:pt x="2701" y="661"/>
                  </a:cubicBezTo>
                  <a:close/>
                  <a:moveTo>
                    <a:pt x="2701" y="0"/>
                  </a:moveTo>
                  <a:cubicBezTo>
                    <a:pt x="1902" y="0"/>
                    <a:pt x="1268" y="276"/>
                    <a:pt x="772" y="799"/>
                  </a:cubicBezTo>
                  <a:cubicBezTo>
                    <a:pt x="249" y="1323"/>
                    <a:pt x="1" y="2067"/>
                    <a:pt x="1" y="3004"/>
                  </a:cubicBezTo>
                  <a:cubicBezTo>
                    <a:pt x="1" y="3499"/>
                    <a:pt x="111" y="3968"/>
                    <a:pt x="331" y="4409"/>
                  </a:cubicBezTo>
                  <a:cubicBezTo>
                    <a:pt x="552" y="4850"/>
                    <a:pt x="855" y="5180"/>
                    <a:pt x="1268" y="5456"/>
                  </a:cubicBezTo>
                  <a:cubicBezTo>
                    <a:pt x="1681" y="5704"/>
                    <a:pt x="2177" y="5842"/>
                    <a:pt x="2701" y="5842"/>
                  </a:cubicBezTo>
                  <a:cubicBezTo>
                    <a:pt x="3197" y="5842"/>
                    <a:pt x="3638" y="5704"/>
                    <a:pt x="4051" y="5483"/>
                  </a:cubicBezTo>
                  <a:cubicBezTo>
                    <a:pt x="4492" y="5263"/>
                    <a:pt x="4823" y="4905"/>
                    <a:pt x="5043" y="4464"/>
                  </a:cubicBezTo>
                  <a:cubicBezTo>
                    <a:pt x="5263" y="4023"/>
                    <a:pt x="5374" y="3499"/>
                    <a:pt x="5374" y="2921"/>
                  </a:cubicBezTo>
                  <a:cubicBezTo>
                    <a:pt x="5374" y="2370"/>
                    <a:pt x="5291" y="1874"/>
                    <a:pt x="5071" y="1433"/>
                  </a:cubicBezTo>
                  <a:cubicBezTo>
                    <a:pt x="4850" y="992"/>
                    <a:pt x="4519" y="634"/>
                    <a:pt x="4106" y="386"/>
                  </a:cubicBezTo>
                  <a:cubicBezTo>
                    <a:pt x="3693" y="138"/>
                    <a:pt x="3224" y="0"/>
                    <a:pt x="2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2694725" y="2448650"/>
              <a:ext cx="13800" cy="904500"/>
            </a:xfrm>
            <a:custGeom>
              <a:avLst/>
              <a:gdLst/>
              <a:ahLst/>
              <a:cxnLst/>
              <a:rect l="l" t="t" r="r" b="b"/>
              <a:pathLst>
                <a:path w="552" h="36180" extrusionOk="0">
                  <a:moveTo>
                    <a:pt x="0" y="1"/>
                  </a:moveTo>
                  <a:lnTo>
                    <a:pt x="0" y="36179"/>
                  </a:lnTo>
                  <a:lnTo>
                    <a:pt x="551" y="3617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2634100" y="3694100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4"/>
                  </a:moveTo>
                  <a:cubicBezTo>
                    <a:pt x="3087" y="634"/>
                    <a:pt x="3417" y="717"/>
                    <a:pt x="3720" y="910"/>
                  </a:cubicBezTo>
                  <a:cubicBezTo>
                    <a:pt x="3996" y="1103"/>
                    <a:pt x="4244" y="1351"/>
                    <a:pt x="4382" y="1709"/>
                  </a:cubicBezTo>
                  <a:cubicBezTo>
                    <a:pt x="4547" y="2040"/>
                    <a:pt x="4630" y="2453"/>
                    <a:pt x="4630" y="2894"/>
                  </a:cubicBezTo>
                  <a:cubicBezTo>
                    <a:pt x="4630" y="3638"/>
                    <a:pt x="4437" y="4189"/>
                    <a:pt x="4079" y="4575"/>
                  </a:cubicBezTo>
                  <a:cubicBezTo>
                    <a:pt x="3720" y="4960"/>
                    <a:pt x="3252" y="5181"/>
                    <a:pt x="2701" y="5181"/>
                  </a:cubicBezTo>
                  <a:cubicBezTo>
                    <a:pt x="2150" y="5181"/>
                    <a:pt x="1681" y="4960"/>
                    <a:pt x="1323" y="4575"/>
                  </a:cubicBezTo>
                  <a:cubicBezTo>
                    <a:pt x="965" y="4189"/>
                    <a:pt x="772" y="3665"/>
                    <a:pt x="772" y="2976"/>
                  </a:cubicBezTo>
                  <a:cubicBezTo>
                    <a:pt x="772" y="2122"/>
                    <a:pt x="965" y="1544"/>
                    <a:pt x="1351" y="1158"/>
                  </a:cubicBezTo>
                  <a:cubicBezTo>
                    <a:pt x="1737" y="800"/>
                    <a:pt x="2177" y="634"/>
                    <a:pt x="2701" y="634"/>
                  </a:cubicBezTo>
                  <a:close/>
                  <a:moveTo>
                    <a:pt x="2701" y="1"/>
                  </a:moveTo>
                  <a:cubicBezTo>
                    <a:pt x="1902" y="1"/>
                    <a:pt x="1268" y="249"/>
                    <a:pt x="772" y="772"/>
                  </a:cubicBezTo>
                  <a:cubicBezTo>
                    <a:pt x="249" y="1296"/>
                    <a:pt x="1" y="2040"/>
                    <a:pt x="1" y="2976"/>
                  </a:cubicBezTo>
                  <a:cubicBezTo>
                    <a:pt x="1" y="3472"/>
                    <a:pt x="111" y="3941"/>
                    <a:pt x="331" y="4382"/>
                  </a:cubicBezTo>
                  <a:cubicBezTo>
                    <a:pt x="552" y="4823"/>
                    <a:pt x="855" y="5181"/>
                    <a:pt x="1268" y="5429"/>
                  </a:cubicBezTo>
                  <a:cubicBezTo>
                    <a:pt x="1681" y="5677"/>
                    <a:pt x="2177" y="5815"/>
                    <a:pt x="2701" y="5815"/>
                  </a:cubicBezTo>
                  <a:cubicBezTo>
                    <a:pt x="3197" y="5815"/>
                    <a:pt x="3638" y="5677"/>
                    <a:pt x="4051" y="5456"/>
                  </a:cubicBezTo>
                  <a:cubicBezTo>
                    <a:pt x="4492" y="5236"/>
                    <a:pt x="4823" y="4878"/>
                    <a:pt x="5043" y="4437"/>
                  </a:cubicBezTo>
                  <a:cubicBezTo>
                    <a:pt x="5263" y="3996"/>
                    <a:pt x="5374" y="3472"/>
                    <a:pt x="5374" y="2894"/>
                  </a:cubicBezTo>
                  <a:cubicBezTo>
                    <a:pt x="5374" y="2343"/>
                    <a:pt x="5291" y="1847"/>
                    <a:pt x="5071" y="1406"/>
                  </a:cubicBezTo>
                  <a:cubicBezTo>
                    <a:pt x="4850" y="965"/>
                    <a:pt x="4519" y="607"/>
                    <a:pt x="4106" y="359"/>
                  </a:cubicBezTo>
                  <a:cubicBezTo>
                    <a:pt x="3693" y="111"/>
                    <a:pt x="3224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2694725" y="3531525"/>
              <a:ext cx="13800" cy="144000"/>
            </a:xfrm>
            <a:custGeom>
              <a:avLst/>
              <a:gdLst/>
              <a:ahLst/>
              <a:cxnLst/>
              <a:rect l="l" t="t" r="r" b="b"/>
              <a:pathLst>
                <a:path w="552" h="5760" extrusionOk="0">
                  <a:moveTo>
                    <a:pt x="0" y="1"/>
                  </a:moveTo>
                  <a:lnTo>
                    <a:pt x="0" y="5760"/>
                  </a:lnTo>
                  <a:lnTo>
                    <a:pt x="551" y="5760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2694725" y="1431200"/>
              <a:ext cx="13800" cy="834925"/>
            </a:xfrm>
            <a:custGeom>
              <a:avLst/>
              <a:gdLst/>
              <a:ahLst/>
              <a:cxnLst/>
              <a:rect l="l" t="t" r="r" b="b"/>
              <a:pathLst>
                <a:path w="552" h="33397" extrusionOk="0">
                  <a:moveTo>
                    <a:pt x="0" y="1"/>
                  </a:moveTo>
                  <a:lnTo>
                    <a:pt x="0" y="33397"/>
                  </a:lnTo>
                  <a:lnTo>
                    <a:pt x="551" y="33397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4232250" y="1241775"/>
              <a:ext cx="206675" cy="128150"/>
            </a:xfrm>
            <a:custGeom>
              <a:avLst/>
              <a:gdLst/>
              <a:ahLst/>
              <a:cxnLst/>
              <a:rect l="l" t="t" r="r" b="b"/>
              <a:pathLst>
                <a:path w="8267" h="5126" extrusionOk="0">
                  <a:moveTo>
                    <a:pt x="7715" y="1"/>
                  </a:moveTo>
                  <a:lnTo>
                    <a:pt x="0" y="4657"/>
                  </a:lnTo>
                  <a:lnTo>
                    <a:pt x="303" y="5126"/>
                  </a:lnTo>
                  <a:lnTo>
                    <a:pt x="8266" y="331"/>
                  </a:lnTo>
                  <a:lnTo>
                    <a:pt x="77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4207450" y="1212150"/>
              <a:ext cx="180500" cy="116450"/>
            </a:xfrm>
            <a:custGeom>
              <a:avLst/>
              <a:gdLst/>
              <a:ahLst/>
              <a:cxnLst/>
              <a:rect l="l" t="t" r="r" b="b"/>
              <a:pathLst>
                <a:path w="7220" h="4658" extrusionOk="0">
                  <a:moveTo>
                    <a:pt x="6944" y="1"/>
                  </a:moveTo>
                  <a:lnTo>
                    <a:pt x="0" y="4161"/>
                  </a:lnTo>
                  <a:lnTo>
                    <a:pt x="276" y="4657"/>
                  </a:lnTo>
                  <a:lnTo>
                    <a:pt x="7219" y="469"/>
                  </a:lnTo>
                  <a:lnTo>
                    <a:pt x="69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4425125" y="921450"/>
              <a:ext cx="13800" cy="328625"/>
            </a:xfrm>
            <a:custGeom>
              <a:avLst/>
              <a:gdLst/>
              <a:ahLst/>
              <a:cxnLst/>
              <a:rect l="l" t="t" r="r" b="b"/>
              <a:pathLst>
                <a:path w="552" h="13145" extrusionOk="0">
                  <a:moveTo>
                    <a:pt x="276" y="1"/>
                  </a:moveTo>
                  <a:lnTo>
                    <a:pt x="0" y="166"/>
                  </a:lnTo>
                  <a:lnTo>
                    <a:pt x="0" y="12814"/>
                  </a:lnTo>
                  <a:lnTo>
                    <a:pt x="551" y="13144"/>
                  </a:lnTo>
                  <a:lnTo>
                    <a:pt x="551" y="166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4150950" y="750625"/>
              <a:ext cx="281075" cy="175000"/>
            </a:xfrm>
            <a:custGeom>
              <a:avLst/>
              <a:gdLst/>
              <a:ahLst/>
              <a:cxnLst/>
              <a:rect l="l" t="t" r="r" b="b"/>
              <a:pathLst>
                <a:path w="11243" h="7000" extrusionOk="0">
                  <a:moveTo>
                    <a:pt x="1" y="0"/>
                  </a:moveTo>
                  <a:lnTo>
                    <a:pt x="1" y="662"/>
                  </a:lnTo>
                  <a:lnTo>
                    <a:pt x="10967" y="6999"/>
                  </a:lnTo>
                  <a:lnTo>
                    <a:pt x="11243" y="6834"/>
                  </a:lnTo>
                  <a:lnTo>
                    <a:pt x="11243" y="6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147525" y="809175"/>
              <a:ext cx="239725" cy="146050"/>
            </a:xfrm>
            <a:custGeom>
              <a:avLst/>
              <a:gdLst/>
              <a:ahLst/>
              <a:cxnLst/>
              <a:rect l="l" t="t" r="r" b="b"/>
              <a:pathLst>
                <a:path w="9589" h="5842" extrusionOk="0">
                  <a:moveTo>
                    <a:pt x="276" y="0"/>
                  </a:moveTo>
                  <a:lnTo>
                    <a:pt x="0" y="469"/>
                  </a:lnTo>
                  <a:lnTo>
                    <a:pt x="9313" y="5842"/>
                  </a:lnTo>
                  <a:lnTo>
                    <a:pt x="9589" y="5374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3863025" y="750625"/>
              <a:ext cx="287950" cy="175000"/>
            </a:xfrm>
            <a:custGeom>
              <a:avLst/>
              <a:gdLst/>
              <a:ahLst/>
              <a:cxnLst/>
              <a:rect l="l" t="t" r="r" b="b"/>
              <a:pathLst>
                <a:path w="11518" h="7000" extrusionOk="0">
                  <a:moveTo>
                    <a:pt x="11518" y="0"/>
                  </a:moveTo>
                  <a:lnTo>
                    <a:pt x="0" y="6668"/>
                  </a:lnTo>
                  <a:lnTo>
                    <a:pt x="551" y="6999"/>
                  </a:lnTo>
                  <a:lnTo>
                    <a:pt x="11518" y="662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3863025" y="917325"/>
              <a:ext cx="13800" cy="332750"/>
            </a:xfrm>
            <a:custGeom>
              <a:avLst/>
              <a:gdLst/>
              <a:ahLst/>
              <a:cxnLst/>
              <a:rect l="l" t="t" r="r" b="b"/>
              <a:pathLst>
                <a:path w="552" h="13310" extrusionOk="0">
                  <a:moveTo>
                    <a:pt x="0" y="0"/>
                  </a:moveTo>
                  <a:lnTo>
                    <a:pt x="0" y="13309"/>
                  </a:lnTo>
                  <a:lnTo>
                    <a:pt x="551" y="12979"/>
                  </a:lnTo>
                  <a:lnTo>
                    <a:pt x="551" y="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3911925" y="949700"/>
              <a:ext cx="13800" cy="268000"/>
            </a:xfrm>
            <a:custGeom>
              <a:avLst/>
              <a:gdLst/>
              <a:ahLst/>
              <a:cxnLst/>
              <a:rect l="l" t="t" r="r" b="b"/>
              <a:pathLst>
                <a:path w="552" h="10720" extrusionOk="0">
                  <a:moveTo>
                    <a:pt x="1" y="1"/>
                  </a:moveTo>
                  <a:lnTo>
                    <a:pt x="1" y="10719"/>
                  </a:lnTo>
                  <a:lnTo>
                    <a:pt x="552" y="10719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3863025" y="1241775"/>
              <a:ext cx="206675" cy="128150"/>
            </a:xfrm>
            <a:custGeom>
              <a:avLst/>
              <a:gdLst/>
              <a:ahLst/>
              <a:cxnLst/>
              <a:rect l="l" t="t" r="r" b="b"/>
              <a:pathLst>
                <a:path w="8267" h="5126" extrusionOk="0">
                  <a:moveTo>
                    <a:pt x="551" y="1"/>
                  </a:moveTo>
                  <a:lnTo>
                    <a:pt x="0" y="331"/>
                  </a:lnTo>
                  <a:lnTo>
                    <a:pt x="7991" y="5126"/>
                  </a:lnTo>
                  <a:lnTo>
                    <a:pt x="8266" y="4657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4432000" y="751300"/>
              <a:ext cx="281075" cy="174325"/>
            </a:xfrm>
            <a:custGeom>
              <a:avLst/>
              <a:gdLst/>
              <a:ahLst/>
              <a:cxnLst/>
              <a:rect l="l" t="t" r="r" b="b"/>
              <a:pathLst>
                <a:path w="11243" h="6973" extrusionOk="0">
                  <a:moveTo>
                    <a:pt x="11243" y="1"/>
                  </a:moveTo>
                  <a:lnTo>
                    <a:pt x="1" y="6476"/>
                  </a:lnTo>
                  <a:lnTo>
                    <a:pt x="1" y="6807"/>
                  </a:lnTo>
                  <a:lnTo>
                    <a:pt x="276" y="6972"/>
                  </a:lnTo>
                  <a:lnTo>
                    <a:pt x="11243" y="635"/>
                  </a:lnTo>
                  <a:lnTo>
                    <a:pt x="11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4938325" y="858075"/>
              <a:ext cx="110925" cy="140550"/>
            </a:xfrm>
            <a:custGeom>
              <a:avLst/>
              <a:gdLst/>
              <a:ahLst/>
              <a:cxnLst/>
              <a:rect l="l" t="t" r="r" b="b"/>
              <a:pathLst>
                <a:path w="4437" h="5622" extrusionOk="0">
                  <a:moveTo>
                    <a:pt x="0" y="1"/>
                  </a:moveTo>
                  <a:lnTo>
                    <a:pt x="0" y="5622"/>
                  </a:lnTo>
                  <a:lnTo>
                    <a:pt x="717" y="5622"/>
                  </a:lnTo>
                  <a:lnTo>
                    <a:pt x="717" y="1213"/>
                  </a:lnTo>
                  <a:lnTo>
                    <a:pt x="3665" y="5622"/>
                  </a:lnTo>
                  <a:lnTo>
                    <a:pt x="4436" y="5622"/>
                  </a:lnTo>
                  <a:lnTo>
                    <a:pt x="4436" y="1"/>
                  </a:lnTo>
                  <a:lnTo>
                    <a:pt x="3720" y="1"/>
                  </a:lnTo>
                  <a:lnTo>
                    <a:pt x="3720" y="440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5080900" y="858075"/>
              <a:ext cx="110250" cy="140550"/>
            </a:xfrm>
            <a:custGeom>
              <a:avLst/>
              <a:gdLst/>
              <a:ahLst/>
              <a:cxnLst/>
              <a:rect l="l" t="t" r="r" b="b"/>
              <a:pathLst>
                <a:path w="4410" h="5622" extrusionOk="0">
                  <a:moveTo>
                    <a:pt x="1" y="1"/>
                  </a:moveTo>
                  <a:lnTo>
                    <a:pt x="1" y="5622"/>
                  </a:lnTo>
                  <a:lnTo>
                    <a:pt x="745" y="5622"/>
                  </a:lnTo>
                  <a:lnTo>
                    <a:pt x="745" y="2977"/>
                  </a:lnTo>
                  <a:lnTo>
                    <a:pt x="3666" y="2977"/>
                  </a:lnTo>
                  <a:lnTo>
                    <a:pt x="3666" y="5622"/>
                  </a:lnTo>
                  <a:lnTo>
                    <a:pt x="4410" y="5622"/>
                  </a:lnTo>
                  <a:lnTo>
                    <a:pt x="4410" y="1"/>
                  </a:lnTo>
                  <a:lnTo>
                    <a:pt x="3666" y="1"/>
                  </a:lnTo>
                  <a:lnTo>
                    <a:pt x="3666" y="2315"/>
                  </a:lnTo>
                  <a:lnTo>
                    <a:pt x="745" y="2315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5209725" y="929725"/>
              <a:ext cx="69600" cy="106100"/>
            </a:xfrm>
            <a:custGeom>
              <a:avLst/>
              <a:gdLst/>
              <a:ahLst/>
              <a:cxnLst/>
              <a:rect l="l" t="t" r="r" b="b"/>
              <a:pathLst>
                <a:path w="2784" h="4244" extrusionOk="0">
                  <a:moveTo>
                    <a:pt x="1461" y="0"/>
                  </a:moveTo>
                  <a:cubicBezTo>
                    <a:pt x="1048" y="0"/>
                    <a:pt x="744" y="111"/>
                    <a:pt x="496" y="304"/>
                  </a:cubicBezTo>
                  <a:cubicBezTo>
                    <a:pt x="276" y="524"/>
                    <a:pt x="138" y="827"/>
                    <a:pt x="83" y="1213"/>
                  </a:cubicBezTo>
                  <a:lnTo>
                    <a:pt x="634" y="1268"/>
                  </a:lnTo>
                  <a:cubicBezTo>
                    <a:pt x="634" y="1020"/>
                    <a:pt x="689" y="800"/>
                    <a:pt x="855" y="662"/>
                  </a:cubicBezTo>
                  <a:cubicBezTo>
                    <a:pt x="992" y="496"/>
                    <a:pt x="1213" y="441"/>
                    <a:pt x="1461" y="441"/>
                  </a:cubicBezTo>
                  <a:cubicBezTo>
                    <a:pt x="1681" y="441"/>
                    <a:pt x="1874" y="496"/>
                    <a:pt x="2039" y="634"/>
                  </a:cubicBezTo>
                  <a:cubicBezTo>
                    <a:pt x="2177" y="772"/>
                    <a:pt x="2260" y="965"/>
                    <a:pt x="2260" y="1158"/>
                  </a:cubicBezTo>
                  <a:cubicBezTo>
                    <a:pt x="2260" y="1351"/>
                    <a:pt x="2177" y="1571"/>
                    <a:pt x="2012" y="1791"/>
                  </a:cubicBezTo>
                  <a:cubicBezTo>
                    <a:pt x="1847" y="2012"/>
                    <a:pt x="1544" y="2287"/>
                    <a:pt x="1075" y="2673"/>
                  </a:cubicBezTo>
                  <a:cubicBezTo>
                    <a:pt x="772" y="2921"/>
                    <a:pt x="552" y="3142"/>
                    <a:pt x="386" y="3307"/>
                  </a:cubicBezTo>
                  <a:cubicBezTo>
                    <a:pt x="248" y="3500"/>
                    <a:pt x="138" y="3693"/>
                    <a:pt x="56" y="3886"/>
                  </a:cubicBezTo>
                  <a:cubicBezTo>
                    <a:pt x="0" y="3996"/>
                    <a:pt x="0" y="4106"/>
                    <a:pt x="0" y="4244"/>
                  </a:cubicBezTo>
                  <a:lnTo>
                    <a:pt x="2783" y="4244"/>
                  </a:lnTo>
                  <a:lnTo>
                    <a:pt x="2783" y="3748"/>
                  </a:lnTo>
                  <a:lnTo>
                    <a:pt x="717" y="3748"/>
                  </a:lnTo>
                  <a:cubicBezTo>
                    <a:pt x="772" y="3638"/>
                    <a:pt x="855" y="3555"/>
                    <a:pt x="937" y="3445"/>
                  </a:cubicBezTo>
                  <a:cubicBezTo>
                    <a:pt x="1020" y="3362"/>
                    <a:pt x="1213" y="3197"/>
                    <a:pt x="1544" y="2921"/>
                  </a:cubicBezTo>
                  <a:cubicBezTo>
                    <a:pt x="1902" y="2618"/>
                    <a:pt x="2177" y="2370"/>
                    <a:pt x="2343" y="2177"/>
                  </a:cubicBezTo>
                  <a:cubicBezTo>
                    <a:pt x="2480" y="2012"/>
                    <a:pt x="2618" y="1819"/>
                    <a:pt x="2673" y="1681"/>
                  </a:cubicBezTo>
                  <a:cubicBezTo>
                    <a:pt x="2756" y="1516"/>
                    <a:pt x="2783" y="1351"/>
                    <a:pt x="2783" y="1158"/>
                  </a:cubicBezTo>
                  <a:cubicBezTo>
                    <a:pt x="2783" y="827"/>
                    <a:pt x="2673" y="552"/>
                    <a:pt x="2425" y="331"/>
                  </a:cubicBezTo>
                  <a:cubicBezTo>
                    <a:pt x="2177" y="111"/>
                    <a:pt x="1874" y="0"/>
                    <a:pt x="1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4713050" y="751300"/>
              <a:ext cx="200500" cy="127475"/>
            </a:xfrm>
            <a:custGeom>
              <a:avLst/>
              <a:gdLst/>
              <a:ahLst/>
              <a:cxnLst/>
              <a:rect l="l" t="t" r="r" b="b"/>
              <a:pathLst>
                <a:path w="8020" h="5099" extrusionOk="0">
                  <a:moveTo>
                    <a:pt x="1" y="1"/>
                  </a:moveTo>
                  <a:lnTo>
                    <a:pt x="1" y="635"/>
                  </a:lnTo>
                  <a:lnTo>
                    <a:pt x="7744" y="5098"/>
                  </a:lnTo>
                  <a:lnTo>
                    <a:pt x="8019" y="46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4645550" y="369000"/>
              <a:ext cx="135050" cy="145375"/>
            </a:xfrm>
            <a:custGeom>
              <a:avLst/>
              <a:gdLst/>
              <a:ahLst/>
              <a:cxnLst/>
              <a:rect l="l" t="t" r="r" b="b"/>
              <a:pathLst>
                <a:path w="5402" h="5815" extrusionOk="0">
                  <a:moveTo>
                    <a:pt x="2701" y="634"/>
                  </a:moveTo>
                  <a:cubicBezTo>
                    <a:pt x="3087" y="634"/>
                    <a:pt x="3417" y="744"/>
                    <a:pt x="3720" y="910"/>
                  </a:cubicBezTo>
                  <a:cubicBezTo>
                    <a:pt x="3996" y="1102"/>
                    <a:pt x="4244" y="1378"/>
                    <a:pt x="4382" y="1709"/>
                  </a:cubicBezTo>
                  <a:cubicBezTo>
                    <a:pt x="4547" y="2067"/>
                    <a:pt x="4630" y="2453"/>
                    <a:pt x="4630" y="2921"/>
                  </a:cubicBezTo>
                  <a:cubicBezTo>
                    <a:pt x="4630" y="3637"/>
                    <a:pt x="4437" y="4189"/>
                    <a:pt x="4079" y="4574"/>
                  </a:cubicBezTo>
                  <a:cubicBezTo>
                    <a:pt x="3720" y="4988"/>
                    <a:pt x="3252" y="5181"/>
                    <a:pt x="2701" y="5181"/>
                  </a:cubicBezTo>
                  <a:cubicBezTo>
                    <a:pt x="2150" y="5181"/>
                    <a:pt x="1681" y="4988"/>
                    <a:pt x="1323" y="4602"/>
                  </a:cubicBezTo>
                  <a:cubicBezTo>
                    <a:pt x="965" y="4216"/>
                    <a:pt x="772" y="3665"/>
                    <a:pt x="772" y="3004"/>
                  </a:cubicBezTo>
                  <a:cubicBezTo>
                    <a:pt x="772" y="2150"/>
                    <a:pt x="965" y="1543"/>
                    <a:pt x="1351" y="1185"/>
                  </a:cubicBezTo>
                  <a:cubicBezTo>
                    <a:pt x="1737" y="827"/>
                    <a:pt x="2177" y="634"/>
                    <a:pt x="2701" y="634"/>
                  </a:cubicBezTo>
                  <a:close/>
                  <a:moveTo>
                    <a:pt x="2701" y="0"/>
                  </a:moveTo>
                  <a:cubicBezTo>
                    <a:pt x="1902" y="0"/>
                    <a:pt x="1268" y="276"/>
                    <a:pt x="772" y="799"/>
                  </a:cubicBezTo>
                  <a:cubicBezTo>
                    <a:pt x="249" y="1323"/>
                    <a:pt x="1" y="2039"/>
                    <a:pt x="1" y="2976"/>
                  </a:cubicBezTo>
                  <a:cubicBezTo>
                    <a:pt x="1" y="3472"/>
                    <a:pt x="111" y="3941"/>
                    <a:pt x="331" y="4381"/>
                  </a:cubicBezTo>
                  <a:cubicBezTo>
                    <a:pt x="552" y="4822"/>
                    <a:pt x="855" y="5181"/>
                    <a:pt x="1268" y="5428"/>
                  </a:cubicBezTo>
                  <a:cubicBezTo>
                    <a:pt x="1709" y="5676"/>
                    <a:pt x="2177" y="5814"/>
                    <a:pt x="2701" y="5814"/>
                  </a:cubicBezTo>
                  <a:cubicBezTo>
                    <a:pt x="3197" y="5814"/>
                    <a:pt x="3638" y="5704"/>
                    <a:pt x="4051" y="5484"/>
                  </a:cubicBezTo>
                  <a:cubicBezTo>
                    <a:pt x="4492" y="5236"/>
                    <a:pt x="4823" y="4905"/>
                    <a:pt x="5043" y="4437"/>
                  </a:cubicBezTo>
                  <a:cubicBezTo>
                    <a:pt x="5263" y="3996"/>
                    <a:pt x="5401" y="3500"/>
                    <a:pt x="5401" y="2921"/>
                  </a:cubicBezTo>
                  <a:cubicBezTo>
                    <a:pt x="5401" y="2342"/>
                    <a:pt x="5291" y="1846"/>
                    <a:pt x="5071" y="1406"/>
                  </a:cubicBezTo>
                  <a:cubicBezTo>
                    <a:pt x="4850" y="965"/>
                    <a:pt x="4520" y="606"/>
                    <a:pt x="4106" y="359"/>
                  </a:cubicBezTo>
                  <a:cubicBezTo>
                    <a:pt x="3693" y="111"/>
                    <a:pt x="3224" y="0"/>
                    <a:pt x="2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4682075" y="532950"/>
              <a:ext cx="13800" cy="240425"/>
            </a:xfrm>
            <a:custGeom>
              <a:avLst/>
              <a:gdLst/>
              <a:ahLst/>
              <a:cxnLst/>
              <a:rect l="l" t="t" r="r" b="b"/>
              <a:pathLst>
                <a:path w="552" h="9617" extrusionOk="0">
                  <a:moveTo>
                    <a:pt x="0" y="0"/>
                  </a:moveTo>
                  <a:lnTo>
                    <a:pt x="0" y="9617"/>
                  </a:lnTo>
                  <a:lnTo>
                    <a:pt x="551" y="9617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4730275" y="532950"/>
              <a:ext cx="13800" cy="240425"/>
            </a:xfrm>
            <a:custGeom>
              <a:avLst/>
              <a:gdLst/>
              <a:ahLst/>
              <a:cxnLst/>
              <a:rect l="l" t="t" r="r" b="b"/>
              <a:pathLst>
                <a:path w="552" h="9617" extrusionOk="0">
                  <a:moveTo>
                    <a:pt x="1" y="0"/>
                  </a:moveTo>
                  <a:lnTo>
                    <a:pt x="1" y="9617"/>
                  </a:lnTo>
                  <a:lnTo>
                    <a:pt x="552" y="9617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4966550" y="3019725"/>
              <a:ext cx="110950" cy="140550"/>
            </a:xfrm>
            <a:custGeom>
              <a:avLst/>
              <a:gdLst/>
              <a:ahLst/>
              <a:cxnLst/>
              <a:rect l="l" t="t" r="r" b="b"/>
              <a:pathLst>
                <a:path w="4438" h="5622" extrusionOk="0">
                  <a:moveTo>
                    <a:pt x="1" y="0"/>
                  </a:moveTo>
                  <a:lnTo>
                    <a:pt x="1" y="5621"/>
                  </a:lnTo>
                  <a:lnTo>
                    <a:pt x="717" y="5621"/>
                  </a:lnTo>
                  <a:lnTo>
                    <a:pt x="717" y="1212"/>
                  </a:lnTo>
                  <a:lnTo>
                    <a:pt x="3666" y="5621"/>
                  </a:lnTo>
                  <a:lnTo>
                    <a:pt x="4437" y="5621"/>
                  </a:lnTo>
                  <a:lnTo>
                    <a:pt x="4437" y="0"/>
                  </a:lnTo>
                  <a:lnTo>
                    <a:pt x="3721" y="0"/>
                  </a:lnTo>
                  <a:lnTo>
                    <a:pt x="3721" y="4409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4685500" y="3507425"/>
              <a:ext cx="110925" cy="140550"/>
            </a:xfrm>
            <a:custGeom>
              <a:avLst/>
              <a:gdLst/>
              <a:ahLst/>
              <a:cxnLst/>
              <a:rect l="l" t="t" r="r" b="b"/>
              <a:pathLst>
                <a:path w="4437" h="5622" extrusionOk="0">
                  <a:moveTo>
                    <a:pt x="1" y="0"/>
                  </a:moveTo>
                  <a:lnTo>
                    <a:pt x="1" y="5621"/>
                  </a:lnTo>
                  <a:lnTo>
                    <a:pt x="717" y="5621"/>
                  </a:lnTo>
                  <a:lnTo>
                    <a:pt x="717" y="1213"/>
                  </a:lnTo>
                  <a:lnTo>
                    <a:pt x="3665" y="5621"/>
                  </a:lnTo>
                  <a:lnTo>
                    <a:pt x="4437" y="5621"/>
                  </a:lnTo>
                  <a:lnTo>
                    <a:pt x="4437" y="0"/>
                  </a:lnTo>
                  <a:lnTo>
                    <a:pt x="3721" y="0"/>
                  </a:lnTo>
                  <a:lnTo>
                    <a:pt x="3721" y="4409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5015475" y="3178850"/>
              <a:ext cx="13800" cy="232850"/>
            </a:xfrm>
            <a:custGeom>
              <a:avLst/>
              <a:gdLst/>
              <a:ahLst/>
              <a:cxnLst/>
              <a:rect l="l" t="t" r="r" b="b"/>
              <a:pathLst>
                <a:path w="552" h="9314" extrusionOk="0">
                  <a:moveTo>
                    <a:pt x="0" y="0"/>
                  </a:moveTo>
                  <a:lnTo>
                    <a:pt x="0" y="8983"/>
                  </a:lnTo>
                  <a:lnTo>
                    <a:pt x="551" y="9313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4821900" y="3403400"/>
              <a:ext cx="207375" cy="124725"/>
            </a:xfrm>
            <a:custGeom>
              <a:avLst/>
              <a:gdLst/>
              <a:ahLst/>
              <a:cxnLst/>
              <a:rect l="l" t="t" r="r" b="b"/>
              <a:pathLst>
                <a:path w="8295" h="4989" extrusionOk="0">
                  <a:moveTo>
                    <a:pt x="7743" y="1"/>
                  </a:moveTo>
                  <a:lnTo>
                    <a:pt x="1" y="4492"/>
                  </a:lnTo>
                  <a:lnTo>
                    <a:pt x="276" y="4988"/>
                  </a:lnTo>
                  <a:lnTo>
                    <a:pt x="8294" y="331"/>
                  </a:lnTo>
                  <a:lnTo>
                    <a:pt x="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797100" y="3373100"/>
              <a:ext cx="179825" cy="113000"/>
            </a:xfrm>
            <a:custGeom>
              <a:avLst/>
              <a:gdLst/>
              <a:ahLst/>
              <a:cxnLst/>
              <a:rect l="l" t="t" r="r" b="b"/>
              <a:pathLst>
                <a:path w="7193" h="4520" extrusionOk="0">
                  <a:moveTo>
                    <a:pt x="6917" y="0"/>
                  </a:moveTo>
                  <a:lnTo>
                    <a:pt x="1" y="4023"/>
                  </a:lnTo>
                  <a:lnTo>
                    <a:pt x="304" y="4519"/>
                  </a:lnTo>
                  <a:lnTo>
                    <a:pt x="7192" y="496"/>
                  </a:lnTo>
                  <a:lnTo>
                    <a:pt x="6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4458875" y="3403400"/>
              <a:ext cx="201850" cy="124725"/>
            </a:xfrm>
            <a:custGeom>
              <a:avLst/>
              <a:gdLst/>
              <a:ahLst/>
              <a:cxnLst/>
              <a:rect l="l" t="t" r="r" b="b"/>
              <a:pathLst>
                <a:path w="8074" h="4989" extrusionOk="0">
                  <a:moveTo>
                    <a:pt x="304" y="1"/>
                  </a:moveTo>
                  <a:lnTo>
                    <a:pt x="28" y="166"/>
                  </a:lnTo>
                  <a:lnTo>
                    <a:pt x="0" y="469"/>
                  </a:lnTo>
                  <a:lnTo>
                    <a:pt x="7798" y="4988"/>
                  </a:lnTo>
                  <a:lnTo>
                    <a:pt x="8074" y="449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4452675" y="3083100"/>
              <a:ext cx="13800" cy="324475"/>
            </a:xfrm>
            <a:custGeom>
              <a:avLst/>
              <a:gdLst/>
              <a:ahLst/>
              <a:cxnLst/>
              <a:rect l="l" t="t" r="r" b="b"/>
              <a:pathLst>
                <a:path w="552" h="12979" extrusionOk="0">
                  <a:moveTo>
                    <a:pt x="276" y="0"/>
                  </a:moveTo>
                  <a:lnTo>
                    <a:pt x="1" y="193"/>
                  </a:lnTo>
                  <a:lnTo>
                    <a:pt x="1" y="12785"/>
                  </a:lnTo>
                  <a:lnTo>
                    <a:pt x="276" y="12978"/>
                  </a:lnTo>
                  <a:lnTo>
                    <a:pt x="552" y="12813"/>
                  </a:lnTo>
                  <a:lnTo>
                    <a:pt x="552" y="165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4501575" y="3111325"/>
              <a:ext cx="13800" cy="268000"/>
            </a:xfrm>
            <a:custGeom>
              <a:avLst/>
              <a:gdLst/>
              <a:ahLst/>
              <a:cxnLst/>
              <a:rect l="l" t="t" r="r" b="b"/>
              <a:pathLst>
                <a:path w="552" h="10720" extrusionOk="0">
                  <a:moveTo>
                    <a:pt x="1" y="1"/>
                  </a:moveTo>
                  <a:lnTo>
                    <a:pt x="1" y="10719"/>
                  </a:lnTo>
                  <a:lnTo>
                    <a:pt x="552" y="10719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4458875" y="2916375"/>
              <a:ext cx="282450" cy="170875"/>
            </a:xfrm>
            <a:custGeom>
              <a:avLst/>
              <a:gdLst/>
              <a:ahLst/>
              <a:cxnLst/>
              <a:rect l="l" t="t" r="r" b="b"/>
              <a:pathLst>
                <a:path w="11298" h="6835" extrusionOk="0">
                  <a:moveTo>
                    <a:pt x="11022" y="1"/>
                  </a:moveTo>
                  <a:lnTo>
                    <a:pt x="0" y="6366"/>
                  </a:lnTo>
                  <a:lnTo>
                    <a:pt x="28" y="6669"/>
                  </a:lnTo>
                  <a:lnTo>
                    <a:pt x="304" y="6834"/>
                  </a:lnTo>
                  <a:lnTo>
                    <a:pt x="11298" y="497"/>
                  </a:lnTo>
                  <a:lnTo>
                    <a:pt x="11298" y="166"/>
                  </a:lnTo>
                  <a:lnTo>
                    <a:pt x="110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4741300" y="2916375"/>
              <a:ext cx="200475" cy="124025"/>
            </a:xfrm>
            <a:custGeom>
              <a:avLst/>
              <a:gdLst/>
              <a:ahLst/>
              <a:cxnLst/>
              <a:rect l="l" t="t" r="r" b="b"/>
              <a:pathLst>
                <a:path w="8019" h="4961" extrusionOk="0">
                  <a:moveTo>
                    <a:pt x="276" y="1"/>
                  </a:moveTo>
                  <a:lnTo>
                    <a:pt x="1" y="166"/>
                  </a:lnTo>
                  <a:lnTo>
                    <a:pt x="1" y="497"/>
                  </a:lnTo>
                  <a:lnTo>
                    <a:pt x="7716" y="4961"/>
                  </a:lnTo>
                  <a:lnTo>
                    <a:pt x="8019" y="4465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4737850" y="2970800"/>
              <a:ext cx="179125" cy="111625"/>
            </a:xfrm>
            <a:custGeom>
              <a:avLst/>
              <a:gdLst/>
              <a:ahLst/>
              <a:cxnLst/>
              <a:rect l="l" t="t" r="r" b="b"/>
              <a:pathLst>
                <a:path w="7165" h="4465" extrusionOk="0">
                  <a:moveTo>
                    <a:pt x="276" y="1"/>
                  </a:moveTo>
                  <a:lnTo>
                    <a:pt x="1" y="469"/>
                  </a:lnTo>
                  <a:lnTo>
                    <a:pt x="6889" y="4464"/>
                  </a:lnTo>
                  <a:lnTo>
                    <a:pt x="7165" y="3968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4095150" y="3444725"/>
              <a:ext cx="110950" cy="140575"/>
            </a:xfrm>
            <a:custGeom>
              <a:avLst/>
              <a:gdLst/>
              <a:ahLst/>
              <a:cxnLst/>
              <a:rect l="l" t="t" r="r" b="b"/>
              <a:pathLst>
                <a:path w="4438" h="5623" extrusionOk="0">
                  <a:moveTo>
                    <a:pt x="1" y="1"/>
                  </a:moveTo>
                  <a:lnTo>
                    <a:pt x="1" y="5622"/>
                  </a:lnTo>
                  <a:lnTo>
                    <a:pt x="717" y="5622"/>
                  </a:lnTo>
                  <a:lnTo>
                    <a:pt x="717" y="1213"/>
                  </a:lnTo>
                  <a:lnTo>
                    <a:pt x="3666" y="5622"/>
                  </a:lnTo>
                  <a:lnTo>
                    <a:pt x="4437" y="5622"/>
                  </a:lnTo>
                  <a:lnTo>
                    <a:pt x="4437" y="1"/>
                  </a:lnTo>
                  <a:lnTo>
                    <a:pt x="3721" y="1"/>
                  </a:lnTo>
                  <a:lnTo>
                    <a:pt x="3721" y="4410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4095150" y="2919825"/>
              <a:ext cx="110950" cy="140550"/>
            </a:xfrm>
            <a:custGeom>
              <a:avLst/>
              <a:gdLst/>
              <a:ahLst/>
              <a:cxnLst/>
              <a:rect l="l" t="t" r="r" b="b"/>
              <a:pathLst>
                <a:path w="4438" h="5622" extrusionOk="0">
                  <a:moveTo>
                    <a:pt x="1" y="1"/>
                  </a:moveTo>
                  <a:lnTo>
                    <a:pt x="1" y="5622"/>
                  </a:lnTo>
                  <a:lnTo>
                    <a:pt x="717" y="5622"/>
                  </a:lnTo>
                  <a:lnTo>
                    <a:pt x="717" y="1185"/>
                  </a:lnTo>
                  <a:lnTo>
                    <a:pt x="3666" y="5622"/>
                  </a:lnTo>
                  <a:lnTo>
                    <a:pt x="4437" y="5622"/>
                  </a:lnTo>
                  <a:lnTo>
                    <a:pt x="4437" y="1"/>
                  </a:lnTo>
                  <a:lnTo>
                    <a:pt x="3721" y="1"/>
                  </a:lnTo>
                  <a:lnTo>
                    <a:pt x="3721" y="440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4230175" y="3402725"/>
              <a:ext cx="229425" cy="85425"/>
            </a:xfrm>
            <a:custGeom>
              <a:avLst/>
              <a:gdLst/>
              <a:ahLst/>
              <a:cxnLst/>
              <a:rect l="l" t="t" r="r" b="b"/>
              <a:pathLst>
                <a:path w="9177" h="3417" extrusionOk="0">
                  <a:moveTo>
                    <a:pt x="8901" y="0"/>
                  </a:moveTo>
                  <a:lnTo>
                    <a:pt x="1" y="2893"/>
                  </a:lnTo>
                  <a:lnTo>
                    <a:pt x="193" y="3417"/>
                  </a:lnTo>
                  <a:lnTo>
                    <a:pt x="9148" y="496"/>
                  </a:lnTo>
                  <a:lnTo>
                    <a:pt x="9176" y="193"/>
                  </a:lnTo>
                  <a:lnTo>
                    <a:pt x="8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3951875" y="3245650"/>
              <a:ext cx="144700" cy="183275"/>
            </a:xfrm>
            <a:custGeom>
              <a:avLst/>
              <a:gdLst/>
              <a:ahLst/>
              <a:cxnLst/>
              <a:rect l="l" t="t" r="r" b="b"/>
              <a:pathLst>
                <a:path w="5788" h="7331" extrusionOk="0">
                  <a:moveTo>
                    <a:pt x="1" y="1"/>
                  </a:moveTo>
                  <a:lnTo>
                    <a:pt x="5319" y="7330"/>
                  </a:lnTo>
                  <a:lnTo>
                    <a:pt x="5787" y="700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3951875" y="3070700"/>
              <a:ext cx="137800" cy="174975"/>
            </a:xfrm>
            <a:custGeom>
              <a:avLst/>
              <a:gdLst/>
              <a:ahLst/>
              <a:cxnLst/>
              <a:rect l="l" t="t" r="r" b="b"/>
              <a:pathLst>
                <a:path w="5512" h="6999" extrusionOk="0">
                  <a:moveTo>
                    <a:pt x="5071" y="0"/>
                  </a:moveTo>
                  <a:lnTo>
                    <a:pt x="1" y="6999"/>
                  </a:lnTo>
                  <a:lnTo>
                    <a:pt x="690" y="6999"/>
                  </a:lnTo>
                  <a:lnTo>
                    <a:pt x="5511" y="331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4014575" y="3099625"/>
              <a:ext cx="114375" cy="150200"/>
            </a:xfrm>
            <a:custGeom>
              <a:avLst/>
              <a:gdLst/>
              <a:ahLst/>
              <a:cxnLst/>
              <a:rect l="l" t="t" r="r" b="b"/>
              <a:pathLst>
                <a:path w="4575" h="6008" extrusionOk="0">
                  <a:moveTo>
                    <a:pt x="4133" y="0"/>
                  </a:moveTo>
                  <a:lnTo>
                    <a:pt x="0" y="5676"/>
                  </a:lnTo>
                  <a:lnTo>
                    <a:pt x="469" y="6007"/>
                  </a:lnTo>
                  <a:lnTo>
                    <a:pt x="4574" y="331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4230175" y="3002500"/>
              <a:ext cx="229425" cy="85425"/>
            </a:xfrm>
            <a:custGeom>
              <a:avLst/>
              <a:gdLst/>
              <a:ahLst/>
              <a:cxnLst/>
              <a:rect l="l" t="t" r="r" b="b"/>
              <a:pathLst>
                <a:path w="9177" h="3417" extrusionOk="0">
                  <a:moveTo>
                    <a:pt x="193" y="0"/>
                  </a:moveTo>
                  <a:lnTo>
                    <a:pt x="1" y="524"/>
                  </a:lnTo>
                  <a:lnTo>
                    <a:pt x="8901" y="3417"/>
                  </a:lnTo>
                  <a:lnTo>
                    <a:pt x="9176" y="3224"/>
                  </a:lnTo>
                  <a:lnTo>
                    <a:pt x="9148" y="2921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4685500" y="2532700"/>
              <a:ext cx="110925" cy="141225"/>
            </a:xfrm>
            <a:custGeom>
              <a:avLst/>
              <a:gdLst/>
              <a:ahLst/>
              <a:cxnLst/>
              <a:rect l="l" t="t" r="r" b="b"/>
              <a:pathLst>
                <a:path w="4437" h="5649" extrusionOk="0">
                  <a:moveTo>
                    <a:pt x="1" y="0"/>
                  </a:moveTo>
                  <a:lnTo>
                    <a:pt x="1" y="5649"/>
                  </a:lnTo>
                  <a:lnTo>
                    <a:pt x="717" y="5649"/>
                  </a:lnTo>
                  <a:lnTo>
                    <a:pt x="717" y="1213"/>
                  </a:lnTo>
                  <a:lnTo>
                    <a:pt x="3665" y="5649"/>
                  </a:lnTo>
                  <a:lnTo>
                    <a:pt x="4437" y="5649"/>
                  </a:lnTo>
                  <a:lnTo>
                    <a:pt x="4437" y="0"/>
                  </a:lnTo>
                  <a:lnTo>
                    <a:pt x="3721" y="0"/>
                  </a:lnTo>
                  <a:lnTo>
                    <a:pt x="3721" y="4436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4828100" y="2532700"/>
              <a:ext cx="110250" cy="141225"/>
            </a:xfrm>
            <a:custGeom>
              <a:avLst/>
              <a:gdLst/>
              <a:ahLst/>
              <a:cxnLst/>
              <a:rect l="l" t="t" r="r" b="b"/>
              <a:pathLst>
                <a:path w="4410" h="5649" extrusionOk="0">
                  <a:moveTo>
                    <a:pt x="1" y="0"/>
                  </a:moveTo>
                  <a:lnTo>
                    <a:pt x="1" y="5649"/>
                  </a:lnTo>
                  <a:lnTo>
                    <a:pt x="744" y="5649"/>
                  </a:lnTo>
                  <a:lnTo>
                    <a:pt x="744" y="2976"/>
                  </a:lnTo>
                  <a:lnTo>
                    <a:pt x="3665" y="2976"/>
                  </a:lnTo>
                  <a:lnTo>
                    <a:pt x="3665" y="5649"/>
                  </a:lnTo>
                  <a:lnTo>
                    <a:pt x="4409" y="5649"/>
                  </a:lnTo>
                  <a:lnTo>
                    <a:pt x="4409" y="0"/>
                  </a:lnTo>
                  <a:lnTo>
                    <a:pt x="3665" y="0"/>
                  </a:lnTo>
                  <a:lnTo>
                    <a:pt x="3665" y="2315"/>
                  </a:lnTo>
                  <a:lnTo>
                    <a:pt x="744" y="2315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4956925" y="2604325"/>
              <a:ext cx="69600" cy="106125"/>
            </a:xfrm>
            <a:custGeom>
              <a:avLst/>
              <a:gdLst/>
              <a:ahLst/>
              <a:cxnLst/>
              <a:rect l="l" t="t" r="r" b="b"/>
              <a:pathLst>
                <a:path w="2784" h="4245" extrusionOk="0">
                  <a:moveTo>
                    <a:pt x="1460" y="1"/>
                  </a:moveTo>
                  <a:cubicBezTo>
                    <a:pt x="1075" y="1"/>
                    <a:pt x="744" y="111"/>
                    <a:pt x="496" y="331"/>
                  </a:cubicBezTo>
                  <a:cubicBezTo>
                    <a:pt x="276" y="524"/>
                    <a:pt x="138" y="827"/>
                    <a:pt x="83" y="1241"/>
                  </a:cubicBezTo>
                  <a:lnTo>
                    <a:pt x="634" y="1296"/>
                  </a:lnTo>
                  <a:cubicBezTo>
                    <a:pt x="634" y="1020"/>
                    <a:pt x="689" y="827"/>
                    <a:pt x="854" y="662"/>
                  </a:cubicBezTo>
                  <a:cubicBezTo>
                    <a:pt x="992" y="524"/>
                    <a:pt x="1213" y="442"/>
                    <a:pt x="1460" y="442"/>
                  </a:cubicBezTo>
                  <a:cubicBezTo>
                    <a:pt x="1681" y="442"/>
                    <a:pt x="1874" y="497"/>
                    <a:pt x="2039" y="662"/>
                  </a:cubicBezTo>
                  <a:cubicBezTo>
                    <a:pt x="2177" y="800"/>
                    <a:pt x="2260" y="965"/>
                    <a:pt x="2260" y="1158"/>
                  </a:cubicBezTo>
                  <a:cubicBezTo>
                    <a:pt x="2260" y="1379"/>
                    <a:pt x="2177" y="1571"/>
                    <a:pt x="2012" y="1792"/>
                  </a:cubicBezTo>
                  <a:cubicBezTo>
                    <a:pt x="1846" y="2012"/>
                    <a:pt x="1543" y="2315"/>
                    <a:pt x="1075" y="2674"/>
                  </a:cubicBezTo>
                  <a:cubicBezTo>
                    <a:pt x="772" y="2922"/>
                    <a:pt x="551" y="3142"/>
                    <a:pt x="386" y="3335"/>
                  </a:cubicBezTo>
                  <a:cubicBezTo>
                    <a:pt x="248" y="3500"/>
                    <a:pt x="138" y="3693"/>
                    <a:pt x="55" y="3886"/>
                  </a:cubicBezTo>
                  <a:cubicBezTo>
                    <a:pt x="0" y="3996"/>
                    <a:pt x="0" y="4106"/>
                    <a:pt x="0" y="4244"/>
                  </a:cubicBezTo>
                  <a:lnTo>
                    <a:pt x="2783" y="4244"/>
                  </a:lnTo>
                  <a:lnTo>
                    <a:pt x="2783" y="3748"/>
                  </a:lnTo>
                  <a:lnTo>
                    <a:pt x="717" y="3748"/>
                  </a:lnTo>
                  <a:cubicBezTo>
                    <a:pt x="772" y="3666"/>
                    <a:pt x="854" y="3555"/>
                    <a:pt x="937" y="3473"/>
                  </a:cubicBezTo>
                  <a:cubicBezTo>
                    <a:pt x="1020" y="3362"/>
                    <a:pt x="1213" y="3197"/>
                    <a:pt x="1543" y="2949"/>
                  </a:cubicBezTo>
                  <a:cubicBezTo>
                    <a:pt x="1901" y="2618"/>
                    <a:pt x="2177" y="2370"/>
                    <a:pt x="2342" y="2205"/>
                  </a:cubicBezTo>
                  <a:cubicBezTo>
                    <a:pt x="2480" y="2012"/>
                    <a:pt x="2618" y="1847"/>
                    <a:pt x="2673" y="1682"/>
                  </a:cubicBezTo>
                  <a:cubicBezTo>
                    <a:pt x="2756" y="1516"/>
                    <a:pt x="2783" y="1351"/>
                    <a:pt x="2783" y="1186"/>
                  </a:cubicBezTo>
                  <a:cubicBezTo>
                    <a:pt x="2783" y="855"/>
                    <a:pt x="2673" y="579"/>
                    <a:pt x="2425" y="359"/>
                  </a:cubicBezTo>
                  <a:cubicBezTo>
                    <a:pt x="2177" y="111"/>
                    <a:pt x="1874" y="1"/>
                    <a:pt x="14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4734425" y="2691825"/>
              <a:ext cx="13800" cy="228725"/>
            </a:xfrm>
            <a:custGeom>
              <a:avLst/>
              <a:gdLst/>
              <a:ahLst/>
              <a:cxnLst/>
              <a:rect l="l" t="t" r="r" b="b"/>
              <a:pathLst>
                <a:path w="552" h="9149" extrusionOk="0">
                  <a:moveTo>
                    <a:pt x="0" y="0"/>
                  </a:moveTo>
                  <a:lnTo>
                    <a:pt x="0" y="8983"/>
                  </a:lnTo>
                  <a:lnTo>
                    <a:pt x="276" y="9148"/>
                  </a:lnTo>
                  <a:lnTo>
                    <a:pt x="551" y="8983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2759475" y="929725"/>
              <a:ext cx="1421825" cy="2747175"/>
            </a:xfrm>
            <a:custGeom>
              <a:avLst/>
              <a:gdLst/>
              <a:ahLst/>
              <a:cxnLst/>
              <a:rect l="l" t="t" r="r" b="b"/>
              <a:pathLst>
                <a:path w="56873" h="109887" fill="none" extrusionOk="0">
                  <a:moveTo>
                    <a:pt x="54255" y="13419"/>
                  </a:moveTo>
                  <a:lnTo>
                    <a:pt x="56872" y="13419"/>
                  </a:lnTo>
                  <a:moveTo>
                    <a:pt x="55577" y="12097"/>
                  </a:moveTo>
                  <a:lnTo>
                    <a:pt x="55577" y="14714"/>
                  </a:lnTo>
                  <a:moveTo>
                    <a:pt x="0" y="0"/>
                  </a:moveTo>
                  <a:lnTo>
                    <a:pt x="2618" y="0"/>
                  </a:lnTo>
                  <a:moveTo>
                    <a:pt x="0" y="109887"/>
                  </a:moveTo>
                  <a:lnTo>
                    <a:pt x="2618" y="109887"/>
                  </a:lnTo>
                </a:path>
              </a:pathLst>
            </a:custGeom>
            <a:solidFill>
              <a:srgbClr val="FFFFFF"/>
            </a:solidFill>
            <a:ln w="11025" cap="flat" cmpd="sng">
              <a:solidFill>
                <a:srgbClr val="FFFFFF"/>
              </a:solidFill>
              <a:prstDash val="solid"/>
              <a:miter lim="275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3886450" y="4873425"/>
              <a:ext cx="106775" cy="140550"/>
            </a:xfrm>
            <a:custGeom>
              <a:avLst/>
              <a:gdLst/>
              <a:ahLst/>
              <a:cxnLst/>
              <a:rect l="l" t="t" r="r" b="b"/>
              <a:pathLst>
                <a:path w="4271" h="5622" extrusionOk="0">
                  <a:moveTo>
                    <a:pt x="2177" y="662"/>
                  </a:moveTo>
                  <a:cubicBezTo>
                    <a:pt x="2507" y="662"/>
                    <a:pt x="2755" y="689"/>
                    <a:pt x="2866" y="717"/>
                  </a:cubicBezTo>
                  <a:cubicBezTo>
                    <a:pt x="3059" y="772"/>
                    <a:pt x="3224" y="882"/>
                    <a:pt x="3334" y="1048"/>
                  </a:cubicBezTo>
                  <a:cubicBezTo>
                    <a:pt x="3444" y="1213"/>
                    <a:pt x="3527" y="1406"/>
                    <a:pt x="3527" y="1654"/>
                  </a:cubicBezTo>
                  <a:cubicBezTo>
                    <a:pt x="3527" y="1984"/>
                    <a:pt x="3417" y="2232"/>
                    <a:pt x="3224" y="2398"/>
                  </a:cubicBezTo>
                  <a:cubicBezTo>
                    <a:pt x="3003" y="2591"/>
                    <a:pt x="2673" y="2673"/>
                    <a:pt x="2204" y="2673"/>
                  </a:cubicBezTo>
                  <a:lnTo>
                    <a:pt x="744" y="2673"/>
                  </a:lnTo>
                  <a:lnTo>
                    <a:pt x="744" y="662"/>
                  </a:lnTo>
                  <a:close/>
                  <a:moveTo>
                    <a:pt x="0" y="0"/>
                  </a:moveTo>
                  <a:lnTo>
                    <a:pt x="0" y="5622"/>
                  </a:lnTo>
                  <a:lnTo>
                    <a:pt x="744" y="5622"/>
                  </a:lnTo>
                  <a:lnTo>
                    <a:pt x="744" y="3335"/>
                  </a:lnTo>
                  <a:lnTo>
                    <a:pt x="2177" y="3335"/>
                  </a:lnTo>
                  <a:cubicBezTo>
                    <a:pt x="2976" y="3335"/>
                    <a:pt x="3527" y="3169"/>
                    <a:pt x="3830" y="2839"/>
                  </a:cubicBezTo>
                  <a:cubicBezTo>
                    <a:pt x="4133" y="2508"/>
                    <a:pt x="4271" y="2095"/>
                    <a:pt x="4271" y="1626"/>
                  </a:cubicBezTo>
                  <a:cubicBezTo>
                    <a:pt x="4271" y="1351"/>
                    <a:pt x="4216" y="1103"/>
                    <a:pt x="4106" y="855"/>
                  </a:cubicBezTo>
                  <a:cubicBezTo>
                    <a:pt x="3995" y="634"/>
                    <a:pt x="3858" y="441"/>
                    <a:pt x="3665" y="304"/>
                  </a:cubicBezTo>
                  <a:cubicBezTo>
                    <a:pt x="3472" y="193"/>
                    <a:pt x="3251" y="111"/>
                    <a:pt x="2976" y="56"/>
                  </a:cubicBezTo>
                  <a:cubicBezTo>
                    <a:pt x="2783" y="28"/>
                    <a:pt x="2480" y="0"/>
                    <a:pt x="2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3933275" y="4710175"/>
              <a:ext cx="13800" cy="144675"/>
            </a:xfrm>
            <a:custGeom>
              <a:avLst/>
              <a:gdLst/>
              <a:ahLst/>
              <a:cxnLst/>
              <a:rect l="l" t="t" r="r" b="b"/>
              <a:pathLst>
                <a:path w="552" h="5787" extrusionOk="0">
                  <a:moveTo>
                    <a:pt x="1" y="0"/>
                  </a:moveTo>
                  <a:lnTo>
                    <a:pt x="1" y="5787"/>
                  </a:lnTo>
                  <a:lnTo>
                    <a:pt x="552" y="5787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3872650" y="5195800"/>
              <a:ext cx="134350" cy="145375"/>
            </a:xfrm>
            <a:custGeom>
              <a:avLst/>
              <a:gdLst/>
              <a:ahLst/>
              <a:cxnLst/>
              <a:rect l="l" t="t" r="r" b="b"/>
              <a:pathLst>
                <a:path w="5374" h="5815" extrusionOk="0">
                  <a:moveTo>
                    <a:pt x="2701" y="635"/>
                  </a:moveTo>
                  <a:cubicBezTo>
                    <a:pt x="3059" y="635"/>
                    <a:pt x="3418" y="717"/>
                    <a:pt x="3693" y="910"/>
                  </a:cubicBezTo>
                  <a:cubicBezTo>
                    <a:pt x="3996" y="1103"/>
                    <a:pt x="4217" y="1379"/>
                    <a:pt x="4382" y="1709"/>
                  </a:cubicBezTo>
                  <a:cubicBezTo>
                    <a:pt x="4547" y="2040"/>
                    <a:pt x="4630" y="2453"/>
                    <a:pt x="4630" y="2922"/>
                  </a:cubicBezTo>
                  <a:cubicBezTo>
                    <a:pt x="4630" y="3638"/>
                    <a:pt x="4437" y="4189"/>
                    <a:pt x="4079" y="4575"/>
                  </a:cubicBezTo>
                  <a:cubicBezTo>
                    <a:pt x="3721" y="4988"/>
                    <a:pt x="3252" y="5181"/>
                    <a:pt x="2701" y="5181"/>
                  </a:cubicBezTo>
                  <a:cubicBezTo>
                    <a:pt x="2150" y="5181"/>
                    <a:pt x="1682" y="4988"/>
                    <a:pt x="1324" y="4602"/>
                  </a:cubicBezTo>
                  <a:cubicBezTo>
                    <a:pt x="965" y="4189"/>
                    <a:pt x="772" y="3666"/>
                    <a:pt x="772" y="2977"/>
                  </a:cubicBezTo>
                  <a:cubicBezTo>
                    <a:pt x="772" y="2150"/>
                    <a:pt x="965" y="1544"/>
                    <a:pt x="1351" y="1186"/>
                  </a:cubicBezTo>
                  <a:cubicBezTo>
                    <a:pt x="1709" y="828"/>
                    <a:pt x="2178" y="635"/>
                    <a:pt x="2701" y="635"/>
                  </a:cubicBezTo>
                  <a:close/>
                  <a:moveTo>
                    <a:pt x="2701" y="1"/>
                  </a:moveTo>
                  <a:cubicBezTo>
                    <a:pt x="1902" y="1"/>
                    <a:pt x="1268" y="249"/>
                    <a:pt x="745" y="800"/>
                  </a:cubicBezTo>
                  <a:cubicBezTo>
                    <a:pt x="249" y="1323"/>
                    <a:pt x="1" y="2040"/>
                    <a:pt x="1" y="2977"/>
                  </a:cubicBezTo>
                  <a:cubicBezTo>
                    <a:pt x="1" y="3473"/>
                    <a:pt x="111" y="3941"/>
                    <a:pt x="332" y="4382"/>
                  </a:cubicBezTo>
                  <a:cubicBezTo>
                    <a:pt x="552" y="4823"/>
                    <a:pt x="855" y="5181"/>
                    <a:pt x="1268" y="5429"/>
                  </a:cubicBezTo>
                  <a:cubicBezTo>
                    <a:pt x="1682" y="5677"/>
                    <a:pt x="2178" y="5815"/>
                    <a:pt x="2701" y="5815"/>
                  </a:cubicBezTo>
                  <a:cubicBezTo>
                    <a:pt x="3170" y="5815"/>
                    <a:pt x="3638" y="5705"/>
                    <a:pt x="4051" y="5457"/>
                  </a:cubicBezTo>
                  <a:cubicBezTo>
                    <a:pt x="4492" y="5236"/>
                    <a:pt x="4795" y="4906"/>
                    <a:pt x="5043" y="4437"/>
                  </a:cubicBezTo>
                  <a:cubicBezTo>
                    <a:pt x="5264" y="3996"/>
                    <a:pt x="5374" y="3473"/>
                    <a:pt x="5374" y="2922"/>
                  </a:cubicBezTo>
                  <a:cubicBezTo>
                    <a:pt x="5374" y="2343"/>
                    <a:pt x="5264" y="1847"/>
                    <a:pt x="5043" y="1406"/>
                  </a:cubicBezTo>
                  <a:cubicBezTo>
                    <a:pt x="4850" y="965"/>
                    <a:pt x="4520" y="607"/>
                    <a:pt x="4106" y="359"/>
                  </a:cubicBezTo>
                  <a:cubicBezTo>
                    <a:pt x="3693" y="111"/>
                    <a:pt x="3225" y="1"/>
                    <a:pt x="2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3933275" y="5032550"/>
              <a:ext cx="13800" cy="144675"/>
            </a:xfrm>
            <a:custGeom>
              <a:avLst/>
              <a:gdLst/>
              <a:ahLst/>
              <a:cxnLst/>
              <a:rect l="l" t="t" r="r" b="b"/>
              <a:pathLst>
                <a:path w="552" h="5787" extrusionOk="0">
                  <a:moveTo>
                    <a:pt x="1" y="1"/>
                  </a:moveTo>
                  <a:lnTo>
                    <a:pt x="1" y="5787"/>
                  </a:lnTo>
                  <a:lnTo>
                    <a:pt x="552" y="5787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4197100" y="4870675"/>
              <a:ext cx="134350" cy="146050"/>
            </a:xfrm>
            <a:custGeom>
              <a:avLst/>
              <a:gdLst/>
              <a:ahLst/>
              <a:cxnLst/>
              <a:rect l="l" t="t" r="r" b="b"/>
              <a:pathLst>
                <a:path w="5374" h="5842" extrusionOk="0">
                  <a:moveTo>
                    <a:pt x="2701" y="662"/>
                  </a:moveTo>
                  <a:cubicBezTo>
                    <a:pt x="3059" y="662"/>
                    <a:pt x="3390" y="744"/>
                    <a:pt x="3693" y="937"/>
                  </a:cubicBezTo>
                  <a:cubicBezTo>
                    <a:pt x="3996" y="1130"/>
                    <a:pt x="4217" y="1378"/>
                    <a:pt x="4382" y="1736"/>
                  </a:cubicBezTo>
                  <a:cubicBezTo>
                    <a:pt x="4547" y="2067"/>
                    <a:pt x="4602" y="2453"/>
                    <a:pt x="4602" y="2921"/>
                  </a:cubicBezTo>
                  <a:cubicBezTo>
                    <a:pt x="4602" y="3637"/>
                    <a:pt x="4437" y="4216"/>
                    <a:pt x="4079" y="4602"/>
                  </a:cubicBezTo>
                  <a:cubicBezTo>
                    <a:pt x="3721" y="4988"/>
                    <a:pt x="3252" y="5180"/>
                    <a:pt x="2674" y="5180"/>
                  </a:cubicBezTo>
                  <a:cubicBezTo>
                    <a:pt x="2150" y="5180"/>
                    <a:pt x="1682" y="4988"/>
                    <a:pt x="1324" y="4602"/>
                  </a:cubicBezTo>
                  <a:cubicBezTo>
                    <a:pt x="938" y="4216"/>
                    <a:pt x="772" y="3693"/>
                    <a:pt x="772" y="3004"/>
                  </a:cubicBezTo>
                  <a:cubicBezTo>
                    <a:pt x="772" y="2150"/>
                    <a:pt x="965" y="1543"/>
                    <a:pt x="1351" y="1185"/>
                  </a:cubicBezTo>
                  <a:cubicBezTo>
                    <a:pt x="1709" y="827"/>
                    <a:pt x="2178" y="662"/>
                    <a:pt x="2701" y="662"/>
                  </a:cubicBezTo>
                  <a:close/>
                  <a:moveTo>
                    <a:pt x="2701" y="0"/>
                  </a:moveTo>
                  <a:cubicBezTo>
                    <a:pt x="1902" y="0"/>
                    <a:pt x="1241" y="276"/>
                    <a:pt x="745" y="799"/>
                  </a:cubicBezTo>
                  <a:cubicBezTo>
                    <a:pt x="249" y="1323"/>
                    <a:pt x="1" y="2067"/>
                    <a:pt x="1" y="3004"/>
                  </a:cubicBezTo>
                  <a:cubicBezTo>
                    <a:pt x="1" y="3500"/>
                    <a:pt x="111" y="3968"/>
                    <a:pt x="332" y="4409"/>
                  </a:cubicBezTo>
                  <a:cubicBezTo>
                    <a:pt x="524" y="4850"/>
                    <a:pt x="855" y="5180"/>
                    <a:pt x="1268" y="5456"/>
                  </a:cubicBezTo>
                  <a:cubicBezTo>
                    <a:pt x="1682" y="5704"/>
                    <a:pt x="2150" y="5842"/>
                    <a:pt x="2701" y="5842"/>
                  </a:cubicBezTo>
                  <a:cubicBezTo>
                    <a:pt x="3170" y="5842"/>
                    <a:pt x="3638" y="5704"/>
                    <a:pt x="4051" y="5484"/>
                  </a:cubicBezTo>
                  <a:cubicBezTo>
                    <a:pt x="4465" y="5263"/>
                    <a:pt x="4795" y="4905"/>
                    <a:pt x="5043" y="4464"/>
                  </a:cubicBezTo>
                  <a:cubicBezTo>
                    <a:pt x="5264" y="4023"/>
                    <a:pt x="5374" y="3500"/>
                    <a:pt x="5374" y="2921"/>
                  </a:cubicBezTo>
                  <a:cubicBezTo>
                    <a:pt x="5374" y="2370"/>
                    <a:pt x="5264" y="1874"/>
                    <a:pt x="5043" y="1433"/>
                  </a:cubicBezTo>
                  <a:cubicBezTo>
                    <a:pt x="4823" y="965"/>
                    <a:pt x="4520" y="634"/>
                    <a:pt x="4106" y="386"/>
                  </a:cubicBezTo>
                  <a:cubicBezTo>
                    <a:pt x="3693" y="138"/>
                    <a:pt x="3225" y="0"/>
                    <a:pt x="2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4013175" y="4929900"/>
              <a:ext cx="165350" cy="13825"/>
            </a:xfrm>
            <a:custGeom>
              <a:avLst/>
              <a:gdLst/>
              <a:ahLst/>
              <a:cxnLst/>
              <a:rect l="l" t="t" r="r" b="b"/>
              <a:pathLst>
                <a:path w="6614" h="553" extrusionOk="0">
                  <a:moveTo>
                    <a:pt x="1" y="1"/>
                  </a:moveTo>
                  <a:lnTo>
                    <a:pt x="1" y="552"/>
                  </a:lnTo>
                  <a:lnTo>
                    <a:pt x="6614" y="552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3548200" y="4870675"/>
              <a:ext cx="135050" cy="146050"/>
            </a:xfrm>
            <a:custGeom>
              <a:avLst/>
              <a:gdLst/>
              <a:ahLst/>
              <a:cxnLst/>
              <a:rect l="l" t="t" r="r" b="b"/>
              <a:pathLst>
                <a:path w="5402" h="5842" extrusionOk="0">
                  <a:moveTo>
                    <a:pt x="2701" y="662"/>
                  </a:moveTo>
                  <a:cubicBezTo>
                    <a:pt x="3087" y="662"/>
                    <a:pt x="3418" y="744"/>
                    <a:pt x="3721" y="937"/>
                  </a:cubicBezTo>
                  <a:cubicBezTo>
                    <a:pt x="3996" y="1130"/>
                    <a:pt x="4244" y="1378"/>
                    <a:pt x="4382" y="1736"/>
                  </a:cubicBezTo>
                  <a:cubicBezTo>
                    <a:pt x="4547" y="2067"/>
                    <a:pt x="4630" y="2453"/>
                    <a:pt x="4630" y="2921"/>
                  </a:cubicBezTo>
                  <a:cubicBezTo>
                    <a:pt x="4630" y="3637"/>
                    <a:pt x="4437" y="4216"/>
                    <a:pt x="4079" y="4602"/>
                  </a:cubicBezTo>
                  <a:cubicBezTo>
                    <a:pt x="3721" y="4988"/>
                    <a:pt x="3252" y="5180"/>
                    <a:pt x="2701" y="5180"/>
                  </a:cubicBezTo>
                  <a:cubicBezTo>
                    <a:pt x="2150" y="5180"/>
                    <a:pt x="1682" y="4988"/>
                    <a:pt x="1324" y="4602"/>
                  </a:cubicBezTo>
                  <a:cubicBezTo>
                    <a:pt x="965" y="4216"/>
                    <a:pt x="772" y="3693"/>
                    <a:pt x="772" y="3004"/>
                  </a:cubicBezTo>
                  <a:cubicBezTo>
                    <a:pt x="772" y="2150"/>
                    <a:pt x="965" y="1543"/>
                    <a:pt x="1351" y="1185"/>
                  </a:cubicBezTo>
                  <a:cubicBezTo>
                    <a:pt x="1737" y="827"/>
                    <a:pt x="2178" y="662"/>
                    <a:pt x="2701" y="662"/>
                  </a:cubicBezTo>
                  <a:close/>
                  <a:moveTo>
                    <a:pt x="2701" y="0"/>
                  </a:moveTo>
                  <a:cubicBezTo>
                    <a:pt x="1902" y="0"/>
                    <a:pt x="1268" y="276"/>
                    <a:pt x="772" y="799"/>
                  </a:cubicBezTo>
                  <a:cubicBezTo>
                    <a:pt x="249" y="1323"/>
                    <a:pt x="1" y="2067"/>
                    <a:pt x="1" y="3004"/>
                  </a:cubicBezTo>
                  <a:cubicBezTo>
                    <a:pt x="1" y="3500"/>
                    <a:pt x="111" y="3968"/>
                    <a:pt x="332" y="4409"/>
                  </a:cubicBezTo>
                  <a:cubicBezTo>
                    <a:pt x="552" y="4850"/>
                    <a:pt x="855" y="5180"/>
                    <a:pt x="1268" y="5456"/>
                  </a:cubicBezTo>
                  <a:cubicBezTo>
                    <a:pt x="1709" y="5704"/>
                    <a:pt x="2178" y="5842"/>
                    <a:pt x="2701" y="5842"/>
                  </a:cubicBezTo>
                  <a:cubicBezTo>
                    <a:pt x="3197" y="5842"/>
                    <a:pt x="3638" y="5704"/>
                    <a:pt x="4051" y="5484"/>
                  </a:cubicBezTo>
                  <a:cubicBezTo>
                    <a:pt x="4492" y="5263"/>
                    <a:pt x="4823" y="4905"/>
                    <a:pt x="5043" y="4464"/>
                  </a:cubicBezTo>
                  <a:cubicBezTo>
                    <a:pt x="5264" y="4023"/>
                    <a:pt x="5402" y="3500"/>
                    <a:pt x="5402" y="2921"/>
                  </a:cubicBezTo>
                  <a:cubicBezTo>
                    <a:pt x="5402" y="2370"/>
                    <a:pt x="5291" y="1874"/>
                    <a:pt x="5071" y="1433"/>
                  </a:cubicBezTo>
                  <a:cubicBezTo>
                    <a:pt x="4850" y="965"/>
                    <a:pt x="4520" y="634"/>
                    <a:pt x="4107" y="386"/>
                  </a:cubicBezTo>
                  <a:cubicBezTo>
                    <a:pt x="3693" y="138"/>
                    <a:pt x="3225" y="0"/>
                    <a:pt x="2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3701825" y="4954025"/>
              <a:ext cx="166050" cy="13800"/>
            </a:xfrm>
            <a:custGeom>
              <a:avLst/>
              <a:gdLst/>
              <a:ahLst/>
              <a:cxnLst/>
              <a:rect l="l" t="t" r="r" b="b"/>
              <a:pathLst>
                <a:path w="6642" h="552" extrusionOk="0">
                  <a:moveTo>
                    <a:pt x="1" y="0"/>
                  </a:moveTo>
                  <a:lnTo>
                    <a:pt x="1" y="551"/>
                  </a:lnTo>
                  <a:lnTo>
                    <a:pt x="6641" y="551"/>
                  </a:lnTo>
                  <a:lnTo>
                    <a:pt x="6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3701825" y="4905800"/>
              <a:ext cx="166050" cy="13800"/>
            </a:xfrm>
            <a:custGeom>
              <a:avLst/>
              <a:gdLst/>
              <a:ahLst/>
              <a:cxnLst/>
              <a:rect l="l" t="t" r="r" b="b"/>
              <a:pathLst>
                <a:path w="6642" h="552" extrusionOk="0">
                  <a:moveTo>
                    <a:pt x="1" y="1"/>
                  </a:moveTo>
                  <a:lnTo>
                    <a:pt x="1" y="552"/>
                  </a:lnTo>
                  <a:lnTo>
                    <a:pt x="6641" y="552"/>
                  </a:lnTo>
                  <a:lnTo>
                    <a:pt x="66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4320425" y="4858275"/>
              <a:ext cx="65450" cy="25"/>
            </a:xfrm>
            <a:custGeom>
              <a:avLst/>
              <a:gdLst/>
              <a:ahLst/>
              <a:cxnLst/>
              <a:rect l="l" t="t" r="r" b="b"/>
              <a:pathLst>
                <a:path w="2618" h="1" fill="none" extrusionOk="0">
                  <a:moveTo>
                    <a:pt x="0" y="0"/>
                  </a:moveTo>
                  <a:lnTo>
                    <a:pt x="2618" y="0"/>
                  </a:lnTo>
                </a:path>
              </a:pathLst>
            </a:custGeom>
            <a:solidFill>
              <a:srgbClr val="FFFFFF"/>
            </a:solidFill>
            <a:ln w="11025" cap="flat" cmpd="sng">
              <a:solidFill>
                <a:srgbClr val="FFFFFF"/>
              </a:solidFill>
              <a:prstDash val="solid"/>
              <a:miter lim="275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3996650" y="5182025"/>
              <a:ext cx="65475" cy="25"/>
            </a:xfrm>
            <a:custGeom>
              <a:avLst/>
              <a:gdLst/>
              <a:ahLst/>
              <a:cxnLst/>
              <a:rect l="l" t="t" r="r" b="b"/>
              <a:pathLst>
                <a:path w="2619" h="1" fill="none" extrusionOk="0">
                  <a:moveTo>
                    <a:pt x="1" y="1"/>
                  </a:moveTo>
                  <a:lnTo>
                    <a:pt x="2618" y="1"/>
                  </a:lnTo>
                </a:path>
              </a:pathLst>
            </a:custGeom>
            <a:solidFill>
              <a:srgbClr val="FFFFFF"/>
            </a:solidFill>
            <a:ln w="11025" cap="flat" cmpd="sng">
              <a:solidFill>
                <a:srgbClr val="FFFFFF"/>
              </a:solidFill>
              <a:prstDash val="solid"/>
              <a:miter lim="2755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5"/>
          <p:cNvSpPr txBox="1"/>
          <p:nvPr/>
        </p:nvSpPr>
        <p:spPr>
          <a:xfrm>
            <a:off x="6089163" y="3876175"/>
            <a:ext cx="2167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NADP is a coenzyme that is involved in the light-dependent stage of photosynthesis.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Stages of Photosynthesis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19" name="Google Shape;71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Photosynthesis has </a:t>
            </a:r>
            <a:r>
              <a:rPr lang="en" b="1">
                <a:solidFill>
                  <a:srgbClr val="CCCCCC"/>
                </a:solidFill>
              </a:rPr>
              <a:t>2 distinct stages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light-dependent reaction.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light-independent reaction.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light-dependent reaction uses </a:t>
            </a:r>
            <a:r>
              <a:rPr lang="en" b="1">
                <a:solidFill>
                  <a:srgbClr val="CCCCCC"/>
                </a:solidFill>
              </a:rPr>
              <a:t>light energy </a:t>
            </a:r>
            <a:r>
              <a:rPr lang="en">
                <a:solidFill>
                  <a:srgbClr val="CCCCCC"/>
                </a:solidFill>
              </a:rPr>
              <a:t>to create </a:t>
            </a:r>
            <a:r>
              <a:rPr lang="en" b="1">
                <a:solidFill>
                  <a:srgbClr val="CCCCCC"/>
                </a:solidFill>
              </a:rPr>
              <a:t>ATP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NADPH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Photons of light </a:t>
            </a:r>
            <a:r>
              <a:rPr lang="en" b="1">
                <a:solidFill>
                  <a:srgbClr val="CCCCCC"/>
                </a:solidFill>
              </a:rPr>
              <a:t>excite </a:t>
            </a:r>
            <a:r>
              <a:rPr lang="en">
                <a:solidFill>
                  <a:srgbClr val="CCCCCC"/>
                </a:solidFill>
              </a:rPr>
              <a:t>electrons that are released from the </a:t>
            </a:r>
            <a:r>
              <a:rPr lang="en" b="1">
                <a:solidFill>
                  <a:srgbClr val="CCCCCC"/>
                </a:solidFill>
              </a:rPr>
              <a:t>hydrolysis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water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electrons are used to </a:t>
            </a:r>
            <a:r>
              <a:rPr lang="en" b="1">
                <a:solidFill>
                  <a:srgbClr val="CCCCCC"/>
                </a:solidFill>
              </a:rPr>
              <a:t>phosphorylate </a:t>
            </a:r>
            <a:r>
              <a:rPr lang="en">
                <a:solidFill>
                  <a:srgbClr val="CCCCCC"/>
                </a:solidFill>
              </a:rPr>
              <a:t>ADP into ATP.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also used to </a:t>
            </a:r>
            <a:r>
              <a:rPr lang="en" b="1">
                <a:solidFill>
                  <a:srgbClr val="CCCCCC"/>
                </a:solidFill>
              </a:rPr>
              <a:t>reduce </a:t>
            </a:r>
            <a:r>
              <a:rPr lang="en">
                <a:solidFill>
                  <a:srgbClr val="CCCCCC"/>
                </a:solidFill>
              </a:rPr>
              <a:t>NADP into NADPH.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light-independent reaction uses ATP and NADPH, as well as </a:t>
            </a:r>
            <a:r>
              <a:rPr lang="en" b="1">
                <a:solidFill>
                  <a:srgbClr val="CCCCCC"/>
                </a:solidFill>
              </a:rPr>
              <a:t>CO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from the atmosphere, to create </a:t>
            </a:r>
            <a:r>
              <a:rPr lang="en" b="1">
                <a:solidFill>
                  <a:srgbClr val="CCCCCC"/>
                </a:solidFill>
              </a:rPr>
              <a:t>glucose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ATP and NADPH created by the light dependent reaction are used to create a number of </a:t>
            </a:r>
            <a:r>
              <a:rPr lang="en" b="1">
                <a:solidFill>
                  <a:srgbClr val="CCCCCC"/>
                </a:solidFill>
              </a:rPr>
              <a:t>sugar-based intermediates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Carbon </a:t>
            </a:r>
            <a:r>
              <a:rPr lang="en">
                <a:solidFill>
                  <a:srgbClr val="CCCCCC"/>
                </a:solidFill>
              </a:rPr>
              <a:t>atoms from these intermediates are siphoned off to form glucose.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720" name="Google Shape;72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26" name="Google Shape;726;p27"/>
          <p:cNvSpPr txBox="1"/>
          <p:nvPr/>
        </p:nvSpPr>
        <p:spPr>
          <a:xfrm>
            <a:off x="4870050" y="1833000"/>
            <a:ext cx="3520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process of photosynthesis occurs at two separate sites in a chloroplast. The light-dependent reaction takes place on the surface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thylakoid membranes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The light-independent reaction takes place in the fluid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stroma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7"/>
          <p:cNvSpPr txBox="1"/>
          <p:nvPr/>
        </p:nvSpPr>
        <p:spPr>
          <a:xfrm>
            <a:off x="2608249" y="3897950"/>
            <a:ext cx="1806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STROMA</a:t>
            </a:r>
            <a:endParaRPr sz="900" b="1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(LIGHT-INDEPENDENT REACTION)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729" name="Google Shape;729;p27"/>
          <p:cNvGrpSpPr/>
          <p:nvPr/>
        </p:nvGrpSpPr>
        <p:grpSpPr>
          <a:xfrm>
            <a:off x="426048" y="1483115"/>
            <a:ext cx="4045778" cy="2616627"/>
            <a:chOff x="58225" y="619525"/>
            <a:chExt cx="7388200" cy="4745425"/>
          </a:xfrm>
        </p:grpSpPr>
        <p:sp>
          <p:nvSpPr>
            <p:cNvPr id="730" name="Google Shape;730;p27"/>
            <p:cNvSpPr/>
            <p:nvPr/>
          </p:nvSpPr>
          <p:spPr>
            <a:xfrm>
              <a:off x="2613925" y="837225"/>
              <a:ext cx="4611525" cy="3466950"/>
            </a:xfrm>
            <a:custGeom>
              <a:avLst/>
              <a:gdLst/>
              <a:ahLst/>
              <a:cxnLst/>
              <a:rect l="l" t="t" r="r" b="b"/>
              <a:pathLst>
                <a:path w="184461" h="138678" extrusionOk="0">
                  <a:moveTo>
                    <a:pt x="115500" y="8657"/>
                  </a:moveTo>
                  <a:cubicBezTo>
                    <a:pt x="87812" y="1"/>
                    <a:pt x="43098" y="12567"/>
                    <a:pt x="18955" y="27246"/>
                  </a:cubicBezTo>
                  <a:cubicBezTo>
                    <a:pt x="12802" y="31000"/>
                    <a:pt x="1" y="41638"/>
                    <a:pt x="1252" y="45523"/>
                  </a:cubicBezTo>
                  <a:cubicBezTo>
                    <a:pt x="6154" y="60488"/>
                    <a:pt x="13845" y="62052"/>
                    <a:pt x="25369" y="87160"/>
                  </a:cubicBezTo>
                  <a:cubicBezTo>
                    <a:pt x="29879" y="96963"/>
                    <a:pt x="35511" y="102229"/>
                    <a:pt x="34416" y="112215"/>
                  </a:cubicBezTo>
                  <a:cubicBezTo>
                    <a:pt x="31522" y="138678"/>
                    <a:pt x="81867" y="122852"/>
                    <a:pt x="96441" y="114431"/>
                  </a:cubicBezTo>
                  <a:cubicBezTo>
                    <a:pt x="162378" y="76261"/>
                    <a:pt x="184461" y="30218"/>
                    <a:pt x="115500" y="8657"/>
                  </a:cubicBezTo>
                  <a:close/>
                </a:path>
              </a:pathLst>
            </a:custGeom>
            <a:solidFill>
              <a:srgbClr val="459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4968900" y="1666000"/>
              <a:ext cx="67800" cy="64550"/>
            </a:xfrm>
            <a:custGeom>
              <a:avLst/>
              <a:gdLst/>
              <a:ahLst/>
              <a:cxnLst/>
              <a:rect l="l" t="t" r="r" b="b"/>
              <a:pathLst>
                <a:path w="2712" h="2582" extrusionOk="0">
                  <a:moveTo>
                    <a:pt x="1356" y="0"/>
                  </a:moveTo>
                  <a:cubicBezTo>
                    <a:pt x="698" y="0"/>
                    <a:pt x="39" y="431"/>
                    <a:pt x="0" y="1291"/>
                  </a:cubicBezTo>
                  <a:cubicBezTo>
                    <a:pt x="39" y="2151"/>
                    <a:pt x="698" y="2581"/>
                    <a:pt x="1356" y="2581"/>
                  </a:cubicBezTo>
                  <a:cubicBezTo>
                    <a:pt x="2014" y="2581"/>
                    <a:pt x="2673" y="2151"/>
                    <a:pt x="2712" y="1291"/>
                  </a:cubicBezTo>
                  <a:cubicBezTo>
                    <a:pt x="2673" y="431"/>
                    <a:pt x="2014" y="0"/>
                    <a:pt x="1356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4129375" y="2480100"/>
              <a:ext cx="67800" cy="67975"/>
            </a:xfrm>
            <a:custGeom>
              <a:avLst/>
              <a:gdLst/>
              <a:ahLst/>
              <a:cxnLst/>
              <a:rect l="l" t="t" r="r" b="b"/>
              <a:pathLst>
                <a:path w="2712" h="2719" extrusionOk="0">
                  <a:moveTo>
                    <a:pt x="1356" y="0"/>
                  </a:moveTo>
                  <a:cubicBezTo>
                    <a:pt x="678" y="0"/>
                    <a:pt x="0" y="457"/>
                    <a:pt x="0" y="1369"/>
                  </a:cubicBezTo>
                  <a:cubicBezTo>
                    <a:pt x="0" y="2269"/>
                    <a:pt x="678" y="2718"/>
                    <a:pt x="1356" y="2718"/>
                  </a:cubicBezTo>
                  <a:cubicBezTo>
                    <a:pt x="2034" y="2718"/>
                    <a:pt x="2712" y="2269"/>
                    <a:pt x="2712" y="1369"/>
                  </a:cubicBezTo>
                  <a:cubicBezTo>
                    <a:pt x="2712" y="457"/>
                    <a:pt x="2034" y="0"/>
                    <a:pt x="1356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5771250" y="1928350"/>
              <a:ext cx="79550" cy="68175"/>
            </a:xfrm>
            <a:custGeom>
              <a:avLst/>
              <a:gdLst/>
              <a:ahLst/>
              <a:cxnLst/>
              <a:rect l="l" t="t" r="r" b="b"/>
              <a:pathLst>
                <a:path w="3182" h="2727" extrusionOk="0">
                  <a:moveTo>
                    <a:pt x="1826" y="0"/>
                  </a:moveTo>
                  <a:cubicBezTo>
                    <a:pt x="627" y="0"/>
                    <a:pt x="1" y="1486"/>
                    <a:pt x="861" y="2321"/>
                  </a:cubicBezTo>
                  <a:cubicBezTo>
                    <a:pt x="1142" y="2601"/>
                    <a:pt x="1486" y="2726"/>
                    <a:pt x="1822" y="2726"/>
                  </a:cubicBezTo>
                  <a:cubicBezTo>
                    <a:pt x="2518" y="2726"/>
                    <a:pt x="3182" y="2191"/>
                    <a:pt x="3182" y="1382"/>
                  </a:cubicBezTo>
                  <a:cubicBezTo>
                    <a:pt x="3182" y="626"/>
                    <a:pt x="2582" y="0"/>
                    <a:pt x="1826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5510550" y="2544300"/>
              <a:ext cx="285500" cy="285500"/>
            </a:xfrm>
            <a:custGeom>
              <a:avLst/>
              <a:gdLst/>
              <a:ahLst/>
              <a:cxnLst/>
              <a:rect l="l" t="t" r="r" b="b"/>
              <a:pathLst>
                <a:path w="11420" h="11420" extrusionOk="0">
                  <a:moveTo>
                    <a:pt x="11420" y="4876"/>
                  </a:moveTo>
                  <a:cubicBezTo>
                    <a:pt x="11420" y="9230"/>
                    <a:pt x="6153" y="11420"/>
                    <a:pt x="3077" y="8343"/>
                  </a:cubicBezTo>
                  <a:cubicBezTo>
                    <a:pt x="0" y="5267"/>
                    <a:pt x="2164" y="0"/>
                    <a:pt x="6518" y="0"/>
                  </a:cubicBezTo>
                  <a:cubicBezTo>
                    <a:pt x="9230" y="0"/>
                    <a:pt x="11420" y="2190"/>
                    <a:pt x="11420" y="4876"/>
                  </a:cubicBezTo>
                  <a:close/>
                </a:path>
              </a:pathLst>
            </a:custGeom>
            <a:solidFill>
              <a:srgbClr val="FFFA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961200" y="3016850"/>
              <a:ext cx="533200" cy="524075"/>
            </a:xfrm>
            <a:custGeom>
              <a:avLst/>
              <a:gdLst/>
              <a:ahLst/>
              <a:cxnLst/>
              <a:rect l="l" t="t" r="r" b="b"/>
              <a:pathLst>
                <a:path w="21328" h="20963" fill="none" extrusionOk="0">
                  <a:moveTo>
                    <a:pt x="14653" y="3729"/>
                  </a:moveTo>
                  <a:cubicBezTo>
                    <a:pt x="4642" y="2086"/>
                    <a:pt x="17026" y="11394"/>
                    <a:pt x="6858" y="11394"/>
                  </a:cubicBezTo>
                  <a:cubicBezTo>
                    <a:pt x="6362" y="11394"/>
                    <a:pt x="4694" y="11238"/>
                    <a:pt x="4537" y="10742"/>
                  </a:cubicBezTo>
                  <a:cubicBezTo>
                    <a:pt x="3494" y="7640"/>
                    <a:pt x="6571" y="7040"/>
                    <a:pt x="9308" y="7979"/>
                  </a:cubicBezTo>
                  <a:cubicBezTo>
                    <a:pt x="10795" y="8448"/>
                    <a:pt x="12672" y="13063"/>
                    <a:pt x="10977" y="14080"/>
                  </a:cubicBezTo>
                  <a:cubicBezTo>
                    <a:pt x="6884" y="16556"/>
                    <a:pt x="5398" y="15383"/>
                    <a:pt x="3077" y="13089"/>
                  </a:cubicBezTo>
                  <a:cubicBezTo>
                    <a:pt x="1122" y="11133"/>
                    <a:pt x="1" y="14340"/>
                    <a:pt x="1070" y="15983"/>
                  </a:cubicBezTo>
                  <a:cubicBezTo>
                    <a:pt x="4407" y="20963"/>
                    <a:pt x="5763" y="12333"/>
                    <a:pt x="6858" y="11968"/>
                  </a:cubicBezTo>
                  <a:cubicBezTo>
                    <a:pt x="9882" y="10951"/>
                    <a:pt x="12150" y="13741"/>
                    <a:pt x="15201" y="12515"/>
                  </a:cubicBezTo>
                  <a:cubicBezTo>
                    <a:pt x="16452" y="12020"/>
                    <a:pt x="17599" y="10482"/>
                    <a:pt x="17990" y="9308"/>
                  </a:cubicBezTo>
                  <a:cubicBezTo>
                    <a:pt x="19920" y="3520"/>
                    <a:pt x="16661" y="2086"/>
                    <a:pt x="11655" y="418"/>
                  </a:cubicBezTo>
                  <a:cubicBezTo>
                    <a:pt x="10430" y="1"/>
                    <a:pt x="8187" y="1382"/>
                    <a:pt x="8631" y="2738"/>
                  </a:cubicBezTo>
                  <a:cubicBezTo>
                    <a:pt x="9178" y="4329"/>
                    <a:pt x="11525" y="4746"/>
                    <a:pt x="12411" y="5632"/>
                  </a:cubicBezTo>
                  <a:cubicBezTo>
                    <a:pt x="13115" y="6336"/>
                    <a:pt x="11342" y="8865"/>
                    <a:pt x="12098" y="9960"/>
                  </a:cubicBezTo>
                  <a:cubicBezTo>
                    <a:pt x="15279" y="14731"/>
                    <a:pt x="16374" y="6232"/>
                    <a:pt x="17313" y="6414"/>
                  </a:cubicBezTo>
                  <a:cubicBezTo>
                    <a:pt x="21328" y="7223"/>
                    <a:pt x="18121" y="16452"/>
                    <a:pt x="13636" y="14184"/>
                  </a:cubicBezTo>
                  <a:cubicBezTo>
                    <a:pt x="13219" y="13975"/>
                    <a:pt x="12698" y="12619"/>
                    <a:pt x="12985" y="12202"/>
                  </a:cubicBezTo>
                  <a:cubicBezTo>
                    <a:pt x="13558" y="11342"/>
                    <a:pt x="15253" y="10794"/>
                    <a:pt x="15670" y="9960"/>
                  </a:cubicBezTo>
                  <a:cubicBezTo>
                    <a:pt x="16452" y="8344"/>
                    <a:pt x="16661" y="4068"/>
                    <a:pt x="14653" y="3729"/>
                  </a:cubicBezTo>
                  <a:close/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4055075" y="3036400"/>
              <a:ext cx="441925" cy="505825"/>
            </a:xfrm>
            <a:custGeom>
              <a:avLst/>
              <a:gdLst/>
              <a:ahLst/>
              <a:cxnLst/>
              <a:rect l="l" t="t" r="r" b="b"/>
              <a:pathLst>
                <a:path w="17677" h="20233" fill="none" extrusionOk="0">
                  <a:moveTo>
                    <a:pt x="5475" y="13298"/>
                  </a:moveTo>
                  <a:cubicBezTo>
                    <a:pt x="2060" y="15123"/>
                    <a:pt x="7013" y="20233"/>
                    <a:pt x="9569" y="17704"/>
                  </a:cubicBezTo>
                  <a:cubicBezTo>
                    <a:pt x="9908" y="17365"/>
                    <a:pt x="9490" y="16400"/>
                    <a:pt x="9412" y="16035"/>
                  </a:cubicBezTo>
                  <a:cubicBezTo>
                    <a:pt x="8395" y="10873"/>
                    <a:pt x="4458" y="16374"/>
                    <a:pt x="3754" y="16583"/>
                  </a:cubicBezTo>
                  <a:cubicBezTo>
                    <a:pt x="2138" y="17130"/>
                    <a:pt x="0" y="15070"/>
                    <a:pt x="1069" y="13610"/>
                  </a:cubicBezTo>
                  <a:cubicBezTo>
                    <a:pt x="2946" y="11134"/>
                    <a:pt x="9282" y="13558"/>
                    <a:pt x="8395" y="9126"/>
                  </a:cubicBezTo>
                  <a:cubicBezTo>
                    <a:pt x="8291" y="8552"/>
                    <a:pt x="7405" y="8083"/>
                    <a:pt x="7066" y="7718"/>
                  </a:cubicBezTo>
                  <a:cubicBezTo>
                    <a:pt x="5762" y="6414"/>
                    <a:pt x="2894" y="9621"/>
                    <a:pt x="2894" y="7301"/>
                  </a:cubicBezTo>
                  <a:cubicBezTo>
                    <a:pt x="2894" y="6284"/>
                    <a:pt x="3676" y="6102"/>
                    <a:pt x="3833" y="5267"/>
                  </a:cubicBezTo>
                  <a:cubicBezTo>
                    <a:pt x="4067" y="4172"/>
                    <a:pt x="3051" y="3077"/>
                    <a:pt x="3911" y="2191"/>
                  </a:cubicBezTo>
                  <a:cubicBezTo>
                    <a:pt x="4641" y="1565"/>
                    <a:pt x="5553" y="1200"/>
                    <a:pt x="6518" y="1096"/>
                  </a:cubicBezTo>
                  <a:cubicBezTo>
                    <a:pt x="9881" y="1096"/>
                    <a:pt x="7587" y="2999"/>
                    <a:pt x="8004" y="4720"/>
                  </a:cubicBezTo>
                  <a:cubicBezTo>
                    <a:pt x="8135" y="5163"/>
                    <a:pt x="9542" y="6336"/>
                    <a:pt x="9908" y="6597"/>
                  </a:cubicBezTo>
                  <a:cubicBezTo>
                    <a:pt x="11941" y="8135"/>
                    <a:pt x="11941" y="3312"/>
                    <a:pt x="13844" y="3703"/>
                  </a:cubicBezTo>
                  <a:cubicBezTo>
                    <a:pt x="17677" y="4459"/>
                    <a:pt x="13062" y="8839"/>
                    <a:pt x="12958" y="9126"/>
                  </a:cubicBezTo>
                  <a:cubicBezTo>
                    <a:pt x="12358" y="10977"/>
                    <a:pt x="15904" y="11472"/>
                    <a:pt x="14861" y="13610"/>
                  </a:cubicBezTo>
                  <a:cubicBezTo>
                    <a:pt x="13688" y="15931"/>
                    <a:pt x="10690" y="12150"/>
                    <a:pt x="10455" y="11160"/>
                  </a:cubicBezTo>
                  <a:cubicBezTo>
                    <a:pt x="10064" y="9569"/>
                    <a:pt x="12254" y="8500"/>
                    <a:pt x="11628" y="6936"/>
                  </a:cubicBezTo>
                  <a:cubicBezTo>
                    <a:pt x="9204" y="835"/>
                    <a:pt x="9647" y="9126"/>
                    <a:pt x="6596" y="8109"/>
                  </a:cubicBezTo>
                  <a:cubicBezTo>
                    <a:pt x="5814" y="7848"/>
                    <a:pt x="5658" y="7796"/>
                    <a:pt x="5423" y="7092"/>
                  </a:cubicBezTo>
                  <a:cubicBezTo>
                    <a:pt x="3781" y="2165"/>
                    <a:pt x="12802" y="7457"/>
                    <a:pt x="12802" y="1982"/>
                  </a:cubicBezTo>
                  <a:cubicBezTo>
                    <a:pt x="12749" y="1487"/>
                    <a:pt x="12410" y="1096"/>
                    <a:pt x="11941" y="965"/>
                  </a:cubicBezTo>
                  <a:cubicBezTo>
                    <a:pt x="8161" y="1"/>
                    <a:pt x="11394" y="14080"/>
                    <a:pt x="11394" y="14080"/>
                  </a:cubicBezTo>
                  <a:cubicBezTo>
                    <a:pt x="8812" y="16661"/>
                    <a:pt x="7092" y="12437"/>
                    <a:pt x="5475" y="13298"/>
                  </a:cubicBezTo>
                  <a:close/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4900200" y="3239450"/>
              <a:ext cx="877075" cy="508350"/>
            </a:xfrm>
            <a:custGeom>
              <a:avLst/>
              <a:gdLst/>
              <a:ahLst/>
              <a:cxnLst/>
              <a:rect l="l" t="t" r="r" b="b"/>
              <a:pathLst>
                <a:path w="35083" h="20334" extrusionOk="0">
                  <a:moveTo>
                    <a:pt x="29347" y="0"/>
                  </a:moveTo>
                  <a:cubicBezTo>
                    <a:pt x="28386" y="0"/>
                    <a:pt x="27282" y="138"/>
                    <a:pt x="26057" y="430"/>
                  </a:cubicBezTo>
                  <a:cubicBezTo>
                    <a:pt x="17479" y="2438"/>
                    <a:pt x="11691" y="5202"/>
                    <a:pt x="6033" y="9530"/>
                  </a:cubicBezTo>
                  <a:cubicBezTo>
                    <a:pt x="569" y="13708"/>
                    <a:pt x="1" y="20333"/>
                    <a:pt x="6889" y="20333"/>
                  </a:cubicBezTo>
                  <a:cubicBezTo>
                    <a:pt x="8382" y="20333"/>
                    <a:pt x="10226" y="20022"/>
                    <a:pt x="12447" y="19307"/>
                  </a:cubicBezTo>
                  <a:cubicBezTo>
                    <a:pt x="19304" y="17117"/>
                    <a:pt x="27152" y="13180"/>
                    <a:pt x="31975" y="6818"/>
                  </a:cubicBezTo>
                  <a:cubicBezTo>
                    <a:pt x="35082" y="2731"/>
                    <a:pt x="33620" y="0"/>
                    <a:pt x="29347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4893700" y="3214275"/>
              <a:ext cx="877175" cy="508100"/>
            </a:xfrm>
            <a:custGeom>
              <a:avLst/>
              <a:gdLst/>
              <a:ahLst/>
              <a:cxnLst/>
              <a:rect l="l" t="t" r="r" b="b"/>
              <a:pathLst>
                <a:path w="35087" h="20324" extrusionOk="0">
                  <a:moveTo>
                    <a:pt x="29326" y="0"/>
                  </a:moveTo>
                  <a:cubicBezTo>
                    <a:pt x="28370" y="0"/>
                    <a:pt x="27273" y="135"/>
                    <a:pt x="26056" y="421"/>
                  </a:cubicBezTo>
                  <a:cubicBezTo>
                    <a:pt x="17478" y="2428"/>
                    <a:pt x="11690" y="5218"/>
                    <a:pt x="6033" y="9520"/>
                  </a:cubicBezTo>
                  <a:cubicBezTo>
                    <a:pt x="569" y="13698"/>
                    <a:pt x="0" y="20324"/>
                    <a:pt x="6888" y="20324"/>
                  </a:cubicBezTo>
                  <a:cubicBezTo>
                    <a:pt x="8382" y="20324"/>
                    <a:pt x="10226" y="20012"/>
                    <a:pt x="12446" y="19297"/>
                  </a:cubicBezTo>
                  <a:cubicBezTo>
                    <a:pt x="19277" y="17107"/>
                    <a:pt x="27151" y="13196"/>
                    <a:pt x="31974" y="6834"/>
                  </a:cubicBezTo>
                  <a:cubicBezTo>
                    <a:pt x="35087" y="2720"/>
                    <a:pt x="33615" y="0"/>
                    <a:pt x="29326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4874125" y="3169300"/>
              <a:ext cx="877200" cy="508525"/>
            </a:xfrm>
            <a:custGeom>
              <a:avLst/>
              <a:gdLst/>
              <a:ahLst/>
              <a:cxnLst/>
              <a:rect l="l" t="t" r="r" b="b"/>
              <a:pathLst>
                <a:path w="35088" h="20341" extrusionOk="0">
                  <a:moveTo>
                    <a:pt x="29327" y="0"/>
                  </a:moveTo>
                  <a:cubicBezTo>
                    <a:pt x="28370" y="0"/>
                    <a:pt x="27274" y="135"/>
                    <a:pt x="26057" y="421"/>
                  </a:cubicBezTo>
                  <a:cubicBezTo>
                    <a:pt x="17479" y="2428"/>
                    <a:pt x="11691" y="5218"/>
                    <a:pt x="6033" y="9546"/>
                  </a:cubicBezTo>
                  <a:cubicBezTo>
                    <a:pt x="566" y="13727"/>
                    <a:pt x="0" y="20340"/>
                    <a:pt x="6902" y="20340"/>
                  </a:cubicBezTo>
                  <a:cubicBezTo>
                    <a:pt x="8393" y="20340"/>
                    <a:pt x="10233" y="20032"/>
                    <a:pt x="12447" y="19323"/>
                  </a:cubicBezTo>
                  <a:cubicBezTo>
                    <a:pt x="19304" y="17107"/>
                    <a:pt x="27152" y="13196"/>
                    <a:pt x="31975" y="6834"/>
                  </a:cubicBezTo>
                  <a:cubicBezTo>
                    <a:pt x="35087" y="2720"/>
                    <a:pt x="33616" y="0"/>
                    <a:pt x="29327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4867825" y="3148850"/>
              <a:ext cx="876850" cy="508350"/>
            </a:xfrm>
            <a:custGeom>
              <a:avLst/>
              <a:gdLst/>
              <a:ahLst/>
              <a:cxnLst/>
              <a:rect l="l" t="t" r="r" b="b"/>
              <a:pathLst>
                <a:path w="35074" h="20334" extrusionOk="0">
                  <a:moveTo>
                    <a:pt x="29348" y="0"/>
                  </a:moveTo>
                  <a:cubicBezTo>
                    <a:pt x="28385" y="0"/>
                    <a:pt x="27278" y="138"/>
                    <a:pt x="26048" y="430"/>
                  </a:cubicBezTo>
                  <a:cubicBezTo>
                    <a:pt x="17496" y="2438"/>
                    <a:pt x="11708" y="5228"/>
                    <a:pt x="6051" y="9530"/>
                  </a:cubicBezTo>
                  <a:cubicBezTo>
                    <a:pt x="587" y="13708"/>
                    <a:pt x="1" y="20333"/>
                    <a:pt x="6883" y="20333"/>
                  </a:cubicBezTo>
                  <a:cubicBezTo>
                    <a:pt x="8375" y="20333"/>
                    <a:pt x="10218" y="20022"/>
                    <a:pt x="12438" y="19307"/>
                  </a:cubicBezTo>
                  <a:cubicBezTo>
                    <a:pt x="19295" y="17116"/>
                    <a:pt x="27169" y="13206"/>
                    <a:pt x="31966" y="6818"/>
                  </a:cubicBezTo>
                  <a:cubicBezTo>
                    <a:pt x="35074" y="2731"/>
                    <a:pt x="33629" y="0"/>
                    <a:pt x="29348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4707900" y="1099575"/>
              <a:ext cx="876550" cy="508125"/>
            </a:xfrm>
            <a:custGeom>
              <a:avLst/>
              <a:gdLst/>
              <a:ahLst/>
              <a:cxnLst/>
              <a:rect l="l" t="t" r="r" b="b"/>
              <a:pathLst>
                <a:path w="35062" h="20325" extrusionOk="0">
                  <a:moveTo>
                    <a:pt x="29345" y="1"/>
                  </a:moveTo>
                  <a:cubicBezTo>
                    <a:pt x="28386" y="1"/>
                    <a:pt x="27283" y="139"/>
                    <a:pt x="26057" y="431"/>
                  </a:cubicBezTo>
                  <a:cubicBezTo>
                    <a:pt x="17480" y="2412"/>
                    <a:pt x="11692" y="5202"/>
                    <a:pt x="6034" y="9530"/>
                  </a:cubicBezTo>
                  <a:cubicBezTo>
                    <a:pt x="567" y="13711"/>
                    <a:pt x="1" y="20325"/>
                    <a:pt x="6903" y="20325"/>
                  </a:cubicBezTo>
                  <a:cubicBezTo>
                    <a:pt x="8394" y="20325"/>
                    <a:pt x="10233" y="20016"/>
                    <a:pt x="12448" y="19307"/>
                  </a:cubicBezTo>
                  <a:cubicBezTo>
                    <a:pt x="19279" y="17117"/>
                    <a:pt x="27152" y="13180"/>
                    <a:pt x="31976" y="6819"/>
                  </a:cubicBezTo>
                  <a:cubicBezTo>
                    <a:pt x="35062" y="2732"/>
                    <a:pt x="33613" y="1"/>
                    <a:pt x="29345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4704675" y="1072200"/>
              <a:ext cx="876525" cy="508375"/>
            </a:xfrm>
            <a:custGeom>
              <a:avLst/>
              <a:gdLst/>
              <a:ahLst/>
              <a:cxnLst/>
              <a:rect l="l" t="t" r="r" b="b"/>
              <a:pathLst>
                <a:path w="35061" h="20335" extrusionOk="0">
                  <a:moveTo>
                    <a:pt x="29344" y="1"/>
                  </a:moveTo>
                  <a:cubicBezTo>
                    <a:pt x="28384" y="1"/>
                    <a:pt x="27282" y="139"/>
                    <a:pt x="26056" y="431"/>
                  </a:cubicBezTo>
                  <a:cubicBezTo>
                    <a:pt x="17478" y="2438"/>
                    <a:pt x="11690" y="5228"/>
                    <a:pt x="6033" y="9556"/>
                  </a:cubicBezTo>
                  <a:cubicBezTo>
                    <a:pt x="569" y="13713"/>
                    <a:pt x="0" y="20334"/>
                    <a:pt x="6887" y="20334"/>
                  </a:cubicBezTo>
                  <a:cubicBezTo>
                    <a:pt x="8381" y="20334"/>
                    <a:pt x="10225" y="20023"/>
                    <a:pt x="12446" y="19307"/>
                  </a:cubicBezTo>
                  <a:cubicBezTo>
                    <a:pt x="19277" y="17117"/>
                    <a:pt x="27151" y="13180"/>
                    <a:pt x="31974" y="6819"/>
                  </a:cubicBezTo>
                  <a:cubicBezTo>
                    <a:pt x="35061" y="2732"/>
                    <a:pt x="33612" y="1"/>
                    <a:pt x="29344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4675350" y="1029425"/>
              <a:ext cx="877175" cy="508125"/>
            </a:xfrm>
            <a:custGeom>
              <a:avLst/>
              <a:gdLst/>
              <a:ahLst/>
              <a:cxnLst/>
              <a:rect l="l" t="t" r="r" b="b"/>
              <a:pathLst>
                <a:path w="35087" h="20325" extrusionOk="0">
                  <a:moveTo>
                    <a:pt x="29326" y="1"/>
                  </a:moveTo>
                  <a:cubicBezTo>
                    <a:pt x="28369" y="1"/>
                    <a:pt x="27273" y="136"/>
                    <a:pt x="26056" y="421"/>
                  </a:cubicBezTo>
                  <a:cubicBezTo>
                    <a:pt x="17478" y="2429"/>
                    <a:pt x="11716" y="5218"/>
                    <a:pt x="6032" y="9520"/>
                  </a:cubicBezTo>
                  <a:cubicBezTo>
                    <a:pt x="569" y="13698"/>
                    <a:pt x="0" y="20324"/>
                    <a:pt x="6888" y="20324"/>
                  </a:cubicBezTo>
                  <a:cubicBezTo>
                    <a:pt x="8382" y="20324"/>
                    <a:pt x="10226" y="20013"/>
                    <a:pt x="12446" y="19297"/>
                  </a:cubicBezTo>
                  <a:cubicBezTo>
                    <a:pt x="19277" y="17107"/>
                    <a:pt x="27151" y="13196"/>
                    <a:pt x="31974" y="6835"/>
                  </a:cubicBezTo>
                  <a:cubicBezTo>
                    <a:pt x="35087" y="2721"/>
                    <a:pt x="33615" y="1"/>
                    <a:pt x="29326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4668825" y="1004000"/>
              <a:ext cx="876650" cy="508175"/>
            </a:xfrm>
            <a:custGeom>
              <a:avLst/>
              <a:gdLst/>
              <a:ahLst/>
              <a:cxnLst/>
              <a:rect l="l" t="t" r="r" b="b"/>
              <a:pathLst>
                <a:path w="35066" h="20327" extrusionOk="0">
                  <a:moveTo>
                    <a:pt x="29324" y="1"/>
                  </a:moveTo>
                  <a:cubicBezTo>
                    <a:pt x="28369" y="1"/>
                    <a:pt x="27273" y="136"/>
                    <a:pt x="26056" y="421"/>
                  </a:cubicBezTo>
                  <a:cubicBezTo>
                    <a:pt x="17478" y="2429"/>
                    <a:pt x="11690" y="5219"/>
                    <a:pt x="6033" y="9520"/>
                  </a:cubicBezTo>
                  <a:cubicBezTo>
                    <a:pt x="571" y="13718"/>
                    <a:pt x="1" y="20326"/>
                    <a:pt x="6880" y="20326"/>
                  </a:cubicBezTo>
                  <a:cubicBezTo>
                    <a:pt x="8375" y="20326"/>
                    <a:pt x="10221" y="20014"/>
                    <a:pt x="12446" y="19297"/>
                  </a:cubicBezTo>
                  <a:cubicBezTo>
                    <a:pt x="19277" y="17107"/>
                    <a:pt x="27151" y="13197"/>
                    <a:pt x="31974" y="6835"/>
                  </a:cubicBezTo>
                  <a:cubicBezTo>
                    <a:pt x="35065" y="2721"/>
                    <a:pt x="33607" y="1"/>
                    <a:pt x="29324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4568650" y="818950"/>
              <a:ext cx="1121050" cy="976800"/>
            </a:xfrm>
            <a:custGeom>
              <a:avLst/>
              <a:gdLst/>
              <a:ahLst/>
              <a:cxnLst/>
              <a:rect l="l" t="t" r="r" b="b"/>
              <a:pathLst>
                <a:path w="44842" h="39072" extrusionOk="0">
                  <a:moveTo>
                    <a:pt x="37700" y="1"/>
                  </a:moveTo>
                  <a:cubicBezTo>
                    <a:pt x="37631" y="1"/>
                    <a:pt x="37563" y="1"/>
                    <a:pt x="37494" y="2"/>
                  </a:cubicBezTo>
                  <a:cubicBezTo>
                    <a:pt x="30845" y="106"/>
                    <a:pt x="17522" y="3052"/>
                    <a:pt x="23180" y="3913"/>
                  </a:cubicBezTo>
                  <a:cubicBezTo>
                    <a:pt x="23180" y="3913"/>
                    <a:pt x="25031" y="3795"/>
                    <a:pt x="27366" y="3795"/>
                  </a:cubicBezTo>
                  <a:cubicBezTo>
                    <a:pt x="30950" y="3795"/>
                    <a:pt x="35676" y="4072"/>
                    <a:pt x="36607" y="5477"/>
                  </a:cubicBezTo>
                  <a:cubicBezTo>
                    <a:pt x="38250" y="7980"/>
                    <a:pt x="37363" y="12673"/>
                    <a:pt x="29255" y="21172"/>
                  </a:cubicBezTo>
                  <a:cubicBezTo>
                    <a:pt x="25161" y="25448"/>
                    <a:pt x="18748" y="29776"/>
                    <a:pt x="14680" y="31497"/>
                  </a:cubicBezTo>
                  <a:cubicBezTo>
                    <a:pt x="13406" y="32027"/>
                    <a:pt x="12181" y="32355"/>
                    <a:pt x="11164" y="32355"/>
                  </a:cubicBezTo>
                  <a:cubicBezTo>
                    <a:pt x="10079" y="32355"/>
                    <a:pt x="9231" y="31981"/>
                    <a:pt x="8814" y="31080"/>
                  </a:cubicBezTo>
                  <a:cubicBezTo>
                    <a:pt x="8345" y="30584"/>
                    <a:pt x="8006" y="29985"/>
                    <a:pt x="7850" y="29307"/>
                  </a:cubicBezTo>
                  <a:cubicBezTo>
                    <a:pt x="4330" y="30636"/>
                    <a:pt x="158" y="33661"/>
                    <a:pt x="54" y="36555"/>
                  </a:cubicBezTo>
                  <a:cubicBezTo>
                    <a:pt x="1" y="38120"/>
                    <a:pt x="1325" y="39072"/>
                    <a:pt x="3962" y="39072"/>
                  </a:cubicBezTo>
                  <a:cubicBezTo>
                    <a:pt x="6506" y="39072"/>
                    <a:pt x="10272" y="38186"/>
                    <a:pt x="15202" y="36111"/>
                  </a:cubicBezTo>
                  <a:cubicBezTo>
                    <a:pt x="21850" y="33322"/>
                    <a:pt x="28055" y="28837"/>
                    <a:pt x="34886" y="21303"/>
                  </a:cubicBezTo>
                  <a:cubicBezTo>
                    <a:pt x="40805" y="14785"/>
                    <a:pt x="44168" y="9283"/>
                    <a:pt x="44559" y="5060"/>
                  </a:cubicBezTo>
                  <a:cubicBezTo>
                    <a:pt x="44842" y="1745"/>
                    <a:pt x="42339" y="1"/>
                    <a:pt x="37700" y="1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4649250" y="959075"/>
              <a:ext cx="876750" cy="508500"/>
            </a:xfrm>
            <a:custGeom>
              <a:avLst/>
              <a:gdLst/>
              <a:ahLst/>
              <a:cxnLst/>
              <a:rect l="l" t="t" r="r" b="b"/>
              <a:pathLst>
                <a:path w="35070" h="20340" extrusionOk="0">
                  <a:moveTo>
                    <a:pt x="29297" y="1"/>
                  </a:moveTo>
                  <a:cubicBezTo>
                    <a:pt x="28342" y="1"/>
                    <a:pt x="27247" y="135"/>
                    <a:pt x="26031" y="419"/>
                  </a:cubicBezTo>
                  <a:cubicBezTo>
                    <a:pt x="17479" y="2427"/>
                    <a:pt x="11691" y="5217"/>
                    <a:pt x="6033" y="9545"/>
                  </a:cubicBezTo>
                  <a:cubicBezTo>
                    <a:pt x="566" y="13725"/>
                    <a:pt x="0" y="20339"/>
                    <a:pt x="6902" y="20339"/>
                  </a:cubicBezTo>
                  <a:cubicBezTo>
                    <a:pt x="8393" y="20339"/>
                    <a:pt x="10233" y="20030"/>
                    <a:pt x="12447" y="19322"/>
                  </a:cubicBezTo>
                  <a:cubicBezTo>
                    <a:pt x="19278" y="17132"/>
                    <a:pt x="27152" y="13195"/>
                    <a:pt x="31975" y="6833"/>
                  </a:cubicBezTo>
                  <a:cubicBezTo>
                    <a:pt x="35070" y="2736"/>
                    <a:pt x="33605" y="1"/>
                    <a:pt x="29297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4556925" y="792225"/>
              <a:ext cx="1121700" cy="976800"/>
            </a:xfrm>
            <a:custGeom>
              <a:avLst/>
              <a:gdLst/>
              <a:ahLst/>
              <a:cxnLst/>
              <a:rect l="l" t="t" r="r" b="b"/>
              <a:pathLst>
                <a:path w="44868" h="39072" extrusionOk="0">
                  <a:moveTo>
                    <a:pt x="37699" y="1"/>
                  </a:moveTo>
                  <a:cubicBezTo>
                    <a:pt x="37631" y="1"/>
                    <a:pt x="37562" y="1"/>
                    <a:pt x="37493" y="2"/>
                  </a:cubicBezTo>
                  <a:cubicBezTo>
                    <a:pt x="30845" y="106"/>
                    <a:pt x="17548" y="3026"/>
                    <a:pt x="23180" y="3913"/>
                  </a:cubicBezTo>
                  <a:cubicBezTo>
                    <a:pt x="23180" y="3913"/>
                    <a:pt x="25031" y="3795"/>
                    <a:pt x="27366" y="3795"/>
                  </a:cubicBezTo>
                  <a:cubicBezTo>
                    <a:pt x="30950" y="3795"/>
                    <a:pt x="35675" y="4072"/>
                    <a:pt x="36607" y="5477"/>
                  </a:cubicBezTo>
                  <a:cubicBezTo>
                    <a:pt x="38249" y="7980"/>
                    <a:pt x="37363" y="12673"/>
                    <a:pt x="29254" y="21172"/>
                  </a:cubicBezTo>
                  <a:cubicBezTo>
                    <a:pt x="25187" y="25448"/>
                    <a:pt x="18774" y="29750"/>
                    <a:pt x="14680" y="31497"/>
                  </a:cubicBezTo>
                  <a:cubicBezTo>
                    <a:pt x="13412" y="32024"/>
                    <a:pt x="12198" y="32352"/>
                    <a:pt x="11190" y="32352"/>
                  </a:cubicBezTo>
                  <a:cubicBezTo>
                    <a:pt x="10105" y="32352"/>
                    <a:pt x="9259" y="31972"/>
                    <a:pt x="8840" y="31054"/>
                  </a:cubicBezTo>
                  <a:cubicBezTo>
                    <a:pt x="8345" y="30584"/>
                    <a:pt x="8006" y="29959"/>
                    <a:pt x="7849" y="29307"/>
                  </a:cubicBezTo>
                  <a:cubicBezTo>
                    <a:pt x="4330" y="30636"/>
                    <a:pt x="158" y="33661"/>
                    <a:pt x="54" y="36555"/>
                  </a:cubicBezTo>
                  <a:cubicBezTo>
                    <a:pt x="1" y="38120"/>
                    <a:pt x="1325" y="39072"/>
                    <a:pt x="3962" y="39072"/>
                  </a:cubicBezTo>
                  <a:cubicBezTo>
                    <a:pt x="6506" y="39072"/>
                    <a:pt x="10272" y="38186"/>
                    <a:pt x="15202" y="36112"/>
                  </a:cubicBezTo>
                  <a:cubicBezTo>
                    <a:pt x="21876" y="33322"/>
                    <a:pt x="28055" y="28837"/>
                    <a:pt x="34912" y="21277"/>
                  </a:cubicBezTo>
                  <a:cubicBezTo>
                    <a:pt x="40804" y="14785"/>
                    <a:pt x="44168" y="9283"/>
                    <a:pt x="44559" y="5060"/>
                  </a:cubicBezTo>
                  <a:cubicBezTo>
                    <a:pt x="44867" y="1745"/>
                    <a:pt x="42339" y="1"/>
                    <a:pt x="37699" y="1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4642750" y="938825"/>
              <a:ext cx="877175" cy="508475"/>
            </a:xfrm>
            <a:custGeom>
              <a:avLst/>
              <a:gdLst/>
              <a:ahLst/>
              <a:cxnLst/>
              <a:rect l="l" t="t" r="r" b="b"/>
              <a:pathLst>
                <a:path w="35087" h="20339" extrusionOk="0">
                  <a:moveTo>
                    <a:pt x="29336" y="1"/>
                  </a:moveTo>
                  <a:cubicBezTo>
                    <a:pt x="28378" y="1"/>
                    <a:pt x="27278" y="136"/>
                    <a:pt x="26056" y="421"/>
                  </a:cubicBezTo>
                  <a:cubicBezTo>
                    <a:pt x="17504" y="2429"/>
                    <a:pt x="11716" y="5218"/>
                    <a:pt x="6059" y="9546"/>
                  </a:cubicBezTo>
                  <a:cubicBezTo>
                    <a:pt x="568" y="13707"/>
                    <a:pt x="0" y="20339"/>
                    <a:pt x="6910" y="20339"/>
                  </a:cubicBezTo>
                  <a:cubicBezTo>
                    <a:pt x="8400" y="20339"/>
                    <a:pt x="10237" y="20031"/>
                    <a:pt x="12447" y="19323"/>
                  </a:cubicBezTo>
                  <a:cubicBezTo>
                    <a:pt x="19303" y="17107"/>
                    <a:pt x="27151" y="13196"/>
                    <a:pt x="31974" y="6835"/>
                  </a:cubicBezTo>
                  <a:cubicBezTo>
                    <a:pt x="35087" y="2721"/>
                    <a:pt x="33632" y="1"/>
                    <a:pt x="29336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3745450" y="1951475"/>
              <a:ext cx="876825" cy="508425"/>
            </a:xfrm>
            <a:custGeom>
              <a:avLst/>
              <a:gdLst/>
              <a:ahLst/>
              <a:cxnLst/>
              <a:rect l="l" t="t" r="r" b="b"/>
              <a:pathLst>
                <a:path w="35073" h="20337" extrusionOk="0">
                  <a:moveTo>
                    <a:pt x="29347" y="1"/>
                  </a:moveTo>
                  <a:cubicBezTo>
                    <a:pt x="28384" y="1"/>
                    <a:pt x="27277" y="139"/>
                    <a:pt x="26047" y="431"/>
                  </a:cubicBezTo>
                  <a:cubicBezTo>
                    <a:pt x="17469" y="2439"/>
                    <a:pt x="11707" y="5228"/>
                    <a:pt x="6050" y="9530"/>
                  </a:cubicBezTo>
                  <a:cubicBezTo>
                    <a:pt x="588" y="13728"/>
                    <a:pt x="0" y="20336"/>
                    <a:pt x="6873" y="20336"/>
                  </a:cubicBezTo>
                  <a:cubicBezTo>
                    <a:pt x="8366" y="20336"/>
                    <a:pt x="10212" y="20024"/>
                    <a:pt x="12437" y="19307"/>
                  </a:cubicBezTo>
                  <a:cubicBezTo>
                    <a:pt x="19294" y="17117"/>
                    <a:pt x="27142" y="13180"/>
                    <a:pt x="31965" y="6819"/>
                  </a:cubicBezTo>
                  <a:cubicBezTo>
                    <a:pt x="35073" y="2732"/>
                    <a:pt x="33628" y="1"/>
                    <a:pt x="29347" y="1"/>
                  </a:cubicBezTo>
                  <a:close/>
                </a:path>
              </a:pathLst>
            </a:custGeom>
            <a:solidFill>
              <a:srgbClr val="33B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3732375" y="1922800"/>
              <a:ext cx="876875" cy="508125"/>
            </a:xfrm>
            <a:custGeom>
              <a:avLst/>
              <a:gdLst/>
              <a:ahLst/>
              <a:cxnLst/>
              <a:rect l="l" t="t" r="r" b="b"/>
              <a:pathLst>
                <a:path w="35075" h="20325" extrusionOk="0">
                  <a:moveTo>
                    <a:pt x="29348" y="1"/>
                  </a:moveTo>
                  <a:cubicBezTo>
                    <a:pt x="28385" y="1"/>
                    <a:pt x="27279" y="139"/>
                    <a:pt x="26048" y="431"/>
                  </a:cubicBezTo>
                  <a:cubicBezTo>
                    <a:pt x="17497" y="2412"/>
                    <a:pt x="11709" y="5202"/>
                    <a:pt x="6051" y="9530"/>
                  </a:cubicBezTo>
                  <a:cubicBezTo>
                    <a:pt x="584" y="13711"/>
                    <a:pt x="1" y="20325"/>
                    <a:pt x="6896" y="20325"/>
                  </a:cubicBezTo>
                  <a:cubicBezTo>
                    <a:pt x="8386" y="20325"/>
                    <a:pt x="10225" y="20016"/>
                    <a:pt x="12439" y="19307"/>
                  </a:cubicBezTo>
                  <a:cubicBezTo>
                    <a:pt x="19296" y="17117"/>
                    <a:pt x="27143" y="13180"/>
                    <a:pt x="31967" y="6819"/>
                  </a:cubicBezTo>
                  <a:cubicBezTo>
                    <a:pt x="35074" y="2732"/>
                    <a:pt x="33629" y="1"/>
                    <a:pt x="2934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3721775" y="1867650"/>
              <a:ext cx="877175" cy="508750"/>
            </a:xfrm>
            <a:custGeom>
              <a:avLst/>
              <a:gdLst/>
              <a:ahLst/>
              <a:cxnLst/>
              <a:rect l="l" t="t" r="r" b="b"/>
              <a:pathLst>
                <a:path w="35087" h="20350" extrusionOk="0">
                  <a:moveTo>
                    <a:pt x="29335" y="0"/>
                  </a:moveTo>
                  <a:cubicBezTo>
                    <a:pt x="28377" y="0"/>
                    <a:pt x="27277" y="136"/>
                    <a:pt x="26055" y="421"/>
                  </a:cubicBezTo>
                  <a:cubicBezTo>
                    <a:pt x="17504" y="2454"/>
                    <a:pt x="11716" y="5244"/>
                    <a:pt x="6058" y="9546"/>
                  </a:cubicBezTo>
                  <a:cubicBezTo>
                    <a:pt x="573" y="13724"/>
                    <a:pt x="0" y="20350"/>
                    <a:pt x="6888" y="20350"/>
                  </a:cubicBezTo>
                  <a:cubicBezTo>
                    <a:pt x="8381" y="20350"/>
                    <a:pt x="10225" y="20038"/>
                    <a:pt x="12446" y="19323"/>
                  </a:cubicBezTo>
                  <a:cubicBezTo>
                    <a:pt x="19303" y="17107"/>
                    <a:pt x="27176" y="13196"/>
                    <a:pt x="31974" y="6835"/>
                  </a:cubicBezTo>
                  <a:cubicBezTo>
                    <a:pt x="35086" y="2720"/>
                    <a:pt x="33632" y="0"/>
                    <a:pt x="29335" y="0"/>
                  </a:cubicBezTo>
                  <a:close/>
                </a:path>
              </a:pathLst>
            </a:custGeom>
            <a:solidFill>
              <a:srgbClr val="30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3711350" y="1845475"/>
              <a:ext cx="877150" cy="508775"/>
            </a:xfrm>
            <a:custGeom>
              <a:avLst/>
              <a:gdLst/>
              <a:ahLst/>
              <a:cxnLst/>
              <a:rect l="l" t="t" r="r" b="b"/>
              <a:pathLst>
                <a:path w="35086" h="20351" extrusionOk="0">
                  <a:moveTo>
                    <a:pt x="29335" y="1"/>
                  </a:moveTo>
                  <a:cubicBezTo>
                    <a:pt x="28377" y="1"/>
                    <a:pt x="27277" y="136"/>
                    <a:pt x="26055" y="421"/>
                  </a:cubicBezTo>
                  <a:cubicBezTo>
                    <a:pt x="17503" y="2455"/>
                    <a:pt x="11715" y="5245"/>
                    <a:pt x="6058" y="9547"/>
                  </a:cubicBezTo>
                  <a:cubicBezTo>
                    <a:pt x="573" y="13725"/>
                    <a:pt x="0" y="20350"/>
                    <a:pt x="6888" y="20350"/>
                  </a:cubicBezTo>
                  <a:cubicBezTo>
                    <a:pt x="8381" y="20350"/>
                    <a:pt x="10225" y="20039"/>
                    <a:pt x="12446" y="19324"/>
                  </a:cubicBezTo>
                  <a:cubicBezTo>
                    <a:pt x="19302" y="17107"/>
                    <a:pt x="27176" y="13197"/>
                    <a:pt x="31973" y="6835"/>
                  </a:cubicBezTo>
                  <a:cubicBezTo>
                    <a:pt x="35086" y="2721"/>
                    <a:pt x="33631" y="1"/>
                    <a:pt x="29335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3689375" y="1803125"/>
              <a:ext cx="876975" cy="508100"/>
            </a:xfrm>
            <a:custGeom>
              <a:avLst/>
              <a:gdLst/>
              <a:ahLst/>
              <a:cxnLst/>
              <a:rect l="l" t="t" r="r" b="b"/>
              <a:pathLst>
                <a:path w="35079" h="20324" extrusionOk="0">
                  <a:moveTo>
                    <a:pt x="29327" y="0"/>
                  </a:moveTo>
                  <a:cubicBezTo>
                    <a:pt x="28369" y="0"/>
                    <a:pt x="27270" y="135"/>
                    <a:pt x="26048" y="421"/>
                  </a:cubicBezTo>
                  <a:cubicBezTo>
                    <a:pt x="17496" y="2428"/>
                    <a:pt x="11708" y="5218"/>
                    <a:pt x="6050" y="9520"/>
                  </a:cubicBezTo>
                  <a:cubicBezTo>
                    <a:pt x="587" y="13698"/>
                    <a:pt x="0" y="20324"/>
                    <a:pt x="6882" y="20324"/>
                  </a:cubicBezTo>
                  <a:cubicBezTo>
                    <a:pt x="8374" y="20324"/>
                    <a:pt x="10217" y="20012"/>
                    <a:pt x="12438" y="19297"/>
                  </a:cubicBezTo>
                  <a:cubicBezTo>
                    <a:pt x="19295" y="17107"/>
                    <a:pt x="27169" y="13196"/>
                    <a:pt x="31966" y="6834"/>
                  </a:cubicBezTo>
                  <a:cubicBezTo>
                    <a:pt x="35078" y="2720"/>
                    <a:pt x="33624" y="0"/>
                    <a:pt x="29327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3675675" y="1777450"/>
              <a:ext cx="876875" cy="508350"/>
            </a:xfrm>
            <a:custGeom>
              <a:avLst/>
              <a:gdLst/>
              <a:ahLst/>
              <a:cxnLst/>
              <a:rect l="l" t="t" r="r" b="b"/>
              <a:pathLst>
                <a:path w="35075" h="20334" extrusionOk="0">
                  <a:moveTo>
                    <a:pt x="29348" y="1"/>
                  </a:moveTo>
                  <a:cubicBezTo>
                    <a:pt x="28385" y="1"/>
                    <a:pt x="27279" y="139"/>
                    <a:pt x="26048" y="431"/>
                  </a:cubicBezTo>
                  <a:cubicBezTo>
                    <a:pt x="17470" y="2438"/>
                    <a:pt x="11709" y="5202"/>
                    <a:pt x="6051" y="9530"/>
                  </a:cubicBezTo>
                  <a:cubicBezTo>
                    <a:pt x="587" y="13708"/>
                    <a:pt x="1" y="20334"/>
                    <a:pt x="6883" y="20334"/>
                  </a:cubicBezTo>
                  <a:cubicBezTo>
                    <a:pt x="8375" y="20334"/>
                    <a:pt x="10218" y="20022"/>
                    <a:pt x="12439" y="19307"/>
                  </a:cubicBezTo>
                  <a:cubicBezTo>
                    <a:pt x="19295" y="17117"/>
                    <a:pt x="27143" y="13180"/>
                    <a:pt x="31967" y="6818"/>
                  </a:cubicBezTo>
                  <a:cubicBezTo>
                    <a:pt x="35074" y="2732"/>
                    <a:pt x="33629" y="1"/>
                    <a:pt x="2934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3658750" y="1730775"/>
              <a:ext cx="876975" cy="508100"/>
            </a:xfrm>
            <a:custGeom>
              <a:avLst/>
              <a:gdLst/>
              <a:ahLst/>
              <a:cxnLst/>
              <a:rect l="l" t="t" r="r" b="b"/>
              <a:pathLst>
                <a:path w="35079" h="20324" extrusionOk="0">
                  <a:moveTo>
                    <a:pt x="29327" y="0"/>
                  </a:moveTo>
                  <a:cubicBezTo>
                    <a:pt x="28369" y="0"/>
                    <a:pt x="27269" y="135"/>
                    <a:pt x="26047" y="421"/>
                  </a:cubicBezTo>
                  <a:cubicBezTo>
                    <a:pt x="17496" y="2428"/>
                    <a:pt x="11708" y="5218"/>
                    <a:pt x="6050" y="9520"/>
                  </a:cubicBezTo>
                  <a:cubicBezTo>
                    <a:pt x="586" y="13698"/>
                    <a:pt x="0" y="20324"/>
                    <a:pt x="6896" y="20324"/>
                  </a:cubicBezTo>
                  <a:cubicBezTo>
                    <a:pt x="8392" y="20324"/>
                    <a:pt x="10238" y="20012"/>
                    <a:pt x="12464" y="19297"/>
                  </a:cubicBezTo>
                  <a:cubicBezTo>
                    <a:pt x="19295" y="17107"/>
                    <a:pt x="27168" y="13196"/>
                    <a:pt x="31966" y="6834"/>
                  </a:cubicBezTo>
                  <a:cubicBezTo>
                    <a:pt x="35078" y="2720"/>
                    <a:pt x="33624" y="0"/>
                    <a:pt x="29327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3655900" y="1703800"/>
              <a:ext cx="876425" cy="508125"/>
            </a:xfrm>
            <a:custGeom>
              <a:avLst/>
              <a:gdLst/>
              <a:ahLst/>
              <a:cxnLst/>
              <a:rect l="l" t="t" r="r" b="b"/>
              <a:pathLst>
                <a:path w="35057" h="20325" extrusionOk="0">
                  <a:moveTo>
                    <a:pt x="29331" y="0"/>
                  </a:moveTo>
                  <a:cubicBezTo>
                    <a:pt x="28368" y="0"/>
                    <a:pt x="27261" y="139"/>
                    <a:pt x="26031" y="431"/>
                  </a:cubicBezTo>
                  <a:cubicBezTo>
                    <a:pt x="17479" y="2412"/>
                    <a:pt x="11691" y="5202"/>
                    <a:pt x="6034" y="9530"/>
                  </a:cubicBezTo>
                  <a:cubicBezTo>
                    <a:pt x="567" y="13711"/>
                    <a:pt x="1" y="20324"/>
                    <a:pt x="6902" y="20324"/>
                  </a:cubicBezTo>
                  <a:cubicBezTo>
                    <a:pt x="8393" y="20324"/>
                    <a:pt x="10233" y="20016"/>
                    <a:pt x="12447" y="19307"/>
                  </a:cubicBezTo>
                  <a:cubicBezTo>
                    <a:pt x="19278" y="17117"/>
                    <a:pt x="27152" y="13180"/>
                    <a:pt x="31949" y="6818"/>
                  </a:cubicBezTo>
                  <a:cubicBezTo>
                    <a:pt x="35057" y="2732"/>
                    <a:pt x="33612" y="0"/>
                    <a:pt x="29331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3574675" y="1572425"/>
              <a:ext cx="1121675" cy="976800"/>
            </a:xfrm>
            <a:custGeom>
              <a:avLst/>
              <a:gdLst/>
              <a:ahLst/>
              <a:cxnLst/>
              <a:rect l="l" t="t" r="r" b="b"/>
              <a:pathLst>
                <a:path w="44867" h="39072" extrusionOk="0">
                  <a:moveTo>
                    <a:pt x="37699" y="1"/>
                  </a:moveTo>
                  <a:cubicBezTo>
                    <a:pt x="37631" y="1"/>
                    <a:pt x="37562" y="1"/>
                    <a:pt x="37493" y="2"/>
                  </a:cubicBezTo>
                  <a:cubicBezTo>
                    <a:pt x="30844" y="106"/>
                    <a:pt x="17547" y="3052"/>
                    <a:pt x="23179" y="3913"/>
                  </a:cubicBezTo>
                  <a:cubicBezTo>
                    <a:pt x="23179" y="3913"/>
                    <a:pt x="25030" y="3795"/>
                    <a:pt x="27365" y="3795"/>
                  </a:cubicBezTo>
                  <a:cubicBezTo>
                    <a:pt x="30949" y="3795"/>
                    <a:pt x="35675" y="4072"/>
                    <a:pt x="36606" y="5477"/>
                  </a:cubicBezTo>
                  <a:cubicBezTo>
                    <a:pt x="38249" y="7980"/>
                    <a:pt x="37362" y="12673"/>
                    <a:pt x="29254" y="21172"/>
                  </a:cubicBezTo>
                  <a:cubicBezTo>
                    <a:pt x="25187" y="25448"/>
                    <a:pt x="18747" y="29776"/>
                    <a:pt x="14680" y="31497"/>
                  </a:cubicBezTo>
                  <a:cubicBezTo>
                    <a:pt x="13411" y="32037"/>
                    <a:pt x="12197" y="32365"/>
                    <a:pt x="11189" y="32365"/>
                  </a:cubicBezTo>
                  <a:cubicBezTo>
                    <a:pt x="10104" y="32365"/>
                    <a:pt x="9258" y="31985"/>
                    <a:pt x="8839" y="31080"/>
                  </a:cubicBezTo>
                  <a:cubicBezTo>
                    <a:pt x="8344" y="30584"/>
                    <a:pt x="8031" y="29959"/>
                    <a:pt x="7849" y="29307"/>
                  </a:cubicBezTo>
                  <a:cubicBezTo>
                    <a:pt x="4329" y="30637"/>
                    <a:pt x="157" y="33661"/>
                    <a:pt x="53" y="36555"/>
                  </a:cubicBezTo>
                  <a:cubicBezTo>
                    <a:pt x="0" y="38121"/>
                    <a:pt x="1324" y="39072"/>
                    <a:pt x="3961" y="39072"/>
                  </a:cubicBezTo>
                  <a:cubicBezTo>
                    <a:pt x="6505" y="39072"/>
                    <a:pt x="10271" y="38186"/>
                    <a:pt x="15201" y="36112"/>
                  </a:cubicBezTo>
                  <a:cubicBezTo>
                    <a:pt x="21875" y="33322"/>
                    <a:pt x="28055" y="28838"/>
                    <a:pt x="34912" y="21303"/>
                  </a:cubicBezTo>
                  <a:cubicBezTo>
                    <a:pt x="40804" y="14785"/>
                    <a:pt x="44167" y="9284"/>
                    <a:pt x="44558" y="5060"/>
                  </a:cubicBezTo>
                  <a:cubicBezTo>
                    <a:pt x="44866" y="1745"/>
                    <a:pt x="42339" y="1"/>
                    <a:pt x="37699" y="1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459175" y="1271975"/>
              <a:ext cx="808275" cy="516250"/>
            </a:xfrm>
            <a:custGeom>
              <a:avLst/>
              <a:gdLst/>
              <a:ahLst/>
              <a:cxnLst/>
              <a:rect l="l" t="t" r="r" b="b"/>
              <a:pathLst>
                <a:path w="32331" h="20650" extrusionOk="0">
                  <a:moveTo>
                    <a:pt x="8266" y="20650"/>
                  </a:moveTo>
                  <a:cubicBezTo>
                    <a:pt x="5737" y="17026"/>
                    <a:pt x="3312" y="14784"/>
                    <a:pt x="1" y="12176"/>
                  </a:cubicBezTo>
                  <a:cubicBezTo>
                    <a:pt x="6675" y="10795"/>
                    <a:pt x="6415" y="7118"/>
                    <a:pt x="9934" y="5789"/>
                  </a:cubicBezTo>
                  <a:cubicBezTo>
                    <a:pt x="10091" y="6441"/>
                    <a:pt x="10430" y="7040"/>
                    <a:pt x="10899" y="7536"/>
                  </a:cubicBezTo>
                  <a:cubicBezTo>
                    <a:pt x="11707" y="9309"/>
                    <a:pt x="14132" y="9256"/>
                    <a:pt x="17443" y="7796"/>
                  </a:cubicBezTo>
                  <a:cubicBezTo>
                    <a:pt x="22162" y="6310"/>
                    <a:pt x="30557" y="1044"/>
                    <a:pt x="32330" y="1"/>
                  </a:cubicBezTo>
                  <a:cubicBezTo>
                    <a:pt x="28002" y="6988"/>
                    <a:pt x="13167" y="11003"/>
                    <a:pt x="8266" y="20650"/>
                  </a:cubicBezTo>
                  <a:close/>
                </a:path>
              </a:pathLst>
            </a:custGeom>
            <a:solidFill>
              <a:srgbClr val="3DC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448100" y="1301975"/>
              <a:ext cx="761975" cy="458875"/>
            </a:xfrm>
            <a:custGeom>
              <a:avLst/>
              <a:gdLst/>
              <a:ahLst/>
              <a:cxnLst/>
              <a:rect l="l" t="t" r="r" b="b"/>
              <a:pathLst>
                <a:path w="30479" h="18355" extrusionOk="0">
                  <a:moveTo>
                    <a:pt x="8265" y="18355"/>
                  </a:moveTo>
                  <a:cubicBezTo>
                    <a:pt x="5736" y="14705"/>
                    <a:pt x="3312" y="12489"/>
                    <a:pt x="1" y="9881"/>
                  </a:cubicBezTo>
                  <a:cubicBezTo>
                    <a:pt x="6675" y="8474"/>
                    <a:pt x="6414" y="4797"/>
                    <a:pt x="9934" y="3468"/>
                  </a:cubicBezTo>
                  <a:cubicBezTo>
                    <a:pt x="10090" y="4119"/>
                    <a:pt x="10429" y="4745"/>
                    <a:pt x="10899" y="5241"/>
                  </a:cubicBezTo>
                  <a:cubicBezTo>
                    <a:pt x="11707" y="6987"/>
                    <a:pt x="14132" y="6935"/>
                    <a:pt x="17443" y="5475"/>
                  </a:cubicBezTo>
                  <a:cubicBezTo>
                    <a:pt x="22162" y="3989"/>
                    <a:pt x="28680" y="1043"/>
                    <a:pt x="30479" y="0"/>
                  </a:cubicBezTo>
                  <a:cubicBezTo>
                    <a:pt x="26333" y="5397"/>
                    <a:pt x="12932" y="9516"/>
                    <a:pt x="8265" y="18355"/>
                  </a:cubicBezTo>
                  <a:close/>
                </a:path>
              </a:pathLst>
            </a:custGeom>
            <a:solidFill>
              <a:srgbClr val="53D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3562925" y="1545700"/>
              <a:ext cx="1121700" cy="976800"/>
            </a:xfrm>
            <a:custGeom>
              <a:avLst/>
              <a:gdLst/>
              <a:ahLst/>
              <a:cxnLst/>
              <a:rect l="l" t="t" r="r" b="b"/>
              <a:pathLst>
                <a:path w="44868" h="39072" extrusionOk="0">
                  <a:moveTo>
                    <a:pt x="37700" y="1"/>
                  </a:moveTo>
                  <a:cubicBezTo>
                    <a:pt x="37631" y="1"/>
                    <a:pt x="37563" y="1"/>
                    <a:pt x="37493" y="2"/>
                  </a:cubicBezTo>
                  <a:cubicBezTo>
                    <a:pt x="30845" y="106"/>
                    <a:pt x="17548" y="3052"/>
                    <a:pt x="23180" y="3913"/>
                  </a:cubicBezTo>
                  <a:cubicBezTo>
                    <a:pt x="23180" y="3913"/>
                    <a:pt x="25031" y="3795"/>
                    <a:pt x="27366" y="3795"/>
                  </a:cubicBezTo>
                  <a:cubicBezTo>
                    <a:pt x="30950" y="3795"/>
                    <a:pt x="35676" y="4072"/>
                    <a:pt x="36607" y="5477"/>
                  </a:cubicBezTo>
                  <a:cubicBezTo>
                    <a:pt x="38249" y="7980"/>
                    <a:pt x="37363" y="12673"/>
                    <a:pt x="29255" y="21173"/>
                  </a:cubicBezTo>
                  <a:cubicBezTo>
                    <a:pt x="25187" y="25448"/>
                    <a:pt x="18774" y="29750"/>
                    <a:pt x="14680" y="31497"/>
                  </a:cubicBezTo>
                  <a:cubicBezTo>
                    <a:pt x="13406" y="32027"/>
                    <a:pt x="12187" y="32355"/>
                    <a:pt x="11176" y="32355"/>
                  </a:cubicBezTo>
                  <a:cubicBezTo>
                    <a:pt x="10098" y="32355"/>
                    <a:pt x="9257" y="31982"/>
                    <a:pt x="8840" y="31080"/>
                  </a:cubicBezTo>
                  <a:cubicBezTo>
                    <a:pt x="8371" y="30585"/>
                    <a:pt x="8032" y="29959"/>
                    <a:pt x="7849" y="29307"/>
                  </a:cubicBezTo>
                  <a:cubicBezTo>
                    <a:pt x="4330" y="30637"/>
                    <a:pt x="158" y="33661"/>
                    <a:pt x="54" y="36555"/>
                  </a:cubicBezTo>
                  <a:cubicBezTo>
                    <a:pt x="1" y="38121"/>
                    <a:pt x="1325" y="39072"/>
                    <a:pt x="3962" y="39072"/>
                  </a:cubicBezTo>
                  <a:cubicBezTo>
                    <a:pt x="6506" y="39072"/>
                    <a:pt x="10272" y="38186"/>
                    <a:pt x="15202" y="36112"/>
                  </a:cubicBezTo>
                  <a:cubicBezTo>
                    <a:pt x="21876" y="33322"/>
                    <a:pt x="28055" y="28838"/>
                    <a:pt x="34912" y="21303"/>
                  </a:cubicBezTo>
                  <a:cubicBezTo>
                    <a:pt x="40804" y="14785"/>
                    <a:pt x="44168" y="9284"/>
                    <a:pt x="44559" y="5060"/>
                  </a:cubicBezTo>
                  <a:cubicBezTo>
                    <a:pt x="44867" y="1746"/>
                    <a:pt x="42340" y="1"/>
                    <a:pt x="37700" y="1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3626575" y="1660375"/>
              <a:ext cx="876675" cy="508525"/>
            </a:xfrm>
            <a:custGeom>
              <a:avLst/>
              <a:gdLst/>
              <a:ahLst/>
              <a:cxnLst/>
              <a:rect l="l" t="t" r="r" b="b"/>
              <a:pathLst>
                <a:path w="35067" h="20341" extrusionOk="0">
                  <a:moveTo>
                    <a:pt x="29310" y="0"/>
                  </a:moveTo>
                  <a:cubicBezTo>
                    <a:pt x="28352" y="0"/>
                    <a:pt x="27253" y="136"/>
                    <a:pt x="26031" y="421"/>
                  </a:cubicBezTo>
                  <a:cubicBezTo>
                    <a:pt x="17479" y="2428"/>
                    <a:pt x="11691" y="5218"/>
                    <a:pt x="6033" y="9546"/>
                  </a:cubicBezTo>
                  <a:cubicBezTo>
                    <a:pt x="566" y="13727"/>
                    <a:pt x="0" y="20341"/>
                    <a:pt x="6902" y="20341"/>
                  </a:cubicBezTo>
                  <a:cubicBezTo>
                    <a:pt x="8393" y="20341"/>
                    <a:pt x="10233" y="20032"/>
                    <a:pt x="12447" y="19323"/>
                  </a:cubicBezTo>
                  <a:cubicBezTo>
                    <a:pt x="19278" y="17107"/>
                    <a:pt x="27152" y="13196"/>
                    <a:pt x="31975" y="6835"/>
                  </a:cubicBezTo>
                  <a:cubicBezTo>
                    <a:pt x="35066" y="2720"/>
                    <a:pt x="33608" y="0"/>
                    <a:pt x="29310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3619400" y="1635350"/>
              <a:ext cx="877075" cy="508125"/>
            </a:xfrm>
            <a:custGeom>
              <a:avLst/>
              <a:gdLst/>
              <a:ahLst/>
              <a:cxnLst/>
              <a:rect l="l" t="t" r="r" b="b"/>
              <a:pathLst>
                <a:path w="35083" h="20325" extrusionOk="0">
                  <a:moveTo>
                    <a:pt x="29347" y="1"/>
                  </a:moveTo>
                  <a:cubicBezTo>
                    <a:pt x="28386" y="1"/>
                    <a:pt x="27283" y="139"/>
                    <a:pt x="26057" y="431"/>
                  </a:cubicBezTo>
                  <a:cubicBezTo>
                    <a:pt x="17505" y="2413"/>
                    <a:pt x="11717" y="5202"/>
                    <a:pt x="6034" y="9530"/>
                  </a:cubicBezTo>
                  <a:cubicBezTo>
                    <a:pt x="566" y="13711"/>
                    <a:pt x="1" y="20325"/>
                    <a:pt x="6902" y="20325"/>
                  </a:cubicBezTo>
                  <a:cubicBezTo>
                    <a:pt x="8393" y="20325"/>
                    <a:pt x="10233" y="20016"/>
                    <a:pt x="12447" y="19307"/>
                  </a:cubicBezTo>
                  <a:cubicBezTo>
                    <a:pt x="19304" y="17117"/>
                    <a:pt x="27152" y="13180"/>
                    <a:pt x="31975" y="6819"/>
                  </a:cubicBezTo>
                  <a:cubicBezTo>
                    <a:pt x="35083" y="2732"/>
                    <a:pt x="33621" y="1"/>
                    <a:pt x="29347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3600075" y="1589975"/>
              <a:ext cx="876975" cy="508775"/>
            </a:xfrm>
            <a:custGeom>
              <a:avLst/>
              <a:gdLst/>
              <a:ahLst/>
              <a:cxnLst/>
              <a:rect l="l" t="t" r="r" b="b"/>
              <a:pathLst>
                <a:path w="35079" h="20351" extrusionOk="0">
                  <a:moveTo>
                    <a:pt x="29327" y="1"/>
                  </a:moveTo>
                  <a:cubicBezTo>
                    <a:pt x="28369" y="1"/>
                    <a:pt x="27270" y="136"/>
                    <a:pt x="26048" y="421"/>
                  </a:cubicBezTo>
                  <a:cubicBezTo>
                    <a:pt x="17496" y="2455"/>
                    <a:pt x="11708" y="5218"/>
                    <a:pt x="6051" y="9546"/>
                  </a:cubicBezTo>
                  <a:cubicBezTo>
                    <a:pt x="587" y="13724"/>
                    <a:pt x="1" y="20350"/>
                    <a:pt x="6882" y="20350"/>
                  </a:cubicBezTo>
                  <a:cubicBezTo>
                    <a:pt x="8374" y="20350"/>
                    <a:pt x="10218" y="20039"/>
                    <a:pt x="12438" y="19323"/>
                  </a:cubicBezTo>
                  <a:cubicBezTo>
                    <a:pt x="19295" y="17107"/>
                    <a:pt x="27143" y="13196"/>
                    <a:pt x="31966" y="6835"/>
                  </a:cubicBezTo>
                  <a:cubicBezTo>
                    <a:pt x="35079" y="2720"/>
                    <a:pt x="33624" y="1"/>
                    <a:pt x="29327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3594025" y="1569775"/>
              <a:ext cx="877150" cy="508175"/>
            </a:xfrm>
            <a:custGeom>
              <a:avLst/>
              <a:gdLst/>
              <a:ahLst/>
              <a:cxnLst/>
              <a:rect l="l" t="t" r="r" b="b"/>
              <a:pathLst>
                <a:path w="35086" h="20327" extrusionOk="0">
                  <a:moveTo>
                    <a:pt x="29325" y="0"/>
                  </a:moveTo>
                  <a:cubicBezTo>
                    <a:pt x="28369" y="0"/>
                    <a:pt x="27272" y="136"/>
                    <a:pt x="26055" y="421"/>
                  </a:cubicBezTo>
                  <a:cubicBezTo>
                    <a:pt x="17477" y="2428"/>
                    <a:pt x="11716" y="5218"/>
                    <a:pt x="6058" y="9546"/>
                  </a:cubicBezTo>
                  <a:cubicBezTo>
                    <a:pt x="575" y="13722"/>
                    <a:pt x="1" y="20326"/>
                    <a:pt x="6878" y="20326"/>
                  </a:cubicBezTo>
                  <a:cubicBezTo>
                    <a:pt x="8373" y="20326"/>
                    <a:pt x="10220" y="20014"/>
                    <a:pt x="12446" y="19297"/>
                  </a:cubicBezTo>
                  <a:cubicBezTo>
                    <a:pt x="19302" y="17107"/>
                    <a:pt x="27150" y="13196"/>
                    <a:pt x="31974" y="6835"/>
                  </a:cubicBezTo>
                  <a:cubicBezTo>
                    <a:pt x="35086" y="2720"/>
                    <a:pt x="33614" y="0"/>
                    <a:pt x="29325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3956650" y="1615575"/>
              <a:ext cx="410650" cy="246300"/>
            </a:xfrm>
            <a:custGeom>
              <a:avLst/>
              <a:gdLst/>
              <a:ahLst/>
              <a:cxnLst/>
              <a:rect l="l" t="t" r="r" b="b"/>
              <a:pathLst>
                <a:path w="16426" h="9852" extrusionOk="0">
                  <a:moveTo>
                    <a:pt x="13332" y="1"/>
                  </a:moveTo>
                  <a:cubicBezTo>
                    <a:pt x="9623" y="1"/>
                    <a:pt x="4081" y="2314"/>
                    <a:pt x="0" y="4246"/>
                  </a:cubicBezTo>
                  <a:cubicBezTo>
                    <a:pt x="53" y="4245"/>
                    <a:pt x="106" y="4244"/>
                    <a:pt x="159" y="4244"/>
                  </a:cubicBezTo>
                  <a:cubicBezTo>
                    <a:pt x="3546" y="4244"/>
                    <a:pt x="6868" y="7490"/>
                    <a:pt x="7561" y="9852"/>
                  </a:cubicBezTo>
                  <a:cubicBezTo>
                    <a:pt x="12332" y="8027"/>
                    <a:pt x="16426" y="2891"/>
                    <a:pt x="16321" y="883"/>
                  </a:cubicBezTo>
                  <a:cubicBezTo>
                    <a:pt x="15614" y="261"/>
                    <a:pt x="14576" y="1"/>
                    <a:pt x="13332" y="1"/>
                  </a:cubicBezTo>
                  <a:close/>
                </a:path>
              </a:pathLst>
            </a:custGeom>
            <a:solidFill>
              <a:srgbClr val="79FF65"/>
            </a:solidFill>
            <a:ln w="14350" cap="flat" cmpd="sng">
              <a:solidFill>
                <a:srgbClr val="2FAE47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3492550" y="1671525"/>
              <a:ext cx="956225" cy="732650"/>
            </a:xfrm>
            <a:custGeom>
              <a:avLst/>
              <a:gdLst/>
              <a:ahLst/>
              <a:cxnLst/>
              <a:rect l="l" t="t" r="r" b="b"/>
              <a:pathLst>
                <a:path w="38249" h="29306" extrusionOk="0">
                  <a:moveTo>
                    <a:pt x="37831" y="1"/>
                  </a:moveTo>
                  <a:cubicBezTo>
                    <a:pt x="38249" y="3547"/>
                    <a:pt x="36606" y="7927"/>
                    <a:pt x="34781" y="10065"/>
                  </a:cubicBezTo>
                  <a:cubicBezTo>
                    <a:pt x="28185" y="17834"/>
                    <a:pt x="21745" y="22110"/>
                    <a:pt x="15097" y="24900"/>
                  </a:cubicBezTo>
                  <a:cubicBezTo>
                    <a:pt x="5033" y="29097"/>
                    <a:pt x="1" y="29306"/>
                    <a:pt x="105" y="26229"/>
                  </a:cubicBezTo>
                  <a:cubicBezTo>
                    <a:pt x="183" y="23335"/>
                    <a:pt x="4277" y="19920"/>
                    <a:pt x="7536" y="18121"/>
                  </a:cubicBezTo>
                  <a:cubicBezTo>
                    <a:pt x="7770" y="18799"/>
                    <a:pt x="8188" y="19372"/>
                    <a:pt x="8709" y="19842"/>
                  </a:cubicBezTo>
                  <a:cubicBezTo>
                    <a:pt x="9517" y="21589"/>
                    <a:pt x="11916" y="21380"/>
                    <a:pt x="14549" y="20259"/>
                  </a:cubicBezTo>
                  <a:cubicBezTo>
                    <a:pt x="18642" y="18538"/>
                    <a:pt x="25317" y="14784"/>
                    <a:pt x="29671" y="10743"/>
                  </a:cubicBezTo>
                  <a:cubicBezTo>
                    <a:pt x="33217" y="7431"/>
                    <a:pt x="35876" y="3364"/>
                    <a:pt x="37831" y="1"/>
                  </a:cubicBezTo>
                  <a:close/>
                </a:path>
              </a:pathLst>
            </a:custGeom>
            <a:solidFill>
              <a:srgbClr val="3DC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3488650" y="1649375"/>
              <a:ext cx="956225" cy="732000"/>
            </a:xfrm>
            <a:custGeom>
              <a:avLst/>
              <a:gdLst/>
              <a:ahLst/>
              <a:cxnLst/>
              <a:rect l="l" t="t" r="r" b="b"/>
              <a:pathLst>
                <a:path w="38249" h="29280" extrusionOk="0">
                  <a:moveTo>
                    <a:pt x="37831" y="1"/>
                  </a:moveTo>
                  <a:cubicBezTo>
                    <a:pt x="38248" y="3546"/>
                    <a:pt x="36606" y="7926"/>
                    <a:pt x="34781" y="10064"/>
                  </a:cubicBezTo>
                  <a:cubicBezTo>
                    <a:pt x="28184" y="17808"/>
                    <a:pt x="21745" y="22084"/>
                    <a:pt x="15070" y="24873"/>
                  </a:cubicBezTo>
                  <a:cubicBezTo>
                    <a:pt x="5032" y="29097"/>
                    <a:pt x="0" y="29279"/>
                    <a:pt x="79" y="26203"/>
                  </a:cubicBezTo>
                  <a:cubicBezTo>
                    <a:pt x="183" y="23309"/>
                    <a:pt x="4276" y="19920"/>
                    <a:pt x="7535" y="18121"/>
                  </a:cubicBezTo>
                  <a:cubicBezTo>
                    <a:pt x="7770" y="18772"/>
                    <a:pt x="8161" y="19372"/>
                    <a:pt x="8709" y="19841"/>
                  </a:cubicBezTo>
                  <a:cubicBezTo>
                    <a:pt x="9517" y="21588"/>
                    <a:pt x="11915" y="21353"/>
                    <a:pt x="14549" y="20258"/>
                  </a:cubicBezTo>
                  <a:cubicBezTo>
                    <a:pt x="18642" y="18538"/>
                    <a:pt x="25316" y="14757"/>
                    <a:pt x="29644" y="10742"/>
                  </a:cubicBezTo>
                  <a:cubicBezTo>
                    <a:pt x="33216" y="7431"/>
                    <a:pt x="35876" y="3338"/>
                    <a:pt x="37831" y="1"/>
                  </a:cubicBezTo>
                  <a:close/>
                </a:path>
              </a:pathLst>
            </a:custGeom>
            <a:solidFill>
              <a:srgbClr val="53D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2636475" y="2089900"/>
              <a:ext cx="877200" cy="507875"/>
            </a:xfrm>
            <a:custGeom>
              <a:avLst/>
              <a:gdLst/>
              <a:ahLst/>
              <a:cxnLst/>
              <a:rect l="l" t="t" r="r" b="b"/>
              <a:pathLst>
                <a:path w="35088" h="20315" extrusionOk="0">
                  <a:moveTo>
                    <a:pt x="29329" y="1"/>
                  </a:moveTo>
                  <a:cubicBezTo>
                    <a:pt x="28372" y="1"/>
                    <a:pt x="27275" y="136"/>
                    <a:pt x="26057" y="421"/>
                  </a:cubicBezTo>
                  <a:cubicBezTo>
                    <a:pt x="17480" y="2429"/>
                    <a:pt x="11718" y="5193"/>
                    <a:pt x="6034" y="9520"/>
                  </a:cubicBezTo>
                  <a:cubicBezTo>
                    <a:pt x="567" y="13701"/>
                    <a:pt x="1" y="20315"/>
                    <a:pt x="6902" y="20315"/>
                  </a:cubicBezTo>
                  <a:cubicBezTo>
                    <a:pt x="8394" y="20315"/>
                    <a:pt x="10233" y="20006"/>
                    <a:pt x="12448" y="19297"/>
                  </a:cubicBezTo>
                  <a:cubicBezTo>
                    <a:pt x="19279" y="17107"/>
                    <a:pt x="27152" y="13171"/>
                    <a:pt x="31976" y="6809"/>
                  </a:cubicBezTo>
                  <a:cubicBezTo>
                    <a:pt x="35088" y="2716"/>
                    <a:pt x="33617" y="1"/>
                    <a:pt x="29329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2629975" y="2064250"/>
              <a:ext cx="876550" cy="508125"/>
            </a:xfrm>
            <a:custGeom>
              <a:avLst/>
              <a:gdLst/>
              <a:ahLst/>
              <a:cxnLst/>
              <a:rect l="l" t="t" r="r" b="b"/>
              <a:pathLst>
                <a:path w="35062" h="20325" extrusionOk="0">
                  <a:moveTo>
                    <a:pt x="29345" y="0"/>
                  </a:moveTo>
                  <a:cubicBezTo>
                    <a:pt x="28385" y="0"/>
                    <a:pt x="27282" y="138"/>
                    <a:pt x="26057" y="431"/>
                  </a:cubicBezTo>
                  <a:cubicBezTo>
                    <a:pt x="17479" y="2438"/>
                    <a:pt x="11691" y="5202"/>
                    <a:pt x="6033" y="9530"/>
                  </a:cubicBezTo>
                  <a:cubicBezTo>
                    <a:pt x="566" y="13710"/>
                    <a:pt x="0" y="20324"/>
                    <a:pt x="6902" y="20324"/>
                  </a:cubicBezTo>
                  <a:cubicBezTo>
                    <a:pt x="8393" y="20324"/>
                    <a:pt x="10233" y="20015"/>
                    <a:pt x="12447" y="19307"/>
                  </a:cubicBezTo>
                  <a:cubicBezTo>
                    <a:pt x="19278" y="17117"/>
                    <a:pt x="27152" y="13180"/>
                    <a:pt x="31975" y="6818"/>
                  </a:cubicBezTo>
                  <a:cubicBezTo>
                    <a:pt x="35061" y="2732"/>
                    <a:pt x="33612" y="0"/>
                    <a:pt x="29345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2599975" y="2020575"/>
              <a:ext cx="876550" cy="508125"/>
            </a:xfrm>
            <a:custGeom>
              <a:avLst/>
              <a:gdLst/>
              <a:ahLst/>
              <a:cxnLst/>
              <a:rect l="l" t="t" r="r" b="b"/>
              <a:pathLst>
                <a:path w="35062" h="20325" extrusionOk="0">
                  <a:moveTo>
                    <a:pt x="29345" y="0"/>
                  </a:moveTo>
                  <a:cubicBezTo>
                    <a:pt x="28385" y="0"/>
                    <a:pt x="27283" y="139"/>
                    <a:pt x="26057" y="431"/>
                  </a:cubicBezTo>
                  <a:cubicBezTo>
                    <a:pt x="17480" y="2412"/>
                    <a:pt x="11692" y="5202"/>
                    <a:pt x="6034" y="9530"/>
                  </a:cubicBezTo>
                  <a:cubicBezTo>
                    <a:pt x="567" y="13711"/>
                    <a:pt x="1" y="20324"/>
                    <a:pt x="6902" y="20324"/>
                  </a:cubicBezTo>
                  <a:cubicBezTo>
                    <a:pt x="8394" y="20324"/>
                    <a:pt x="10233" y="20016"/>
                    <a:pt x="12448" y="19307"/>
                  </a:cubicBezTo>
                  <a:cubicBezTo>
                    <a:pt x="19278" y="17117"/>
                    <a:pt x="27152" y="13180"/>
                    <a:pt x="31976" y="6818"/>
                  </a:cubicBezTo>
                  <a:cubicBezTo>
                    <a:pt x="35062" y="2732"/>
                    <a:pt x="33613" y="0"/>
                    <a:pt x="29345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2593475" y="1994750"/>
              <a:ext cx="876550" cy="508525"/>
            </a:xfrm>
            <a:custGeom>
              <a:avLst/>
              <a:gdLst/>
              <a:ahLst/>
              <a:cxnLst/>
              <a:rect l="l" t="t" r="r" b="b"/>
              <a:pathLst>
                <a:path w="35062" h="20341" extrusionOk="0">
                  <a:moveTo>
                    <a:pt x="29310" y="0"/>
                  </a:moveTo>
                  <a:cubicBezTo>
                    <a:pt x="28352" y="0"/>
                    <a:pt x="27252" y="136"/>
                    <a:pt x="26030" y="421"/>
                  </a:cubicBezTo>
                  <a:cubicBezTo>
                    <a:pt x="17479" y="2428"/>
                    <a:pt x="11691" y="5218"/>
                    <a:pt x="6033" y="9546"/>
                  </a:cubicBezTo>
                  <a:cubicBezTo>
                    <a:pt x="566" y="13727"/>
                    <a:pt x="0" y="20341"/>
                    <a:pt x="6902" y="20341"/>
                  </a:cubicBezTo>
                  <a:cubicBezTo>
                    <a:pt x="8393" y="20341"/>
                    <a:pt x="10233" y="20032"/>
                    <a:pt x="12447" y="19323"/>
                  </a:cubicBezTo>
                  <a:cubicBezTo>
                    <a:pt x="19252" y="17107"/>
                    <a:pt x="27152" y="13196"/>
                    <a:pt x="31949" y="6835"/>
                  </a:cubicBezTo>
                  <a:cubicBezTo>
                    <a:pt x="35061" y="2720"/>
                    <a:pt x="33607" y="0"/>
                    <a:pt x="29310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2571325" y="1949525"/>
              <a:ext cx="876400" cy="508425"/>
            </a:xfrm>
            <a:custGeom>
              <a:avLst/>
              <a:gdLst/>
              <a:ahLst/>
              <a:cxnLst/>
              <a:rect l="l" t="t" r="r" b="b"/>
              <a:pathLst>
                <a:path w="35056" h="20337" extrusionOk="0">
                  <a:moveTo>
                    <a:pt x="29330" y="1"/>
                  </a:moveTo>
                  <a:cubicBezTo>
                    <a:pt x="28367" y="1"/>
                    <a:pt x="27260" y="139"/>
                    <a:pt x="26030" y="431"/>
                  </a:cubicBezTo>
                  <a:cubicBezTo>
                    <a:pt x="17478" y="2438"/>
                    <a:pt x="11690" y="5228"/>
                    <a:pt x="6033" y="9556"/>
                  </a:cubicBezTo>
                  <a:cubicBezTo>
                    <a:pt x="572" y="13732"/>
                    <a:pt x="1" y="20336"/>
                    <a:pt x="6879" y="20336"/>
                  </a:cubicBezTo>
                  <a:cubicBezTo>
                    <a:pt x="8374" y="20336"/>
                    <a:pt x="10221" y="20024"/>
                    <a:pt x="12446" y="19307"/>
                  </a:cubicBezTo>
                  <a:cubicBezTo>
                    <a:pt x="19277" y="17117"/>
                    <a:pt x="27151" y="13180"/>
                    <a:pt x="31948" y="6819"/>
                  </a:cubicBezTo>
                  <a:cubicBezTo>
                    <a:pt x="35056" y="2732"/>
                    <a:pt x="33611" y="1"/>
                    <a:pt x="29330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2564350" y="1924350"/>
              <a:ext cx="877000" cy="508525"/>
            </a:xfrm>
            <a:custGeom>
              <a:avLst/>
              <a:gdLst/>
              <a:ahLst/>
              <a:cxnLst/>
              <a:rect l="l" t="t" r="r" b="b"/>
              <a:pathLst>
                <a:path w="35080" h="20341" extrusionOk="0">
                  <a:moveTo>
                    <a:pt x="29328" y="1"/>
                  </a:moveTo>
                  <a:cubicBezTo>
                    <a:pt x="28370" y="1"/>
                    <a:pt x="27270" y="136"/>
                    <a:pt x="26048" y="421"/>
                  </a:cubicBezTo>
                  <a:cubicBezTo>
                    <a:pt x="17497" y="2429"/>
                    <a:pt x="11709" y="5218"/>
                    <a:pt x="6051" y="9546"/>
                  </a:cubicBezTo>
                  <a:cubicBezTo>
                    <a:pt x="584" y="13727"/>
                    <a:pt x="0" y="20341"/>
                    <a:pt x="6896" y="20341"/>
                  </a:cubicBezTo>
                  <a:cubicBezTo>
                    <a:pt x="8385" y="20341"/>
                    <a:pt x="10224" y="20032"/>
                    <a:pt x="12439" y="19323"/>
                  </a:cubicBezTo>
                  <a:cubicBezTo>
                    <a:pt x="19296" y="17107"/>
                    <a:pt x="27143" y="13196"/>
                    <a:pt x="31967" y="6835"/>
                  </a:cubicBezTo>
                  <a:cubicBezTo>
                    <a:pt x="35079" y="2720"/>
                    <a:pt x="33625" y="1"/>
                    <a:pt x="2932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2543950" y="1879375"/>
              <a:ext cx="877175" cy="508175"/>
            </a:xfrm>
            <a:custGeom>
              <a:avLst/>
              <a:gdLst/>
              <a:ahLst/>
              <a:cxnLst/>
              <a:rect l="l" t="t" r="r" b="b"/>
              <a:pathLst>
                <a:path w="35087" h="20327" extrusionOk="0">
                  <a:moveTo>
                    <a:pt x="29326" y="1"/>
                  </a:moveTo>
                  <a:cubicBezTo>
                    <a:pt x="28370" y="1"/>
                    <a:pt x="27273" y="136"/>
                    <a:pt x="26056" y="421"/>
                  </a:cubicBezTo>
                  <a:cubicBezTo>
                    <a:pt x="17478" y="2429"/>
                    <a:pt x="11690" y="5218"/>
                    <a:pt x="6033" y="9546"/>
                  </a:cubicBezTo>
                  <a:cubicBezTo>
                    <a:pt x="572" y="13722"/>
                    <a:pt x="1" y="20326"/>
                    <a:pt x="6879" y="20326"/>
                  </a:cubicBezTo>
                  <a:cubicBezTo>
                    <a:pt x="8374" y="20326"/>
                    <a:pt x="10221" y="20014"/>
                    <a:pt x="12446" y="19297"/>
                  </a:cubicBezTo>
                  <a:cubicBezTo>
                    <a:pt x="19277" y="17107"/>
                    <a:pt x="27151" y="13196"/>
                    <a:pt x="31974" y="6835"/>
                  </a:cubicBezTo>
                  <a:cubicBezTo>
                    <a:pt x="35087" y="2720"/>
                    <a:pt x="33615" y="1"/>
                    <a:pt x="29326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2537450" y="1858925"/>
              <a:ext cx="877050" cy="508350"/>
            </a:xfrm>
            <a:custGeom>
              <a:avLst/>
              <a:gdLst/>
              <a:ahLst/>
              <a:cxnLst/>
              <a:rect l="l" t="t" r="r" b="b"/>
              <a:pathLst>
                <a:path w="35082" h="20334" extrusionOk="0">
                  <a:moveTo>
                    <a:pt x="29355" y="1"/>
                  </a:moveTo>
                  <a:cubicBezTo>
                    <a:pt x="28392" y="1"/>
                    <a:pt x="27286" y="139"/>
                    <a:pt x="26055" y="431"/>
                  </a:cubicBezTo>
                  <a:cubicBezTo>
                    <a:pt x="17478" y="2438"/>
                    <a:pt x="11716" y="5228"/>
                    <a:pt x="6058" y="9530"/>
                  </a:cubicBezTo>
                  <a:cubicBezTo>
                    <a:pt x="573" y="13708"/>
                    <a:pt x="0" y="20334"/>
                    <a:pt x="6888" y="20334"/>
                  </a:cubicBezTo>
                  <a:cubicBezTo>
                    <a:pt x="8381" y="20334"/>
                    <a:pt x="10225" y="20022"/>
                    <a:pt x="12446" y="19307"/>
                  </a:cubicBezTo>
                  <a:cubicBezTo>
                    <a:pt x="19277" y="17117"/>
                    <a:pt x="27150" y="13180"/>
                    <a:pt x="31974" y="6818"/>
                  </a:cubicBezTo>
                  <a:cubicBezTo>
                    <a:pt x="35081" y="2732"/>
                    <a:pt x="33636" y="1"/>
                    <a:pt x="29355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2439675" y="1962250"/>
              <a:ext cx="1067900" cy="707750"/>
            </a:xfrm>
            <a:custGeom>
              <a:avLst/>
              <a:gdLst/>
              <a:ahLst/>
              <a:cxnLst/>
              <a:rect l="l" t="t" r="r" b="b"/>
              <a:pathLst>
                <a:path w="42716" h="28310" extrusionOk="0">
                  <a:moveTo>
                    <a:pt x="37788" y="0"/>
                  </a:moveTo>
                  <a:lnTo>
                    <a:pt x="37788" y="0"/>
                  </a:lnTo>
                  <a:cubicBezTo>
                    <a:pt x="35806" y="3363"/>
                    <a:pt x="33173" y="7431"/>
                    <a:pt x="29601" y="10742"/>
                  </a:cubicBezTo>
                  <a:cubicBezTo>
                    <a:pt x="25273" y="14783"/>
                    <a:pt x="18599" y="18537"/>
                    <a:pt x="14506" y="20258"/>
                  </a:cubicBezTo>
                  <a:cubicBezTo>
                    <a:pt x="13237" y="20798"/>
                    <a:pt x="12023" y="21126"/>
                    <a:pt x="11015" y="21126"/>
                  </a:cubicBezTo>
                  <a:cubicBezTo>
                    <a:pt x="9930" y="21126"/>
                    <a:pt x="9084" y="20746"/>
                    <a:pt x="8665" y="19841"/>
                  </a:cubicBezTo>
                  <a:cubicBezTo>
                    <a:pt x="8118" y="19372"/>
                    <a:pt x="7727" y="18772"/>
                    <a:pt x="7492" y="18120"/>
                  </a:cubicBezTo>
                  <a:cubicBezTo>
                    <a:pt x="4207" y="19919"/>
                    <a:pt x="140" y="23335"/>
                    <a:pt x="36" y="26229"/>
                  </a:cubicBezTo>
                  <a:cubicBezTo>
                    <a:pt x="1" y="27592"/>
                    <a:pt x="986" y="28309"/>
                    <a:pt x="2982" y="28309"/>
                  </a:cubicBezTo>
                  <a:cubicBezTo>
                    <a:pt x="5453" y="28309"/>
                    <a:pt x="9474" y="27209"/>
                    <a:pt x="15027" y="24873"/>
                  </a:cubicBezTo>
                  <a:cubicBezTo>
                    <a:pt x="16696" y="24195"/>
                    <a:pt x="22614" y="20962"/>
                    <a:pt x="25873" y="19658"/>
                  </a:cubicBezTo>
                  <a:cubicBezTo>
                    <a:pt x="31174" y="17542"/>
                    <a:pt x="37084" y="15363"/>
                    <a:pt x="40468" y="15363"/>
                  </a:cubicBezTo>
                  <a:cubicBezTo>
                    <a:pt x="41461" y="15363"/>
                    <a:pt x="42237" y="15550"/>
                    <a:pt x="42716" y="15982"/>
                  </a:cubicBezTo>
                  <a:cubicBezTo>
                    <a:pt x="42403" y="15304"/>
                    <a:pt x="42481" y="14783"/>
                    <a:pt x="42142" y="10820"/>
                  </a:cubicBezTo>
                  <a:cubicBezTo>
                    <a:pt x="41386" y="9803"/>
                    <a:pt x="41099" y="9386"/>
                    <a:pt x="38596" y="8838"/>
                  </a:cubicBezTo>
                  <a:cubicBezTo>
                    <a:pt x="36484" y="8369"/>
                    <a:pt x="38205" y="3572"/>
                    <a:pt x="37788" y="0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2433375" y="1939425"/>
              <a:ext cx="1215000" cy="732000"/>
            </a:xfrm>
            <a:custGeom>
              <a:avLst/>
              <a:gdLst/>
              <a:ahLst/>
              <a:cxnLst/>
              <a:rect l="l" t="t" r="r" b="b"/>
              <a:pathLst>
                <a:path w="48600" h="29280" extrusionOk="0">
                  <a:moveTo>
                    <a:pt x="37831" y="1"/>
                  </a:moveTo>
                  <a:cubicBezTo>
                    <a:pt x="38249" y="3546"/>
                    <a:pt x="36319" y="8448"/>
                    <a:pt x="38405" y="8917"/>
                  </a:cubicBezTo>
                  <a:cubicBezTo>
                    <a:pt x="40908" y="9439"/>
                    <a:pt x="42498" y="9804"/>
                    <a:pt x="48286" y="7405"/>
                  </a:cubicBezTo>
                  <a:cubicBezTo>
                    <a:pt x="48599" y="11368"/>
                    <a:pt x="44402" y="14783"/>
                    <a:pt x="42785" y="15983"/>
                  </a:cubicBezTo>
                  <a:cubicBezTo>
                    <a:pt x="40673" y="14053"/>
                    <a:pt x="32799" y="16921"/>
                    <a:pt x="25916" y="19659"/>
                  </a:cubicBezTo>
                  <a:cubicBezTo>
                    <a:pt x="22657" y="20962"/>
                    <a:pt x="16739" y="24169"/>
                    <a:pt x="15070" y="24873"/>
                  </a:cubicBezTo>
                  <a:cubicBezTo>
                    <a:pt x="5033" y="29071"/>
                    <a:pt x="1" y="29279"/>
                    <a:pt x="79" y="26203"/>
                  </a:cubicBezTo>
                  <a:cubicBezTo>
                    <a:pt x="183" y="23309"/>
                    <a:pt x="4277" y="19920"/>
                    <a:pt x="7536" y="18095"/>
                  </a:cubicBezTo>
                  <a:cubicBezTo>
                    <a:pt x="7770" y="18772"/>
                    <a:pt x="8161" y="19372"/>
                    <a:pt x="8709" y="19815"/>
                  </a:cubicBezTo>
                  <a:cubicBezTo>
                    <a:pt x="9517" y="21562"/>
                    <a:pt x="11916" y="21354"/>
                    <a:pt x="14549" y="20232"/>
                  </a:cubicBezTo>
                  <a:cubicBezTo>
                    <a:pt x="18642" y="18512"/>
                    <a:pt x="25317" y="14757"/>
                    <a:pt x="29645" y="10716"/>
                  </a:cubicBezTo>
                  <a:cubicBezTo>
                    <a:pt x="33243" y="7431"/>
                    <a:pt x="35876" y="3338"/>
                    <a:pt x="37831" y="1"/>
                  </a:cubicBezTo>
                  <a:close/>
                </a:path>
              </a:pathLst>
            </a:custGeom>
            <a:solidFill>
              <a:srgbClr val="53D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4948425" y="2396675"/>
              <a:ext cx="877075" cy="508100"/>
            </a:xfrm>
            <a:custGeom>
              <a:avLst/>
              <a:gdLst/>
              <a:ahLst/>
              <a:cxnLst/>
              <a:rect l="l" t="t" r="r" b="b"/>
              <a:pathLst>
                <a:path w="35083" h="20324" extrusionOk="0">
                  <a:moveTo>
                    <a:pt x="29347" y="0"/>
                  </a:moveTo>
                  <a:cubicBezTo>
                    <a:pt x="28386" y="0"/>
                    <a:pt x="27283" y="138"/>
                    <a:pt x="26057" y="430"/>
                  </a:cubicBezTo>
                  <a:cubicBezTo>
                    <a:pt x="17479" y="2412"/>
                    <a:pt x="11717" y="5201"/>
                    <a:pt x="6034" y="9529"/>
                  </a:cubicBezTo>
                  <a:cubicBezTo>
                    <a:pt x="566" y="13710"/>
                    <a:pt x="1" y="20324"/>
                    <a:pt x="6902" y="20324"/>
                  </a:cubicBezTo>
                  <a:cubicBezTo>
                    <a:pt x="8393" y="20324"/>
                    <a:pt x="10233" y="20015"/>
                    <a:pt x="12447" y="19306"/>
                  </a:cubicBezTo>
                  <a:cubicBezTo>
                    <a:pt x="19278" y="17116"/>
                    <a:pt x="27152" y="13179"/>
                    <a:pt x="31975" y="6818"/>
                  </a:cubicBezTo>
                  <a:cubicBezTo>
                    <a:pt x="35083" y="2731"/>
                    <a:pt x="33620" y="0"/>
                    <a:pt x="29347" y="0"/>
                  </a:cubicBezTo>
                  <a:close/>
                </a:path>
              </a:pathLst>
            </a:custGeom>
            <a:solidFill>
              <a:srgbClr val="33B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4940175" y="2367975"/>
              <a:ext cx="876850" cy="508125"/>
            </a:xfrm>
            <a:custGeom>
              <a:avLst/>
              <a:gdLst/>
              <a:ahLst/>
              <a:cxnLst/>
              <a:rect l="l" t="t" r="r" b="b"/>
              <a:pathLst>
                <a:path w="35074" h="20325" extrusionOk="0">
                  <a:moveTo>
                    <a:pt x="29348" y="1"/>
                  </a:moveTo>
                  <a:cubicBezTo>
                    <a:pt x="28385" y="1"/>
                    <a:pt x="27278" y="139"/>
                    <a:pt x="26048" y="431"/>
                  </a:cubicBezTo>
                  <a:cubicBezTo>
                    <a:pt x="17496" y="2439"/>
                    <a:pt x="11708" y="5202"/>
                    <a:pt x="6051" y="9530"/>
                  </a:cubicBezTo>
                  <a:cubicBezTo>
                    <a:pt x="584" y="13711"/>
                    <a:pt x="0" y="20325"/>
                    <a:pt x="6895" y="20325"/>
                  </a:cubicBezTo>
                  <a:cubicBezTo>
                    <a:pt x="8385" y="20325"/>
                    <a:pt x="10224" y="20016"/>
                    <a:pt x="12438" y="19307"/>
                  </a:cubicBezTo>
                  <a:cubicBezTo>
                    <a:pt x="19295" y="17117"/>
                    <a:pt x="27169" y="13180"/>
                    <a:pt x="31966" y="6819"/>
                  </a:cubicBezTo>
                  <a:cubicBezTo>
                    <a:pt x="35074" y="2732"/>
                    <a:pt x="33629" y="1"/>
                    <a:pt x="2934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4915175" y="2331725"/>
              <a:ext cx="876675" cy="508525"/>
            </a:xfrm>
            <a:custGeom>
              <a:avLst/>
              <a:gdLst/>
              <a:ahLst/>
              <a:cxnLst/>
              <a:rect l="l" t="t" r="r" b="b"/>
              <a:pathLst>
                <a:path w="35067" h="20341" extrusionOk="0">
                  <a:moveTo>
                    <a:pt x="29311" y="1"/>
                  </a:moveTo>
                  <a:cubicBezTo>
                    <a:pt x="28353" y="1"/>
                    <a:pt x="27253" y="136"/>
                    <a:pt x="26031" y="421"/>
                  </a:cubicBezTo>
                  <a:cubicBezTo>
                    <a:pt x="17480" y="2429"/>
                    <a:pt x="11692" y="5218"/>
                    <a:pt x="6034" y="9546"/>
                  </a:cubicBezTo>
                  <a:cubicBezTo>
                    <a:pt x="567" y="13727"/>
                    <a:pt x="1" y="20341"/>
                    <a:pt x="6902" y="20341"/>
                  </a:cubicBezTo>
                  <a:cubicBezTo>
                    <a:pt x="8394" y="20341"/>
                    <a:pt x="10233" y="20032"/>
                    <a:pt x="12448" y="19323"/>
                  </a:cubicBezTo>
                  <a:cubicBezTo>
                    <a:pt x="19279" y="17133"/>
                    <a:pt x="27152" y="13196"/>
                    <a:pt x="31976" y="6835"/>
                  </a:cubicBezTo>
                  <a:cubicBezTo>
                    <a:pt x="35067" y="2720"/>
                    <a:pt x="33608" y="1"/>
                    <a:pt x="29311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4906700" y="2301500"/>
              <a:ext cx="877100" cy="508125"/>
            </a:xfrm>
            <a:custGeom>
              <a:avLst/>
              <a:gdLst/>
              <a:ahLst/>
              <a:cxnLst/>
              <a:rect l="l" t="t" r="r" b="b"/>
              <a:pathLst>
                <a:path w="35084" h="20325" extrusionOk="0">
                  <a:moveTo>
                    <a:pt x="29357" y="1"/>
                  </a:moveTo>
                  <a:cubicBezTo>
                    <a:pt x="28394" y="1"/>
                    <a:pt x="27288" y="139"/>
                    <a:pt x="26057" y="431"/>
                  </a:cubicBezTo>
                  <a:cubicBezTo>
                    <a:pt x="17480" y="2412"/>
                    <a:pt x="11692" y="5202"/>
                    <a:pt x="6034" y="9530"/>
                  </a:cubicBezTo>
                  <a:cubicBezTo>
                    <a:pt x="567" y="13711"/>
                    <a:pt x="1" y="20324"/>
                    <a:pt x="6903" y="20324"/>
                  </a:cubicBezTo>
                  <a:cubicBezTo>
                    <a:pt x="8394" y="20324"/>
                    <a:pt x="10233" y="20016"/>
                    <a:pt x="12448" y="19307"/>
                  </a:cubicBezTo>
                  <a:cubicBezTo>
                    <a:pt x="19279" y="17117"/>
                    <a:pt x="27152" y="13180"/>
                    <a:pt x="31976" y="6818"/>
                  </a:cubicBezTo>
                  <a:cubicBezTo>
                    <a:pt x="35083" y="2732"/>
                    <a:pt x="33638" y="1"/>
                    <a:pt x="29357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4878075" y="2261100"/>
              <a:ext cx="877050" cy="508350"/>
            </a:xfrm>
            <a:custGeom>
              <a:avLst/>
              <a:gdLst/>
              <a:ahLst/>
              <a:cxnLst/>
              <a:rect l="l" t="t" r="r" b="b"/>
              <a:pathLst>
                <a:path w="35082" h="20334" extrusionOk="0">
                  <a:moveTo>
                    <a:pt x="29355" y="0"/>
                  </a:moveTo>
                  <a:cubicBezTo>
                    <a:pt x="28392" y="0"/>
                    <a:pt x="27286" y="138"/>
                    <a:pt x="26055" y="430"/>
                  </a:cubicBezTo>
                  <a:cubicBezTo>
                    <a:pt x="17477" y="2438"/>
                    <a:pt x="11716" y="5228"/>
                    <a:pt x="6058" y="9555"/>
                  </a:cubicBezTo>
                  <a:cubicBezTo>
                    <a:pt x="573" y="13712"/>
                    <a:pt x="0" y="20333"/>
                    <a:pt x="6887" y="20333"/>
                  </a:cubicBezTo>
                  <a:cubicBezTo>
                    <a:pt x="8380" y="20333"/>
                    <a:pt x="10224" y="20022"/>
                    <a:pt x="12446" y="19306"/>
                  </a:cubicBezTo>
                  <a:cubicBezTo>
                    <a:pt x="19276" y="17116"/>
                    <a:pt x="27150" y="13180"/>
                    <a:pt x="31974" y="6818"/>
                  </a:cubicBezTo>
                  <a:cubicBezTo>
                    <a:pt x="35081" y="2731"/>
                    <a:pt x="33636" y="0"/>
                    <a:pt x="29355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4869125" y="2235250"/>
              <a:ext cx="876975" cy="508125"/>
            </a:xfrm>
            <a:custGeom>
              <a:avLst/>
              <a:gdLst/>
              <a:ahLst/>
              <a:cxnLst/>
              <a:rect l="l" t="t" r="r" b="b"/>
              <a:pathLst>
                <a:path w="35079" h="20325" extrusionOk="0">
                  <a:moveTo>
                    <a:pt x="29328" y="1"/>
                  </a:moveTo>
                  <a:cubicBezTo>
                    <a:pt x="28370" y="1"/>
                    <a:pt x="27270" y="136"/>
                    <a:pt x="26048" y="421"/>
                  </a:cubicBezTo>
                  <a:cubicBezTo>
                    <a:pt x="17497" y="2429"/>
                    <a:pt x="11709" y="5219"/>
                    <a:pt x="6051" y="9521"/>
                  </a:cubicBezTo>
                  <a:cubicBezTo>
                    <a:pt x="587" y="13699"/>
                    <a:pt x="1" y="20324"/>
                    <a:pt x="6883" y="20324"/>
                  </a:cubicBezTo>
                  <a:cubicBezTo>
                    <a:pt x="8375" y="20324"/>
                    <a:pt x="10218" y="20013"/>
                    <a:pt x="12439" y="19298"/>
                  </a:cubicBezTo>
                  <a:cubicBezTo>
                    <a:pt x="19295" y="17108"/>
                    <a:pt x="27143" y="13197"/>
                    <a:pt x="31967" y="6835"/>
                  </a:cubicBezTo>
                  <a:cubicBezTo>
                    <a:pt x="35079" y="2721"/>
                    <a:pt x="33625" y="1"/>
                    <a:pt x="2932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4775925" y="2058025"/>
              <a:ext cx="1121700" cy="976800"/>
            </a:xfrm>
            <a:custGeom>
              <a:avLst/>
              <a:gdLst/>
              <a:ahLst/>
              <a:cxnLst/>
              <a:rect l="l" t="t" r="r" b="b"/>
              <a:pathLst>
                <a:path w="44868" h="39072" extrusionOk="0">
                  <a:moveTo>
                    <a:pt x="37725" y="1"/>
                  </a:moveTo>
                  <a:cubicBezTo>
                    <a:pt x="37657" y="1"/>
                    <a:pt x="37588" y="1"/>
                    <a:pt x="37520" y="2"/>
                  </a:cubicBezTo>
                  <a:cubicBezTo>
                    <a:pt x="30845" y="106"/>
                    <a:pt x="17548" y="3052"/>
                    <a:pt x="23180" y="3912"/>
                  </a:cubicBezTo>
                  <a:cubicBezTo>
                    <a:pt x="23180" y="3912"/>
                    <a:pt x="25031" y="3795"/>
                    <a:pt x="27366" y="3795"/>
                  </a:cubicBezTo>
                  <a:cubicBezTo>
                    <a:pt x="30950" y="3795"/>
                    <a:pt x="35676" y="4072"/>
                    <a:pt x="36607" y="5477"/>
                  </a:cubicBezTo>
                  <a:cubicBezTo>
                    <a:pt x="38250" y="7980"/>
                    <a:pt x="37363" y="12673"/>
                    <a:pt x="29255" y="21172"/>
                  </a:cubicBezTo>
                  <a:cubicBezTo>
                    <a:pt x="25187" y="25448"/>
                    <a:pt x="18774" y="29776"/>
                    <a:pt x="14680" y="31497"/>
                  </a:cubicBezTo>
                  <a:cubicBezTo>
                    <a:pt x="13412" y="32024"/>
                    <a:pt x="12126" y="32388"/>
                    <a:pt x="11119" y="32388"/>
                  </a:cubicBezTo>
                  <a:cubicBezTo>
                    <a:pt x="10034" y="32388"/>
                    <a:pt x="9273" y="31966"/>
                    <a:pt x="9205" y="30871"/>
                  </a:cubicBezTo>
                  <a:cubicBezTo>
                    <a:pt x="8788" y="30454"/>
                    <a:pt x="8553" y="30037"/>
                    <a:pt x="8293" y="29202"/>
                  </a:cubicBezTo>
                  <a:cubicBezTo>
                    <a:pt x="4773" y="30532"/>
                    <a:pt x="158" y="33661"/>
                    <a:pt x="54" y="36555"/>
                  </a:cubicBezTo>
                  <a:cubicBezTo>
                    <a:pt x="1" y="38120"/>
                    <a:pt x="1325" y="39071"/>
                    <a:pt x="3962" y="39071"/>
                  </a:cubicBezTo>
                  <a:cubicBezTo>
                    <a:pt x="6506" y="39071"/>
                    <a:pt x="10272" y="38186"/>
                    <a:pt x="15202" y="36111"/>
                  </a:cubicBezTo>
                  <a:cubicBezTo>
                    <a:pt x="21876" y="33322"/>
                    <a:pt x="28055" y="28837"/>
                    <a:pt x="34912" y="21303"/>
                  </a:cubicBezTo>
                  <a:cubicBezTo>
                    <a:pt x="40805" y="14785"/>
                    <a:pt x="44168" y="9283"/>
                    <a:pt x="44559" y="5060"/>
                  </a:cubicBezTo>
                  <a:cubicBezTo>
                    <a:pt x="44867" y="1745"/>
                    <a:pt x="42340" y="1"/>
                    <a:pt x="37725" y="1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4757675" y="2033275"/>
              <a:ext cx="1121750" cy="976875"/>
            </a:xfrm>
            <a:custGeom>
              <a:avLst/>
              <a:gdLst/>
              <a:ahLst/>
              <a:cxnLst/>
              <a:rect l="l" t="t" r="r" b="b"/>
              <a:pathLst>
                <a:path w="44870" h="39075" extrusionOk="0">
                  <a:moveTo>
                    <a:pt x="37600" y="1"/>
                  </a:moveTo>
                  <a:cubicBezTo>
                    <a:pt x="37565" y="1"/>
                    <a:pt x="37529" y="1"/>
                    <a:pt x="37493" y="1"/>
                  </a:cubicBezTo>
                  <a:cubicBezTo>
                    <a:pt x="30845" y="105"/>
                    <a:pt x="17548" y="3051"/>
                    <a:pt x="23180" y="3912"/>
                  </a:cubicBezTo>
                  <a:cubicBezTo>
                    <a:pt x="23180" y="3912"/>
                    <a:pt x="25006" y="3796"/>
                    <a:pt x="27319" y="3796"/>
                  </a:cubicBezTo>
                  <a:cubicBezTo>
                    <a:pt x="30909" y="3796"/>
                    <a:pt x="35672" y="4075"/>
                    <a:pt x="36607" y="5502"/>
                  </a:cubicBezTo>
                  <a:cubicBezTo>
                    <a:pt x="38250" y="7979"/>
                    <a:pt x="37363" y="12672"/>
                    <a:pt x="29255" y="21171"/>
                  </a:cubicBezTo>
                  <a:cubicBezTo>
                    <a:pt x="25187" y="25473"/>
                    <a:pt x="18774" y="29775"/>
                    <a:pt x="14680" y="31496"/>
                  </a:cubicBezTo>
                  <a:cubicBezTo>
                    <a:pt x="13407" y="32038"/>
                    <a:pt x="12115" y="32410"/>
                    <a:pt x="11105" y="32410"/>
                  </a:cubicBezTo>
                  <a:cubicBezTo>
                    <a:pt x="10028" y="32410"/>
                    <a:pt x="9273" y="31987"/>
                    <a:pt x="9205" y="30896"/>
                  </a:cubicBezTo>
                  <a:cubicBezTo>
                    <a:pt x="8762" y="30479"/>
                    <a:pt x="8553" y="30062"/>
                    <a:pt x="8267" y="29228"/>
                  </a:cubicBezTo>
                  <a:cubicBezTo>
                    <a:pt x="4773" y="30531"/>
                    <a:pt x="158" y="33686"/>
                    <a:pt x="54" y="36554"/>
                  </a:cubicBezTo>
                  <a:cubicBezTo>
                    <a:pt x="1" y="38122"/>
                    <a:pt x="1330" y="39074"/>
                    <a:pt x="3976" y="39074"/>
                  </a:cubicBezTo>
                  <a:cubicBezTo>
                    <a:pt x="6520" y="39074"/>
                    <a:pt x="10282" y="38194"/>
                    <a:pt x="15202" y="36137"/>
                  </a:cubicBezTo>
                  <a:cubicBezTo>
                    <a:pt x="21850" y="33347"/>
                    <a:pt x="28055" y="28863"/>
                    <a:pt x="34912" y="21302"/>
                  </a:cubicBezTo>
                  <a:cubicBezTo>
                    <a:pt x="40805" y="14784"/>
                    <a:pt x="44168" y="9309"/>
                    <a:pt x="44559" y="5059"/>
                  </a:cubicBezTo>
                  <a:cubicBezTo>
                    <a:pt x="44870" y="1721"/>
                    <a:pt x="42303" y="1"/>
                    <a:pt x="37600" y="1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4837650" y="2180550"/>
              <a:ext cx="877250" cy="508500"/>
            </a:xfrm>
            <a:custGeom>
              <a:avLst/>
              <a:gdLst/>
              <a:ahLst/>
              <a:cxnLst/>
              <a:rect l="l" t="t" r="r" b="b"/>
              <a:pathLst>
                <a:path w="35090" h="20340" extrusionOk="0">
                  <a:moveTo>
                    <a:pt x="29322" y="1"/>
                  </a:moveTo>
                  <a:cubicBezTo>
                    <a:pt x="28367" y="1"/>
                    <a:pt x="27272" y="135"/>
                    <a:pt x="26056" y="419"/>
                  </a:cubicBezTo>
                  <a:cubicBezTo>
                    <a:pt x="17504" y="2427"/>
                    <a:pt x="11716" y="5217"/>
                    <a:pt x="6058" y="9545"/>
                  </a:cubicBezTo>
                  <a:cubicBezTo>
                    <a:pt x="570" y="13725"/>
                    <a:pt x="0" y="20339"/>
                    <a:pt x="6901" y="20339"/>
                  </a:cubicBezTo>
                  <a:cubicBezTo>
                    <a:pt x="8392" y="20339"/>
                    <a:pt x="10232" y="20030"/>
                    <a:pt x="12446" y="19322"/>
                  </a:cubicBezTo>
                  <a:cubicBezTo>
                    <a:pt x="19303" y="17105"/>
                    <a:pt x="27151" y="13195"/>
                    <a:pt x="31974" y="6833"/>
                  </a:cubicBezTo>
                  <a:cubicBezTo>
                    <a:pt x="35090" y="2736"/>
                    <a:pt x="33629" y="1"/>
                    <a:pt x="29322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4825900" y="2151600"/>
              <a:ext cx="877075" cy="508350"/>
            </a:xfrm>
            <a:custGeom>
              <a:avLst/>
              <a:gdLst/>
              <a:ahLst/>
              <a:cxnLst/>
              <a:rect l="l" t="t" r="r" b="b"/>
              <a:pathLst>
                <a:path w="35083" h="20334" extrusionOk="0">
                  <a:moveTo>
                    <a:pt x="29355" y="0"/>
                  </a:moveTo>
                  <a:cubicBezTo>
                    <a:pt x="28392" y="0"/>
                    <a:pt x="27286" y="138"/>
                    <a:pt x="26056" y="430"/>
                  </a:cubicBezTo>
                  <a:cubicBezTo>
                    <a:pt x="17479" y="2438"/>
                    <a:pt x="11717" y="5227"/>
                    <a:pt x="6033" y="9529"/>
                  </a:cubicBezTo>
                  <a:cubicBezTo>
                    <a:pt x="569" y="13707"/>
                    <a:pt x="1" y="20333"/>
                    <a:pt x="6889" y="20333"/>
                  </a:cubicBezTo>
                  <a:cubicBezTo>
                    <a:pt x="8382" y="20333"/>
                    <a:pt x="10226" y="20022"/>
                    <a:pt x="12447" y="19306"/>
                  </a:cubicBezTo>
                  <a:cubicBezTo>
                    <a:pt x="19304" y="17116"/>
                    <a:pt x="27151" y="13205"/>
                    <a:pt x="31975" y="6844"/>
                  </a:cubicBezTo>
                  <a:cubicBezTo>
                    <a:pt x="35083" y="2735"/>
                    <a:pt x="33637" y="0"/>
                    <a:pt x="29355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4794625" y="2102950"/>
              <a:ext cx="877175" cy="508100"/>
            </a:xfrm>
            <a:custGeom>
              <a:avLst/>
              <a:gdLst/>
              <a:ahLst/>
              <a:cxnLst/>
              <a:rect l="l" t="t" r="r" b="b"/>
              <a:pathLst>
                <a:path w="35087" h="20324" extrusionOk="0">
                  <a:moveTo>
                    <a:pt x="29326" y="0"/>
                  </a:moveTo>
                  <a:cubicBezTo>
                    <a:pt x="28370" y="0"/>
                    <a:pt x="27273" y="136"/>
                    <a:pt x="26056" y="421"/>
                  </a:cubicBezTo>
                  <a:cubicBezTo>
                    <a:pt x="17478" y="2428"/>
                    <a:pt x="11690" y="5218"/>
                    <a:pt x="6033" y="9520"/>
                  </a:cubicBezTo>
                  <a:cubicBezTo>
                    <a:pt x="569" y="13698"/>
                    <a:pt x="0" y="20324"/>
                    <a:pt x="6888" y="20324"/>
                  </a:cubicBezTo>
                  <a:cubicBezTo>
                    <a:pt x="8382" y="20324"/>
                    <a:pt x="10226" y="20012"/>
                    <a:pt x="12446" y="19297"/>
                  </a:cubicBezTo>
                  <a:cubicBezTo>
                    <a:pt x="19277" y="17107"/>
                    <a:pt x="27151" y="13196"/>
                    <a:pt x="31974" y="6835"/>
                  </a:cubicBezTo>
                  <a:cubicBezTo>
                    <a:pt x="35087" y="2720"/>
                    <a:pt x="33615" y="0"/>
                    <a:pt x="29326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4782875" y="2082500"/>
              <a:ext cx="877075" cy="508125"/>
            </a:xfrm>
            <a:custGeom>
              <a:avLst/>
              <a:gdLst/>
              <a:ahLst/>
              <a:cxnLst/>
              <a:rect l="l" t="t" r="r" b="b"/>
              <a:pathLst>
                <a:path w="35083" h="20325" extrusionOk="0">
                  <a:moveTo>
                    <a:pt x="29347" y="0"/>
                  </a:moveTo>
                  <a:cubicBezTo>
                    <a:pt x="28386" y="0"/>
                    <a:pt x="27282" y="139"/>
                    <a:pt x="26057" y="431"/>
                  </a:cubicBezTo>
                  <a:cubicBezTo>
                    <a:pt x="17479" y="2438"/>
                    <a:pt x="11691" y="5202"/>
                    <a:pt x="6033" y="9530"/>
                  </a:cubicBezTo>
                  <a:cubicBezTo>
                    <a:pt x="566" y="13710"/>
                    <a:pt x="0" y="20324"/>
                    <a:pt x="6902" y="20324"/>
                  </a:cubicBezTo>
                  <a:cubicBezTo>
                    <a:pt x="8393" y="20324"/>
                    <a:pt x="10233" y="20015"/>
                    <a:pt x="12447" y="19307"/>
                  </a:cubicBezTo>
                  <a:cubicBezTo>
                    <a:pt x="19278" y="17117"/>
                    <a:pt x="27152" y="13180"/>
                    <a:pt x="31975" y="6818"/>
                  </a:cubicBezTo>
                  <a:cubicBezTo>
                    <a:pt x="35083" y="2732"/>
                    <a:pt x="33620" y="0"/>
                    <a:pt x="29347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4760050" y="2025125"/>
              <a:ext cx="877075" cy="508125"/>
            </a:xfrm>
            <a:custGeom>
              <a:avLst/>
              <a:gdLst/>
              <a:ahLst/>
              <a:cxnLst/>
              <a:rect l="l" t="t" r="r" b="b"/>
              <a:pathLst>
                <a:path w="35083" h="20325" extrusionOk="0">
                  <a:moveTo>
                    <a:pt x="29357" y="1"/>
                  </a:moveTo>
                  <a:cubicBezTo>
                    <a:pt x="28394" y="1"/>
                    <a:pt x="27288" y="139"/>
                    <a:pt x="26057" y="431"/>
                  </a:cubicBezTo>
                  <a:cubicBezTo>
                    <a:pt x="17479" y="2439"/>
                    <a:pt x="11691" y="5202"/>
                    <a:pt x="6034" y="9530"/>
                  </a:cubicBezTo>
                  <a:cubicBezTo>
                    <a:pt x="567" y="13711"/>
                    <a:pt x="1" y="20325"/>
                    <a:pt x="6902" y="20325"/>
                  </a:cubicBezTo>
                  <a:cubicBezTo>
                    <a:pt x="8393" y="20325"/>
                    <a:pt x="10233" y="20016"/>
                    <a:pt x="12447" y="19307"/>
                  </a:cubicBezTo>
                  <a:cubicBezTo>
                    <a:pt x="19278" y="17117"/>
                    <a:pt x="27152" y="13180"/>
                    <a:pt x="31975" y="6819"/>
                  </a:cubicBezTo>
                  <a:cubicBezTo>
                    <a:pt x="35083" y="2732"/>
                    <a:pt x="33638" y="1"/>
                    <a:pt x="29357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4748325" y="1999075"/>
              <a:ext cx="876550" cy="508100"/>
            </a:xfrm>
            <a:custGeom>
              <a:avLst/>
              <a:gdLst/>
              <a:ahLst/>
              <a:cxnLst/>
              <a:rect l="l" t="t" r="r" b="b"/>
              <a:pathLst>
                <a:path w="35062" h="20324" extrusionOk="0">
                  <a:moveTo>
                    <a:pt x="29345" y="0"/>
                  </a:moveTo>
                  <a:cubicBezTo>
                    <a:pt x="28385" y="0"/>
                    <a:pt x="27282" y="138"/>
                    <a:pt x="26057" y="430"/>
                  </a:cubicBezTo>
                  <a:cubicBezTo>
                    <a:pt x="17479" y="2412"/>
                    <a:pt x="11691" y="5202"/>
                    <a:pt x="6033" y="9529"/>
                  </a:cubicBezTo>
                  <a:cubicBezTo>
                    <a:pt x="566" y="13710"/>
                    <a:pt x="0" y="20324"/>
                    <a:pt x="6902" y="20324"/>
                  </a:cubicBezTo>
                  <a:cubicBezTo>
                    <a:pt x="8393" y="20324"/>
                    <a:pt x="10233" y="20015"/>
                    <a:pt x="12447" y="19306"/>
                  </a:cubicBezTo>
                  <a:cubicBezTo>
                    <a:pt x="19278" y="17116"/>
                    <a:pt x="27152" y="13180"/>
                    <a:pt x="31975" y="6818"/>
                  </a:cubicBezTo>
                  <a:cubicBezTo>
                    <a:pt x="35061" y="2731"/>
                    <a:pt x="33613" y="0"/>
                    <a:pt x="29345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4977375" y="1942525"/>
              <a:ext cx="601625" cy="333900"/>
            </a:xfrm>
            <a:custGeom>
              <a:avLst/>
              <a:gdLst/>
              <a:ahLst/>
              <a:cxnLst/>
              <a:rect l="l" t="t" r="r" b="b"/>
              <a:pathLst>
                <a:path w="24065" h="13356" extrusionOk="0">
                  <a:moveTo>
                    <a:pt x="18337" y="1"/>
                  </a:moveTo>
                  <a:cubicBezTo>
                    <a:pt x="18215" y="1"/>
                    <a:pt x="18091" y="3"/>
                    <a:pt x="17964" y="7"/>
                  </a:cubicBezTo>
                  <a:cubicBezTo>
                    <a:pt x="17781" y="7"/>
                    <a:pt x="17547" y="33"/>
                    <a:pt x="17312" y="59"/>
                  </a:cubicBezTo>
                  <a:cubicBezTo>
                    <a:pt x="15044" y="268"/>
                    <a:pt x="7300" y="2510"/>
                    <a:pt x="0" y="7203"/>
                  </a:cubicBezTo>
                  <a:cubicBezTo>
                    <a:pt x="194" y="7106"/>
                    <a:pt x="483" y="7063"/>
                    <a:pt x="841" y="7063"/>
                  </a:cubicBezTo>
                  <a:cubicBezTo>
                    <a:pt x="2606" y="7063"/>
                    <a:pt x="6059" y="8095"/>
                    <a:pt x="8161" y="8767"/>
                  </a:cubicBezTo>
                  <a:cubicBezTo>
                    <a:pt x="12358" y="10149"/>
                    <a:pt x="16373" y="12469"/>
                    <a:pt x="16217" y="13356"/>
                  </a:cubicBezTo>
                  <a:lnTo>
                    <a:pt x="16243" y="13356"/>
                  </a:lnTo>
                  <a:cubicBezTo>
                    <a:pt x="18485" y="11765"/>
                    <a:pt x="24065" y="5873"/>
                    <a:pt x="23100" y="2692"/>
                  </a:cubicBezTo>
                  <a:cubicBezTo>
                    <a:pt x="22600" y="1166"/>
                    <a:pt x="21211" y="1"/>
                    <a:pt x="18337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4971500" y="1918325"/>
              <a:ext cx="596425" cy="333350"/>
            </a:xfrm>
            <a:custGeom>
              <a:avLst/>
              <a:gdLst/>
              <a:ahLst/>
              <a:cxnLst/>
              <a:rect l="l" t="t" r="r" b="b"/>
              <a:pathLst>
                <a:path w="23857" h="13334" extrusionOk="0">
                  <a:moveTo>
                    <a:pt x="18208" y="1"/>
                  </a:moveTo>
                  <a:cubicBezTo>
                    <a:pt x="18061" y="1"/>
                    <a:pt x="17910" y="4"/>
                    <a:pt x="17756" y="10"/>
                  </a:cubicBezTo>
                  <a:cubicBezTo>
                    <a:pt x="17547" y="10"/>
                    <a:pt x="17338" y="36"/>
                    <a:pt x="17104" y="36"/>
                  </a:cubicBezTo>
                  <a:cubicBezTo>
                    <a:pt x="14809" y="245"/>
                    <a:pt x="7301" y="2826"/>
                    <a:pt x="0" y="7493"/>
                  </a:cubicBezTo>
                  <a:cubicBezTo>
                    <a:pt x="98" y="7472"/>
                    <a:pt x="228" y="7463"/>
                    <a:pt x="386" y="7463"/>
                  </a:cubicBezTo>
                  <a:cubicBezTo>
                    <a:pt x="1838" y="7463"/>
                    <a:pt x="5646" y="8279"/>
                    <a:pt x="7926" y="9031"/>
                  </a:cubicBezTo>
                  <a:cubicBezTo>
                    <a:pt x="12150" y="10387"/>
                    <a:pt x="16165" y="12447"/>
                    <a:pt x="15983" y="13333"/>
                  </a:cubicBezTo>
                  <a:lnTo>
                    <a:pt x="16035" y="13333"/>
                  </a:lnTo>
                  <a:cubicBezTo>
                    <a:pt x="18277" y="11743"/>
                    <a:pt x="23856" y="5876"/>
                    <a:pt x="22866" y="2696"/>
                  </a:cubicBezTo>
                  <a:cubicBezTo>
                    <a:pt x="22370" y="1160"/>
                    <a:pt x="21004" y="1"/>
                    <a:pt x="1820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4968250" y="2104250"/>
              <a:ext cx="413900" cy="180575"/>
            </a:xfrm>
            <a:custGeom>
              <a:avLst/>
              <a:gdLst/>
              <a:ahLst/>
              <a:cxnLst/>
              <a:rect l="l" t="t" r="r" b="b"/>
              <a:pathLst>
                <a:path w="16556" h="7223" extrusionOk="0">
                  <a:moveTo>
                    <a:pt x="1235" y="1"/>
                  </a:moveTo>
                  <a:cubicBezTo>
                    <a:pt x="580" y="1"/>
                    <a:pt x="161" y="184"/>
                    <a:pt x="130" y="656"/>
                  </a:cubicBezTo>
                  <a:cubicBezTo>
                    <a:pt x="0" y="2820"/>
                    <a:pt x="2868" y="3211"/>
                    <a:pt x="7170" y="4775"/>
                  </a:cubicBezTo>
                  <a:cubicBezTo>
                    <a:pt x="10312" y="5916"/>
                    <a:pt x="13430" y="7222"/>
                    <a:pt x="15156" y="7222"/>
                  </a:cubicBezTo>
                  <a:cubicBezTo>
                    <a:pt x="15994" y="7222"/>
                    <a:pt x="16504" y="6914"/>
                    <a:pt x="16530" y="6131"/>
                  </a:cubicBezTo>
                  <a:cubicBezTo>
                    <a:pt x="16556" y="4332"/>
                    <a:pt x="13453" y="3367"/>
                    <a:pt x="7978" y="1725"/>
                  </a:cubicBezTo>
                  <a:cubicBezTo>
                    <a:pt x="5800" y="1078"/>
                    <a:pt x="2823" y="1"/>
                    <a:pt x="1235" y="1"/>
                  </a:cubicBezTo>
                  <a:close/>
                </a:path>
              </a:pathLst>
            </a:custGeom>
            <a:solidFill>
              <a:srgbClr val="79FF65"/>
            </a:solidFill>
            <a:ln w="14350" cap="flat" cmpd="sng">
              <a:solidFill>
                <a:srgbClr val="2FAE47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4653075" y="1831200"/>
              <a:ext cx="1121350" cy="976800"/>
            </a:xfrm>
            <a:custGeom>
              <a:avLst/>
              <a:gdLst/>
              <a:ahLst/>
              <a:cxnLst/>
              <a:rect l="l" t="t" r="r" b="b"/>
              <a:pathLst>
                <a:path w="44854" h="39072" extrusionOk="0">
                  <a:moveTo>
                    <a:pt x="37715" y="0"/>
                  </a:moveTo>
                  <a:cubicBezTo>
                    <a:pt x="37646" y="0"/>
                    <a:pt x="37576" y="1"/>
                    <a:pt x="37506" y="2"/>
                  </a:cubicBezTo>
                  <a:cubicBezTo>
                    <a:pt x="30831" y="80"/>
                    <a:pt x="17535" y="3026"/>
                    <a:pt x="23192" y="3912"/>
                  </a:cubicBezTo>
                  <a:cubicBezTo>
                    <a:pt x="23192" y="3912"/>
                    <a:pt x="25043" y="3795"/>
                    <a:pt x="27379" y="3795"/>
                  </a:cubicBezTo>
                  <a:cubicBezTo>
                    <a:pt x="30963" y="3795"/>
                    <a:pt x="35688" y="4072"/>
                    <a:pt x="36619" y="5477"/>
                  </a:cubicBezTo>
                  <a:cubicBezTo>
                    <a:pt x="38262" y="7954"/>
                    <a:pt x="37349" y="12673"/>
                    <a:pt x="29267" y="21172"/>
                  </a:cubicBezTo>
                  <a:cubicBezTo>
                    <a:pt x="25174" y="25448"/>
                    <a:pt x="18760" y="29750"/>
                    <a:pt x="14667" y="31497"/>
                  </a:cubicBezTo>
                  <a:cubicBezTo>
                    <a:pt x="13399" y="32024"/>
                    <a:pt x="12113" y="32388"/>
                    <a:pt x="11108" y="32388"/>
                  </a:cubicBezTo>
                  <a:cubicBezTo>
                    <a:pt x="10027" y="32388"/>
                    <a:pt x="9272" y="31966"/>
                    <a:pt x="9218" y="30871"/>
                  </a:cubicBezTo>
                  <a:cubicBezTo>
                    <a:pt x="8774" y="30454"/>
                    <a:pt x="8540" y="30037"/>
                    <a:pt x="8279" y="29202"/>
                  </a:cubicBezTo>
                  <a:cubicBezTo>
                    <a:pt x="4759" y="30532"/>
                    <a:pt x="145" y="33661"/>
                    <a:pt x="40" y="36555"/>
                  </a:cubicBezTo>
                  <a:cubicBezTo>
                    <a:pt x="1" y="38120"/>
                    <a:pt x="1325" y="39071"/>
                    <a:pt x="3958" y="39071"/>
                  </a:cubicBezTo>
                  <a:cubicBezTo>
                    <a:pt x="6499" y="39071"/>
                    <a:pt x="10259" y="38186"/>
                    <a:pt x="15188" y="36111"/>
                  </a:cubicBezTo>
                  <a:cubicBezTo>
                    <a:pt x="21863" y="33322"/>
                    <a:pt x="28042" y="28837"/>
                    <a:pt x="34899" y="21276"/>
                  </a:cubicBezTo>
                  <a:cubicBezTo>
                    <a:pt x="40791" y="14784"/>
                    <a:pt x="44154" y="9283"/>
                    <a:pt x="44545" y="5033"/>
                  </a:cubicBezTo>
                  <a:cubicBezTo>
                    <a:pt x="44854" y="1720"/>
                    <a:pt x="42352" y="0"/>
                    <a:pt x="37715" y="0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4204325" y="2636850"/>
              <a:ext cx="521475" cy="292025"/>
            </a:xfrm>
            <a:custGeom>
              <a:avLst/>
              <a:gdLst/>
              <a:ahLst/>
              <a:cxnLst/>
              <a:rect l="l" t="t" r="r" b="b"/>
              <a:pathLst>
                <a:path w="20859" h="11681" extrusionOk="0">
                  <a:moveTo>
                    <a:pt x="20858" y="1"/>
                  </a:moveTo>
                  <a:lnTo>
                    <a:pt x="20858" y="1"/>
                  </a:lnTo>
                  <a:cubicBezTo>
                    <a:pt x="18782" y="1580"/>
                    <a:pt x="13876" y="2613"/>
                    <a:pt x="9216" y="2613"/>
                  </a:cubicBezTo>
                  <a:cubicBezTo>
                    <a:pt x="5800" y="2613"/>
                    <a:pt x="2515" y="2058"/>
                    <a:pt x="574" y="757"/>
                  </a:cubicBezTo>
                  <a:lnTo>
                    <a:pt x="1" y="11681"/>
                  </a:lnTo>
                  <a:cubicBezTo>
                    <a:pt x="1714" y="8321"/>
                    <a:pt x="7505" y="6346"/>
                    <a:pt x="15600" y="6346"/>
                  </a:cubicBezTo>
                  <a:cubicBezTo>
                    <a:pt x="16864" y="6346"/>
                    <a:pt x="18185" y="6394"/>
                    <a:pt x="19555" y="6493"/>
                  </a:cubicBezTo>
                  <a:lnTo>
                    <a:pt x="20858" y="1"/>
                  </a:ln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4636775" y="1806425"/>
              <a:ext cx="1121350" cy="976800"/>
            </a:xfrm>
            <a:custGeom>
              <a:avLst/>
              <a:gdLst/>
              <a:ahLst/>
              <a:cxnLst/>
              <a:rect l="l" t="t" r="r" b="b"/>
              <a:pathLst>
                <a:path w="44854" h="39072" extrusionOk="0">
                  <a:moveTo>
                    <a:pt x="37712" y="1"/>
                  </a:moveTo>
                  <a:cubicBezTo>
                    <a:pt x="37644" y="1"/>
                    <a:pt x="37575" y="1"/>
                    <a:pt x="37506" y="2"/>
                  </a:cubicBezTo>
                  <a:cubicBezTo>
                    <a:pt x="30832" y="106"/>
                    <a:pt x="17535" y="3052"/>
                    <a:pt x="23193" y="3913"/>
                  </a:cubicBezTo>
                  <a:cubicBezTo>
                    <a:pt x="23193" y="3913"/>
                    <a:pt x="25043" y="3795"/>
                    <a:pt x="27379" y="3795"/>
                  </a:cubicBezTo>
                  <a:cubicBezTo>
                    <a:pt x="30963" y="3795"/>
                    <a:pt x="35688" y="4072"/>
                    <a:pt x="36620" y="5477"/>
                  </a:cubicBezTo>
                  <a:cubicBezTo>
                    <a:pt x="38262" y="7980"/>
                    <a:pt x="37350" y="12673"/>
                    <a:pt x="29267" y="21172"/>
                  </a:cubicBezTo>
                  <a:cubicBezTo>
                    <a:pt x="25174" y="25448"/>
                    <a:pt x="18760" y="29776"/>
                    <a:pt x="14667" y="31497"/>
                  </a:cubicBezTo>
                  <a:cubicBezTo>
                    <a:pt x="13398" y="32037"/>
                    <a:pt x="12111" y="32408"/>
                    <a:pt x="11107" y="32408"/>
                  </a:cubicBezTo>
                  <a:cubicBezTo>
                    <a:pt x="10026" y="32408"/>
                    <a:pt x="9272" y="31979"/>
                    <a:pt x="9218" y="30871"/>
                  </a:cubicBezTo>
                  <a:cubicBezTo>
                    <a:pt x="8775" y="30480"/>
                    <a:pt x="8540" y="30063"/>
                    <a:pt x="8279" y="29203"/>
                  </a:cubicBezTo>
                  <a:cubicBezTo>
                    <a:pt x="4760" y="30532"/>
                    <a:pt x="145" y="33661"/>
                    <a:pt x="41" y="36555"/>
                  </a:cubicBezTo>
                  <a:cubicBezTo>
                    <a:pt x="1" y="38120"/>
                    <a:pt x="1325" y="39072"/>
                    <a:pt x="3958" y="39072"/>
                  </a:cubicBezTo>
                  <a:cubicBezTo>
                    <a:pt x="6499" y="39072"/>
                    <a:pt x="10259" y="38186"/>
                    <a:pt x="15188" y="36112"/>
                  </a:cubicBezTo>
                  <a:cubicBezTo>
                    <a:pt x="21863" y="33322"/>
                    <a:pt x="28042" y="28838"/>
                    <a:pt x="34899" y="21303"/>
                  </a:cubicBezTo>
                  <a:cubicBezTo>
                    <a:pt x="40791" y="14785"/>
                    <a:pt x="44155" y="9284"/>
                    <a:pt x="44546" y="5060"/>
                  </a:cubicBezTo>
                  <a:cubicBezTo>
                    <a:pt x="44854" y="1745"/>
                    <a:pt x="42352" y="1"/>
                    <a:pt x="37712" y="1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4297525" y="1787550"/>
              <a:ext cx="1033800" cy="455650"/>
            </a:xfrm>
            <a:custGeom>
              <a:avLst/>
              <a:gdLst/>
              <a:ahLst/>
              <a:cxnLst/>
              <a:rect l="l" t="t" r="r" b="b"/>
              <a:pathLst>
                <a:path w="41352" h="18226" extrusionOk="0">
                  <a:moveTo>
                    <a:pt x="41256" y="0"/>
                  </a:moveTo>
                  <a:cubicBezTo>
                    <a:pt x="37382" y="0"/>
                    <a:pt x="29203" y="3092"/>
                    <a:pt x="26229" y="4902"/>
                  </a:cubicBezTo>
                  <a:cubicBezTo>
                    <a:pt x="22814" y="6962"/>
                    <a:pt x="20911" y="7092"/>
                    <a:pt x="16009" y="7796"/>
                  </a:cubicBezTo>
                  <a:cubicBezTo>
                    <a:pt x="15739" y="7839"/>
                    <a:pt x="15420" y="7867"/>
                    <a:pt x="15082" y="7867"/>
                  </a:cubicBezTo>
                  <a:cubicBezTo>
                    <a:pt x="13364" y="7867"/>
                    <a:pt x="11181" y="7141"/>
                    <a:pt x="12750" y="3938"/>
                  </a:cubicBezTo>
                  <a:lnTo>
                    <a:pt x="12750" y="3938"/>
                  </a:lnTo>
                  <a:cubicBezTo>
                    <a:pt x="7744" y="6102"/>
                    <a:pt x="1" y="14914"/>
                    <a:pt x="496" y="18225"/>
                  </a:cubicBezTo>
                  <a:cubicBezTo>
                    <a:pt x="3051" y="15644"/>
                    <a:pt x="5215" y="14262"/>
                    <a:pt x="7405" y="13897"/>
                  </a:cubicBezTo>
                  <a:cubicBezTo>
                    <a:pt x="9230" y="13689"/>
                    <a:pt x="11082" y="13584"/>
                    <a:pt x="12933" y="13584"/>
                  </a:cubicBezTo>
                  <a:lnTo>
                    <a:pt x="12698" y="12932"/>
                  </a:lnTo>
                  <a:cubicBezTo>
                    <a:pt x="15279" y="11181"/>
                    <a:pt x="19111" y="10264"/>
                    <a:pt x="22692" y="10264"/>
                  </a:cubicBezTo>
                  <a:cubicBezTo>
                    <a:pt x="24176" y="10264"/>
                    <a:pt x="25616" y="10422"/>
                    <a:pt x="26907" y="10742"/>
                  </a:cubicBezTo>
                  <a:lnTo>
                    <a:pt x="27898" y="10299"/>
                  </a:lnTo>
                  <a:cubicBezTo>
                    <a:pt x="26829" y="9647"/>
                    <a:pt x="25343" y="9700"/>
                    <a:pt x="24326" y="8683"/>
                  </a:cubicBezTo>
                  <a:cubicBezTo>
                    <a:pt x="23674" y="8031"/>
                    <a:pt x="25578" y="6910"/>
                    <a:pt x="25917" y="6727"/>
                  </a:cubicBezTo>
                  <a:cubicBezTo>
                    <a:pt x="29436" y="4981"/>
                    <a:pt x="32330" y="3208"/>
                    <a:pt x="35850" y="1669"/>
                  </a:cubicBezTo>
                  <a:lnTo>
                    <a:pt x="41351" y="1"/>
                  </a:lnTo>
                  <a:cubicBezTo>
                    <a:pt x="41320" y="0"/>
                    <a:pt x="41288" y="0"/>
                    <a:pt x="41256" y="0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4299500" y="1807100"/>
              <a:ext cx="1050075" cy="396975"/>
            </a:xfrm>
            <a:custGeom>
              <a:avLst/>
              <a:gdLst/>
              <a:ahLst/>
              <a:cxnLst/>
              <a:rect l="l" t="t" r="r" b="b"/>
              <a:pathLst>
                <a:path w="42003" h="15879" extrusionOk="0">
                  <a:moveTo>
                    <a:pt x="41877" y="0"/>
                  </a:moveTo>
                  <a:cubicBezTo>
                    <a:pt x="38030" y="0"/>
                    <a:pt x="30487" y="2334"/>
                    <a:pt x="26542" y="3495"/>
                  </a:cubicBezTo>
                  <a:cubicBezTo>
                    <a:pt x="22735" y="4642"/>
                    <a:pt x="20884" y="4772"/>
                    <a:pt x="15982" y="5476"/>
                  </a:cubicBezTo>
                  <a:cubicBezTo>
                    <a:pt x="15596" y="5537"/>
                    <a:pt x="15027" y="5597"/>
                    <a:pt x="14423" y="5597"/>
                  </a:cubicBezTo>
                  <a:cubicBezTo>
                    <a:pt x="12461" y="5597"/>
                    <a:pt x="10124" y="4965"/>
                    <a:pt x="12437" y="1696"/>
                  </a:cubicBezTo>
                  <a:lnTo>
                    <a:pt x="12437" y="1696"/>
                  </a:lnTo>
                  <a:cubicBezTo>
                    <a:pt x="7431" y="3860"/>
                    <a:pt x="0" y="12568"/>
                    <a:pt x="496" y="15879"/>
                  </a:cubicBezTo>
                  <a:cubicBezTo>
                    <a:pt x="3025" y="13298"/>
                    <a:pt x="5084" y="12307"/>
                    <a:pt x="7274" y="11942"/>
                  </a:cubicBezTo>
                  <a:cubicBezTo>
                    <a:pt x="8825" y="11751"/>
                    <a:pt x="10397" y="11626"/>
                    <a:pt x="11951" y="11626"/>
                  </a:cubicBezTo>
                  <a:cubicBezTo>
                    <a:pt x="12096" y="11626"/>
                    <a:pt x="12240" y="11627"/>
                    <a:pt x="12384" y="11629"/>
                  </a:cubicBezTo>
                  <a:lnTo>
                    <a:pt x="13792" y="11003"/>
                  </a:lnTo>
                  <a:cubicBezTo>
                    <a:pt x="17036" y="9278"/>
                    <a:pt x="20462" y="8872"/>
                    <a:pt x="24394" y="8872"/>
                  </a:cubicBezTo>
                  <a:cubicBezTo>
                    <a:pt x="24918" y="8872"/>
                    <a:pt x="25451" y="8879"/>
                    <a:pt x="25994" y="8891"/>
                  </a:cubicBezTo>
                  <a:lnTo>
                    <a:pt x="28210" y="7979"/>
                  </a:lnTo>
                  <a:cubicBezTo>
                    <a:pt x="26437" y="7692"/>
                    <a:pt x="24795" y="7744"/>
                    <a:pt x="23804" y="6728"/>
                  </a:cubicBezTo>
                  <a:cubicBezTo>
                    <a:pt x="23152" y="6076"/>
                    <a:pt x="26489" y="5137"/>
                    <a:pt x="26828" y="4981"/>
                  </a:cubicBezTo>
                  <a:cubicBezTo>
                    <a:pt x="30322" y="3234"/>
                    <a:pt x="33007" y="3182"/>
                    <a:pt x="36501" y="1670"/>
                  </a:cubicBezTo>
                  <a:lnTo>
                    <a:pt x="42002" y="1"/>
                  </a:lnTo>
                  <a:cubicBezTo>
                    <a:pt x="41961" y="0"/>
                    <a:pt x="41919" y="0"/>
                    <a:pt x="41877" y="0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4946725" y="1855175"/>
              <a:ext cx="602300" cy="333925"/>
            </a:xfrm>
            <a:custGeom>
              <a:avLst/>
              <a:gdLst/>
              <a:ahLst/>
              <a:cxnLst/>
              <a:rect l="l" t="t" r="r" b="b"/>
              <a:pathLst>
                <a:path w="24092" h="13357" extrusionOk="0">
                  <a:moveTo>
                    <a:pt x="18360" y="1"/>
                  </a:moveTo>
                  <a:cubicBezTo>
                    <a:pt x="18240" y="1"/>
                    <a:pt x="18116" y="3"/>
                    <a:pt x="17990" y="7"/>
                  </a:cubicBezTo>
                  <a:cubicBezTo>
                    <a:pt x="17782" y="7"/>
                    <a:pt x="17573" y="33"/>
                    <a:pt x="17339" y="59"/>
                  </a:cubicBezTo>
                  <a:cubicBezTo>
                    <a:pt x="15044" y="242"/>
                    <a:pt x="7327" y="2510"/>
                    <a:pt x="1" y="7203"/>
                  </a:cubicBezTo>
                  <a:cubicBezTo>
                    <a:pt x="201" y="7098"/>
                    <a:pt x="503" y="7053"/>
                    <a:pt x="878" y="7053"/>
                  </a:cubicBezTo>
                  <a:cubicBezTo>
                    <a:pt x="2654" y="7053"/>
                    <a:pt x="6074" y="8079"/>
                    <a:pt x="8161" y="8767"/>
                  </a:cubicBezTo>
                  <a:cubicBezTo>
                    <a:pt x="12385" y="10123"/>
                    <a:pt x="16400" y="12470"/>
                    <a:pt x="16218" y="13356"/>
                  </a:cubicBezTo>
                  <a:lnTo>
                    <a:pt x="16244" y="13356"/>
                  </a:lnTo>
                  <a:cubicBezTo>
                    <a:pt x="18512" y="11766"/>
                    <a:pt x="24091" y="5873"/>
                    <a:pt x="23101" y="2693"/>
                  </a:cubicBezTo>
                  <a:cubicBezTo>
                    <a:pt x="22600" y="1167"/>
                    <a:pt x="21212" y="1"/>
                    <a:pt x="18360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4943475" y="1830425"/>
              <a:ext cx="593825" cy="333900"/>
            </a:xfrm>
            <a:custGeom>
              <a:avLst/>
              <a:gdLst/>
              <a:ahLst/>
              <a:cxnLst/>
              <a:rect l="l" t="t" r="r" b="b"/>
              <a:pathLst>
                <a:path w="23753" h="13356" extrusionOk="0">
                  <a:moveTo>
                    <a:pt x="18024" y="0"/>
                  </a:moveTo>
                  <a:cubicBezTo>
                    <a:pt x="17902" y="0"/>
                    <a:pt x="17778" y="2"/>
                    <a:pt x="17651" y="7"/>
                  </a:cubicBezTo>
                  <a:cubicBezTo>
                    <a:pt x="17443" y="7"/>
                    <a:pt x="17234" y="33"/>
                    <a:pt x="16999" y="59"/>
                  </a:cubicBezTo>
                  <a:cubicBezTo>
                    <a:pt x="14731" y="267"/>
                    <a:pt x="7301" y="2822"/>
                    <a:pt x="0" y="7515"/>
                  </a:cubicBezTo>
                  <a:cubicBezTo>
                    <a:pt x="98" y="7495"/>
                    <a:pt x="227" y="7485"/>
                    <a:pt x="383" y="7485"/>
                  </a:cubicBezTo>
                  <a:cubicBezTo>
                    <a:pt x="1819" y="7485"/>
                    <a:pt x="5541" y="8301"/>
                    <a:pt x="7822" y="9054"/>
                  </a:cubicBezTo>
                  <a:cubicBezTo>
                    <a:pt x="12046" y="10409"/>
                    <a:pt x="16061" y="12469"/>
                    <a:pt x="15878" y="13355"/>
                  </a:cubicBezTo>
                  <a:lnTo>
                    <a:pt x="15930" y="13355"/>
                  </a:lnTo>
                  <a:cubicBezTo>
                    <a:pt x="18173" y="11765"/>
                    <a:pt x="23752" y="5899"/>
                    <a:pt x="22761" y="2718"/>
                  </a:cubicBezTo>
                  <a:cubicBezTo>
                    <a:pt x="22261" y="1167"/>
                    <a:pt x="20897" y="0"/>
                    <a:pt x="18024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4938900" y="2017425"/>
              <a:ext cx="412175" cy="170100"/>
            </a:xfrm>
            <a:custGeom>
              <a:avLst/>
              <a:gdLst/>
              <a:ahLst/>
              <a:cxnLst/>
              <a:rect l="l" t="t" r="r" b="b"/>
              <a:pathLst>
                <a:path w="16487" h="6804" extrusionOk="0">
                  <a:moveTo>
                    <a:pt x="1247" y="1"/>
                  </a:moveTo>
                  <a:cubicBezTo>
                    <a:pt x="586" y="1"/>
                    <a:pt x="162" y="185"/>
                    <a:pt x="131" y="661"/>
                  </a:cubicBezTo>
                  <a:cubicBezTo>
                    <a:pt x="1" y="2851"/>
                    <a:pt x="3573" y="3190"/>
                    <a:pt x="7953" y="4546"/>
                  </a:cubicBezTo>
                  <a:cubicBezTo>
                    <a:pt x="11575" y="5649"/>
                    <a:pt x="14341" y="6804"/>
                    <a:pt x="15648" y="6804"/>
                  </a:cubicBezTo>
                  <a:cubicBezTo>
                    <a:pt x="16195" y="6804"/>
                    <a:pt x="16486" y="6602"/>
                    <a:pt x="16478" y="6110"/>
                  </a:cubicBezTo>
                  <a:cubicBezTo>
                    <a:pt x="16452" y="4311"/>
                    <a:pt x="13402" y="3320"/>
                    <a:pt x="7927" y="1704"/>
                  </a:cubicBezTo>
                  <a:cubicBezTo>
                    <a:pt x="5774" y="1060"/>
                    <a:pt x="2830" y="1"/>
                    <a:pt x="1247" y="1"/>
                  </a:cubicBezTo>
                  <a:close/>
                </a:path>
              </a:pathLst>
            </a:custGeom>
            <a:solidFill>
              <a:srgbClr val="79FF65"/>
            </a:solidFill>
            <a:ln w="14350" cap="flat" cmpd="sng">
              <a:solidFill>
                <a:srgbClr val="2FAE47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4913500" y="1768500"/>
              <a:ext cx="601625" cy="333900"/>
            </a:xfrm>
            <a:custGeom>
              <a:avLst/>
              <a:gdLst/>
              <a:ahLst/>
              <a:cxnLst/>
              <a:rect l="l" t="t" r="r" b="b"/>
              <a:pathLst>
                <a:path w="24065" h="13356" extrusionOk="0">
                  <a:moveTo>
                    <a:pt x="18336" y="0"/>
                  </a:moveTo>
                  <a:cubicBezTo>
                    <a:pt x="18215" y="0"/>
                    <a:pt x="18091" y="2"/>
                    <a:pt x="17964" y="7"/>
                  </a:cubicBezTo>
                  <a:cubicBezTo>
                    <a:pt x="17755" y="7"/>
                    <a:pt x="17547" y="33"/>
                    <a:pt x="17312" y="59"/>
                  </a:cubicBezTo>
                  <a:cubicBezTo>
                    <a:pt x="15044" y="267"/>
                    <a:pt x="7300" y="2510"/>
                    <a:pt x="0" y="7203"/>
                  </a:cubicBezTo>
                  <a:cubicBezTo>
                    <a:pt x="189" y="7106"/>
                    <a:pt x="475" y="7063"/>
                    <a:pt x="830" y="7063"/>
                  </a:cubicBezTo>
                  <a:cubicBezTo>
                    <a:pt x="2580" y="7063"/>
                    <a:pt x="6033" y="8095"/>
                    <a:pt x="8135" y="8767"/>
                  </a:cubicBezTo>
                  <a:cubicBezTo>
                    <a:pt x="12358" y="10149"/>
                    <a:pt x="16373" y="12469"/>
                    <a:pt x="16191" y="13356"/>
                  </a:cubicBezTo>
                  <a:lnTo>
                    <a:pt x="16243" y="13356"/>
                  </a:lnTo>
                  <a:cubicBezTo>
                    <a:pt x="18485" y="11765"/>
                    <a:pt x="24065" y="5873"/>
                    <a:pt x="23074" y="2692"/>
                  </a:cubicBezTo>
                  <a:cubicBezTo>
                    <a:pt x="22574" y="1166"/>
                    <a:pt x="21209" y="0"/>
                    <a:pt x="18336" y="0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4910225" y="1744300"/>
              <a:ext cx="593825" cy="333975"/>
            </a:xfrm>
            <a:custGeom>
              <a:avLst/>
              <a:gdLst/>
              <a:ahLst/>
              <a:cxnLst/>
              <a:rect l="l" t="t" r="r" b="b"/>
              <a:pathLst>
                <a:path w="23753" h="13359" extrusionOk="0">
                  <a:moveTo>
                    <a:pt x="18081" y="0"/>
                  </a:moveTo>
                  <a:cubicBezTo>
                    <a:pt x="17933" y="0"/>
                    <a:pt x="17781" y="4"/>
                    <a:pt x="17625" y="10"/>
                  </a:cubicBezTo>
                  <a:cubicBezTo>
                    <a:pt x="17417" y="10"/>
                    <a:pt x="17208" y="36"/>
                    <a:pt x="16974" y="36"/>
                  </a:cubicBezTo>
                  <a:cubicBezTo>
                    <a:pt x="14705" y="245"/>
                    <a:pt x="7301" y="2826"/>
                    <a:pt x="1" y="7493"/>
                  </a:cubicBezTo>
                  <a:cubicBezTo>
                    <a:pt x="98" y="7472"/>
                    <a:pt x="227" y="7463"/>
                    <a:pt x="383" y="7463"/>
                  </a:cubicBezTo>
                  <a:cubicBezTo>
                    <a:pt x="1819" y="7463"/>
                    <a:pt x="5542" y="8279"/>
                    <a:pt x="7822" y="9031"/>
                  </a:cubicBezTo>
                  <a:cubicBezTo>
                    <a:pt x="12020" y="10387"/>
                    <a:pt x="16035" y="12472"/>
                    <a:pt x="15879" y="13359"/>
                  </a:cubicBezTo>
                  <a:lnTo>
                    <a:pt x="15905" y="13359"/>
                  </a:lnTo>
                  <a:cubicBezTo>
                    <a:pt x="18147" y="11742"/>
                    <a:pt x="23752" y="5876"/>
                    <a:pt x="22762" y="2695"/>
                  </a:cubicBezTo>
                  <a:cubicBezTo>
                    <a:pt x="22266" y="1160"/>
                    <a:pt x="20900" y="0"/>
                    <a:pt x="18081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4905025" y="1931250"/>
              <a:ext cx="412150" cy="169725"/>
            </a:xfrm>
            <a:custGeom>
              <a:avLst/>
              <a:gdLst/>
              <a:ahLst/>
              <a:cxnLst/>
              <a:rect l="l" t="t" r="r" b="b"/>
              <a:pathLst>
                <a:path w="16486" h="6789" extrusionOk="0">
                  <a:moveTo>
                    <a:pt x="1264" y="1"/>
                  </a:moveTo>
                  <a:cubicBezTo>
                    <a:pt x="592" y="1"/>
                    <a:pt x="161" y="186"/>
                    <a:pt x="130" y="666"/>
                  </a:cubicBezTo>
                  <a:cubicBezTo>
                    <a:pt x="0" y="2857"/>
                    <a:pt x="3572" y="3195"/>
                    <a:pt x="7952" y="4525"/>
                  </a:cubicBezTo>
                  <a:cubicBezTo>
                    <a:pt x="11583" y="5644"/>
                    <a:pt x="14337" y="6788"/>
                    <a:pt x="15642" y="6788"/>
                  </a:cubicBezTo>
                  <a:cubicBezTo>
                    <a:pt x="16193" y="6788"/>
                    <a:pt x="16485" y="6584"/>
                    <a:pt x="16478" y="6089"/>
                  </a:cubicBezTo>
                  <a:cubicBezTo>
                    <a:pt x="16452" y="4317"/>
                    <a:pt x="13401" y="3326"/>
                    <a:pt x="7952" y="1683"/>
                  </a:cubicBezTo>
                  <a:cubicBezTo>
                    <a:pt x="5789" y="1042"/>
                    <a:pt x="2853" y="1"/>
                    <a:pt x="1264" y="1"/>
                  </a:cubicBezTo>
                  <a:close/>
                </a:path>
              </a:pathLst>
            </a:custGeom>
            <a:solidFill>
              <a:srgbClr val="79FF65"/>
            </a:solidFill>
            <a:ln w="14350" cap="flat" cmpd="sng">
              <a:solidFill>
                <a:srgbClr val="2FAE47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4595400" y="2015625"/>
              <a:ext cx="357875" cy="109000"/>
            </a:xfrm>
            <a:custGeom>
              <a:avLst/>
              <a:gdLst/>
              <a:ahLst/>
              <a:cxnLst/>
              <a:rect l="l" t="t" r="r" b="b"/>
              <a:pathLst>
                <a:path w="14315" h="4360" extrusionOk="0">
                  <a:moveTo>
                    <a:pt x="8624" y="1"/>
                  </a:moveTo>
                  <a:cubicBezTo>
                    <a:pt x="8294" y="1"/>
                    <a:pt x="7905" y="42"/>
                    <a:pt x="7405" y="159"/>
                  </a:cubicBezTo>
                  <a:cubicBezTo>
                    <a:pt x="4433" y="837"/>
                    <a:pt x="1513" y="2219"/>
                    <a:pt x="522" y="3001"/>
                  </a:cubicBezTo>
                  <a:cubicBezTo>
                    <a:pt x="1" y="3444"/>
                    <a:pt x="262" y="3966"/>
                    <a:pt x="679" y="4227"/>
                  </a:cubicBezTo>
                  <a:cubicBezTo>
                    <a:pt x="815" y="4318"/>
                    <a:pt x="996" y="4359"/>
                    <a:pt x="1215" y="4359"/>
                  </a:cubicBezTo>
                  <a:cubicBezTo>
                    <a:pt x="2675" y="4359"/>
                    <a:pt x="5818" y="2541"/>
                    <a:pt x="8448" y="1906"/>
                  </a:cubicBezTo>
                  <a:cubicBezTo>
                    <a:pt x="10195" y="1515"/>
                    <a:pt x="9543" y="1228"/>
                    <a:pt x="10743" y="1150"/>
                  </a:cubicBezTo>
                  <a:cubicBezTo>
                    <a:pt x="10982" y="1125"/>
                    <a:pt x="11221" y="1112"/>
                    <a:pt x="11460" y="1112"/>
                  </a:cubicBezTo>
                  <a:cubicBezTo>
                    <a:pt x="12442" y="1112"/>
                    <a:pt x="13412" y="1325"/>
                    <a:pt x="14314" y="1724"/>
                  </a:cubicBezTo>
                  <a:lnTo>
                    <a:pt x="14210" y="733"/>
                  </a:lnTo>
                  <a:cubicBezTo>
                    <a:pt x="13121" y="415"/>
                    <a:pt x="12427" y="197"/>
                    <a:pt x="11338" y="197"/>
                  </a:cubicBezTo>
                  <a:cubicBezTo>
                    <a:pt x="11175" y="197"/>
                    <a:pt x="11004" y="201"/>
                    <a:pt x="10821" y="212"/>
                  </a:cubicBezTo>
                  <a:cubicBezTo>
                    <a:pt x="10735" y="217"/>
                    <a:pt x="10653" y="219"/>
                    <a:pt x="10575" y="219"/>
                  </a:cubicBezTo>
                  <a:cubicBezTo>
                    <a:pt x="9831" y="219"/>
                    <a:pt x="9386" y="1"/>
                    <a:pt x="8624" y="1"/>
                  </a:cubicBezTo>
                  <a:close/>
                </a:path>
              </a:pathLst>
            </a:custGeom>
            <a:solidFill>
              <a:srgbClr val="79FF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4595400" y="2009175"/>
              <a:ext cx="357875" cy="129725"/>
            </a:xfrm>
            <a:custGeom>
              <a:avLst/>
              <a:gdLst/>
              <a:ahLst/>
              <a:cxnLst/>
              <a:rect l="l" t="t" r="r" b="b"/>
              <a:pathLst>
                <a:path w="14315" h="5189" fill="none" extrusionOk="0">
                  <a:moveTo>
                    <a:pt x="14210" y="991"/>
                  </a:moveTo>
                  <a:cubicBezTo>
                    <a:pt x="12959" y="626"/>
                    <a:pt x="12229" y="391"/>
                    <a:pt x="10821" y="470"/>
                  </a:cubicBezTo>
                  <a:cubicBezTo>
                    <a:pt x="9569" y="548"/>
                    <a:pt x="9178" y="0"/>
                    <a:pt x="7405" y="417"/>
                  </a:cubicBezTo>
                  <a:cubicBezTo>
                    <a:pt x="4433" y="1095"/>
                    <a:pt x="1513" y="2477"/>
                    <a:pt x="522" y="3259"/>
                  </a:cubicBezTo>
                  <a:cubicBezTo>
                    <a:pt x="1" y="3702"/>
                    <a:pt x="262" y="4224"/>
                    <a:pt x="679" y="4485"/>
                  </a:cubicBezTo>
                  <a:cubicBezTo>
                    <a:pt x="1722" y="5189"/>
                    <a:pt x="5424" y="2894"/>
                    <a:pt x="8448" y="2164"/>
                  </a:cubicBezTo>
                  <a:cubicBezTo>
                    <a:pt x="10195" y="1773"/>
                    <a:pt x="9543" y="1486"/>
                    <a:pt x="10743" y="1408"/>
                  </a:cubicBezTo>
                  <a:cubicBezTo>
                    <a:pt x="11968" y="1278"/>
                    <a:pt x="13193" y="1486"/>
                    <a:pt x="14314" y="1982"/>
                  </a:cubicBezTo>
                </a:path>
              </a:pathLst>
            </a:custGeom>
            <a:noFill/>
            <a:ln w="8475" cap="flat" cmpd="sng">
              <a:solidFill>
                <a:srgbClr val="2FAE47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3363500" y="3083900"/>
              <a:ext cx="876950" cy="508175"/>
            </a:xfrm>
            <a:custGeom>
              <a:avLst/>
              <a:gdLst/>
              <a:ahLst/>
              <a:cxnLst/>
              <a:rect l="l" t="t" r="r" b="b"/>
              <a:pathLst>
                <a:path w="35078" h="20327" extrusionOk="0">
                  <a:moveTo>
                    <a:pt x="29326" y="1"/>
                  </a:moveTo>
                  <a:cubicBezTo>
                    <a:pt x="28368" y="1"/>
                    <a:pt x="27268" y="136"/>
                    <a:pt x="26047" y="421"/>
                  </a:cubicBezTo>
                  <a:cubicBezTo>
                    <a:pt x="17495" y="2429"/>
                    <a:pt x="11707" y="5218"/>
                    <a:pt x="6049" y="9546"/>
                  </a:cubicBezTo>
                  <a:cubicBezTo>
                    <a:pt x="588" y="13723"/>
                    <a:pt x="0" y="20326"/>
                    <a:pt x="6871" y="20326"/>
                  </a:cubicBezTo>
                  <a:cubicBezTo>
                    <a:pt x="8365" y="20326"/>
                    <a:pt x="10212" y="20014"/>
                    <a:pt x="12437" y="19297"/>
                  </a:cubicBezTo>
                  <a:cubicBezTo>
                    <a:pt x="19294" y="17107"/>
                    <a:pt x="27168" y="13196"/>
                    <a:pt x="31965" y="6835"/>
                  </a:cubicBezTo>
                  <a:cubicBezTo>
                    <a:pt x="35077" y="2721"/>
                    <a:pt x="33623" y="1"/>
                    <a:pt x="29326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355450" y="3053675"/>
              <a:ext cx="877050" cy="508425"/>
            </a:xfrm>
            <a:custGeom>
              <a:avLst/>
              <a:gdLst/>
              <a:ahLst/>
              <a:cxnLst/>
              <a:rect l="l" t="t" r="r" b="b"/>
              <a:pathLst>
                <a:path w="35082" h="20337" extrusionOk="0">
                  <a:moveTo>
                    <a:pt x="29346" y="1"/>
                  </a:moveTo>
                  <a:cubicBezTo>
                    <a:pt x="28385" y="1"/>
                    <a:pt x="27281" y="139"/>
                    <a:pt x="26056" y="431"/>
                  </a:cubicBezTo>
                  <a:cubicBezTo>
                    <a:pt x="17478" y="2438"/>
                    <a:pt x="11716" y="5202"/>
                    <a:pt x="6032" y="9556"/>
                  </a:cubicBezTo>
                  <a:cubicBezTo>
                    <a:pt x="571" y="13732"/>
                    <a:pt x="1" y="20336"/>
                    <a:pt x="6878" y="20336"/>
                  </a:cubicBezTo>
                  <a:cubicBezTo>
                    <a:pt x="8374" y="20336"/>
                    <a:pt x="10221" y="20024"/>
                    <a:pt x="12446" y="19307"/>
                  </a:cubicBezTo>
                  <a:cubicBezTo>
                    <a:pt x="19277" y="17117"/>
                    <a:pt x="27151" y="13180"/>
                    <a:pt x="31974" y="6819"/>
                  </a:cubicBezTo>
                  <a:cubicBezTo>
                    <a:pt x="35082" y="2732"/>
                    <a:pt x="33619" y="1"/>
                    <a:pt x="29346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326750" y="2997200"/>
              <a:ext cx="876650" cy="508125"/>
            </a:xfrm>
            <a:custGeom>
              <a:avLst/>
              <a:gdLst/>
              <a:ahLst/>
              <a:cxnLst/>
              <a:rect l="l" t="t" r="r" b="b"/>
              <a:pathLst>
                <a:path w="35066" h="20325" extrusionOk="0">
                  <a:moveTo>
                    <a:pt x="29312" y="1"/>
                  </a:moveTo>
                  <a:cubicBezTo>
                    <a:pt x="28353" y="1"/>
                    <a:pt x="27253" y="136"/>
                    <a:pt x="26031" y="422"/>
                  </a:cubicBezTo>
                  <a:cubicBezTo>
                    <a:pt x="17479" y="2429"/>
                    <a:pt x="11691" y="5219"/>
                    <a:pt x="6033" y="9521"/>
                  </a:cubicBezTo>
                  <a:cubicBezTo>
                    <a:pt x="569" y="13699"/>
                    <a:pt x="1" y="20325"/>
                    <a:pt x="6889" y="20325"/>
                  </a:cubicBezTo>
                  <a:cubicBezTo>
                    <a:pt x="8382" y="20325"/>
                    <a:pt x="10226" y="20013"/>
                    <a:pt x="12447" y="19298"/>
                  </a:cubicBezTo>
                  <a:cubicBezTo>
                    <a:pt x="19278" y="17108"/>
                    <a:pt x="27152" y="13171"/>
                    <a:pt x="31975" y="6809"/>
                  </a:cubicBezTo>
                  <a:cubicBezTo>
                    <a:pt x="35066" y="2717"/>
                    <a:pt x="33608" y="1"/>
                    <a:pt x="29312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3318300" y="2966575"/>
              <a:ext cx="877175" cy="508525"/>
            </a:xfrm>
            <a:custGeom>
              <a:avLst/>
              <a:gdLst/>
              <a:ahLst/>
              <a:cxnLst/>
              <a:rect l="l" t="t" r="r" b="b"/>
              <a:pathLst>
                <a:path w="35087" h="20341" extrusionOk="0">
                  <a:moveTo>
                    <a:pt x="29335" y="1"/>
                  </a:moveTo>
                  <a:cubicBezTo>
                    <a:pt x="28377" y="1"/>
                    <a:pt x="27277" y="136"/>
                    <a:pt x="26056" y="421"/>
                  </a:cubicBezTo>
                  <a:cubicBezTo>
                    <a:pt x="17478" y="2429"/>
                    <a:pt x="11716" y="5218"/>
                    <a:pt x="6058" y="9546"/>
                  </a:cubicBezTo>
                  <a:cubicBezTo>
                    <a:pt x="570" y="13727"/>
                    <a:pt x="0" y="20341"/>
                    <a:pt x="6901" y="20341"/>
                  </a:cubicBezTo>
                  <a:cubicBezTo>
                    <a:pt x="8392" y="20341"/>
                    <a:pt x="10232" y="20032"/>
                    <a:pt x="12446" y="19323"/>
                  </a:cubicBezTo>
                  <a:cubicBezTo>
                    <a:pt x="19277" y="17107"/>
                    <a:pt x="27151" y="13197"/>
                    <a:pt x="31974" y="6835"/>
                  </a:cubicBezTo>
                  <a:cubicBezTo>
                    <a:pt x="35086" y="2721"/>
                    <a:pt x="33632" y="1"/>
                    <a:pt x="29335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292200" y="2904000"/>
              <a:ext cx="876675" cy="508550"/>
            </a:xfrm>
            <a:custGeom>
              <a:avLst/>
              <a:gdLst/>
              <a:ahLst/>
              <a:cxnLst/>
              <a:rect l="l" t="t" r="r" b="b"/>
              <a:pathLst>
                <a:path w="35067" h="20342" extrusionOk="0">
                  <a:moveTo>
                    <a:pt x="29325" y="1"/>
                  </a:moveTo>
                  <a:cubicBezTo>
                    <a:pt x="28370" y="1"/>
                    <a:pt x="27274" y="136"/>
                    <a:pt x="26057" y="421"/>
                  </a:cubicBezTo>
                  <a:cubicBezTo>
                    <a:pt x="17479" y="2429"/>
                    <a:pt x="11691" y="5219"/>
                    <a:pt x="6033" y="9547"/>
                  </a:cubicBezTo>
                  <a:cubicBezTo>
                    <a:pt x="566" y="13727"/>
                    <a:pt x="0" y="20341"/>
                    <a:pt x="6902" y="20341"/>
                  </a:cubicBezTo>
                  <a:cubicBezTo>
                    <a:pt x="8393" y="20341"/>
                    <a:pt x="10233" y="20032"/>
                    <a:pt x="12447" y="19324"/>
                  </a:cubicBezTo>
                  <a:cubicBezTo>
                    <a:pt x="19278" y="17107"/>
                    <a:pt x="27152" y="13197"/>
                    <a:pt x="31975" y="6835"/>
                  </a:cubicBezTo>
                  <a:cubicBezTo>
                    <a:pt x="35066" y="2721"/>
                    <a:pt x="33608" y="1"/>
                    <a:pt x="29325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3283075" y="2877925"/>
              <a:ext cx="877200" cy="508550"/>
            </a:xfrm>
            <a:custGeom>
              <a:avLst/>
              <a:gdLst/>
              <a:ahLst/>
              <a:cxnLst/>
              <a:rect l="l" t="t" r="r" b="b"/>
              <a:pathLst>
                <a:path w="35088" h="20342" extrusionOk="0">
                  <a:moveTo>
                    <a:pt x="29327" y="1"/>
                  </a:moveTo>
                  <a:cubicBezTo>
                    <a:pt x="28370" y="1"/>
                    <a:pt x="27274" y="136"/>
                    <a:pt x="26057" y="421"/>
                  </a:cubicBezTo>
                  <a:cubicBezTo>
                    <a:pt x="17479" y="2429"/>
                    <a:pt x="11717" y="5219"/>
                    <a:pt x="6033" y="9547"/>
                  </a:cubicBezTo>
                  <a:cubicBezTo>
                    <a:pt x="566" y="13727"/>
                    <a:pt x="0" y="20341"/>
                    <a:pt x="6902" y="20341"/>
                  </a:cubicBezTo>
                  <a:cubicBezTo>
                    <a:pt x="8393" y="20341"/>
                    <a:pt x="10233" y="20032"/>
                    <a:pt x="12447" y="19324"/>
                  </a:cubicBezTo>
                  <a:cubicBezTo>
                    <a:pt x="19278" y="17108"/>
                    <a:pt x="27152" y="13197"/>
                    <a:pt x="31975" y="6835"/>
                  </a:cubicBezTo>
                  <a:cubicBezTo>
                    <a:pt x="35088" y="2721"/>
                    <a:pt x="33616" y="1"/>
                    <a:pt x="29327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255775" y="2823175"/>
              <a:ext cx="877125" cy="508425"/>
            </a:xfrm>
            <a:custGeom>
              <a:avLst/>
              <a:gdLst/>
              <a:ahLst/>
              <a:cxnLst/>
              <a:rect l="l" t="t" r="r" b="b"/>
              <a:pathLst>
                <a:path w="35085" h="20337" extrusionOk="0">
                  <a:moveTo>
                    <a:pt x="29324" y="1"/>
                  </a:moveTo>
                  <a:cubicBezTo>
                    <a:pt x="28367" y="1"/>
                    <a:pt x="27271" y="136"/>
                    <a:pt x="26054" y="421"/>
                  </a:cubicBezTo>
                  <a:cubicBezTo>
                    <a:pt x="17476" y="2429"/>
                    <a:pt x="11714" y="5219"/>
                    <a:pt x="6056" y="9547"/>
                  </a:cubicBezTo>
                  <a:cubicBezTo>
                    <a:pt x="577" y="13720"/>
                    <a:pt x="0" y="20336"/>
                    <a:pt x="6864" y="20336"/>
                  </a:cubicBezTo>
                  <a:cubicBezTo>
                    <a:pt x="8361" y="20336"/>
                    <a:pt x="10212" y="20021"/>
                    <a:pt x="12444" y="19298"/>
                  </a:cubicBezTo>
                  <a:cubicBezTo>
                    <a:pt x="19275" y="17107"/>
                    <a:pt x="27149" y="13197"/>
                    <a:pt x="31972" y="6835"/>
                  </a:cubicBezTo>
                  <a:cubicBezTo>
                    <a:pt x="35085" y="2721"/>
                    <a:pt x="33613" y="1"/>
                    <a:pt x="29324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245950" y="2796450"/>
              <a:ext cx="877175" cy="508125"/>
            </a:xfrm>
            <a:custGeom>
              <a:avLst/>
              <a:gdLst/>
              <a:ahLst/>
              <a:cxnLst/>
              <a:rect l="l" t="t" r="r" b="b"/>
              <a:pathLst>
                <a:path w="35087" h="20325" extrusionOk="0">
                  <a:moveTo>
                    <a:pt x="29326" y="1"/>
                  </a:moveTo>
                  <a:cubicBezTo>
                    <a:pt x="28369" y="1"/>
                    <a:pt x="27273" y="136"/>
                    <a:pt x="26056" y="421"/>
                  </a:cubicBezTo>
                  <a:cubicBezTo>
                    <a:pt x="17478" y="2429"/>
                    <a:pt x="11690" y="5219"/>
                    <a:pt x="6032" y="9521"/>
                  </a:cubicBezTo>
                  <a:cubicBezTo>
                    <a:pt x="569" y="13699"/>
                    <a:pt x="0" y="20324"/>
                    <a:pt x="6888" y="20324"/>
                  </a:cubicBezTo>
                  <a:cubicBezTo>
                    <a:pt x="8381" y="20324"/>
                    <a:pt x="10225" y="20013"/>
                    <a:pt x="12446" y="19298"/>
                  </a:cubicBezTo>
                  <a:cubicBezTo>
                    <a:pt x="19277" y="17108"/>
                    <a:pt x="27151" y="13197"/>
                    <a:pt x="31974" y="6835"/>
                  </a:cubicBezTo>
                  <a:cubicBezTo>
                    <a:pt x="35086" y="2721"/>
                    <a:pt x="33615" y="1"/>
                    <a:pt x="29326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227025" y="2737550"/>
              <a:ext cx="876550" cy="508125"/>
            </a:xfrm>
            <a:custGeom>
              <a:avLst/>
              <a:gdLst/>
              <a:ahLst/>
              <a:cxnLst/>
              <a:rect l="l" t="t" r="r" b="b"/>
              <a:pathLst>
                <a:path w="35062" h="20325" extrusionOk="0">
                  <a:moveTo>
                    <a:pt x="29331" y="1"/>
                  </a:moveTo>
                  <a:cubicBezTo>
                    <a:pt x="28367" y="1"/>
                    <a:pt x="27261" y="139"/>
                    <a:pt x="26031" y="431"/>
                  </a:cubicBezTo>
                  <a:cubicBezTo>
                    <a:pt x="17479" y="2412"/>
                    <a:pt x="11691" y="5202"/>
                    <a:pt x="6033" y="9530"/>
                  </a:cubicBezTo>
                  <a:cubicBezTo>
                    <a:pt x="566" y="13711"/>
                    <a:pt x="0" y="20325"/>
                    <a:pt x="6902" y="20325"/>
                  </a:cubicBezTo>
                  <a:cubicBezTo>
                    <a:pt x="8393" y="20325"/>
                    <a:pt x="10233" y="20016"/>
                    <a:pt x="12447" y="19307"/>
                  </a:cubicBezTo>
                  <a:cubicBezTo>
                    <a:pt x="19278" y="17117"/>
                    <a:pt x="27152" y="13180"/>
                    <a:pt x="31975" y="6819"/>
                  </a:cubicBezTo>
                  <a:cubicBezTo>
                    <a:pt x="35061" y="2732"/>
                    <a:pt x="33612" y="1"/>
                    <a:pt x="29331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151000" y="2635525"/>
              <a:ext cx="1121675" cy="976300"/>
            </a:xfrm>
            <a:custGeom>
              <a:avLst/>
              <a:gdLst/>
              <a:ahLst/>
              <a:cxnLst/>
              <a:rect l="l" t="t" r="r" b="b"/>
              <a:pathLst>
                <a:path w="44867" h="39052" extrusionOk="0">
                  <a:moveTo>
                    <a:pt x="37727" y="0"/>
                  </a:moveTo>
                  <a:cubicBezTo>
                    <a:pt x="37658" y="0"/>
                    <a:pt x="37589" y="1"/>
                    <a:pt x="37519" y="1"/>
                  </a:cubicBezTo>
                  <a:cubicBezTo>
                    <a:pt x="30844" y="80"/>
                    <a:pt x="22918" y="2296"/>
                    <a:pt x="21067" y="3990"/>
                  </a:cubicBezTo>
                  <a:cubicBezTo>
                    <a:pt x="21067" y="3990"/>
                    <a:pt x="23522" y="3845"/>
                    <a:pt x="26488" y="3845"/>
                  </a:cubicBezTo>
                  <a:cubicBezTo>
                    <a:pt x="30612" y="3845"/>
                    <a:pt x="35727" y="4127"/>
                    <a:pt x="36606" y="5477"/>
                  </a:cubicBezTo>
                  <a:cubicBezTo>
                    <a:pt x="38249" y="7953"/>
                    <a:pt x="37362" y="12646"/>
                    <a:pt x="29280" y="21146"/>
                  </a:cubicBezTo>
                  <a:cubicBezTo>
                    <a:pt x="25187" y="25448"/>
                    <a:pt x="18773" y="29750"/>
                    <a:pt x="14680" y="31496"/>
                  </a:cubicBezTo>
                  <a:cubicBezTo>
                    <a:pt x="13412" y="32024"/>
                    <a:pt x="12126" y="32388"/>
                    <a:pt x="11121" y="32388"/>
                  </a:cubicBezTo>
                  <a:cubicBezTo>
                    <a:pt x="10040" y="32388"/>
                    <a:pt x="9285" y="31966"/>
                    <a:pt x="9231" y="30871"/>
                  </a:cubicBezTo>
                  <a:cubicBezTo>
                    <a:pt x="8787" y="30454"/>
                    <a:pt x="8553" y="30036"/>
                    <a:pt x="8292" y="29202"/>
                  </a:cubicBezTo>
                  <a:cubicBezTo>
                    <a:pt x="4772" y="30532"/>
                    <a:pt x="158" y="33660"/>
                    <a:pt x="53" y="36554"/>
                  </a:cubicBezTo>
                  <a:cubicBezTo>
                    <a:pt x="0" y="38107"/>
                    <a:pt x="1325" y="39052"/>
                    <a:pt x="3962" y="39052"/>
                  </a:cubicBezTo>
                  <a:cubicBezTo>
                    <a:pt x="6506" y="39052"/>
                    <a:pt x="10272" y="38172"/>
                    <a:pt x="15201" y="36111"/>
                  </a:cubicBezTo>
                  <a:cubicBezTo>
                    <a:pt x="21876" y="33322"/>
                    <a:pt x="28055" y="28837"/>
                    <a:pt x="34912" y="21276"/>
                  </a:cubicBezTo>
                  <a:cubicBezTo>
                    <a:pt x="40804" y="14784"/>
                    <a:pt x="44167" y="9283"/>
                    <a:pt x="44558" y="5033"/>
                  </a:cubicBezTo>
                  <a:cubicBezTo>
                    <a:pt x="44867" y="1720"/>
                    <a:pt x="42340" y="0"/>
                    <a:pt x="37727" y="0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214850" y="2717350"/>
              <a:ext cx="876875" cy="508125"/>
            </a:xfrm>
            <a:custGeom>
              <a:avLst/>
              <a:gdLst/>
              <a:ahLst/>
              <a:cxnLst/>
              <a:rect l="l" t="t" r="r" b="b"/>
              <a:pathLst>
                <a:path w="35075" h="20325" extrusionOk="0">
                  <a:moveTo>
                    <a:pt x="29348" y="0"/>
                  </a:moveTo>
                  <a:cubicBezTo>
                    <a:pt x="28385" y="0"/>
                    <a:pt x="27279" y="139"/>
                    <a:pt x="26048" y="431"/>
                  </a:cubicBezTo>
                  <a:cubicBezTo>
                    <a:pt x="17497" y="2412"/>
                    <a:pt x="11709" y="5202"/>
                    <a:pt x="6051" y="9530"/>
                  </a:cubicBezTo>
                  <a:cubicBezTo>
                    <a:pt x="584" y="13711"/>
                    <a:pt x="0" y="20324"/>
                    <a:pt x="6896" y="20324"/>
                  </a:cubicBezTo>
                  <a:cubicBezTo>
                    <a:pt x="8385" y="20324"/>
                    <a:pt x="10224" y="20016"/>
                    <a:pt x="12439" y="19307"/>
                  </a:cubicBezTo>
                  <a:cubicBezTo>
                    <a:pt x="19296" y="17117"/>
                    <a:pt x="27169" y="13180"/>
                    <a:pt x="31967" y="6818"/>
                  </a:cubicBezTo>
                  <a:cubicBezTo>
                    <a:pt x="35074" y="2732"/>
                    <a:pt x="33629" y="0"/>
                    <a:pt x="29348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3140575" y="2604225"/>
              <a:ext cx="1121025" cy="976325"/>
            </a:xfrm>
            <a:custGeom>
              <a:avLst/>
              <a:gdLst/>
              <a:ahLst/>
              <a:cxnLst/>
              <a:rect l="l" t="t" r="r" b="b"/>
              <a:pathLst>
                <a:path w="44841" h="39053" extrusionOk="0">
                  <a:moveTo>
                    <a:pt x="37702" y="1"/>
                  </a:moveTo>
                  <a:cubicBezTo>
                    <a:pt x="37633" y="1"/>
                    <a:pt x="37563" y="1"/>
                    <a:pt x="37493" y="2"/>
                  </a:cubicBezTo>
                  <a:cubicBezTo>
                    <a:pt x="30844" y="80"/>
                    <a:pt x="22918" y="2296"/>
                    <a:pt x="21067" y="3991"/>
                  </a:cubicBezTo>
                  <a:cubicBezTo>
                    <a:pt x="21067" y="3991"/>
                    <a:pt x="23573" y="3837"/>
                    <a:pt x="26581" y="3837"/>
                  </a:cubicBezTo>
                  <a:cubicBezTo>
                    <a:pt x="30683" y="3837"/>
                    <a:pt x="35719" y="4123"/>
                    <a:pt x="36606" y="5477"/>
                  </a:cubicBezTo>
                  <a:cubicBezTo>
                    <a:pt x="38223" y="7980"/>
                    <a:pt x="37362" y="12647"/>
                    <a:pt x="29254" y="21146"/>
                  </a:cubicBezTo>
                  <a:cubicBezTo>
                    <a:pt x="25161" y="25448"/>
                    <a:pt x="18747" y="29750"/>
                    <a:pt x="14680" y="31471"/>
                  </a:cubicBezTo>
                  <a:cubicBezTo>
                    <a:pt x="13406" y="32013"/>
                    <a:pt x="12114" y="32385"/>
                    <a:pt x="11104" y="32385"/>
                  </a:cubicBezTo>
                  <a:cubicBezTo>
                    <a:pt x="10027" y="32385"/>
                    <a:pt x="9272" y="31962"/>
                    <a:pt x="9204" y="30871"/>
                  </a:cubicBezTo>
                  <a:cubicBezTo>
                    <a:pt x="8761" y="30454"/>
                    <a:pt x="8553" y="30037"/>
                    <a:pt x="8266" y="29203"/>
                  </a:cubicBezTo>
                  <a:cubicBezTo>
                    <a:pt x="4746" y="30532"/>
                    <a:pt x="131" y="33661"/>
                    <a:pt x="53" y="36555"/>
                  </a:cubicBezTo>
                  <a:cubicBezTo>
                    <a:pt x="0" y="38108"/>
                    <a:pt x="1318" y="39052"/>
                    <a:pt x="3952" y="39052"/>
                  </a:cubicBezTo>
                  <a:cubicBezTo>
                    <a:pt x="6493" y="39052"/>
                    <a:pt x="10259" y="38173"/>
                    <a:pt x="15201" y="36112"/>
                  </a:cubicBezTo>
                  <a:cubicBezTo>
                    <a:pt x="21849" y="33322"/>
                    <a:pt x="28055" y="28838"/>
                    <a:pt x="34885" y="21277"/>
                  </a:cubicBezTo>
                  <a:cubicBezTo>
                    <a:pt x="40804" y="14785"/>
                    <a:pt x="44141" y="9284"/>
                    <a:pt x="44532" y="5034"/>
                  </a:cubicBezTo>
                  <a:cubicBezTo>
                    <a:pt x="44840" y="1720"/>
                    <a:pt x="42339" y="1"/>
                    <a:pt x="37702" y="1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192475" y="2659575"/>
              <a:ext cx="876675" cy="508525"/>
            </a:xfrm>
            <a:custGeom>
              <a:avLst/>
              <a:gdLst/>
              <a:ahLst/>
              <a:cxnLst/>
              <a:rect l="l" t="t" r="r" b="b"/>
              <a:pathLst>
                <a:path w="35067" h="20341" extrusionOk="0">
                  <a:moveTo>
                    <a:pt x="29325" y="1"/>
                  </a:moveTo>
                  <a:cubicBezTo>
                    <a:pt x="28370" y="1"/>
                    <a:pt x="27274" y="136"/>
                    <a:pt x="26057" y="421"/>
                  </a:cubicBezTo>
                  <a:cubicBezTo>
                    <a:pt x="17479" y="2429"/>
                    <a:pt x="11691" y="5219"/>
                    <a:pt x="6033" y="9547"/>
                  </a:cubicBezTo>
                  <a:cubicBezTo>
                    <a:pt x="566" y="13727"/>
                    <a:pt x="0" y="20341"/>
                    <a:pt x="6902" y="20341"/>
                  </a:cubicBezTo>
                  <a:cubicBezTo>
                    <a:pt x="8393" y="20341"/>
                    <a:pt x="10233" y="20032"/>
                    <a:pt x="12447" y="19324"/>
                  </a:cubicBezTo>
                  <a:cubicBezTo>
                    <a:pt x="19278" y="17107"/>
                    <a:pt x="27152" y="13197"/>
                    <a:pt x="31975" y="6835"/>
                  </a:cubicBezTo>
                  <a:cubicBezTo>
                    <a:pt x="35066" y="2721"/>
                    <a:pt x="33608" y="1"/>
                    <a:pt x="29325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3180300" y="2633500"/>
              <a:ext cx="877000" cy="508550"/>
            </a:xfrm>
            <a:custGeom>
              <a:avLst/>
              <a:gdLst/>
              <a:ahLst/>
              <a:cxnLst/>
              <a:rect l="l" t="t" r="r" b="b"/>
              <a:pathLst>
                <a:path w="35080" h="20342" extrusionOk="0">
                  <a:moveTo>
                    <a:pt x="29328" y="1"/>
                  </a:moveTo>
                  <a:cubicBezTo>
                    <a:pt x="28370" y="1"/>
                    <a:pt x="27270" y="136"/>
                    <a:pt x="26048" y="421"/>
                  </a:cubicBezTo>
                  <a:cubicBezTo>
                    <a:pt x="17497" y="2429"/>
                    <a:pt x="11709" y="5219"/>
                    <a:pt x="6051" y="9547"/>
                  </a:cubicBezTo>
                  <a:cubicBezTo>
                    <a:pt x="584" y="13727"/>
                    <a:pt x="0" y="20341"/>
                    <a:pt x="6896" y="20341"/>
                  </a:cubicBezTo>
                  <a:cubicBezTo>
                    <a:pt x="8386" y="20341"/>
                    <a:pt x="10225" y="20032"/>
                    <a:pt x="12439" y="19324"/>
                  </a:cubicBezTo>
                  <a:cubicBezTo>
                    <a:pt x="19296" y="17108"/>
                    <a:pt x="27143" y="13197"/>
                    <a:pt x="31967" y="6835"/>
                  </a:cubicBezTo>
                  <a:cubicBezTo>
                    <a:pt x="35079" y="2721"/>
                    <a:pt x="33625" y="1"/>
                    <a:pt x="29328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4190650" y="2611425"/>
              <a:ext cx="521450" cy="291400"/>
            </a:xfrm>
            <a:custGeom>
              <a:avLst/>
              <a:gdLst/>
              <a:ahLst/>
              <a:cxnLst/>
              <a:rect l="l" t="t" r="r" b="b"/>
              <a:pathLst>
                <a:path w="20858" h="11656" extrusionOk="0">
                  <a:moveTo>
                    <a:pt x="20858" y="1"/>
                  </a:moveTo>
                  <a:cubicBezTo>
                    <a:pt x="18782" y="1565"/>
                    <a:pt x="13877" y="2600"/>
                    <a:pt x="9218" y="2600"/>
                  </a:cubicBezTo>
                  <a:cubicBezTo>
                    <a:pt x="5801" y="2600"/>
                    <a:pt x="2515" y="2043"/>
                    <a:pt x="574" y="731"/>
                  </a:cubicBezTo>
                  <a:lnTo>
                    <a:pt x="0" y="11655"/>
                  </a:lnTo>
                  <a:cubicBezTo>
                    <a:pt x="1725" y="8318"/>
                    <a:pt x="7681" y="6501"/>
                    <a:pt x="15738" y="6501"/>
                  </a:cubicBezTo>
                  <a:cubicBezTo>
                    <a:pt x="17061" y="6501"/>
                    <a:pt x="18440" y="6550"/>
                    <a:pt x="19867" y="6649"/>
                  </a:cubicBezTo>
                  <a:lnTo>
                    <a:pt x="20858" y="1"/>
                  </a:ln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833925" y="3081700"/>
              <a:ext cx="876875" cy="508125"/>
            </a:xfrm>
            <a:custGeom>
              <a:avLst/>
              <a:gdLst/>
              <a:ahLst/>
              <a:cxnLst/>
              <a:rect l="l" t="t" r="r" b="b"/>
              <a:pathLst>
                <a:path w="35075" h="20325" extrusionOk="0">
                  <a:moveTo>
                    <a:pt x="29348" y="1"/>
                  </a:moveTo>
                  <a:cubicBezTo>
                    <a:pt x="28385" y="1"/>
                    <a:pt x="27279" y="139"/>
                    <a:pt x="26048" y="431"/>
                  </a:cubicBezTo>
                  <a:cubicBezTo>
                    <a:pt x="17497" y="2412"/>
                    <a:pt x="11709" y="5202"/>
                    <a:pt x="6051" y="9530"/>
                  </a:cubicBezTo>
                  <a:cubicBezTo>
                    <a:pt x="584" y="13711"/>
                    <a:pt x="0" y="20325"/>
                    <a:pt x="6896" y="20325"/>
                  </a:cubicBezTo>
                  <a:cubicBezTo>
                    <a:pt x="8385" y="20325"/>
                    <a:pt x="10224" y="20016"/>
                    <a:pt x="12439" y="19307"/>
                  </a:cubicBezTo>
                  <a:cubicBezTo>
                    <a:pt x="19296" y="17117"/>
                    <a:pt x="27169" y="13180"/>
                    <a:pt x="31967" y="6819"/>
                  </a:cubicBezTo>
                  <a:cubicBezTo>
                    <a:pt x="35074" y="2732"/>
                    <a:pt x="33629" y="1"/>
                    <a:pt x="29348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4827200" y="3056275"/>
              <a:ext cx="877075" cy="508125"/>
            </a:xfrm>
            <a:custGeom>
              <a:avLst/>
              <a:gdLst/>
              <a:ahLst/>
              <a:cxnLst/>
              <a:rect l="l" t="t" r="r" b="b"/>
              <a:pathLst>
                <a:path w="35083" h="20325" extrusionOk="0">
                  <a:moveTo>
                    <a:pt x="29356" y="1"/>
                  </a:moveTo>
                  <a:cubicBezTo>
                    <a:pt x="28393" y="1"/>
                    <a:pt x="27287" y="139"/>
                    <a:pt x="26057" y="431"/>
                  </a:cubicBezTo>
                  <a:cubicBezTo>
                    <a:pt x="17479" y="2439"/>
                    <a:pt x="11717" y="5202"/>
                    <a:pt x="6059" y="9530"/>
                  </a:cubicBezTo>
                  <a:cubicBezTo>
                    <a:pt x="571" y="13711"/>
                    <a:pt x="1" y="20325"/>
                    <a:pt x="6902" y="20325"/>
                  </a:cubicBezTo>
                  <a:cubicBezTo>
                    <a:pt x="8393" y="20325"/>
                    <a:pt x="10233" y="20016"/>
                    <a:pt x="12447" y="19307"/>
                  </a:cubicBezTo>
                  <a:cubicBezTo>
                    <a:pt x="19278" y="17117"/>
                    <a:pt x="27152" y="13180"/>
                    <a:pt x="31975" y="6819"/>
                  </a:cubicBezTo>
                  <a:cubicBezTo>
                    <a:pt x="35082" y="2732"/>
                    <a:pt x="33637" y="1"/>
                    <a:pt x="29356" y="1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4871775" y="2857150"/>
              <a:ext cx="526675" cy="378075"/>
            </a:xfrm>
            <a:custGeom>
              <a:avLst/>
              <a:gdLst/>
              <a:ahLst/>
              <a:cxnLst/>
              <a:rect l="l" t="t" r="r" b="b"/>
              <a:pathLst>
                <a:path w="21067" h="15123" extrusionOk="0">
                  <a:moveTo>
                    <a:pt x="18903" y="1"/>
                  </a:moveTo>
                  <a:lnTo>
                    <a:pt x="18903" y="1"/>
                  </a:lnTo>
                  <a:cubicBezTo>
                    <a:pt x="18886" y="7"/>
                    <a:pt x="18869" y="13"/>
                    <a:pt x="18851" y="20"/>
                  </a:cubicBezTo>
                  <a:lnTo>
                    <a:pt x="18851" y="20"/>
                  </a:lnTo>
                  <a:lnTo>
                    <a:pt x="18903" y="1"/>
                  </a:lnTo>
                  <a:close/>
                  <a:moveTo>
                    <a:pt x="18851" y="20"/>
                  </a:moveTo>
                  <a:lnTo>
                    <a:pt x="0" y="7119"/>
                  </a:lnTo>
                  <a:lnTo>
                    <a:pt x="2947" y="7119"/>
                  </a:lnTo>
                  <a:cubicBezTo>
                    <a:pt x="3722" y="7119"/>
                    <a:pt x="4558" y="7061"/>
                    <a:pt x="5365" y="7061"/>
                  </a:cubicBezTo>
                  <a:cubicBezTo>
                    <a:pt x="7106" y="7061"/>
                    <a:pt x="8712" y="7329"/>
                    <a:pt x="9282" y="9022"/>
                  </a:cubicBezTo>
                  <a:cubicBezTo>
                    <a:pt x="9960" y="11082"/>
                    <a:pt x="7822" y="13845"/>
                    <a:pt x="6206" y="15123"/>
                  </a:cubicBezTo>
                  <a:lnTo>
                    <a:pt x="21067" y="8318"/>
                  </a:lnTo>
                  <a:lnTo>
                    <a:pt x="21067" y="8318"/>
                  </a:lnTo>
                  <a:cubicBezTo>
                    <a:pt x="20957" y="8335"/>
                    <a:pt x="20829" y="8344"/>
                    <a:pt x="20687" y="8344"/>
                  </a:cubicBezTo>
                  <a:cubicBezTo>
                    <a:pt x="19341" y="8344"/>
                    <a:pt x="16694" y="7593"/>
                    <a:pt x="15774" y="6649"/>
                  </a:cubicBezTo>
                  <a:cubicBezTo>
                    <a:pt x="14180" y="4978"/>
                    <a:pt x="17582" y="542"/>
                    <a:pt x="18851" y="20"/>
                  </a:cubicBezTo>
                  <a:close/>
                </a:path>
              </a:pathLst>
            </a:custGeom>
            <a:solidFill>
              <a:srgbClr val="40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4807675" y="3011550"/>
              <a:ext cx="877175" cy="508125"/>
            </a:xfrm>
            <a:custGeom>
              <a:avLst/>
              <a:gdLst/>
              <a:ahLst/>
              <a:cxnLst/>
              <a:rect l="l" t="t" r="r" b="b"/>
              <a:pathLst>
                <a:path w="35087" h="20325" extrusionOk="0">
                  <a:moveTo>
                    <a:pt x="29335" y="1"/>
                  </a:moveTo>
                  <a:cubicBezTo>
                    <a:pt x="28377" y="1"/>
                    <a:pt x="27277" y="136"/>
                    <a:pt x="26055" y="421"/>
                  </a:cubicBezTo>
                  <a:cubicBezTo>
                    <a:pt x="17504" y="2429"/>
                    <a:pt x="11716" y="5218"/>
                    <a:pt x="6058" y="9520"/>
                  </a:cubicBezTo>
                  <a:cubicBezTo>
                    <a:pt x="573" y="13698"/>
                    <a:pt x="1" y="20324"/>
                    <a:pt x="6888" y="20324"/>
                  </a:cubicBezTo>
                  <a:cubicBezTo>
                    <a:pt x="8381" y="20324"/>
                    <a:pt x="10225" y="20013"/>
                    <a:pt x="12446" y="19297"/>
                  </a:cubicBezTo>
                  <a:cubicBezTo>
                    <a:pt x="19303" y="17107"/>
                    <a:pt x="27150" y="13196"/>
                    <a:pt x="31974" y="6835"/>
                  </a:cubicBezTo>
                  <a:cubicBezTo>
                    <a:pt x="35086" y="2721"/>
                    <a:pt x="33632" y="1"/>
                    <a:pt x="29335" y="1"/>
                  </a:cubicBezTo>
                  <a:close/>
                </a:path>
              </a:pathLst>
            </a:custGeom>
            <a:solidFill>
              <a:srgbClr val="3BB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4857425" y="2832400"/>
              <a:ext cx="526700" cy="378050"/>
            </a:xfrm>
            <a:custGeom>
              <a:avLst/>
              <a:gdLst/>
              <a:ahLst/>
              <a:cxnLst/>
              <a:rect l="l" t="t" r="r" b="b"/>
              <a:pathLst>
                <a:path w="21068" h="15122" extrusionOk="0">
                  <a:moveTo>
                    <a:pt x="18903" y="0"/>
                  </a:moveTo>
                  <a:lnTo>
                    <a:pt x="18903" y="0"/>
                  </a:lnTo>
                  <a:cubicBezTo>
                    <a:pt x="18896" y="3"/>
                    <a:pt x="18889" y="5"/>
                    <a:pt x="18882" y="8"/>
                  </a:cubicBezTo>
                  <a:lnTo>
                    <a:pt x="18882" y="8"/>
                  </a:lnTo>
                  <a:lnTo>
                    <a:pt x="18903" y="0"/>
                  </a:lnTo>
                  <a:close/>
                  <a:moveTo>
                    <a:pt x="18882" y="8"/>
                  </a:moveTo>
                  <a:lnTo>
                    <a:pt x="1" y="7118"/>
                  </a:lnTo>
                  <a:lnTo>
                    <a:pt x="2947" y="7118"/>
                  </a:lnTo>
                  <a:cubicBezTo>
                    <a:pt x="3704" y="7118"/>
                    <a:pt x="4518" y="7066"/>
                    <a:pt x="5306" y="7066"/>
                  </a:cubicBezTo>
                  <a:cubicBezTo>
                    <a:pt x="7070" y="7066"/>
                    <a:pt x="8706" y="7327"/>
                    <a:pt x="9283" y="9021"/>
                  </a:cubicBezTo>
                  <a:cubicBezTo>
                    <a:pt x="9960" y="11081"/>
                    <a:pt x="7796" y="13871"/>
                    <a:pt x="6206" y="15122"/>
                  </a:cubicBezTo>
                  <a:lnTo>
                    <a:pt x="21067" y="8343"/>
                  </a:lnTo>
                  <a:lnTo>
                    <a:pt x="21067" y="8343"/>
                  </a:lnTo>
                  <a:cubicBezTo>
                    <a:pt x="20968" y="8357"/>
                    <a:pt x="20855" y="8363"/>
                    <a:pt x="20730" y="8363"/>
                  </a:cubicBezTo>
                  <a:cubicBezTo>
                    <a:pt x="19397" y="8363"/>
                    <a:pt x="16704" y="7628"/>
                    <a:pt x="15774" y="6675"/>
                  </a:cubicBezTo>
                  <a:cubicBezTo>
                    <a:pt x="14167" y="4964"/>
                    <a:pt x="17638" y="495"/>
                    <a:pt x="18882" y="8"/>
                  </a:cubicBezTo>
                  <a:close/>
                </a:path>
              </a:pathLst>
            </a:custGeom>
            <a:solidFill>
              <a:srgbClr val="60D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4801775" y="2991350"/>
              <a:ext cx="877200" cy="507875"/>
            </a:xfrm>
            <a:custGeom>
              <a:avLst/>
              <a:gdLst/>
              <a:ahLst/>
              <a:cxnLst/>
              <a:rect l="l" t="t" r="r" b="b"/>
              <a:pathLst>
                <a:path w="35088" h="20315" extrusionOk="0">
                  <a:moveTo>
                    <a:pt x="29329" y="0"/>
                  </a:moveTo>
                  <a:cubicBezTo>
                    <a:pt x="28372" y="0"/>
                    <a:pt x="27275" y="136"/>
                    <a:pt x="26057" y="421"/>
                  </a:cubicBezTo>
                  <a:cubicBezTo>
                    <a:pt x="17479" y="2429"/>
                    <a:pt x="11691" y="5192"/>
                    <a:pt x="6033" y="9520"/>
                  </a:cubicBezTo>
                  <a:cubicBezTo>
                    <a:pt x="566" y="13701"/>
                    <a:pt x="0" y="20315"/>
                    <a:pt x="6902" y="20315"/>
                  </a:cubicBezTo>
                  <a:cubicBezTo>
                    <a:pt x="8393" y="20315"/>
                    <a:pt x="10233" y="20006"/>
                    <a:pt x="12447" y="19297"/>
                  </a:cubicBezTo>
                  <a:cubicBezTo>
                    <a:pt x="19278" y="17107"/>
                    <a:pt x="27152" y="13170"/>
                    <a:pt x="31975" y="6809"/>
                  </a:cubicBezTo>
                  <a:cubicBezTo>
                    <a:pt x="35087" y="2716"/>
                    <a:pt x="33616" y="0"/>
                    <a:pt x="29329" y="0"/>
                  </a:cubicBezTo>
                  <a:close/>
                </a:path>
              </a:pathLst>
            </a:custGeom>
            <a:solidFill>
              <a:srgbClr val="47C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772325" y="1727600"/>
              <a:ext cx="79550" cy="68150"/>
            </a:xfrm>
            <a:custGeom>
              <a:avLst/>
              <a:gdLst/>
              <a:ahLst/>
              <a:cxnLst/>
              <a:rect l="l" t="t" r="r" b="b"/>
              <a:pathLst>
                <a:path w="3182" h="2726" extrusionOk="0">
                  <a:moveTo>
                    <a:pt x="1825" y="0"/>
                  </a:moveTo>
                  <a:cubicBezTo>
                    <a:pt x="626" y="0"/>
                    <a:pt x="0" y="1460"/>
                    <a:pt x="861" y="2321"/>
                  </a:cubicBezTo>
                  <a:cubicBezTo>
                    <a:pt x="1140" y="2600"/>
                    <a:pt x="1483" y="2725"/>
                    <a:pt x="1818" y="2725"/>
                  </a:cubicBezTo>
                  <a:cubicBezTo>
                    <a:pt x="2515" y="2725"/>
                    <a:pt x="3181" y="2183"/>
                    <a:pt x="3181" y="1356"/>
                  </a:cubicBezTo>
                  <a:cubicBezTo>
                    <a:pt x="3181" y="626"/>
                    <a:pt x="2581" y="0"/>
                    <a:pt x="1825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2978950" y="2350050"/>
              <a:ext cx="79525" cy="68175"/>
            </a:xfrm>
            <a:custGeom>
              <a:avLst/>
              <a:gdLst/>
              <a:ahLst/>
              <a:cxnLst/>
              <a:rect l="l" t="t" r="r" b="b"/>
              <a:pathLst>
                <a:path w="3181" h="2727" extrusionOk="0">
                  <a:moveTo>
                    <a:pt x="1825" y="1"/>
                  </a:moveTo>
                  <a:cubicBezTo>
                    <a:pt x="626" y="1"/>
                    <a:pt x="0" y="1461"/>
                    <a:pt x="860" y="2321"/>
                  </a:cubicBezTo>
                  <a:cubicBezTo>
                    <a:pt x="1140" y="2601"/>
                    <a:pt x="1483" y="2726"/>
                    <a:pt x="1818" y="2726"/>
                  </a:cubicBezTo>
                  <a:cubicBezTo>
                    <a:pt x="2515" y="2726"/>
                    <a:pt x="3181" y="2184"/>
                    <a:pt x="3181" y="1357"/>
                  </a:cubicBezTo>
                  <a:cubicBezTo>
                    <a:pt x="3181" y="601"/>
                    <a:pt x="2581" y="1"/>
                    <a:pt x="1825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4489825" y="1883375"/>
              <a:ext cx="79325" cy="68025"/>
            </a:xfrm>
            <a:custGeom>
              <a:avLst/>
              <a:gdLst/>
              <a:ahLst/>
              <a:cxnLst/>
              <a:rect l="l" t="t" r="r" b="b"/>
              <a:pathLst>
                <a:path w="3173" h="2721" extrusionOk="0">
                  <a:moveTo>
                    <a:pt x="1799" y="0"/>
                  </a:moveTo>
                  <a:cubicBezTo>
                    <a:pt x="600" y="0"/>
                    <a:pt x="0" y="1460"/>
                    <a:pt x="861" y="2321"/>
                  </a:cubicBezTo>
                  <a:cubicBezTo>
                    <a:pt x="1128" y="2597"/>
                    <a:pt x="1464" y="2720"/>
                    <a:pt x="1794" y="2720"/>
                  </a:cubicBezTo>
                  <a:cubicBezTo>
                    <a:pt x="2493" y="2720"/>
                    <a:pt x="3173" y="2170"/>
                    <a:pt x="3155" y="1356"/>
                  </a:cubicBezTo>
                  <a:cubicBezTo>
                    <a:pt x="3155" y="600"/>
                    <a:pt x="2555" y="0"/>
                    <a:pt x="1799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3284625" y="2480425"/>
              <a:ext cx="79550" cy="68025"/>
            </a:xfrm>
            <a:custGeom>
              <a:avLst/>
              <a:gdLst/>
              <a:ahLst/>
              <a:cxnLst/>
              <a:rect l="l" t="t" r="r" b="b"/>
              <a:pathLst>
                <a:path w="3182" h="2721" extrusionOk="0">
                  <a:moveTo>
                    <a:pt x="1826" y="0"/>
                  </a:moveTo>
                  <a:cubicBezTo>
                    <a:pt x="601" y="0"/>
                    <a:pt x="1" y="1460"/>
                    <a:pt x="861" y="2321"/>
                  </a:cubicBezTo>
                  <a:cubicBezTo>
                    <a:pt x="1138" y="2597"/>
                    <a:pt x="1476" y="2720"/>
                    <a:pt x="1807" y="2720"/>
                  </a:cubicBezTo>
                  <a:cubicBezTo>
                    <a:pt x="2509" y="2720"/>
                    <a:pt x="3182" y="2170"/>
                    <a:pt x="3182" y="1356"/>
                  </a:cubicBezTo>
                  <a:cubicBezTo>
                    <a:pt x="3182" y="600"/>
                    <a:pt x="2582" y="0"/>
                    <a:pt x="1826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4668400" y="3113975"/>
              <a:ext cx="78900" cy="68150"/>
            </a:xfrm>
            <a:custGeom>
              <a:avLst/>
              <a:gdLst/>
              <a:ahLst/>
              <a:cxnLst/>
              <a:rect l="l" t="t" r="r" b="b"/>
              <a:pathLst>
                <a:path w="3156" h="2726" extrusionOk="0">
                  <a:moveTo>
                    <a:pt x="1800" y="0"/>
                  </a:moveTo>
                  <a:cubicBezTo>
                    <a:pt x="601" y="0"/>
                    <a:pt x="1" y="1460"/>
                    <a:pt x="835" y="2321"/>
                  </a:cubicBezTo>
                  <a:cubicBezTo>
                    <a:pt x="1115" y="2600"/>
                    <a:pt x="1457" y="2726"/>
                    <a:pt x="1793" y="2726"/>
                  </a:cubicBezTo>
                  <a:cubicBezTo>
                    <a:pt x="2490" y="2726"/>
                    <a:pt x="3156" y="2183"/>
                    <a:pt x="3156" y="1356"/>
                  </a:cubicBezTo>
                  <a:cubicBezTo>
                    <a:pt x="3156" y="600"/>
                    <a:pt x="2556" y="0"/>
                    <a:pt x="1800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181250" y="2395025"/>
              <a:ext cx="78875" cy="67525"/>
            </a:xfrm>
            <a:custGeom>
              <a:avLst/>
              <a:gdLst/>
              <a:ahLst/>
              <a:cxnLst/>
              <a:rect l="l" t="t" r="r" b="b"/>
              <a:pathLst>
                <a:path w="3155" h="2701" extrusionOk="0">
                  <a:moveTo>
                    <a:pt x="1799" y="1"/>
                  </a:moveTo>
                  <a:cubicBezTo>
                    <a:pt x="600" y="1"/>
                    <a:pt x="0" y="1461"/>
                    <a:pt x="861" y="2295"/>
                  </a:cubicBezTo>
                  <a:cubicBezTo>
                    <a:pt x="1133" y="2576"/>
                    <a:pt x="1471" y="2701"/>
                    <a:pt x="1804" y="2701"/>
                  </a:cubicBezTo>
                  <a:cubicBezTo>
                    <a:pt x="2492" y="2701"/>
                    <a:pt x="3155" y="2165"/>
                    <a:pt x="3155" y="1357"/>
                  </a:cubicBezTo>
                  <a:cubicBezTo>
                    <a:pt x="3155" y="601"/>
                    <a:pt x="2555" y="1"/>
                    <a:pt x="1799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201450" y="1696300"/>
              <a:ext cx="79550" cy="68175"/>
            </a:xfrm>
            <a:custGeom>
              <a:avLst/>
              <a:gdLst/>
              <a:ahLst/>
              <a:cxnLst/>
              <a:rect l="l" t="t" r="r" b="b"/>
              <a:pathLst>
                <a:path w="3182" h="2727" extrusionOk="0">
                  <a:moveTo>
                    <a:pt x="1826" y="1"/>
                  </a:moveTo>
                  <a:cubicBezTo>
                    <a:pt x="600" y="1"/>
                    <a:pt x="0" y="1487"/>
                    <a:pt x="861" y="2321"/>
                  </a:cubicBezTo>
                  <a:cubicBezTo>
                    <a:pt x="1141" y="2602"/>
                    <a:pt x="1485" y="2727"/>
                    <a:pt x="1822" y="2727"/>
                  </a:cubicBezTo>
                  <a:cubicBezTo>
                    <a:pt x="2518" y="2727"/>
                    <a:pt x="3181" y="2191"/>
                    <a:pt x="3181" y="1383"/>
                  </a:cubicBezTo>
                  <a:cubicBezTo>
                    <a:pt x="3181" y="626"/>
                    <a:pt x="2582" y="1"/>
                    <a:pt x="1826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3499725" y="1558125"/>
              <a:ext cx="79550" cy="68025"/>
            </a:xfrm>
            <a:custGeom>
              <a:avLst/>
              <a:gdLst/>
              <a:ahLst/>
              <a:cxnLst/>
              <a:rect l="l" t="t" r="r" b="b"/>
              <a:pathLst>
                <a:path w="3182" h="2721" extrusionOk="0">
                  <a:moveTo>
                    <a:pt x="1826" y="0"/>
                  </a:moveTo>
                  <a:cubicBezTo>
                    <a:pt x="600" y="0"/>
                    <a:pt x="1" y="1460"/>
                    <a:pt x="861" y="2321"/>
                  </a:cubicBezTo>
                  <a:cubicBezTo>
                    <a:pt x="1137" y="2597"/>
                    <a:pt x="1476" y="2720"/>
                    <a:pt x="1807" y="2720"/>
                  </a:cubicBezTo>
                  <a:cubicBezTo>
                    <a:pt x="2509" y="2720"/>
                    <a:pt x="3181" y="2170"/>
                    <a:pt x="3181" y="1356"/>
                  </a:cubicBezTo>
                  <a:cubicBezTo>
                    <a:pt x="3181" y="600"/>
                    <a:pt x="2556" y="0"/>
                    <a:pt x="1826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871775" y="1773225"/>
              <a:ext cx="79550" cy="67725"/>
            </a:xfrm>
            <a:custGeom>
              <a:avLst/>
              <a:gdLst/>
              <a:ahLst/>
              <a:cxnLst/>
              <a:rect l="l" t="t" r="r" b="b"/>
              <a:pathLst>
                <a:path w="3182" h="2709" extrusionOk="0">
                  <a:moveTo>
                    <a:pt x="1825" y="0"/>
                  </a:moveTo>
                  <a:cubicBezTo>
                    <a:pt x="600" y="0"/>
                    <a:pt x="0" y="1460"/>
                    <a:pt x="861" y="2321"/>
                  </a:cubicBezTo>
                  <a:cubicBezTo>
                    <a:pt x="1137" y="2588"/>
                    <a:pt x="1475" y="2708"/>
                    <a:pt x="1806" y="2708"/>
                  </a:cubicBezTo>
                  <a:cubicBezTo>
                    <a:pt x="2508" y="2708"/>
                    <a:pt x="3181" y="2170"/>
                    <a:pt x="3181" y="1356"/>
                  </a:cubicBezTo>
                  <a:cubicBezTo>
                    <a:pt x="3181" y="600"/>
                    <a:pt x="2582" y="0"/>
                    <a:pt x="1825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4373800" y="2446525"/>
              <a:ext cx="79550" cy="68025"/>
            </a:xfrm>
            <a:custGeom>
              <a:avLst/>
              <a:gdLst/>
              <a:ahLst/>
              <a:cxnLst/>
              <a:rect l="l" t="t" r="r" b="b"/>
              <a:pathLst>
                <a:path w="3182" h="2721" extrusionOk="0">
                  <a:moveTo>
                    <a:pt x="1825" y="1"/>
                  </a:moveTo>
                  <a:cubicBezTo>
                    <a:pt x="600" y="1"/>
                    <a:pt x="0" y="1461"/>
                    <a:pt x="861" y="2321"/>
                  </a:cubicBezTo>
                  <a:cubicBezTo>
                    <a:pt x="1137" y="2597"/>
                    <a:pt x="1475" y="2720"/>
                    <a:pt x="1807" y="2720"/>
                  </a:cubicBezTo>
                  <a:cubicBezTo>
                    <a:pt x="2508" y="2720"/>
                    <a:pt x="3181" y="2171"/>
                    <a:pt x="3181" y="1356"/>
                  </a:cubicBezTo>
                  <a:cubicBezTo>
                    <a:pt x="3181" y="600"/>
                    <a:pt x="2581" y="1"/>
                    <a:pt x="1825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974900" y="3662775"/>
              <a:ext cx="79550" cy="68175"/>
            </a:xfrm>
            <a:custGeom>
              <a:avLst/>
              <a:gdLst/>
              <a:ahLst/>
              <a:cxnLst/>
              <a:rect l="l" t="t" r="r" b="b"/>
              <a:pathLst>
                <a:path w="3182" h="2727" extrusionOk="0">
                  <a:moveTo>
                    <a:pt x="1825" y="1"/>
                  </a:moveTo>
                  <a:cubicBezTo>
                    <a:pt x="600" y="1"/>
                    <a:pt x="0" y="1461"/>
                    <a:pt x="861" y="2321"/>
                  </a:cubicBezTo>
                  <a:cubicBezTo>
                    <a:pt x="1140" y="2601"/>
                    <a:pt x="1483" y="2726"/>
                    <a:pt x="1818" y="2726"/>
                  </a:cubicBezTo>
                  <a:cubicBezTo>
                    <a:pt x="2515" y="2726"/>
                    <a:pt x="3181" y="2184"/>
                    <a:pt x="3181" y="1357"/>
                  </a:cubicBezTo>
                  <a:cubicBezTo>
                    <a:pt x="3181" y="601"/>
                    <a:pt x="2581" y="1"/>
                    <a:pt x="1825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5711950" y="2864975"/>
              <a:ext cx="79550" cy="68175"/>
            </a:xfrm>
            <a:custGeom>
              <a:avLst/>
              <a:gdLst/>
              <a:ahLst/>
              <a:cxnLst/>
              <a:rect l="l" t="t" r="r" b="b"/>
              <a:pathLst>
                <a:path w="3182" h="2727" extrusionOk="0">
                  <a:moveTo>
                    <a:pt x="1799" y="1"/>
                  </a:moveTo>
                  <a:cubicBezTo>
                    <a:pt x="600" y="1"/>
                    <a:pt x="0" y="1461"/>
                    <a:pt x="861" y="2321"/>
                  </a:cubicBezTo>
                  <a:cubicBezTo>
                    <a:pt x="1132" y="2601"/>
                    <a:pt x="1469" y="2726"/>
                    <a:pt x="1801" y="2726"/>
                  </a:cubicBezTo>
                  <a:cubicBezTo>
                    <a:pt x="2492" y="2726"/>
                    <a:pt x="3164" y="2184"/>
                    <a:pt x="3181" y="1357"/>
                  </a:cubicBezTo>
                  <a:cubicBezTo>
                    <a:pt x="3181" y="600"/>
                    <a:pt x="2555" y="1"/>
                    <a:pt x="1799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3227925" y="2033275"/>
              <a:ext cx="79550" cy="68175"/>
            </a:xfrm>
            <a:custGeom>
              <a:avLst/>
              <a:gdLst/>
              <a:ahLst/>
              <a:cxnLst/>
              <a:rect l="l" t="t" r="r" b="b"/>
              <a:pathLst>
                <a:path w="3182" h="2727" extrusionOk="0">
                  <a:moveTo>
                    <a:pt x="1826" y="1"/>
                  </a:moveTo>
                  <a:cubicBezTo>
                    <a:pt x="626" y="1"/>
                    <a:pt x="1" y="1461"/>
                    <a:pt x="861" y="2321"/>
                  </a:cubicBezTo>
                  <a:cubicBezTo>
                    <a:pt x="1140" y="2601"/>
                    <a:pt x="1483" y="2726"/>
                    <a:pt x="1819" y="2726"/>
                  </a:cubicBezTo>
                  <a:cubicBezTo>
                    <a:pt x="2516" y="2726"/>
                    <a:pt x="3181" y="2184"/>
                    <a:pt x="3181" y="1357"/>
                  </a:cubicBezTo>
                  <a:cubicBezTo>
                    <a:pt x="3181" y="601"/>
                    <a:pt x="2582" y="1"/>
                    <a:pt x="1826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915575" y="2961450"/>
              <a:ext cx="79550" cy="67725"/>
            </a:xfrm>
            <a:custGeom>
              <a:avLst/>
              <a:gdLst/>
              <a:ahLst/>
              <a:cxnLst/>
              <a:rect l="l" t="t" r="r" b="b"/>
              <a:pathLst>
                <a:path w="3182" h="2709" extrusionOk="0">
                  <a:moveTo>
                    <a:pt x="1826" y="0"/>
                  </a:moveTo>
                  <a:cubicBezTo>
                    <a:pt x="600" y="0"/>
                    <a:pt x="1" y="1461"/>
                    <a:pt x="861" y="2321"/>
                  </a:cubicBezTo>
                  <a:cubicBezTo>
                    <a:pt x="1137" y="2589"/>
                    <a:pt x="1475" y="2709"/>
                    <a:pt x="1806" y="2709"/>
                  </a:cubicBezTo>
                  <a:cubicBezTo>
                    <a:pt x="2508" y="2709"/>
                    <a:pt x="3181" y="2171"/>
                    <a:pt x="3181" y="1356"/>
                  </a:cubicBezTo>
                  <a:cubicBezTo>
                    <a:pt x="3181" y="600"/>
                    <a:pt x="2556" y="0"/>
                    <a:pt x="1826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5646775" y="2211225"/>
              <a:ext cx="79525" cy="68175"/>
            </a:xfrm>
            <a:custGeom>
              <a:avLst/>
              <a:gdLst/>
              <a:ahLst/>
              <a:cxnLst/>
              <a:rect l="l" t="t" r="r" b="b"/>
              <a:pathLst>
                <a:path w="3181" h="2727" extrusionOk="0">
                  <a:moveTo>
                    <a:pt x="1825" y="1"/>
                  </a:moveTo>
                  <a:cubicBezTo>
                    <a:pt x="626" y="1"/>
                    <a:pt x="0" y="1487"/>
                    <a:pt x="861" y="2321"/>
                  </a:cubicBezTo>
                  <a:cubicBezTo>
                    <a:pt x="1141" y="2601"/>
                    <a:pt x="1485" y="2727"/>
                    <a:pt x="1822" y="2727"/>
                  </a:cubicBezTo>
                  <a:cubicBezTo>
                    <a:pt x="2518" y="2727"/>
                    <a:pt x="3181" y="2191"/>
                    <a:pt x="3181" y="1382"/>
                  </a:cubicBezTo>
                  <a:cubicBezTo>
                    <a:pt x="3181" y="626"/>
                    <a:pt x="2581" y="27"/>
                    <a:pt x="1825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4736200" y="3546775"/>
              <a:ext cx="79325" cy="68150"/>
            </a:xfrm>
            <a:custGeom>
              <a:avLst/>
              <a:gdLst/>
              <a:ahLst/>
              <a:cxnLst/>
              <a:rect l="l" t="t" r="r" b="b"/>
              <a:pathLst>
                <a:path w="3173" h="2726" extrusionOk="0">
                  <a:moveTo>
                    <a:pt x="1799" y="0"/>
                  </a:moveTo>
                  <a:cubicBezTo>
                    <a:pt x="600" y="0"/>
                    <a:pt x="0" y="1460"/>
                    <a:pt x="861" y="2321"/>
                  </a:cubicBezTo>
                  <a:cubicBezTo>
                    <a:pt x="1132" y="2600"/>
                    <a:pt x="1471" y="2725"/>
                    <a:pt x="1806" y="2725"/>
                  </a:cubicBezTo>
                  <a:cubicBezTo>
                    <a:pt x="2501" y="2725"/>
                    <a:pt x="3173" y="2183"/>
                    <a:pt x="3155" y="1356"/>
                  </a:cubicBezTo>
                  <a:cubicBezTo>
                    <a:pt x="3155" y="600"/>
                    <a:pt x="2555" y="0"/>
                    <a:pt x="1799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3383700" y="2520175"/>
              <a:ext cx="79550" cy="67725"/>
            </a:xfrm>
            <a:custGeom>
              <a:avLst/>
              <a:gdLst/>
              <a:ahLst/>
              <a:cxnLst/>
              <a:rect l="l" t="t" r="r" b="b"/>
              <a:pathLst>
                <a:path w="3182" h="2709" extrusionOk="0">
                  <a:moveTo>
                    <a:pt x="1826" y="1"/>
                  </a:moveTo>
                  <a:cubicBezTo>
                    <a:pt x="601" y="1"/>
                    <a:pt x="1" y="1461"/>
                    <a:pt x="861" y="2321"/>
                  </a:cubicBezTo>
                  <a:cubicBezTo>
                    <a:pt x="1137" y="2589"/>
                    <a:pt x="1475" y="2709"/>
                    <a:pt x="1807" y="2709"/>
                  </a:cubicBezTo>
                  <a:cubicBezTo>
                    <a:pt x="2508" y="2709"/>
                    <a:pt x="3182" y="2171"/>
                    <a:pt x="3182" y="1356"/>
                  </a:cubicBezTo>
                  <a:cubicBezTo>
                    <a:pt x="3182" y="600"/>
                    <a:pt x="2556" y="1"/>
                    <a:pt x="1826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3318725" y="2443900"/>
              <a:ext cx="79350" cy="67550"/>
            </a:xfrm>
            <a:custGeom>
              <a:avLst/>
              <a:gdLst/>
              <a:ahLst/>
              <a:cxnLst/>
              <a:rect l="l" t="t" r="r" b="b"/>
              <a:pathLst>
                <a:path w="3174" h="2702" extrusionOk="0">
                  <a:moveTo>
                    <a:pt x="1863" y="1"/>
                  </a:moveTo>
                  <a:cubicBezTo>
                    <a:pt x="1848" y="1"/>
                    <a:pt x="1833" y="1"/>
                    <a:pt x="1818" y="1"/>
                  </a:cubicBezTo>
                  <a:cubicBezTo>
                    <a:pt x="1807" y="1"/>
                    <a:pt x="1796" y="1"/>
                    <a:pt x="1786" y="1"/>
                  </a:cubicBezTo>
                  <a:cubicBezTo>
                    <a:pt x="582" y="1"/>
                    <a:pt x="0" y="1469"/>
                    <a:pt x="853" y="2296"/>
                  </a:cubicBezTo>
                  <a:cubicBezTo>
                    <a:pt x="1133" y="2576"/>
                    <a:pt x="1478" y="2701"/>
                    <a:pt x="1814" y="2701"/>
                  </a:cubicBezTo>
                  <a:cubicBezTo>
                    <a:pt x="2510" y="2701"/>
                    <a:pt x="3173" y="2165"/>
                    <a:pt x="3173" y="1357"/>
                  </a:cubicBezTo>
                  <a:cubicBezTo>
                    <a:pt x="3173" y="616"/>
                    <a:pt x="2598" y="1"/>
                    <a:pt x="1863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4616925" y="3142625"/>
              <a:ext cx="79550" cy="67750"/>
            </a:xfrm>
            <a:custGeom>
              <a:avLst/>
              <a:gdLst/>
              <a:ahLst/>
              <a:cxnLst/>
              <a:rect l="l" t="t" r="r" b="b"/>
              <a:pathLst>
                <a:path w="3182" h="2710" extrusionOk="0">
                  <a:moveTo>
                    <a:pt x="1871" y="1"/>
                  </a:moveTo>
                  <a:cubicBezTo>
                    <a:pt x="1856" y="1"/>
                    <a:pt x="1841" y="1"/>
                    <a:pt x="1825" y="2"/>
                  </a:cubicBezTo>
                  <a:cubicBezTo>
                    <a:pt x="626" y="2"/>
                    <a:pt x="0" y="1462"/>
                    <a:pt x="861" y="2322"/>
                  </a:cubicBezTo>
                  <a:cubicBezTo>
                    <a:pt x="1137" y="2590"/>
                    <a:pt x="1474" y="2710"/>
                    <a:pt x="1806" y="2710"/>
                  </a:cubicBezTo>
                  <a:cubicBezTo>
                    <a:pt x="2508" y="2710"/>
                    <a:pt x="3181" y="2172"/>
                    <a:pt x="3181" y="1357"/>
                  </a:cubicBezTo>
                  <a:cubicBezTo>
                    <a:pt x="3181" y="616"/>
                    <a:pt x="2605" y="1"/>
                    <a:pt x="1871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454100" y="2916450"/>
              <a:ext cx="79550" cy="67550"/>
            </a:xfrm>
            <a:custGeom>
              <a:avLst/>
              <a:gdLst/>
              <a:ahLst/>
              <a:cxnLst/>
              <a:rect l="l" t="t" r="r" b="b"/>
              <a:pathLst>
                <a:path w="3182" h="2702" extrusionOk="0">
                  <a:moveTo>
                    <a:pt x="1871" y="1"/>
                  </a:moveTo>
                  <a:cubicBezTo>
                    <a:pt x="1856" y="1"/>
                    <a:pt x="1841" y="1"/>
                    <a:pt x="1826" y="2"/>
                  </a:cubicBezTo>
                  <a:cubicBezTo>
                    <a:pt x="626" y="2"/>
                    <a:pt x="1" y="1462"/>
                    <a:pt x="861" y="2296"/>
                  </a:cubicBezTo>
                  <a:cubicBezTo>
                    <a:pt x="1141" y="2576"/>
                    <a:pt x="1486" y="2702"/>
                    <a:pt x="1822" y="2702"/>
                  </a:cubicBezTo>
                  <a:cubicBezTo>
                    <a:pt x="2518" y="2702"/>
                    <a:pt x="3181" y="2166"/>
                    <a:pt x="3181" y="1357"/>
                  </a:cubicBezTo>
                  <a:cubicBezTo>
                    <a:pt x="3181" y="616"/>
                    <a:pt x="2606" y="1"/>
                    <a:pt x="1871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5228300" y="1298025"/>
              <a:ext cx="79550" cy="67750"/>
            </a:xfrm>
            <a:custGeom>
              <a:avLst/>
              <a:gdLst/>
              <a:ahLst/>
              <a:cxnLst/>
              <a:rect l="l" t="t" r="r" b="b"/>
              <a:pathLst>
                <a:path w="3182" h="2710" extrusionOk="0">
                  <a:moveTo>
                    <a:pt x="1870" y="1"/>
                  </a:moveTo>
                  <a:cubicBezTo>
                    <a:pt x="1855" y="1"/>
                    <a:pt x="1841" y="1"/>
                    <a:pt x="1826" y="2"/>
                  </a:cubicBezTo>
                  <a:cubicBezTo>
                    <a:pt x="601" y="2"/>
                    <a:pt x="1" y="1462"/>
                    <a:pt x="861" y="2322"/>
                  </a:cubicBezTo>
                  <a:cubicBezTo>
                    <a:pt x="1137" y="2590"/>
                    <a:pt x="1475" y="2710"/>
                    <a:pt x="1807" y="2710"/>
                  </a:cubicBezTo>
                  <a:cubicBezTo>
                    <a:pt x="2508" y="2710"/>
                    <a:pt x="3182" y="2172"/>
                    <a:pt x="3182" y="1357"/>
                  </a:cubicBezTo>
                  <a:cubicBezTo>
                    <a:pt x="3182" y="617"/>
                    <a:pt x="2581" y="1"/>
                    <a:pt x="1870" y="1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4153475" y="1323475"/>
              <a:ext cx="78900" cy="67525"/>
            </a:xfrm>
            <a:custGeom>
              <a:avLst/>
              <a:gdLst/>
              <a:ahLst/>
              <a:cxnLst/>
              <a:rect l="l" t="t" r="r" b="b"/>
              <a:pathLst>
                <a:path w="3156" h="2701" extrusionOk="0">
                  <a:moveTo>
                    <a:pt x="1800" y="0"/>
                  </a:moveTo>
                  <a:cubicBezTo>
                    <a:pt x="601" y="0"/>
                    <a:pt x="1" y="1461"/>
                    <a:pt x="835" y="2295"/>
                  </a:cubicBezTo>
                  <a:cubicBezTo>
                    <a:pt x="1116" y="2575"/>
                    <a:pt x="1460" y="2701"/>
                    <a:pt x="1796" y="2701"/>
                  </a:cubicBezTo>
                  <a:cubicBezTo>
                    <a:pt x="2492" y="2701"/>
                    <a:pt x="3156" y="2165"/>
                    <a:pt x="3156" y="1356"/>
                  </a:cubicBezTo>
                  <a:cubicBezTo>
                    <a:pt x="3156" y="600"/>
                    <a:pt x="2556" y="0"/>
                    <a:pt x="1800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5958325" y="2550825"/>
              <a:ext cx="79550" cy="68150"/>
            </a:xfrm>
            <a:custGeom>
              <a:avLst/>
              <a:gdLst/>
              <a:ahLst/>
              <a:cxnLst/>
              <a:rect l="l" t="t" r="r" b="b"/>
              <a:pathLst>
                <a:path w="3182" h="2726" extrusionOk="0">
                  <a:moveTo>
                    <a:pt x="1800" y="0"/>
                  </a:moveTo>
                  <a:cubicBezTo>
                    <a:pt x="600" y="0"/>
                    <a:pt x="1" y="1460"/>
                    <a:pt x="861" y="2321"/>
                  </a:cubicBezTo>
                  <a:cubicBezTo>
                    <a:pt x="1132" y="2600"/>
                    <a:pt x="1472" y="2725"/>
                    <a:pt x="1807" y="2725"/>
                  </a:cubicBezTo>
                  <a:cubicBezTo>
                    <a:pt x="2504" y="2725"/>
                    <a:pt x="3181" y="2183"/>
                    <a:pt x="3181" y="1356"/>
                  </a:cubicBezTo>
                  <a:cubicBezTo>
                    <a:pt x="3181" y="626"/>
                    <a:pt x="2556" y="0"/>
                    <a:pt x="1800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028725" y="2409375"/>
              <a:ext cx="79550" cy="68150"/>
            </a:xfrm>
            <a:custGeom>
              <a:avLst/>
              <a:gdLst/>
              <a:ahLst/>
              <a:cxnLst/>
              <a:rect l="l" t="t" r="r" b="b"/>
              <a:pathLst>
                <a:path w="3182" h="2726" extrusionOk="0">
                  <a:moveTo>
                    <a:pt x="1825" y="0"/>
                  </a:moveTo>
                  <a:cubicBezTo>
                    <a:pt x="626" y="0"/>
                    <a:pt x="0" y="1461"/>
                    <a:pt x="861" y="2321"/>
                  </a:cubicBezTo>
                  <a:cubicBezTo>
                    <a:pt x="1140" y="2600"/>
                    <a:pt x="1483" y="2726"/>
                    <a:pt x="1818" y="2726"/>
                  </a:cubicBezTo>
                  <a:cubicBezTo>
                    <a:pt x="2516" y="2726"/>
                    <a:pt x="3181" y="2184"/>
                    <a:pt x="3181" y="1356"/>
                  </a:cubicBezTo>
                  <a:cubicBezTo>
                    <a:pt x="3181" y="626"/>
                    <a:pt x="2582" y="0"/>
                    <a:pt x="1825" y="0"/>
                  </a:cubicBezTo>
                  <a:close/>
                </a:path>
              </a:pathLst>
            </a:custGeom>
            <a:solidFill>
              <a:srgbClr val="0050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5580275" y="1516400"/>
              <a:ext cx="314200" cy="496700"/>
            </a:xfrm>
            <a:custGeom>
              <a:avLst/>
              <a:gdLst/>
              <a:ahLst/>
              <a:cxnLst/>
              <a:rect l="l" t="t" r="r" b="b"/>
              <a:pathLst>
                <a:path w="12568" h="19868" fill="none" extrusionOk="0">
                  <a:moveTo>
                    <a:pt x="11107" y="15983"/>
                  </a:moveTo>
                  <a:cubicBezTo>
                    <a:pt x="9908" y="18225"/>
                    <a:pt x="8526" y="19868"/>
                    <a:pt x="7066" y="16061"/>
                  </a:cubicBezTo>
                  <a:cubicBezTo>
                    <a:pt x="6258" y="13975"/>
                    <a:pt x="7666" y="12489"/>
                    <a:pt x="9230" y="11029"/>
                  </a:cubicBezTo>
                  <a:cubicBezTo>
                    <a:pt x="10821" y="9569"/>
                    <a:pt x="12568" y="8187"/>
                    <a:pt x="12489" y="6310"/>
                  </a:cubicBezTo>
                  <a:cubicBezTo>
                    <a:pt x="12463" y="5424"/>
                    <a:pt x="11212" y="4850"/>
                    <a:pt x="9856" y="4355"/>
                  </a:cubicBezTo>
                  <a:cubicBezTo>
                    <a:pt x="8526" y="3886"/>
                    <a:pt x="7040" y="3468"/>
                    <a:pt x="6545" y="2869"/>
                  </a:cubicBezTo>
                  <a:cubicBezTo>
                    <a:pt x="5997" y="2191"/>
                    <a:pt x="6832" y="1774"/>
                    <a:pt x="7301" y="1409"/>
                  </a:cubicBezTo>
                  <a:cubicBezTo>
                    <a:pt x="7770" y="1018"/>
                    <a:pt x="7353" y="1"/>
                    <a:pt x="5215" y="27"/>
                  </a:cubicBezTo>
                  <a:cubicBezTo>
                    <a:pt x="3234" y="79"/>
                    <a:pt x="2504" y="2426"/>
                    <a:pt x="3964" y="4068"/>
                  </a:cubicBezTo>
                  <a:cubicBezTo>
                    <a:pt x="5450" y="5711"/>
                    <a:pt x="7744" y="7588"/>
                    <a:pt x="6988" y="9282"/>
                  </a:cubicBezTo>
                  <a:cubicBezTo>
                    <a:pt x="5450" y="12724"/>
                    <a:pt x="3338" y="11916"/>
                    <a:pt x="1982" y="10430"/>
                  </a:cubicBezTo>
                  <a:cubicBezTo>
                    <a:pt x="627" y="8917"/>
                    <a:pt x="1" y="6701"/>
                    <a:pt x="1435" y="7353"/>
                  </a:cubicBezTo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5470775" y="1700225"/>
              <a:ext cx="442600" cy="475825"/>
            </a:xfrm>
            <a:custGeom>
              <a:avLst/>
              <a:gdLst/>
              <a:ahLst/>
              <a:cxnLst/>
              <a:rect l="l" t="t" r="r" b="b"/>
              <a:pathLst>
                <a:path w="17704" h="19033" fill="none" extrusionOk="0">
                  <a:moveTo>
                    <a:pt x="5815" y="0"/>
                  </a:moveTo>
                  <a:cubicBezTo>
                    <a:pt x="9908" y="1799"/>
                    <a:pt x="7509" y="3989"/>
                    <a:pt x="5033" y="6570"/>
                  </a:cubicBezTo>
                  <a:cubicBezTo>
                    <a:pt x="2556" y="9151"/>
                    <a:pt x="1" y="12150"/>
                    <a:pt x="3833" y="15643"/>
                  </a:cubicBezTo>
                  <a:cubicBezTo>
                    <a:pt x="4459" y="16217"/>
                    <a:pt x="5007" y="14965"/>
                    <a:pt x="5710" y="13923"/>
                  </a:cubicBezTo>
                  <a:cubicBezTo>
                    <a:pt x="6414" y="12880"/>
                    <a:pt x="7275" y="12045"/>
                    <a:pt x="8500" y="13558"/>
                  </a:cubicBezTo>
                  <a:cubicBezTo>
                    <a:pt x="9361" y="14600"/>
                    <a:pt x="10012" y="16295"/>
                    <a:pt x="10977" y="17390"/>
                  </a:cubicBezTo>
                  <a:cubicBezTo>
                    <a:pt x="11942" y="18511"/>
                    <a:pt x="13193" y="19033"/>
                    <a:pt x="15279" y="17729"/>
                  </a:cubicBezTo>
                  <a:cubicBezTo>
                    <a:pt x="15540" y="17599"/>
                    <a:pt x="15800" y="17494"/>
                    <a:pt x="16087" y="17390"/>
                  </a:cubicBezTo>
                  <a:cubicBezTo>
                    <a:pt x="16374" y="17286"/>
                    <a:pt x="16556" y="16999"/>
                    <a:pt x="16530" y="16686"/>
                  </a:cubicBezTo>
                  <a:cubicBezTo>
                    <a:pt x="16687" y="14939"/>
                    <a:pt x="15435" y="14001"/>
                    <a:pt x="13949" y="13271"/>
                  </a:cubicBezTo>
                  <a:cubicBezTo>
                    <a:pt x="12463" y="12515"/>
                    <a:pt x="10742" y="11993"/>
                    <a:pt x="10012" y="11107"/>
                  </a:cubicBezTo>
                  <a:cubicBezTo>
                    <a:pt x="9856" y="10898"/>
                    <a:pt x="10143" y="10403"/>
                    <a:pt x="10456" y="9855"/>
                  </a:cubicBezTo>
                  <a:cubicBezTo>
                    <a:pt x="10768" y="9334"/>
                    <a:pt x="11107" y="8734"/>
                    <a:pt x="11055" y="8369"/>
                  </a:cubicBezTo>
                  <a:cubicBezTo>
                    <a:pt x="10925" y="7509"/>
                    <a:pt x="13089" y="7717"/>
                    <a:pt x="15096" y="7613"/>
                  </a:cubicBezTo>
                  <a:cubicBezTo>
                    <a:pt x="16087" y="7561"/>
                    <a:pt x="17052" y="7457"/>
                    <a:pt x="17704" y="7092"/>
                  </a:cubicBezTo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5857950" y="1809725"/>
              <a:ext cx="77600" cy="106250"/>
            </a:xfrm>
            <a:custGeom>
              <a:avLst/>
              <a:gdLst/>
              <a:ahLst/>
              <a:cxnLst/>
              <a:rect l="l" t="t" r="r" b="b"/>
              <a:pathLst>
                <a:path w="3104" h="4250" fill="none" extrusionOk="0">
                  <a:moveTo>
                    <a:pt x="2217" y="2712"/>
                  </a:moveTo>
                  <a:cubicBezTo>
                    <a:pt x="2842" y="2347"/>
                    <a:pt x="3103" y="1773"/>
                    <a:pt x="2712" y="756"/>
                  </a:cubicBezTo>
                  <a:cubicBezTo>
                    <a:pt x="2425" y="0"/>
                    <a:pt x="2034" y="313"/>
                    <a:pt x="1591" y="1121"/>
                  </a:cubicBezTo>
                  <a:cubicBezTo>
                    <a:pt x="1122" y="1903"/>
                    <a:pt x="600" y="3155"/>
                    <a:pt x="0" y="4250"/>
                  </a:cubicBezTo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5505975" y="1514450"/>
              <a:ext cx="433475" cy="625100"/>
            </a:xfrm>
            <a:custGeom>
              <a:avLst/>
              <a:gdLst/>
              <a:ahLst/>
              <a:cxnLst/>
              <a:rect l="l" t="t" r="r" b="b"/>
              <a:pathLst>
                <a:path w="17339" h="25004" fill="none" extrusionOk="0">
                  <a:moveTo>
                    <a:pt x="13767" y="3599"/>
                  </a:moveTo>
                  <a:cubicBezTo>
                    <a:pt x="8995" y="1"/>
                    <a:pt x="11107" y="7144"/>
                    <a:pt x="8813" y="6623"/>
                  </a:cubicBezTo>
                  <a:cubicBezTo>
                    <a:pt x="6962" y="6206"/>
                    <a:pt x="6597" y="6727"/>
                    <a:pt x="5632" y="5554"/>
                  </a:cubicBezTo>
                  <a:cubicBezTo>
                    <a:pt x="5450" y="5345"/>
                    <a:pt x="5059" y="4172"/>
                    <a:pt x="5241" y="3964"/>
                  </a:cubicBezTo>
                  <a:cubicBezTo>
                    <a:pt x="6310" y="2842"/>
                    <a:pt x="9152" y="4407"/>
                    <a:pt x="9230" y="6571"/>
                  </a:cubicBezTo>
                  <a:cubicBezTo>
                    <a:pt x="9282" y="7614"/>
                    <a:pt x="5997" y="9178"/>
                    <a:pt x="5450" y="10429"/>
                  </a:cubicBezTo>
                  <a:cubicBezTo>
                    <a:pt x="4876" y="11655"/>
                    <a:pt x="6493" y="13271"/>
                    <a:pt x="6206" y="14783"/>
                  </a:cubicBezTo>
                  <a:cubicBezTo>
                    <a:pt x="6101" y="15279"/>
                    <a:pt x="5867" y="15722"/>
                    <a:pt x="5554" y="16139"/>
                  </a:cubicBezTo>
                  <a:cubicBezTo>
                    <a:pt x="1" y="22214"/>
                    <a:pt x="2060" y="11003"/>
                    <a:pt x="4068" y="16217"/>
                  </a:cubicBezTo>
                  <a:cubicBezTo>
                    <a:pt x="5319" y="19476"/>
                    <a:pt x="7405" y="25004"/>
                    <a:pt x="12150" y="24769"/>
                  </a:cubicBezTo>
                  <a:cubicBezTo>
                    <a:pt x="12541" y="24769"/>
                    <a:pt x="13193" y="24899"/>
                    <a:pt x="13558" y="24587"/>
                  </a:cubicBezTo>
                  <a:cubicBezTo>
                    <a:pt x="14027" y="24195"/>
                    <a:pt x="14106" y="23491"/>
                    <a:pt x="14053" y="22918"/>
                  </a:cubicBezTo>
                  <a:cubicBezTo>
                    <a:pt x="13975" y="22344"/>
                    <a:pt x="14497" y="21927"/>
                    <a:pt x="14340" y="21406"/>
                  </a:cubicBezTo>
                  <a:cubicBezTo>
                    <a:pt x="13297" y="17782"/>
                    <a:pt x="8422" y="20076"/>
                    <a:pt x="7979" y="18903"/>
                  </a:cubicBezTo>
                  <a:cubicBezTo>
                    <a:pt x="7900" y="18668"/>
                    <a:pt x="8344" y="17938"/>
                    <a:pt x="8291" y="17599"/>
                  </a:cubicBezTo>
                  <a:cubicBezTo>
                    <a:pt x="7822" y="13688"/>
                    <a:pt x="12176" y="17260"/>
                    <a:pt x="12958" y="13767"/>
                  </a:cubicBezTo>
                  <a:cubicBezTo>
                    <a:pt x="13063" y="13428"/>
                    <a:pt x="12984" y="13089"/>
                    <a:pt x="12750" y="12828"/>
                  </a:cubicBezTo>
                  <a:cubicBezTo>
                    <a:pt x="10195" y="10847"/>
                    <a:pt x="6440" y="18121"/>
                    <a:pt x="6284" y="14236"/>
                  </a:cubicBezTo>
                  <a:cubicBezTo>
                    <a:pt x="6154" y="11837"/>
                    <a:pt x="9960" y="13219"/>
                    <a:pt x="10977" y="12984"/>
                  </a:cubicBezTo>
                  <a:cubicBezTo>
                    <a:pt x="11811" y="12802"/>
                    <a:pt x="13089" y="12124"/>
                    <a:pt x="13793" y="11733"/>
                  </a:cubicBezTo>
                  <a:cubicBezTo>
                    <a:pt x="15279" y="10899"/>
                    <a:pt x="13297" y="8552"/>
                    <a:pt x="12541" y="8031"/>
                  </a:cubicBezTo>
                  <a:cubicBezTo>
                    <a:pt x="11707" y="7457"/>
                    <a:pt x="9673" y="8552"/>
                    <a:pt x="9621" y="7301"/>
                  </a:cubicBezTo>
                  <a:cubicBezTo>
                    <a:pt x="9360" y="1669"/>
                    <a:pt x="13037" y="7066"/>
                    <a:pt x="13819" y="7040"/>
                  </a:cubicBezTo>
                  <a:cubicBezTo>
                    <a:pt x="17338" y="6858"/>
                    <a:pt x="14392" y="4094"/>
                    <a:pt x="13767" y="3599"/>
                  </a:cubicBezTo>
                  <a:close/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5646775" y="1629175"/>
              <a:ext cx="344175" cy="481700"/>
            </a:xfrm>
            <a:custGeom>
              <a:avLst/>
              <a:gdLst/>
              <a:ahLst/>
              <a:cxnLst/>
              <a:rect l="l" t="t" r="r" b="b"/>
              <a:pathLst>
                <a:path w="13767" h="19268" fill="none" extrusionOk="0">
                  <a:moveTo>
                    <a:pt x="11863" y="6988"/>
                  </a:moveTo>
                  <a:cubicBezTo>
                    <a:pt x="12410" y="5788"/>
                    <a:pt x="11759" y="3859"/>
                    <a:pt x="10611" y="2972"/>
                  </a:cubicBezTo>
                  <a:cubicBezTo>
                    <a:pt x="9881" y="2399"/>
                    <a:pt x="8839" y="2086"/>
                    <a:pt x="7978" y="1695"/>
                  </a:cubicBezTo>
                  <a:cubicBezTo>
                    <a:pt x="7796" y="1617"/>
                    <a:pt x="3442" y="0"/>
                    <a:pt x="4250" y="2086"/>
                  </a:cubicBezTo>
                  <a:cubicBezTo>
                    <a:pt x="5241" y="4693"/>
                    <a:pt x="7248" y="5110"/>
                    <a:pt x="7587" y="5971"/>
                  </a:cubicBezTo>
                  <a:cubicBezTo>
                    <a:pt x="7744" y="6336"/>
                    <a:pt x="7770" y="7561"/>
                    <a:pt x="7352" y="7926"/>
                  </a:cubicBezTo>
                  <a:cubicBezTo>
                    <a:pt x="5006" y="9855"/>
                    <a:pt x="3728" y="5840"/>
                    <a:pt x="2555" y="7118"/>
                  </a:cubicBezTo>
                  <a:cubicBezTo>
                    <a:pt x="1121" y="8682"/>
                    <a:pt x="2268" y="9934"/>
                    <a:pt x="2581" y="11654"/>
                  </a:cubicBezTo>
                  <a:cubicBezTo>
                    <a:pt x="2894" y="13532"/>
                    <a:pt x="0" y="12437"/>
                    <a:pt x="52" y="13923"/>
                  </a:cubicBezTo>
                  <a:cubicBezTo>
                    <a:pt x="52" y="14131"/>
                    <a:pt x="1173" y="15096"/>
                    <a:pt x="1278" y="15174"/>
                  </a:cubicBezTo>
                  <a:cubicBezTo>
                    <a:pt x="6518" y="19267"/>
                    <a:pt x="4693" y="14992"/>
                    <a:pt x="6831" y="14887"/>
                  </a:cubicBezTo>
                  <a:cubicBezTo>
                    <a:pt x="9256" y="14783"/>
                    <a:pt x="8786" y="18225"/>
                    <a:pt x="10168" y="18146"/>
                  </a:cubicBezTo>
                  <a:cubicBezTo>
                    <a:pt x="11889" y="18068"/>
                    <a:pt x="13245" y="14053"/>
                    <a:pt x="12254" y="12854"/>
                  </a:cubicBezTo>
                  <a:cubicBezTo>
                    <a:pt x="11029" y="11368"/>
                    <a:pt x="7639" y="13010"/>
                    <a:pt x="7509" y="9934"/>
                  </a:cubicBezTo>
                  <a:cubicBezTo>
                    <a:pt x="7431" y="8213"/>
                    <a:pt x="13245" y="11628"/>
                    <a:pt x="13584" y="8291"/>
                  </a:cubicBezTo>
                  <a:cubicBezTo>
                    <a:pt x="13766" y="6258"/>
                    <a:pt x="10351" y="2738"/>
                    <a:pt x="9725" y="4172"/>
                  </a:cubicBezTo>
                  <a:cubicBezTo>
                    <a:pt x="8656" y="6570"/>
                    <a:pt x="10611" y="9673"/>
                    <a:pt x="11863" y="6988"/>
                  </a:cubicBezTo>
                  <a:close/>
                </a:path>
              </a:pathLst>
            </a:custGeom>
            <a:noFill/>
            <a:ln w="16950" cap="flat" cmpd="sng">
              <a:solidFill>
                <a:srgbClr val="71FFEF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3620325" y="1877500"/>
              <a:ext cx="285500" cy="285525"/>
            </a:xfrm>
            <a:custGeom>
              <a:avLst/>
              <a:gdLst/>
              <a:ahLst/>
              <a:cxnLst/>
              <a:rect l="l" t="t" r="r" b="b"/>
              <a:pathLst>
                <a:path w="11420" h="11421" extrusionOk="0">
                  <a:moveTo>
                    <a:pt x="11420" y="4902"/>
                  </a:moveTo>
                  <a:cubicBezTo>
                    <a:pt x="11420" y="9256"/>
                    <a:pt x="6153" y="11420"/>
                    <a:pt x="3077" y="8344"/>
                  </a:cubicBezTo>
                  <a:cubicBezTo>
                    <a:pt x="0" y="5267"/>
                    <a:pt x="2164" y="1"/>
                    <a:pt x="6518" y="1"/>
                  </a:cubicBezTo>
                  <a:cubicBezTo>
                    <a:pt x="9230" y="1"/>
                    <a:pt x="11420" y="2191"/>
                    <a:pt x="11420" y="4902"/>
                  </a:cubicBezTo>
                  <a:close/>
                </a:path>
              </a:pathLst>
            </a:custGeom>
            <a:solidFill>
              <a:srgbClr val="FFFA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2540275" y="847000"/>
              <a:ext cx="4427075" cy="1927400"/>
            </a:xfrm>
            <a:custGeom>
              <a:avLst/>
              <a:gdLst/>
              <a:ahLst/>
              <a:cxnLst/>
              <a:rect l="l" t="t" r="r" b="b"/>
              <a:pathLst>
                <a:path w="177083" h="77096" extrusionOk="0">
                  <a:moveTo>
                    <a:pt x="99673" y="1"/>
                  </a:moveTo>
                  <a:cubicBezTo>
                    <a:pt x="71639" y="1"/>
                    <a:pt x="37337" y="10418"/>
                    <a:pt x="17651" y="22136"/>
                  </a:cubicBezTo>
                  <a:cubicBezTo>
                    <a:pt x="11133" y="25995"/>
                    <a:pt x="1" y="37310"/>
                    <a:pt x="1330" y="41325"/>
                  </a:cubicBezTo>
                  <a:cubicBezTo>
                    <a:pt x="2451" y="44767"/>
                    <a:pt x="4172" y="47947"/>
                    <a:pt x="6440" y="50737"/>
                  </a:cubicBezTo>
                  <a:cubicBezTo>
                    <a:pt x="5580" y="48938"/>
                    <a:pt x="4824" y="47061"/>
                    <a:pt x="4224" y="45132"/>
                  </a:cubicBezTo>
                  <a:cubicBezTo>
                    <a:pt x="2947" y="41247"/>
                    <a:pt x="15748" y="30609"/>
                    <a:pt x="21901" y="26855"/>
                  </a:cubicBezTo>
                  <a:cubicBezTo>
                    <a:pt x="40559" y="15511"/>
                    <a:pt x="71520" y="5428"/>
                    <a:pt x="97392" y="5428"/>
                  </a:cubicBezTo>
                  <a:cubicBezTo>
                    <a:pt x="104997" y="5428"/>
                    <a:pt x="112162" y="6299"/>
                    <a:pt x="118446" y="8266"/>
                  </a:cubicBezTo>
                  <a:cubicBezTo>
                    <a:pt x="165949" y="23101"/>
                    <a:pt x="170251" y="49590"/>
                    <a:pt x="146812" y="77096"/>
                  </a:cubicBezTo>
                  <a:cubicBezTo>
                    <a:pt x="177082" y="47582"/>
                    <a:pt x="175570" y="19190"/>
                    <a:pt x="122331" y="2921"/>
                  </a:cubicBezTo>
                  <a:cubicBezTo>
                    <a:pt x="115682" y="887"/>
                    <a:pt x="108017" y="1"/>
                    <a:pt x="99778" y="1"/>
                  </a:cubicBezTo>
                  <a:cubicBezTo>
                    <a:pt x="99743" y="1"/>
                    <a:pt x="99708" y="1"/>
                    <a:pt x="99673" y="1"/>
                  </a:cubicBezTo>
                  <a:close/>
                </a:path>
              </a:pathLst>
            </a:custGeom>
            <a:solidFill>
              <a:srgbClr val="3F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2613925" y="837225"/>
              <a:ext cx="4611525" cy="3466950"/>
            </a:xfrm>
            <a:custGeom>
              <a:avLst/>
              <a:gdLst/>
              <a:ahLst/>
              <a:cxnLst/>
              <a:rect l="l" t="t" r="r" b="b"/>
              <a:pathLst>
                <a:path w="184461" h="138678" fill="none" extrusionOk="0">
                  <a:moveTo>
                    <a:pt x="115500" y="8657"/>
                  </a:moveTo>
                  <a:cubicBezTo>
                    <a:pt x="87812" y="1"/>
                    <a:pt x="43098" y="12567"/>
                    <a:pt x="18955" y="27246"/>
                  </a:cubicBezTo>
                  <a:cubicBezTo>
                    <a:pt x="12802" y="31000"/>
                    <a:pt x="1" y="41638"/>
                    <a:pt x="1252" y="45523"/>
                  </a:cubicBezTo>
                  <a:cubicBezTo>
                    <a:pt x="6154" y="60488"/>
                    <a:pt x="13845" y="62052"/>
                    <a:pt x="25369" y="87160"/>
                  </a:cubicBezTo>
                  <a:cubicBezTo>
                    <a:pt x="29879" y="96963"/>
                    <a:pt x="35511" y="102229"/>
                    <a:pt x="34416" y="112215"/>
                  </a:cubicBezTo>
                  <a:cubicBezTo>
                    <a:pt x="31522" y="138678"/>
                    <a:pt x="81867" y="122852"/>
                    <a:pt x="96441" y="114431"/>
                  </a:cubicBezTo>
                  <a:cubicBezTo>
                    <a:pt x="162378" y="76261"/>
                    <a:pt x="184461" y="30218"/>
                    <a:pt x="115500" y="8657"/>
                  </a:cubicBezTo>
                  <a:close/>
                </a:path>
              </a:pathLst>
            </a:custGeom>
            <a:noFill/>
            <a:ln w="69750" cap="rnd" cmpd="sng">
              <a:solidFill>
                <a:srgbClr val="5AC3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58225" y="705550"/>
              <a:ext cx="7388200" cy="4659400"/>
            </a:xfrm>
            <a:custGeom>
              <a:avLst/>
              <a:gdLst/>
              <a:ahLst/>
              <a:cxnLst/>
              <a:rect l="l" t="t" r="r" b="b"/>
              <a:pathLst>
                <a:path w="295528" h="186376" extrusionOk="0">
                  <a:moveTo>
                    <a:pt x="198981" y="5659"/>
                  </a:moveTo>
                  <a:cubicBezTo>
                    <a:pt x="199016" y="5659"/>
                    <a:pt x="199051" y="5659"/>
                    <a:pt x="199087" y="5659"/>
                  </a:cubicBezTo>
                  <a:cubicBezTo>
                    <a:pt x="207299" y="5659"/>
                    <a:pt x="214990" y="6545"/>
                    <a:pt x="221613" y="8579"/>
                  </a:cubicBezTo>
                  <a:cubicBezTo>
                    <a:pt x="294432" y="30844"/>
                    <a:pt x="270472" y="75767"/>
                    <a:pt x="200807" y="115161"/>
                  </a:cubicBezTo>
                  <a:cubicBezTo>
                    <a:pt x="191564" y="120394"/>
                    <a:pt x="170026" y="128865"/>
                    <a:pt x="154969" y="128865"/>
                  </a:cubicBezTo>
                  <a:cubicBezTo>
                    <a:pt x="144968" y="128865"/>
                    <a:pt x="137825" y="125128"/>
                    <a:pt x="139043" y="114223"/>
                  </a:cubicBezTo>
                  <a:cubicBezTo>
                    <a:pt x="140190" y="103924"/>
                    <a:pt x="133541" y="97146"/>
                    <a:pt x="128796" y="87004"/>
                  </a:cubicBezTo>
                  <a:cubicBezTo>
                    <a:pt x="116621" y="61088"/>
                    <a:pt x="105775" y="62444"/>
                    <a:pt x="100638" y="47009"/>
                  </a:cubicBezTo>
                  <a:cubicBezTo>
                    <a:pt x="99283" y="42994"/>
                    <a:pt x="110441" y="31653"/>
                    <a:pt x="116959" y="27794"/>
                  </a:cubicBezTo>
                  <a:cubicBezTo>
                    <a:pt x="136645" y="16076"/>
                    <a:pt x="170921" y="5659"/>
                    <a:pt x="198981" y="5659"/>
                  </a:cubicBezTo>
                  <a:close/>
                  <a:moveTo>
                    <a:pt x="200439" y="1"/>
                  </a:moveTo>
                  <a:cubicBezTo>
                    <a:pt x="200310" y="1"/>
                    <a:pt x="200180" y="1"/>
                    <a:pt x="200051" y="1"/>
                  </a:cubicBezTo>
                  <a:cubicBezTo>
                    <a:pt x="174240" y="27"/>
                    <a:pt x="145508" y="4538"/>
                    <a:pt x="118289" y="15019"/>
                  </a:cubicBezTo>
                  <a:cubicBezTo>
                    <a:pt x="63460" y="36163"/>
                    <a:pt x="0" y="85100"/>
                    <a:pt x="7874" y="146031"/>
                  </a:cubicBezTo>
                  <a:cubicBezTo>
                    <a:pt x="11785" y="176326"/>
                    <a:pt x="27949" y="183340"/>
                    <a:pt x="48416" y="185530"/>
                  </a:cubicBezTo>
                  <a:cubicBezTo>
                    <a:pt x="53795" y="186103"/>
                    <a:pt x="59488" y="186376"/>
                    <a:pt x="65367" y="186376"/>
                  </a:cubicBezTo>
                  <a:cubicBezTo>
                    <a:pt x="89434" y="186376"/>
                    <a:pt x="116616" y="181803"/>
                    <a:pt x="138156" y="174553"/>
                  </a:cubicBezTo>
                  <a:cubicBezTo>
                    <a:pt x="182479" y="159692"/>
                    <a:pt x="211210" y="144258"/>
                    <a:pt x="229565" y="130387"/>
                  </a:cubicBezTo>
                  <a:cubicBezTo>
                    <a:pt x="270993" y="99101"/>
                    <a:pt x="285307" y="80720"/>
                    <a:pt x="290156" y="62444"/>
                  </a:cubicBezTo>
                  <a:cubicBezTo>
                    <a:pt x="295527" y="42238"/>
                    <a:pt x="289739" y="27273"/>
                    <a:pt x="271749" y="15749"/>
                  </a:cubicBezTo>
                  <a:cubicBezTo>
                    <a:pt x="256588" y="6039"/>
                    <a:pt x="230493" y="1"/>
                    <a:pt x="200439" y="1"/>
                  </a:cubicBezTo>
                  <a:close/>
                </a:path>
              </a:pathLst>
            </a:custGeom>
            <a:solidFill>
              <a:srgbClr val="39AB4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2540275" y="696450"/>
              <a:ext cx="4878775" cy="3547775"/>
            </a:xfrm>
            <a:custGeom>
              <a:avLst/>
              <a:gdLst/>
              <a:ahLst/>
              <a:cxnLst/>
              <a:rect l="l" t="t" r="r" b="b"/>
              <a:pathLst>
                <a:path w="195151" h="141911" fill="none" extrusionOk="0">
                  <a:moveTo>
                    <a:pt x="122331" y="8943"/>
                  </a:moveTo>
                  <a:cubicBezTo>
                    <a:pt x="93078" y="0"/>
                    <a:pt x="43150" y="12984"/>
                    <a:pt x="17651" y="28158"/>
                  </a:cubicBezTo>
                  <a:cubicBezTo>
                    <a:pt x="11133" y="32017"/>
                    <a:pt x="1" y="43332"/>
                    <a:pt x="1330" y="47347"/>
                  </a:cubicBezTo>
                  <a:cubicBezTo>
                    <a:pt x="6493" y="62808"/>
                    <a:pt x="17339" y="61426"/>
                    <a:pt x="29488" y="87368"/>
                  </a:cubicBezTo>
                  <a:cubicBezTo>
                    <a:pt x="34259" y="97510"/>
                    <a:pt x="40908" y="104262"/>
                    <a:pt x="39734" y="114561"/>
                  </a:cubicBezTo>
                  <a:cubicBezTo>
                    <a:pt x="36684" y="141910"/>
                    <a:pt x="86143" y="124233"/>
                    <a:pt x="101525" y="115525"/>
                  </a:cubicBezTo>
                  <a:cubicBezTo>
                    <a:pt x="171164" y="76131"/>
                    <a:pt x="195150" y="31208"/>
                    <a:pt x="122331" y="8943"/>
                  </a:cubicBezTo>
                  <a:close/>
                </a:path>
              </a:pathLst>
            </a:custGeom>
            <a:noFill/>
            <a:ln w="69750" cap="rnd" cmpd="sng">
              <a:solidFill>
                <a:srgbClr val="68DB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2218275" y="1253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84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4649500" y="1604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3900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5098600" y="619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3900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7130925" y="300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84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240550" y="244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4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5717800" y="275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58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47450" y="369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58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4611050" y="267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58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5960925" y="1891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475" cap="flat" cmpd="sng">
              <a:solidFill>
                <a:srgbClr val="000000"/>
              </a:solidFill>
              <a:prstDash val="solid"/>
              <a:miter lim="26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7"/>
          <p:cNvSpPr txBox="1"/>
          <p:nvPr/>
        </p:nvSpPr>
        <p:spPr>
          <a:xfrm>
            <a:off x="2062999" y="755700"/>
            <a:ext cx="180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THYLAKOID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(LIGHT-DEPENDENT REACTION)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73" name="Google Shape;873;p27"/>
          <p:cNvCxnSpPr>
            <a:stCxn id="872" idx="2"/>
          </p:cNvCxnSpPr>
          <p:nvPr/>
        </p:nvCxnSpPr>
        <p:spPr>
          <a:xfrm flipH="1">
            <a:off x="2682649" y="1402200"/>
            <a:ext cx="283500" cy="68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4" name="Google Shape;874;p27"/>
          <p:cNvCxnSpPr>
            <a:endCxn id="728" idx="0"/>
          </p:cNvCxnSpPr>
          <p:nvPr/>
        </p:nvCxnSpPr>
        <p:spPr>
          <a:xfrm>
            <a:off x="2886799" y="3028250"/>
            <a:ext cx="624600" cy="86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Photophosphorylation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0" name="Google Shape;88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Photophosphorylation involves the addition of a </a:t>
            </a:r>
            <a:r>
              <a:rPr lang="en" b="1">
                <a:solidFill>
                  <a:srgbClr val="CCCCCC"/>
                </a:solidFill>
              </a:rPr>
              <a:t>phosphate</a:t>
            </a:r>
            <a:r>
              <a:rPr lang="en">
                <a:solidFill>
                  <a:srgbClr val="CCCCCC"/>
                </a:solidFill>
              </a:rPr>
              <a:t> group to a molecule using light energy.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light-dependent reaction uses photophosphorylation in </a:t>
            </a:r>
            <a:r>
              <a:rPr lang="en" b="1">
                <a:solidFill>
                  <a:srgbClr val="CCCCCC"/>
                </a:solidFill>
              </a:rPr>
              <a:t>2 situations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Non-cyclic photophosphorylation </a:t>
            </a:r>
            <a:r>
              <a:rPr lang="en">
                <a:solidFill>
                  <a:srgbClr val="CCCCCC"/>
                </a:solidFill>
              </a:rPr>
              <a:t>is considered the major form of the the light-dependent reaction.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ATP, NADPH and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are all formed.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Cyclic photophosphorylation </a:t>
            </a:r>
            <a:r>
              <a:rPr lang="en">
                <a:solidFill>
                  <a:srgbClr val="CCCCCC"/>
                </a:solidFill>
              </a:rPr>
              <a:t>is considered the minor form of the light-dependent reaction.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Only ATP is formed.</a:t>
            </a:r>
            <a:endParaRPr/>
          </a:p>
        </p:txBody>
      </p:sp>
      <p:sp>
        <p:nvSpPr>
          <p:cNvPr id="881" name="Google Shape;88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Light-Dependent Reaction - Non-Cyclic Photophosphorylation</a:t>
            </a:r>
            <a:endParaRPr sz="2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7" name="Google Shape;88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Photons of light are used to </a:t>
            </a:r>
            <a:r>
              <a:rPr lang="en" sz="1700" b="1">
                <a:solidFill>
                  <a:srgbClr val="CCCCCC"/>
                </a:solidFill>
              </a:rPr>
              <a:t>hydrolyse water</a:t>
            </a:r>
            <a:r>
              <a:rPr lang="en" sz="1700">
                <a:solidFill>
                  <a:srgbClr val="CCCCCC"/>
                </a:solidFill>
              </a:rPr>
              <a:t> into protons (H</a:t>
            </a:r>
            <a:r>
              <a:rPr lang="en" sz="1700" baseline="30000">
                <a:solidFill>
                  <a:srgbClr val="CCCCCC"/>
                </a:solidFill>
              </a:rPr>
              <a:t>+</a:t>
            </a:r>
            <a:r>
              <a:rPr lang="en" sz="1700">
                <a:solidFill>
                  <a:srgbClr val="CCCCCC"/>
                </a:solidFill>
              </a:rPr>
              <a:t>), electrons (e</a:t>
            </a:r>
            <a:r>
              <a:rPr lang="en" sz="1700" baseline="30000">
                <a:solidFill>
                  <a:srgbClr val="CCCCCC"/>
                </a:solidFill>
              </a:rPr>
              <a:t>-</a:t>
            </a:r>
            <a:r>
              <a:rPr lang="en" sz="1700">
                <a:solidFill>
                  <a:srgbClr val="CCCCCC"/>
                </a:solidFill>
              </a:rPr>
              <a:t>) and oxygen.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is referred to as the </a:t>
            </a:r>
            <a:r>
              <a:rPr lang="en" sz="1300" b="1">
                <a:solidFill>
                  <a:srgbClr val="CCCCCC"/>
                </a:solidFill>
              </a:rPr>
              <a:t>photolysis </a:t>
            </a:r>
            <a:r>
              <a:rPr lang="en" sz="1300">
                <a:solidFill>
                  <a:srgbClr val="CCCCCC"/>
                </a:solidFill>
              </a:rPr>
              <a:t>of water.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Light energy is then absorbed by chlorophyll at </a:t>
            </a:r>
            <a:r>
              <a:rPr lang="en" sz="1700" b="1">
                <a:solidFill>
                  <a:srgbClr val="CCCCCC"/>
                </a:solidFill>
              </a:rPr>
              <a:t>PSII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This light energy is used to </a:t>
            </a:r>
            <a:r>
              <a:rPr lang="en" sz="1700" b="1">
                <a:solidFill>
                  <a:srgbClr val="CCCCCC"/>
                </a:solidFill>
              </a:rPr>
              <a:t>excite </a:t>
            </a:r>
            <a:r>
              <a:rPr lang="en" sz="1700">
                <a:solidFill>
                  <a:srgbClr val="CCCCCC"/>
                </a:solidFill>
              </a:rPr>
              <a:t>electrons.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Electrons</a:t>
            </a:r>
            <a:r>
              <a:rPr lang="en" sz="1300" b="1">
                <a:solidFill>
                  <a:srgbClr val="CCCCCC"/>
                </a:solidFill>
              </a:rPr>
              <a:t> gain energy </a:t>
            </a:r>
            <a:r>
              <a:rPr lang="en" sz="1300">
                <a:solidFill>
                  <a:srgbClr val="CCCCCC"/>
                </a:solidFill>
              </a:rPr>
              <a:t>due to this excitement.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electrons are released from chlorophyll and travel down proteins called </a:t>
            </a:r>
            <a:r>
              <a:rPr lang="en" sz="1700" b="1">
                <a:solidFill>
                  <a:srgbClr val="CCCCCC"/>
                </a:solidFill>
              </a:rPr>
              <a:t>electron carriers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Photosystems and electron carriers combine to form the </a:t>
            </a:r>
            <a:r>
              <a:rPr lang="en" sz="1300" b="1">
                <a:solidFill>
                  <a:srgbClr val="CCCCCC"/>
                </a:solidFill>
              </a:rPr>
              <a:t>electron transport chain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energy from electrons is used to </a:t>
            </a:r>
            <a:r>
              <a:rPr lang="en" sz="1700" b="1">
                <a:solidFill>
                  <a:srgbClr val="CCCCCC"/>
                </a:solidFill>
              </a:rPr>
              <a:t>pump </a:t>
            </a:r>
            <a:r>
              <a:rPr lang="en" sz="1700">
                <a:solidFill>
                  <a:srgbClr val="CCCCCC"/>
                </a:solidFill>
              </a:rPr>
              <a:t>protons from the </a:t>
            </a:r>
            <a:r>
              <a:rPr lang="en" sz="1700" b="1">
                <a:solidFill>
                  <a:srgbClr val="CCCCCC"/>
                </a:solidFill>
              </a:rPr>
              <a:t>stroma </a:t>
            </a:r>
            <a:r>
              <a:rPr lang="en" sz="1700">
                <a:solidFill>
                  <a:srgbClr val="CCCCCC"/>
                </a:solidFill>
              </a:rPr>
              <a:t>into the </a:t>
            </a:r>
            <a:r>
              <a:rPr lang="en" sz="1700" b="1">
                <a:solidFill>
                  <a:srgbClr val="CCCCCC"/>
                </a:solidFill>
              </a:rPr>
              <a:t>thylakoid space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creates a difference in the concentrations of protons, referred to as an </a:t>
            </a:r>
            <a:r>
              <a:rPr lang="en" sz="1300" b="1">
                <a:solidFill>
                  <a:srgbClr val="CCCCCC"/>
                </a:solidFill>
              </a:rPr>
              <a:t>electrochemical gradient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88" name="Google Shape;88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Light-Dependent Reaction - Non-Cyclic Photophosphorylation</a:t>
            </a:r>
            <a:endParaRPr sz="2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94" name="Google Shape;89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6"/>
            </a:pPr>
            <a:r>
              <a:rPr lang="en" sz="1700">
                <a:solidFill>
                  <a:srgbClr val="CCCCCC"/>
                </a:solidFill>
              </a:rPr>
              <a:t>Protons use this electrochemical gradient to return to the stroma, through an enzyme called </a:t>
            </a:r>
            <a:r>
              <a:rPr lang="en" sz="1700" b="1">
                <a:solidFill>
                  <a:srgbClr val="CCCCCC"/>
                </a:solidFill>
              </a:rPr>
              <a:t>ATP synthase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ATP synthase is powered by the flow of protons to </a:t>
            </a:r>
            <a:r>
              <a:rPr lang="en" sz="1300" b="1">
                <a:solidFill>
                  <a:srgbClr val="CCCCCC"/>
                </a:solidFill>
              </a:rPr>
              <a:t>synthesise ATP </a:t>
            </a:r>
            <a:r>
              <a:rPr lang="en" sz="1300">
                <a:solidFill>
                  <a:srgbClr val="CCCCCC"/>
                </a:solidFill>
              </a:rPr>
              <a:t>from ADP and inorganic phosphate.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process is referred to as </a:t>
            </a:r>
            <a:r>
              <a:rPr lang="en" sz="1300" b="1">
                <a:solidFill>
                  <a:srgbClr val="CCCCCC"/>
                </a:solidFill>
              </a:rPr>
              <a:t>chemiosmosis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6"/>
            </a:pPr>
            <a:r>
              <a:rPr lang="en" sz="1700">
                <a:solidFill>
                  <a:srgbClr val="CCCCCC"/>
                </a:solidFill>
              </a:rPr>
              <a:t>Electrons travel down the electron transport chain to </a:t>
            </a:r>
            <a:r>
              <a:rPr lang="en" sz="1700" b="1">
                <a:solidFill>
                  <a:srgbClr val="CCCCCC"/>
                </a:solidFill>
              </a:rPr>
              <a:t>PSI</a:t>
            </a:r>
            <a:r>
              <a:rPr lang="en" sz="1700">
                <a:solidFill>
                  <a:srgbClr val="CCCCCC"/>
                </a:solidFill>
              </a:rPr>
              <a:t>. 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6"/>
            </a:pPr>
            <a:r>
              <a:rPr lang="en" sz="1700">
                <a:solidFill>
                  <a:srgbClr val="CCCCCC"/>
                </a:solidFill>
              </a:rPr>
              <a:t>They are then again </a:t>
            </a:r>
            <a:r>
              <a:rPr lang="en" sz="1700" b="1">
                <a:solidFill>
                  <a:srgbClr val="CCCCCC"/>
                </a:solidFill>
              </a:rPr>
              <a:t>excited </a:t>
            </a:r>
            <a:r>
              <a:rPr lang="en" sz="1700">
                <a:solidFill>
                  <a:srgbClr val="CCCCCC"/>
                </a:solidFill>
              </a:rPr>
              <a:t>by photons of light.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Electrons, along with a proton, combine with a molecule of </a:t>
            </a:r>
            <a:r>
              <a:rPr lang="en" sz="1300" b="1">
                <a:solidFill>
                  <a:srgbClr val="CCCCCC"/>
                </a:solidFill>
              </a:rPr>
              <a:t>NADP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</a:t>
            </a:r>
            <a:r>
              <a:rPr lang="en" sz="1300" b="1">
                <a:solidFill>
                  <a:srgbClr val="CCCCCC"/>
                </a:solidFill>
              </a:rPr>
              <a:t>reduces </a:t>
            </a:r>
            <a:r>
              <a:rPr lang="en" sz="1300">
                <a:solidFill>
                  <a:srgbClr val="CCCCCC"/>
                </a:solidFill>
              </a:rPr>
              <a:t>the NADP to form a molecule of </a:t>
            </a:r>
            <a:r>
              <a:rPr lang="en" sz="1300" b="1">
                <a:solidFill>
                  <a:srgbClr val="CCCCCC"/>
                </a:solidFill>
              </a:rPr>
              <a:t>NADPH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895" name="Google Shape;89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896" name="Google Shape;896;p30"/>
          <p:cNvGrpSpPr/>
          <p:nvPr/>
        </p:nvGrpSpPr>
        <p:grpSpPr>
          <a:xfrm>
            <a:off x="5776700" y="1942575"/>
            <a:ext cx="2800757" cy="988162"/>
            <a:chOff x="238125" y="1520058"/>
            <a:chExt cx="7001894" cy="2458725"/>
          </a:xfrm>
        </p:grpSpPr>
        <p:sp>
          <p:nvSpPr>
            <p:cNvPr id="897" name="Google Shape;897;p30"/>
            <p:cNvSpPr/>
            <p:nvPr/>
          </p:nvSpPr>
          <p:spPr>
            <a:xfrm>
              <a:off x="238125" y="1520058"/>
              <a:ext cx="6830528" cy="2458725"/>
            </a:xfrm>
            <a:custGeom>
              <a:avLst/>
              <a:gdLst/>
              <a:ahLst/>
              <a:cxnLst/>
              <a:rect l="l" t="t" r="r" b="b"/>
              <a:pathLst>
                <a:path w="271268" h="98349" fill="none" extrusionOk="0">
                  <a:moveTo>
                    <a:pt x="0" y="49283"/>
                  </a:moveTo>
                  <a:cubicBezTo>
                    <a:pt x="23776" y="49283"/>
                    <a:pt x="19021" y="63548"/>
                    <a:pt x="28316" y="63548"/>
                  </a:cubicBezTo>
                  <a:cubicBezTo>
                    <a:pt x="37610" y="63548"/>
                    <a:pt x="39988" y="33288"/>
                    <a:pt x="50363" y="33288"/>
                  </a:cubicBezTo>
                  <a:cubicBezTo>
                    <a:pt x="60738" y="33288"/>
                    <a:pt x="54254" y="79111"/>
                    <a:pt x="63764" y="78895"/>
                  </a:cubicBezTo>
                  <a:cubicBezTo>
                    <a:pt x="73059" y="78679"/>
                    <a:pt x="73707" y="15996"/>
                    <a:pt x="83002" y="15996"/>
                  </a:cubicBezTo>
                  <a:cubicBezTo>
                    <a:pt x="92296" y="15996"/>
                    <a:pt x="86460" y="98348"/>
                    <a:pt x="96403" y="98348"/>
                  </a:cubicBezTo>
                  <a:cubicBezTo>
                    <a:pt x="106346" y="98348"/>
                    <a:pt x="107643" y="1"/>
                    <a:pt x="120395" y="1"/>
                  </a:cubicBezTo>
                  <a:cubicBezTo>
                    <a:pt x="133148" y="1"/>
                    <a:pt x="129690" y="97916"/>
                    <a:pt x="139417" y="97916"/>
                  </a:cubicBezTo>
                  <a:cubicBezTo>
                    <a:pt x="148927" y="97916"/>
                    <a:pt x="149792" y="12970"/>
                    <a:pt x="158438" y="12754"/>
                  </a:cubicBezTo>
                  <a:cubicBezTo>
                    <a:pt x="166868" y="12754"/>
                    <a:pt x="167516" y="78895"/>
                    <a:pt x="176162" y="78895"/>
                  </a:cubicBezTo>
                  <a:cubicBezTo>
                    <a:pt x="184592" y="78895"/>
                    <a:pt x="184808" y="33071"/>
                    <a:pt x="193022" y="33071"/>
                  </a:cubicBezTo>
                  <a:cubicBezTo>
                    <a:pt x="201019" y="33071"/>
                    <a:pt x="205126" y="59442"/>
                    <a:pt x="211827" y="59225"/>
                  </a:cubicBezTo>
                  <a:cubicBezTo>
                    <a:pt x="218311" y="59225"/>
                    <a:pt x="218960" y="49283"/>
                    <a:pt x="225877" y="49283"/>
                  </a:cubicBezTo>
                  <a:lnTo>
                    <a:pt x="271268" y="49283"/>
                  </a:lnTo>
                </a:path>
              </a:pathLst>
            </a:custGeom>
            <a:solidFill>
              <a:srgbClr val="FFD966"/>
            </a:solidFill>
            <a:ln w="19050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7019813" y="2666822"/>
              <a:ext cx="220206" cy="165169"/>
            </a:xfrm>
            <a:custGeom>
              <a:avLst/>
              <a:gdLst/>
              <a:ahLst/>
              <a:cxnLst/>
              <a:rect l="l" t="t" r="r" b="b"/>
              <a:pathLst>
                <a:path w="35233" h="26155" extrusionOk="0">
                  <a:moveTo>
                    <a:pt x="1" y="1"/>
                  </a:moveTo>
                  <a:lnTo>
                    <a:pt x="35233" y="12969"/>
                  </a:lnTo>
                  <a:lnTo>
                    <a:pt x="1" y="26155"/>
                  </a:lnTo>
                  <a:cubicBezTo>
                    <a:pt x="5620" y="18373"/>
                    <a:pt x="5620" y="7782"/>
                    <a:pt x="1" y="1"/>
                  </a:cubicBez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9" name="Google Shape;899;p30"/>
          <p:cNvSpPr txBox="1"/>
          <p:nvPr/>
        </p:nvSpPr>
        <p:spPr>
          <a:xfrm>
            <a:off x="6108625" y="2999475"/>
            <a:ext cx="2136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Light is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excited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by photons of light that hit photosystems inside chloroplasts.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905" name="Google Shape;905;p31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>
            <a:off x="571500" y="2114435"/>
            <a:ext cx="96516" cy="95030"/>
          </a:xfrm>
          <a:custGeom>
            <a:avLst/>
            <a:gdLst/>
            <a:ahLst/>
            <a:cxnLst/>
            <a:rect l="l" t="t" r="r" b="b"/>
            <a:pathLst>
              <a:path w="3064" h="3003" extrusionOk="0">
                <a:moveTo>
                  <a:pt x="1540" y="31"/>
                </a:moveTo>
                <a:cubicBezTo>
                  <a:pt x="686" y="1"/>
                  <a:pt x="1" y="686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63" y="686"/>
                  <a:pt x="2378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571500" y="2114435"/>
            <a:ext cx="96516" cy="95030"/>
          </a:xfrm>
          <a:custGeom>
            <a:avLst/>
            <a:gdLst/>
            <a:ahLst/>
            <a:cxnLst/>
            <a:rect l="l" t="t" r="r" b="b"/>
            <a:pathLst>
              <a:path w="3064" h="3003" fill="none" extrusionOk="0">
                <a:moveTo>
                  <a:pt x="1540" y="31"/>
                </a:moveTo>
                <a:cubicBezTo>
                  <a:pt x="686" y="1"/>
                  <a:pt x="1" y="686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63" y="686"/>
                  <a:pt x="2378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584951" y="2196872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1"/>
                </a:moveTo>
                <a:lnTo>
                  <a:pt x="0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1"/>
          <p:cNvSpPr/>
          <p:nvPr/>
        </p:nvSpPr>
        <p:spPr>
          <a:xfrm>
            <a:off x="584951" y="2196872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1"/>
                </a:moveTo>
                <a:lnTo>
                  <a:pt x="0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31"/>
          <p:cNvSpPr/>
          <p:nvPr/>
        </p:nvSpPr>
        <p:spPr>
          <a:xfrm>
            <a:off x="648297" y="219544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0"/>
                </a:moveTo>
                <a:lnTo>
                  <a:pt x="1" y="990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1"/>
          <p:cNvSpPr/>
          <p:nvPr/>
        </p:nvSpPr>
        <p:spPr>
          <a:xfrm>
            <a:off x="648297" y="219544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0"/>
                </a:moveTo>
                <a:lnTo>
                  <a:pt x="1" y="9903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1"/>
          <p:cNvSpPr/>
          <p:nvPr/>
        </p:nvSpPr>
        <p:spPr>
          <a:xfrm>
            <a:off x="676616" y="2117315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24" y="31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15"/>
                  <a:pt x="777" y="3018"/>
                  <a:pt x="1524" y="3018"/>
                </a:cubicBezTo>
                <a:cubicBezTo>
                  <a:pt x="2271" y="3018"/>
                  <a:pt x="3017" y="2515"/>
                  <a:pt x="3017" y="1540"/>
                </a:cubicBezTo>
                <a:cubicBezTo>
                  <a:pt x="3063" y="702"/>
                  <a:pt x="2362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31"/>
          <p:cNvSpPr/>
          <p:nvPr/>
        </p:nvSpPr>
        <p:spPr>
          <a:xfrm>
            <a:off x="676616" y="2117315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24" y="31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15"/>
                  <a:pt x="777" y="3018"/>
                  <a:pt x="1524" y="3018"/>
                </a:cubicBezTo>
                <a:cubicBezTo>
                  <a:pt x="2271" y="3018"/>
                  <a:pt x="3017" y="2515"/>
                  <a:pt x="3017" y="1540"/>
                </a:cubicBezTo>
                <a:cubicBezTo>
                  <a:pt x="3063" y="702"/>
                  <a:pt x="2362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31"/>
          <p:cNvSpPr/>
          <p:nvPr/>
        </p:nvSpPr>
        <p:spPr>
          <a:xfrm>
            <a:off x="690539" y="22002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31"/>
          <p:cNvSpPr/>
          <p:nvPr/>
        </p:nvSpPr>
        <p:spPr>
          <a:xfrm>
            <a:off x="690539" y="22002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31"/>
          <p:cNvSpPr/>
          <p:nvPr/>
        </p:nvSpPr>
        <p:spPr>
          <a:xfrm>
            <a:off x="753413" y="2198802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extrusionOk="0">
                <a:moveTo>
                  <a:pt x="137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31"/>
          <p:cNvSpPr/>
          <p:nvPr/>
        </p:nvSpPr>
        <p:spPr>
          <a:xfrm>
            <a:off x="753413" y="2198802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fill="none" extrusionOk="0">
                <a:moveTo>
                  <a:pt x="137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1"/>
          <p:cNvSpPr/>
          <p:nvPr/>
        </p:nvSpPr>
        <p:spPr>
          <a:xfrm>
            <a:off x="774045" y="211782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0"/>
                </a:moveTo>
                <a:cubicBezTo>
                  <a:pt x="777" y="0"/>
                  <a:pt x="31" y="488"/>
                  <a:pt x="31" y="1478"/>
                </a:cubicBezTo>
                <a:cubicBezTo>
                  <a:pt x="0" y="2316"/>
                  <a:pt x="671" y="3032"/>
                  <a:pt x="1524" y="3032"/>
                </a:cubicBezTo>
                <a:cubicBezTo>
                  <a:pt x="2362" y="3032"/>
                  <a:pt x="3048" y="2316"/>
                  <a:pt x="3017" y="1478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31"/>
          <p:cNvSpPr/>
          <p:nvPr/>
        </p:nvSpPr>
        <p:spPr>
          <a:xfrm>
            <a:off x="774045" y="211782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0"/>
                </a:moveTo>
                <a:cubicBezTo>
                  <a:pt x="777" y="0"/>
                  <a:pt x="31" y="488"/>
                  <a:pt x="31" y="1478"/>
                </a:cubicBezTo>
                <a:cubicBezTo>
                  <a:pt x="0" y="2316"/>
                  <a:pt x="671" y="3032"/>
                  <a:pt x="1524" y="3032"/>
                </a:cubicBezTo>
                <a:cubicBezTo>
                  <a:pt x="2362" y="3032"/>
                  <a:pt x="3048" y="2316"/>
                  <a:pt x="3017" y="1478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1"/>
          <p:cNvSpPr/>
          <p:nvPr/>
        </p:nvSpPr>
        <p:spPr>
          <a:xfrm>
            <a:off x="786992" y="2198802"/>
            <a:ext cx="1953" cy="310058"/>
          </a:xfrm>
          <a:custGeom>
            <a:avLst/>
            <a:gdLst/>
            <a:ahLst/>
            <a:cxnLst/>
            <a:rect l="l" t="t" r="r" b="b"/>
            <a:pathLst>
              <a:path w="62" h="9798" extrusionOk="0">
                <a:moveTo>
                  <a:pt x="62" y="1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31"/>
          <p:cNvSpPr/>
          <p:nvPr/>
        </p:nvSpPr>
        <p:spPr>
          <a:xfrm>
            <a:off x="786992" y="2198802"/>
            <a:ext cx="1953" cy="310058"/>
          </a:xfrm>
          <a:custGeom>
            <a:avLst/>
            <a:gdLst/>
            <a:ahLst/>
            <a:cxnLst/>
            <a:rect l="l" t="t" r="r" b="b"/>
            <a:pathLst>
              <a:path w="62" h="9798" fill="none" extrusionOk="0">
                <a:moveTo>
                  <a:pt x="62" y="1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31"/>
          <p:cNvSpPr/>
          <p:nvPr/>
        </p:nvSpPr>
        <p:spPr>
          <a:xfrm>
            <a:off x="850338" y="2198802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31"/>
          <p:cNvSpPr/>
          <p:nvPr/>
        </p:nvSpPr>
        <p:spPr>
          <a:xfrm>
            <a:off x="850338" y="2198802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1"/>
          <p:cNvSpPr/>
          <p:nvPr/>
        </p:nvSpPr>
        <p:spPr>
          <a:xfrm>
            <a:off x="87865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8" y="3018"/>
                  <a:pt x="3048" y="2317"/>
                  <a:pt x="3017" y="1463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1"/>
          <p:cNvSpPr/>
          <p:nvPr/>
        </p:nvSpPr>
        <p:spPr>
          <a:xfrm>
            <a:off x="87865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8" y="3018"/>
                  <a:pt x="3048" y="2317"/>
                  <a:pt x="3017" y="1463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1"/>
          <p:cNvSpPr/>
          <p:nvPr/>
        </p:nvSpPr>
        <p:spPr>
          <a:xfrm>
            <a:off x="892107" y="2201714"/>
            <a:ext cx="32" cy="310026"/>
          </a:xfrm>
          <a:custGeom>
            <a:avLst/>
            <a:gdLst/>
            <a:ahLst/>
            <a:cxnLst/>
            <a:rect l="l" t="t" r="r" b="b"/>
            <a:pathLst>
              <a:path w="1" h="9797" extrusionOk="0">
                <a:moveTo>
                  <a:pt x="0" y="0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1"/>
          <p:cNvSpPr/>
          <p:nvPr/>
        </p:nvSpPr>
        <p:spPr>
          <a:xfrm>
            <a:off x="892107" y="2201714"/>
            <a:ext cx="32" cy="310026"/>
          </a:xfrm>
          <a:custGeom>
            <a:avLst/>
            <a:gdLst/>
            <a:ahLst/>
            <a:cxnLst/>
            <a:rect l="l" t="t" r="r" b="b"/>
            <a:pathLst>
              <a:path w="1" h="9797" fill="none" extrusionOk="0">
                <a:moveTo>
                  <a:pt x="0" y="0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1"/>
          <p:cNvSpPr/>
          <p:nvPr/>
        </p:nvSpPr>
        <p:spPr>
          <a:xfrm>
            <a:off x="955454" y="2201714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3" y="0"/>
                </a:moveTo>
                <a:lnTo>
                  <a:pt x="1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1"/>
          <p:cNvSpPr/>
          <p:nvPr/>
        </p:nvSpPr>
        <p:spPr>
          <a:xfrm>
            <a:off x="955454" y="2201714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3" y="0"/>
                </a:moveTo>
                <a:lnTo>
                  <a:pt x="1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1"/>
          <p:cNvSpPr/>
          <p:nvPr/>
        </p:nvSpPr>
        <p:spPr>
          <a:xfrm>
            <a:off x="98090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0" y="488"/>
                  <a:pt x="30" y="1463"/>
                </a:cubicBezTo>
                <a:cubicBezTo>
                  <a:pt x="0" y="2317"/>
                  <a:pt x="670" y="3018"/>
                  <a:pt x="1524" y="3018"/>
                </a:cubicBezTo>
                <a:cubicBezTo>
                  <a:pt x="2362" y="3018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1"/>
          <p:cNvSpPr/>
          <p:nvPr/>
        </p:nvSpPr>
        <p:spPr>
          <a:xfrm>
            <a:off x="98090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0" y="488"/>
                  <a:pt x="30" y="1463"/>
                </a:cubicBezTo>
                <a:cubicBezTo>
                  <a:pt x="0" y="2317"/>
                  <a:pt x="670" y="3018"/>
                  <a:pt x="1524" y="3018"/>
                </a:cubicBezTo>
                <a:cubicBezTo>
                  <a:pt x="2362" y="3018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1"/>
          <p:cNvSpPr/>
          <p:nvPr/>
        </p:nvSpPr>
        <p:spPr>
          <a:xfrm>
            <a:off x="993852" y="220171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1"/>
          <p:cNvSpPr/>
          <p:nvPr/>
        </p:nvSpPr>
        <p:spPr>
          <a:xfrm>
            <a:off x="993852" y="220171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1"/>
          <p:cNvSpPr/>
          <p:nvPr/>
        </p:nvSpPr>
        <p:spPr>
          <a:xfrm>
            <a:off x="1057199" y="2201714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3" y="0"/>
                </a:moveTo>
                <a:lnTo>
                  <a:pt x="1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1"/>
          <p:cNvSpPr/>
          <p:nvPr/>
        </p:nvSpPr>
        <p:spPr>
          <a:xfrm>
            <a:off x="1057199" y="2201714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3" y="0"/>
                </a:moveTo>
                <a:lnTo>
                  <a:pt x="1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1"/>
          <p:cNvSpPr/>
          <p:nvPr/>
        </p:nvSpPr>
        <p:spPr>
          <a:xfrm>
            <a:off x="1080729" y="2114435"/>
            <a:ext cx="96484" cy="95030"/>
          </a:xfrm>
          <a:custGeom>
            <a:avLst/>
            <a:gdLst/>
            <a:ahLst/>
            <a:cxnLst/>
            <a:rect l="l" t="t" r="r" b="b"/>
            <a:pathLst>
              <a:path w="3063" h="3003" extrusionOk="0">
                <a:moveTo>
                  <a:pt x="1539" y="31"/>
                </a:moveTo>
                <a:cubicBezTo>
                  <a:pt x="686" y="1"/>
                  <a:pt x="0" y="686"/>
                  <a:pt x="46" y="1539"/>
                </a:cubicBezTo>
                <a:cubicBezTo>
                  <a:pt x="46" y="2514"/>
                  <a:pt x="792" y="3002"/>
                  <a:pt x="1539" y="3002"/>
                </a:cubicBezTo>
                <a:cubicBezTo>
                  <a:pt x="2270" y="3002"/>
                  <a:pt x="3032" y="2514"/>
                  <a:pt x="3032" y="1539"/>
                </a:cubicBezTo>
                <a:cubicBezTo>
                  <a:pt x="3063" y="686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1"/>
          <p:cNvSpPr/>
          <p:nvPr/>
        </p:nvSpPr>
        <p:spPr>
          <a:xfrm>
            <a:off x="1080729" y="2114435"/>
            <a:ext cx="96484" cy="95030"/>
          </a:xfrm>
          <a:custGeom>
            <a:avLst/>
            <a:gdLst/>
            <a:ahLst/>
            <a:cxnLst/>
            <a:rect l="l" t="t" r="r" b="b"/>
            <a:pathLst>
              <a:path w="3063" h="3003" fill="none" extrusionOk="0">
                <a:moveTo>
                  <a:pt x="1539" y="31"/>
                </a:moveTo>
                <a:cubicBezTo>
                  <a:pt x="686" y="1"/>
                  <a:pt x="0" y="686"/>
                  <a:pt x="46" y="1539"/>
                </a:cubicBezTo>
                <a:cubicBezTo>
                  <a:pt x="46" y="2514"/>
                  <a:pt x="792" y="3002"/>
                  <a:pt x="1539" y="3002"/>
                </a:cubicBezTo>
                <a:cubicBezTo>
                  <a:pt x="2270" y="3002"/>
                  <a:pt x="3032" y="2514"/>
                  <a:pt x="3032" y="1539"/>
                </a:cubicBezTo>
                <a:cubicBezTo>
                  <a:pt x="3063" y="686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1"/>
          <p:cNvSpPr/>
          <p:nvPr/>
        </p:nvSpPr>
        <p:spPr>
          <a:xfrm>
            <a:off x="1094148" y="219687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1"/>
          <p:cNvSpPr/>
          <p:nvPr/>
        </p:nvSpPr>
        <p:spPr>
          <a:xfrm>
            <a:off x="1094148" y="219687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1"/>
          <p:cNvSpPr/>
          <p:nvPr/>
        </p:nvSpPr>
        <p:spPr>
          <a:xfrm>
            <a:off x="1157495" y="2195448"/>
            <a:ext cx="2930" cy="313412"/>
          </a:xfrm>
          <a:custGeom>
            <a:avLst/>
            <a:gdLst/>
            <a:ahLst/>
            <a:cxnLst/>
            <a:rect l="l" t="t" r="r" b="b"/>
            <a:pathLst>
              <a:path w="93" h="9904" extrusionOk="0">
                <a:moveTo>
                  <a:pt x="92" y="0"/>
                </a:moveTo>
                <a:lnTo>
                  <a:pt x="1" y="990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1"/>
          <p:cNvSpPr/>
          <p:nvPr/>
        </p:nvSpPr>
        <p:spPr>
          <a:xfrm>
            <a:off x="1157495" y="2195448"/>
            <a:ext cx="2930" cy="313412"/>
          </a:xfrm>
          <a:custGeom>
            <a:avLst/>
            <a:gdLst/>
            <a:ahLst/>
            <a:cxnLst/>
            <a:rect l="l" t="t" r="r" b="b"/>
            <a:pathLst>
              <a:path w="93" h="9904" fill="none" extrusionOk="0">
                <a:moveTo>
                  <a:pt x="92" y="0"/>
                </a:moveTo>
                <a:lnTo>
                  <a:pt x="1" y="9903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1"/>
          <p:cNvSpPr/>
          <p:nvPr/>
        </p:nvSpPr>
        <p:spPr>
          <a:xfrm>
            <a:off x="1177654" y="2114435"/>
            <a:ext cx="96989" cy="95030"/>
          </a:xfrm>
          <a:custGeom>
            <a:avLst/>
            <a:gdLst/>
            <a:ahLst/>
            <a:cxnLst/>
            <a:rect l="l" t="t" r="r" b="b"/>
            <a:pathLst>
              <a:path w="3079" h="3003" extrusionOk="0">
                <a:moveTo>
                  <a:pt x="1540" y="31"/>
                </a:moveTo>
                <a:cubicBezTo>
                  <a:pt x="702" y="1"/>
                  <a:pt x="1" y="686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78" y="686"/>
                  <a:pt x="2378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1"/>
          <p:cNvSpPr/>
          <p:nvPr/>
        </p:nvSpPr>
        <p:spPr>
          <a:xfrm>
            <a:off x="1177654" y="2114435"/>
            <a:ext cx="96989" cy="95030"/>
          </a:xfrm>
          <a:custGeom>
            <a:avLst/>
            <a:gdLst/>
            <a:ahLst/>
            <a:cxnLst/>
            <a:rect l="l" t="t" r="r" b="b"/>
            <a:pathLst>
              <a:path w="3079" h="3003" fill="none" extrusionOk="0">
                <a:moveTo>
                  <a:pt x="1540" y="31"/>
                </a:moveTo>
                <a:cubicBezTo>
                  <a:pt x="702" y="1"/>
                  <a:pt x="1" y="686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78" y="686"/>
                  <a:pt x="2378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1"/>
          <p:cNvSpPr/>
          <p:nvPr/>
        </p:nvSpPr>
        <p:spPr>
          <a:xfrm>
            <a:off x="1191577" y="219687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1"/>
          <p:cNvSpPr/>
          <p:nvPr/>
        </p:nvSpPr>
        <p:spPr>
          <a:xfrm>
            <a:off x="1191577" y="219687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1"/>
          <p:cNvSpPr/>
          <p:nvPr/>
        </p:nvSpPr>
        <p:spPr>
          <a:xfrm>
            <a:off x="1254924" y="219544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8" y="0"/>
                </a:moveTo>
                <a:lnTo>
                  <a:pt x="1" y="990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1"/>
          <p:cNvSpPr/>
          <p:nvPr/>
        </p:nvSpPr>
        <p:spPr>
          <a:xfrm>
            <a:off x="1254924" y="219544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8" y="0"/>
                </a:moveTo>
                <a:lnTo>
                  <a:pt x="1" y="9903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1"/>
          <p:cNvSpPr/>
          <p:nvPr/>
        </p:nvSpPr>
        <p:spPr>
          <a:xfrm>
            <a:off x="1282770" y="2117315"/>
            <a:ext cx="95540" cy="96960"/>
          </a:xfrm>
          <a:custGeom>
            <a:avLst/>
            <a:gdLst/>
            <a:ahLst/>
            <a:cxnLst/>
            <a:rect l="l" t="t" r="r" b="b"/>
            <a:pathLst>
              <a:path w="3033" h="3064" extrusionOk="0">
                <a:moveTo>
                  <a:pt x="1509" y="31"/>
                </a:moveTo>
                <a:cubicBezTo>
                  <a:pt x="671" y="16"/>
                  <a:pt x="0" y="702"/>
                  <a:pt x="46" y="1540"/>
                </a:cubicBezTo>
                <a:cubicBezTo>
                  <a:pt x="16" y="2378"/>
                  <a:pt x="686" y="3063"/>
                  <a:pt x="1509" y="3063"/>
                </a:cubicBezTo>
                <a:cubicBezTo>
                  <a:pt x="2347" y="3063"/>
                  <a:pt x="3017" y="2378"/>
                  <a:pt x="2987" y="1540"/>
                </a:cubicBezTo>
                <a:cubicBezTo>
                  <a:pt x="3032" y="702"/>
                  <a:pt x="2347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1"/>
          <p:cNvSpPr/>
          <p:nvPr/>
        </p:nvSpPr>
        <p:spPr>
          <a:xfrm>
            <a:off x="1282770" y="2117315"/>
            <a:ext cx="95540" cy="96960"/>
          </a:xfrm>
          <a:custGeom>
            <a:avLst/>
            <a:gdLst/>
            <a:ahLst/>
            <a:cxnLst/>
            <a:rect l="l" t="t" r="r" b="b"/>
            <a:pathLst>
              <a:path w="3033" h="3064" fill="none" extrusionOk="0">
                <a:moveTo>
                  <a:pt x="1509" y="31"/>
                </a:moveTo>
                <a:cubicBezTo>
                  <a:pt x="671" y="16"/>
                  <a:pt x="0" y="702"/>
                  <a:pt x="46" y="1540"/>
                </a:cubicBezTo>
                <a:cubicBezTo>
                  <a:pt x="16" y="2378"/>
                  <a:pt x="686" y="3063"/>
                  <a:pt x="1509" y="3063"/>
                </a:cubicBezTo>
                <a:cubicBezTo>
                  <a:pt x="2347" y="3063"/>
                  <a:pt x="3017" y="2378"/>
                  <a:pt x="2987" y="1540"/>
                </a:cubicBezTo>
                <a:cubicBezTo>
                  <a:pt x="3032" y="702"/>
                  <a:pt x="2347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>
            <a:off x="1296220" y="22002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1"/>
          <p:cNvSpPr/>
          <p:nvPr/>
        </p:nvSpPr>
        <p:spPr>
          <a:xfrm>
            <a:off x="1296220" y="22002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1"/>
          <p:cNvSpPr/>
          <p:nvPr/>
        </p:nvSpPr>
        <p:spPr>
          <a:xfrm>
            <a:off x="1359567" y="2198802"/>
            <a:ext cx="3370" cy="313444"/>
          </a:xfrm>
          <a:custGeom>
            <a:avLst/>
            <a:gdLst/>
            <a:ahLst/>
            <a:cxnLst/>
            <a:rect l="l" t="t" r="r" b="b"/>
            <a:pathLst>
              <a:path w="107" h="9905" extrusionOk="0">
                <a:moveTo>
                  <a:pt x="107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1"/>
          <p:cNvSpPr/>
          <p:nvPr/>
        </p:nvSpPr>
        <p:spPr>
          <a:xfrm>
            <a:off x="1359567" y="2198802"/>
            <a:ext cx="3370" cy="313444"/>
          </a:xfrm>
          <a:custGeom>
            <a:avLst/>
            <a:gdLst/>
            <a:ahLst/>
            <a:cxnLst/>
            <a:rect l="l" t="t" r="r" b="b"/>
            <a:pathLst>
              <a:path w="107" h="9905" fill="none" extrusionOk="0">
                <a:moveTo>
                  <a:pt x="107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1"/>
          <p:cNvSpPr/>
          <p:nvPr/>
        </p:nvSpPr>
        <p:spPr>
          <a:xfrm>
            <a:off x="1384988" y="2116365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1"/>
                </a:moveTo>
                <a:cubicBezTo>
                  <a:pt x="778" y="1"/>
                  <a:pt x="31" y="503"/>
                  <a:pt x="31" y="1478"/>
                </a:cubicBezTo>
                <a:cubicBezTo>
                  <a:pt x="1" y="2316"/>
                  <a:pt x="671" y="3032"/>
                  <a:pt x="1524" y="3032"/>
                </a:cubicBezTo>
                <a:cubicBezTo>
                  <a:pt x="2377" y="3032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1"/>
          <p:cNvSpPr/>
          <p:nvPr/>
        </p:nvSpPr>
        <p:spPr>
          <a:xfrm>
            <a:off x="1384988" y="2116365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1"/>
                </a:moveTo>
                <a:cubicBezTo>
                  <a:pt x="778" y="1"/>
                  <a:pt x="31" y="503"/>
                  <a:pt x="31" y="1478"/>
                </a:cubicBezTo>
                <a:cubicBezTo>
                  <a:pt x="1" y="2316"/>
                  <a:pt x="671" y="3032"/>
                  <a:pt x="1524" y="3032"/>
                </a:cubicBezTo>
                <a:cubicBezTo>
                  <a:pt x="2377" y="3032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1"/>
          <p:cNvSpPr/>
          <p:nvPr/>
        </p:nvSpPr>
        <p:spPr>
          <a:xfrm>
            <a:off x="1398438" y="2196872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0" y="1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1"/>
          <p:cNvSpPr/>
          <p:nvPr/>
        </p:nvSpPr>
        <p:spPr>
          <a:xfrm>
            <a:off x="1398438" y="2196872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0" y="1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1"/>
          <p:cNvSpPr/>
          <p:nvPr/>
        </p:nvSpPr>
        <p:spPr>
          <a:xfrm>
            <a:off x="1461312" y="2196872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1"/>
          <p:cNvSpPr/>
          <p:nvPr/>
        </p:nvSpPr>
        <p:spPr>
          <a:xfrm>
            <a:off x="1461312" y="2196872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1"/>
          <p:cNvSpPr/>
          <p:nvPr/>
        </p:nvSpPr>
        <p:spPr>
          <a:xfrm>
            <a:off x="1489631" y="2118296"/>
            <a:ext cx="95035" cy="95979"/>
          </a:xfrm>
          <a:custGeom>
            <a:avLst/>
            <a:gdLst/>
            <a:ahLst/>
            <a:cxnLst/>
            <a:rect l="l" t="t" r="r" b="b"/>
            <a:pathLst>
              <a:path w="3017" h="3033" extrusionOk="0">
                <a:moveTo>
                  <a:pt x="1508" y="46"/>
                </a:moveTo>
                <a:cubicBezTo>
                  <a:pt x="686" y="0"/>
                  <a:pt x="0" y="686"/>
                  <a:pt x="46" y="1509"/>
                </a:cubicBezTo>
                <a:cubicBezTo>
                  <a:pt x="15" y="2347"/>
                  <a:pt x="670" y="3032"/>
                  <a:pt x="1508" y="3032"/>
                </a:cubicBezTo>
                <a:cubicBezTo>
                  <a:pt x="2346" y="3032"/>
                  <a:pt x="3002" y="2347"/>
                  <a:pt x="2971" y="1509"/>
                </a:cubicBezTo>
                <a:cubicBezTo>
                  <a:pt x="3017" y="686"/>
                  <a:pt x="2331" y="0"/>
                  <a:pt x="1508" y="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1"/>
          <p:cNvSpPr/>
          <p:nvPr/>
        </p:nvSpPr>
        <p:spPr>
          <a:xfrm>
            <a:off x="1489631" y="2118296"/>
            <a:ext cx="95035" cy="95979"/>
          </a:xfrm>
          <a:custGeom>
            <a:avLst/>
            <a:gdLst/>
            <a:ahLst/>
            <a:cxnLst/>
            <a:rect l="l" t="t" r="r" b="b"/>
            <a:pathLst>
              <a:path w="3017" h="3033" fill="none" extrusionOk="0">
                <a:moveTo>
                  <a:pt x="1508" y="46"/>
                </a:moveTo>
                <a:cubicBezTo>
                  <a:pt x="686" y="0"/>
                  <a:pt x="0" y="686"/>
                  <a:pt x="46" y="1509"/>
                </a:cubicBezTo>
                <a:cubicBezTo>
                  <a:pt x="15" y="2347"/>
                  <a:pt x="670" y="3032"/>
                  <a:pt x="1508" y="3032"/>
                </a:cubicBezTo>
                <a:cubicBezTo>
                  <a:pt x="2346" y="3032"/>
                  <a:pt x="3002" y="2347"/>
                  <a:pt x="2971" y="1509"/>
                </a:cubicBezTo>
                <a:cubicBezTo>
                  <a:pt x="3017" y="686"/>
                  <a:pt x="2331" y="0"/>
                  <a:pt x="1508" y="4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1"/>
          <p:cNvSpPr/>
          <p:nvPr/>
        </p:nvSpPr>
        <p:spPr>
          <a:xfrm>
            <a:off x="1503050" y="2200258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1" y="1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1"/>
          <p:cNvSpPr/>
          <p:nvPr/>
        </p:nvSpPr>
        <p:spPr>
          <a:xfrm>
            <a:off x="1503050" y="2200258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1" y="1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1"/>
          <p:cNvSpPr/>
          <p:nvPr/>
        </p:nvSpPr>
        <p:spPr>
          <a:xfrm>
            <a:off x="1566396" y="2200258"/>
            <a:ext cx="2930" cy="313412"/>
          </a:xfrm>
          <a:custGeom>
            <a:avLst/>
            <a:gdLst/>
            <a:ahLst/>
            <a:cxnLst/>
            <a:rect l="l" t="t" r="r" b="b"/>
            <a:pathLst>
              <a:path w="93" h="9904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1"/>
          <p:cNvSpPr/>
          <p:nvPr/>
        </p:nvSpPr>
        <p:spPr>
          <a:xfrm>
            <a:off x="1566396" y="2200258"/>
            <a:ext cx="2930" cy="313412"/>
          </a:xfrm>
          <a:custGeom>
            <a:avLst/>
            <a:gdLst/>
            <a:ahLst/>
            <a:cxnLst/>
            <a:rect l="l" t="t" r="r" b="b"/>
            <a:pathLst>
              <a:path w="93" h="9904" fill="none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1"/>
          <p:cNvSpPr/>
          <p:nvPr/>
        </p:nvSpPr>
        <p:spPr>
          <a:xfrm>
            <a:off x="1590872" y="2113486"/>
            <a:ext cx="94594" cy="93543"/>
          </a:xfrm>
          <a:custGeom>
            <a:avLst/>
            <a:gdLst/>
            <a:ahLst/>
            <a:cxnLst/>
            <a:rect l="l" t="t" r="r" b="b"/>
            <a:pathLst>
              <a:path w="3003" h="2956" extrusionOk="0">
                <a:moveTo>
                  <a:pt x="1509" y="0"/>
                </a:moveTo>
                <a:cubicBezTo>
                  <a:pt x="747" y="0"/>
                  <a:pt x="1" y="488"/>
                  <a:pt x="1" y="1463"/>
                </a:cubicBezTo>
                <a:cubicBezTo>
                  <a:pt x="1" y="2285"/>
                  <a:pt x="671" y="2956"/>
                  <a:pt x="1494" y="2956"/>
                </a:cubicBezTo>
                <a:cubicBezTo>
                  <a:pt x="2332" y="2956"/>
                  <a:pt x="3002" y="2285"/>
                  <a:pt x="3002" y="1463"/>
                </a:cubicBezTo>
                <a:cubicBezTo>
                  <a:pt x="3002" y="472"/>
                  <a:pt x="2256" y="0"/>
                  <a:pt x="15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1"/>
          <p:cNvSpPr/>
          <p:nvPr/>
        </p:nvSpPr>
        <p:spPr>
          <a:xfrm>
            <a:off x="1590872" y="2113486"/>
            <a:ext cx="94594" cy="93543"/>
          </a:xfrm>
          <a:custGeom>
            <a:avLst/>
            <a:gdLst/>
            <a:ahLst/>
            <a:cxnLst/>
            <a:rect l="l" t="t" r="r" b="b"/>
            <a:pathLst>
              <a:path w="3003" h="2956" fill="none" extrusionOk="0">
                <a:moveTo>
                  <a:pt x="1509" y="0"/>
                </a:moveTo>
                <a:cubicBezTo>
                  <a:pt x="747" y="0"/>
                  <a:pt x="1" y="488"/>
                  <a:pt x="1" y="1463"/>
                </a:cubicBezTo>
                <a:cubicBezTo>
                  <a:pt x="1" y="2285"/>
                  <a:pt x="671" y="2956"/>
                  <a:pt x="1494" y="2956"/>
                </a:cubicBezTo>
                <a:cubicBezTo>
                  <a:pt x="2332" y="2956"/>
                  <a:pt x="3002" y="2285"/>
                  <a:pt x="3002" y="1463"/>
                </a:cubicBezTo>
                <a:cubicBezTo>
                  <a:pt x="3002" y="472"/>
                  <a:pt x="2256" y="0"/>
                  <a:pt x="1509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1"/>
          <p:cNvSpPr/>
          <p:nvPr/>
        </p:nvSpPr>
        <p:spPr>
          <a:xfrm>
            <a:off x="1603377" y="2193992"/>
            <a:ext cx="1449" cy="308127"/>
          </a:xfrm>
          <a:custGeom>
            <a:avLst/>
            <a:gdLst/>
            <a:ahLst/>
            <a:cxnLst/>
            <a:rect l="l" t="t" r="r" b="b"/>
            <a:pathLst>
              <a:path w="46" h="9737" extrusionOk="0">
                <a:moveTo>
                  <a:pt x="46" y="0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1"/>
          <p:cNvSpPr/>
          <p:nvPr/>
        </p:nvSpPr>
        <p:spPr>
          <a:xfrm>
            <a:off x="1603377" y="2193992"/>
            <a:ext cx="1449" cy="308127"/>
          </a:xfrm>
          <a:custGeom>
            <a:avLst/>
            <a:gdLst/>
            <a:ahLst/>
            <a:cxnLst/>
            <a:rect l="l" t="t" r="r" b="b"/>
            <a:pathLst>
              <a:path w="46" h="9737" fill="none" extrusionOk="0">
                <a:moveTo>
                  <a:pt x="46" y="0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1"/>
          <p:cNvSpPr/>
          <p:nvPr/>
        </p:nvSpPr>
        <p:spPr>
          <a:xfrm>
            <a:off x="1666724" y="2193992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0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1"/>
          <p:cNvSpPr/>
          <p:nvPr/>
        </p:nvSpPr>
        <p:spPr>
          <a:xfrm>
            <a:off x="1666724" y="2193992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0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1"/>
          <p:cNvSpPr/>
          <p:nvPr/>
        </p:nvSpPr>
        <p:spPr>
          <a:xfrm>
            <a:off x="1695042" y="2116365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1"/>
                </a:moveTo>
                <a:cubicBezTo>
                  <a:pt x="777" y="1"/>
                  <a:pt x="31" y="503"/>
                  <a:pt x="31" y="1478"/>
                </a:cubicBezTo>
                <a:cubicBezTo>
                  <a:pt x="0" y="2316"/>
                  <a:pt x="670" y="3032"/>
                  <a:pt x="1524" y="3032"/>
                </a:cubicBezTo>
                <a:cubicBezTo>
                  <a:pt x="2377" y="3032"/>
                  <a:pt x="3047" y="2316"/>
                  <a:pt x="3017" y="1478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1"/>
          <p:cNvSpPr/>
          <p:nvPr/>
        </p:nvSpPr>
        <p:spPr>
          <a:xfrm>
            <a:off x="1695042" y="2116365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1"/>
                </a:moveTo>
                <a:cubicBezTo>
                  <a:pt x="777" y="1"/>
                  <a:pt x="31" y="503"/>
                  <a:pt x="31" y="1478"/>
                </a:cubicBezTo>
                <a:cubicBezTo>
                  <a:pt x="0" y="2316"/>
                  <a:pt x="670" y="3032"/>
                  <a:pt x="1524" y="3032"/>
                </a:cubicBezTo>
                <a:cubicBezTo>
                  <a:pt x="2377" y="3032"/>
                  <a:pt x="3047" y="2316"/>
                  <a:pt x="3017" y="1478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1"/>
          <p:cNvSpPr/>
          <p:nvPr/>
        </p:nvSpPr>
        <p:spPr>
          <a:xfrm>
            <a:off x="1708461" y="2196872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1"/>
          <p:cNvSpPr/>
          <p:nvPr/>
        </p:nvSpPr>
        <p:spPr>
          <a:xfrm>
            <a:off x="1708461" y="2196872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1"/>
          <p:cNvSpPr/>
          <p:nvPr/>
        </p:nvSpPr>
        <p:spPr>
          <a:xfrm>
            <a:off x="1771335" y="2196872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1"/>
          <p:cNvSpPr/>
          <p:nvPr/>
        </p:nvSpPr>
        <p:spPr>
          <a:xfrm>
            <a:off x="1771335" y="2196872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1"/>
          <p:cNvSpPr/>
          <p:nvPr/>
        </p:nvSpPr>
        <p:spPr>
          <a:xfrm>
            <a:off x="1798204" y="2115416"/>
            <a:ext cx="95067" cy="95948"/>
          </a:xfrm>
          <a:custGeom>
            <a:avLst/>
            <a:gdLst/>
            <a:ahLst/>
            <a:cxnLst/>
            <a:rect l="l" t="t" r="r" b="b"/>
            <a:pathLst>
              <a:path w="3018" h="3032" extrusionOk="0">
                <a:moveTo>
                  <a:pt x="1509" y="31"/>
                </a:moveTo>
                <a:cubicBezTo>
                  <a:pt x="686" y="0"/>
                  <a:pt x="1" y="686"/>
                  <a:pt x="47" y="1508"/>
                </a:cubicBezTo>
                <a:cubicBezTo>
                  <a:pt x="16" y="2331"/>
                  <a:pt x="671" y="3032"/>
                  <a:pt x="1509" y="3032"/>
                </a:cubicBezTo>
                <a:cubicBezTo>
                  <a:pt x="2347" y="3032"/>
                  <a:pt x="3002" y="2331"/>
                  <a:pt x="2972" y="1508"/>
                </a:cubicBezTo>
                <a:cubicBezTo>
                  <a:pt x="3018" y="686"/>
                  <a:pt x="2332" y="0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1"/>
          <p:cNvSpPr/>
          <p:nvPr/>
        </p:nvSpPr>
        <p:spPr>
          <a:xfrm>
            <a:off x="1798204" y="2115416"/>
            <a:ext cx="95067" cy="95948"/>
          </a:xfrm>
          <a:custGeom>
            <a:avLst/>
            <a:gdLst/>
            <a:ahLst/>
            <a:cxnLst/>
            <a:rect l="l" t="t" r="r" b="b"/>
            <a:pathLst>
              <a:path w="3018" h="3032" fill="none" extrusionOk="0">
                <a:moveTo>
                  <a:pt x="1509" y="31"/>
                </a:moveTo>
                <a:cubicBezTo>
                  <a:pt x="686" y="0"/>
                  <a:pt x="1" y="686"/>
                  <a:pt x="47" y="1508"/>
                </a:cubicBezTo>
                <a:cubicBezTo>
                  <a:pt x="16" y="2331"/>
                  <a:pt x="671" y="3032"/>
                  <a:pt x="1509" y="3032"/>
                </a:cubicBezTo>
                <a:cubicBezTo>
                  <a:pt x="2347" y="3032"/>
                  <a:pt x="3002" y="2331"/>
                  <a:pt x="2972" y="1508"/>
                </a:cubicBezTo>
                <a:cubicBezTo>
                  <a:pt x="3018" y="686"/>
                  <a:pt x="2332" y="0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1"/>
          <p:cNvSpPr/>
          <p:nvPr/>
        </p:nvSpPr>
        <p:spPr>
          <a:xfrm>
            <a:off x="1811655" y="2196872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1"/>
                </a:moveTo>
                <a:lnTo>
                  <a:pt x="0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1"/>
          <p:cNvSpPr/>
          <p:nvPr/>
        </p:nvSpPr>
        <p:spPr>
          <a:xfrm>
            <a:off x="1811655" y="2196872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1"/>
                </a:moveTo>
                <a:lnTo>
                  <a:pt x="0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1"/>
          <p:cNvSpPr/>
          <p:nvPr/>
        </p:nvSpPr>
        <p:spPr>
          <a:xfrm>
            <a:off x="1875002" y="2195448"/>
            <a:ext cx="3402" cy="314868"/>
          </a:xfrm>
          <a:custGeom>
            <a:avLst/>
            <a:gdLst/>
            <a:ahLst/>
            <a:cxnLst/>
            <a:rect l="l" t="t" r="r" b="b"/>
            <a:pathLst>
              <a:path w="108" h="9950" extrusionOk="0">
                <a:moveTo>
                  <a:pt x="107" y="0"/>
                </a:moveTo>
                <a:lnTo>
                  <a:pt x="1" y="994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1"/>
          <p:cNvSpPr/>
          <p:nvPr/>
        </p:nvSpPr>
        <p:spPr>
          <a:xfrm>
            <a:off x="1875002" y="2195448"/>
            <a:ext cx="3402" cy="314868"/>
          </a:xfrm>
          <a:custGeom>
            <a:avLst/>
            <a:gdLst/>
            <a:ahLst/>
            <a:cxnLst/>
            <a:rect l="l" t="t" r="r" b="b"/>
            <a:pathLst>
              <a:path w="108" h="9950" fill="none" extrusionOk="0">
                <a:moveTo>
                  <a:pt x="107" y="0"/>
                </a:moveTo>
                <a:lnTo>
                  <a:pt x="1" y="994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1"/>
          <p:cNvSpPr/>
          <p:nvPr/>
        </p:nvSpPr>
        <p:spPr>
          <a:xfrm>
            <a:off x="1902375" y="2119751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extrusionOk="0">
                <a:moveTo>
                  <a:pt x="1524" y="0"/>
                </a:moveTo>
                <a:cubicBezTo>
                  <a:pt x="777" y="0"/>
                  <a:pt x="30" y="488"/>
                  <a:pt x="30" y="1463"/>
                </a:cubicBezTo>
                <a:cubicBezTo>
                  <a:pt x="0" y="2316"/>
                  <a:pt x="670" y="3017"/>
                  <a:pt x="1524" y="3017"/>
                </a:cubicBezTo>
                <a:cubicBezTo>
                  <a:pt x="2362" y="3017"/>
                  <a:pt x="3047" y="2316"/>
                  <a:pt x="3017" y="1463"/>
                </a:cubicBezTo>
                <a:cubicBezTo>
                  <a:pt x="3001" y="488"/>
                  <a:pt x="2255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1"/>
          <p:cNvSpPr/>
          <p:nvPr/>
        </p:nvSpPr>
        <p:spPr>
          <a:xfrm>
            <a:off x="1902375" y="2119751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fill="none" extrusionOk="0">
                <a:moveTo>
                  <a:pt x="1524" y="0"/>
                </a:moveTo>
                <a:cubicBezTo>
                  <a:pt x="777" y="0"/>
                  <a:pt x="30" y="488"/>
                  <a:pt x="30" y="1463"/>
                </a:cubicBezTo>
                <a:cubicBezTo>
                  <a:pt x="0" y="2316"/>
                  <a:pt x="670" y="3017"/>
                  <a:pt x="1524" y="3017"/>
                </a:cubicBezTo>
                <a:cubicBezTo>
                  <a:pt x="2362" y="3017"/>
                  <a:pt x="3047" y="2316"/>
                  <a:pt x="3017" y="1463"/>
                </a:cubicBezTo>
                <a:cubicBezTo>
                  <a:pt x="3001" y="488"/>
                  <a:pt x="2255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1"/>
          <p:cNvSpPr/>
          <p:nvPr/>
        </p:nvSpPr>
        <p:spPr>
          <a:xfrm>
            <a:off x="1915322" y="22002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1"/>
          <p:cNvSpPr/>
          <p:nvPr/>
        </p:nvSpPr>
        <p:spPr>
          <a:xfrm>
            <a:off x="1915322" y="22002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1"/>
          <p:cNvSpPr/>
          <p:nvPr/>
        </p:nvSpPr>
        <p:spPr>
          <a:xfrm>
            <a:off x="1978196" y="2198802"/>
            <a:ext cx="4819" cy="314393"/>
          </a:xfrm>
          <a:custGeom>
            <a:avLst/>
            <a:gdLst/>
            <a:ahLst/>
            <a:cxnLst/>
            <a:rect l="l" t="t" r="r" b="b"/>
            <a:pathLst>
              <a:path w="153" h="9935" extrusionOk="0">
                <a:moveTo>
                  <a:pt x="153" y="1"/>
                </a:moveTo>
                <a:lnTo>
                  <a:pt x="0" y="9935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1"/>
          <p:cNvSpPr/>
          <p:nvPr/>
        </p:nvSpPr>
        <p:spPr>
          <a:xfrm>
            <a:off x="1978196" y="2198802"/>
            <a:ext cx="4819" cy="314393"/>
          </a:xfrm>
          <a:custGeom>
            <a:avLst/>
            <a:gdLst/>
            <a:ahLst/>
            <a:cxnLst/>
            <a:rect l="l" t="t" r="r" b="b"/>
            <a:pathLst>
              <a:path w="153" h="9935" fill="none" extrusionOk="0">
                <a:moveTo>
                  <a:pt x="153" y="1"/>
                </a:moveTo>
                <a:lnTo>
                  <a:pt x="0" y="9935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1"/>
          <p:cNvSpPr/>
          <p:nvPr/>
        </p:nvSpPr>
        <p:spPr>
          <a:xfrm>
            <a:off x="1982984" y="2117315"/>
            <a:ext cx="112329" cy="112371"/>
          </a:xfrm>
          <a:custGeom>
            <a:avLst/>
            <a:gdLst/>
            <a:ahLst/>
            <a:cxnLst/>
            <a:rect l="l" t="t" r="r" b="b"/>
            <a:pathLst>
              <a:path w="3566" h="3551" extrusionOk="0">
                <a:moveTo>
                  <a:pt x="2042" y="31"/>
                </a:moveTo>
                <a:cubicBezTo>
                  <a:pt x="686" y="16"/>
                  <a:pt x="1" y="1646"/>
                  <a:pt x="945" y="2606"/>
                </a:cubicBezTo>
                <a:cubicBezTo>
                  <a:pt x="1905" y="3551"/>
                  <a:pt x="3520" y="2881"/>
                  <a:pt x="3535" y="1540"/>
                </a:cubicBezTo>
                <a:cubicBezTo>
                  <a:pt x="3566" y="702"/>
                  <a:pt x="2880" y="1"/>
                  <a:pt x="204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1"/>
          <p:cNvSpPr/>
          <p:nvPr/>
        </p:nvSpPr>
        <p:spPr>
          <a:xfrm>
            <a:off x="1982984" y="2117315"/>
            <a:ext cx="112329" cy="112371"/>
          </a:xfrm>
          <a:custGeom>
            <a:avLst/>
            <a:gdLst/>
            <a:ahLst/>
            <a:cxnLst/>
            <a:rect l="l" t="t" r="r" b="b"/>
            <a:pathLst>
              <a:path w="3566" h="3551" fill="none" extrusionOk="0">
                <a:moveTo>
                  <a:pt x="2042" y="31"/>
                </a:moveTo>
                <a:cubicBezTo>
                  <a:pt x="686" y="16"/>
                  <a:pt x="1" y="1646"/>
                  <a:pt x="945" y="2606"/>
                </a:cubicBezTo>
                <a:cubicBezTo>
                  <a:pt x="1905" y="3551"/>
                  <a:pt x="3520" y="2881"/>
                  <a:pt x="3535" y="1540"/>
                </a:cubicBezTo>
                <a:cubicBezTo>
                  <a:pt x="3566" y="702"/>
                  <a:pt x="2880" y="1"/>
                  <a:pt x="2042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1"/>
          <p:cNvSpPr/>
          <p:nvPr/>
        </p:nvSpPr>
        <p:spPr>
          <a:xfrm>
            <a:off x="2012278" y="2200258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1"/>
          <p:cNvSpPr/>
          <p:nvPr/>
        </p:nvSpPr>
        <p:spPr>
          <a:xfrm>
            <a:off x="2012278" y="2200258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1"/>
          <p:cNvSpPr/>
          <p:nvPr/>
        </p:nvSpPr>
        <p:spPr>
          <a:xfrm>
            <a:off x="2075625" y="2198802"/>
            <a:ext cx="4819" cy="314393"/>
          </a:xfrm>
          <a:custGeom>
            <a:avLst/>
            <a:gdLst/>
            <a:ahLst/>
            <a:cxnLst/>
            <a:rect l="l" t="t" r="r" b="b"/>
            <a:pathLst>
              <a:path w="153" h="9935" extrusionOk="0">
                <a:moveTo>
                  <a:pt x="153" y="1"/>
                </a:moveTo>
                <a:lnTo>
                  <a:pt x="0" y="9935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/>
          <p:nvPr/>
        </p:nvSpPr>
        <p:spPr>
          <a:xfrm>
            <a:off x="2075625" y="2198802"/>
            <a:ext cx="4819" cy="314393"/>
          </a:xfrm>
          <a:custGeom>
            <a:avLst/>
            <a:gdLst/>
            <a:ahLst/>
            <a:cxnLst/>
            <a:rect l="l" t="t" r="r" b="b"/>
            <a:pathLst>
              <a:path w="153" h="9935" fill="none" extrusionOk="0">
                <a:moveTo>
                  <a:pt x="153" y="1"/>
                </a:moveTo>
                <a:lnTo>
                  <a:pt x="0" y="9935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1"/>
          <p:cNvSpPr/>
          <p:nvPr/>
        </p:nvSpPr>
        <p:spPr>
          <a:xfrm>
            <a:off x="2103440" y="2120701"/>
            <a:ext cx="96988" cy="95030"/>
          </a:xfrm>
          <a:custGeom>
            <a:avLst/>
            <a:gdLst/>
            <a:ahLst/>
            <a:cxnLst/>
            <a:rect l="l" t="t" r="r" b="b"/>
            <a:pathLst>
              <a:path w="3079" h="3003" extrusionOk="0">
                <a:moveTo>
                  <a:pt x="1540" y="31"/>
                </a:moveTo>
                <a:cubicBezTo>
                  <a:pt x="702" y="1"/>
                  <a:pt x="1" y="686"/>
                  <a:pt x="47" y="1539"/>
                </a:cubicBezTo>
                <a:cubicBezTo>
                  <a:pt x="47" y="2515"/>
                  <a:pt x="793" y="3002"/>
                  <a:pt x="1540" y="3002"/>
                </a:cubicBezTo>
                <a:cubicBezTo>
                  <a:pt x="2286" y="3002"/>
                  <a:pt x="3033" y="2515"/>
                  <a:pt x="3033" y="1539"/>
                </a:cubicBezTo>
                <a:cubicBezTo>
                  <a:pt x="3079" y="686"/>
                  <a:pt x="2378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1"/>
          <p:cNvSpPr/>
          <p:nvPr/>
        </p:nvSpPr>
        <p:spPr>
          <a:xfrm>
            <a:off x="2103440" y="2120701"/>
            <a:ext cx="96988" cy="95030"/>
          </a:xfrm>
          <a:custGeom>
            <a:avLst/>
            <a:gdLst/>
            <a:ahLst/>
            <a:cxnLst/>
            <a:rect l="l" t="t" r="r" b="b"/>
            <a:pathLst>
              <a:path w="3079" h="3003" fill="none" extrusionOk="0">
                <a:moveTo>
                  <a:pt x="1540" y="31"/>
                </a:moveTo>
                <a:cubicBezTo>
                  <a:pt x="702" y="1"/>
                  <a:pt x="1" y="686"/>
                  <a:pt x="47" y="1539"/>
                </a:cubicBezTo>
                <a:cubicBezTo>
                  <a:pt x="47" y="2515"/>
                  <a:pt x="793" y="3002"/>
                  <a:pt x="1540" y="3002"/>
                </a:cubicBezTo>
                <a:cubicBezTo>
                  <a:pt x="2286" y="3002"/>
                  <a:pt x="3033" y="2515"/>
                  <a:pt x="3033" y="1539"/>
                </a:cubicBezTo>
                <a:cubicBezTo>
                  <a:pt x="3079" y="686"/>
                  <a:pt x="2378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1"/>
          <p:cNvSpPr/>
          <p:nvPr/>
        </p:nvSpPr>
        <p:spPr>
          <a:xfrm>
            <a:off x="2117363" y="220313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1"/>
          <p:cNvSpPr/>
          <p:nvPr/>
        </p:nvSpPr>
        <p:spPr>
          <a:xfrm>
            <a:off x="2117363" y="220313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1"/>
          <p:cNvSpPr/>
          <p:nvPr/>
        </p:nvSpPr>
        <p:spPr>
          <a:xfrm>
            <a:off x="2180709" y="2201714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extrusionOk="0">
                <a:moveTo>
                  <a:pt x="138" y="0"/>
                </a:moveTo>
                <a:lnTo>
                  <a:pt x="1" y="994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1"/>
          <p:cNvSpPr/>
          <p:nvPr/>
        </p:nvSpPr>
        <p:spPr>
          <a:xfrm>
            <a:off x="2180709" y="2201714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fill="none" extrusionOk="0">
                <a:moveTo>
                  <a:pt x="138" y="0"/>
                </a:moveTo>
                <a:lnTo>
                  <a:pt x="1" y="994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1"/>
          <p:cNvSpPr/>
          <p:nvPr/>
        </p:nvSpPr>
        <p:spPr>
          <a:xfrm>
            <a:off x="2206634" y="2112979"/>
            <a:ext cx="95540" cy="95030"/>
          </a:xfrm>
          <a:custGeom>
            <a:avLst/>
            <a:gdLst/>
            <a:ahLst/>
            <a:cxnLst/>
            <a:rect l="l" t="t" r="r" b="b"/>
            <a:pathLst>
              <a:path w="3033" h="3003" extrusionOk="0">
                <a:moveTo>
                  <a:pt x="1524" y="16"/>
                </a:moveTo>
                <a:cubicBezTo>
                  <a:pt x="686" y="1"/>
                  <a:pt x="1" y="702"/>
                  <a:pt x="46" y="1524"/>
                </a:cubicBezTo>
                <a:cubicBezTo>
                  <a:pt x="46" y="2347"/>
                  <a:pt x="717" y="3002"/>
                  <a:pt x="1524" y="3002"/>
                </a:cubicBezTo>
                <a:cubicBezTo>
                  <a:pt x="2332" y="3002"/>
                  <a:pt x="2987" y="2347"/>
                  <a:pt x="2987" y="1524"/>
                </a:cubicBezTo>
                <a:cubicBezTo>
                  <a:pt x="3033" y="702"/>
                  <a:pt x="2362" y="1"/>
                  <a:pt x="1524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1"/>
          <p:cNvSpPr/>
          <p:nvPr/>
        </p:nvSpPr>
        <p:spPr>
          <a:xfrm>
            <a:off x="2206634" y="2112979"/>
            <a:ext cx="95540" cy="95030"/>
          </a:xfrm>
          <a:custGeom>
            <a:avLst/>
            <a:gdLst/>
            <a:ahLst/>
            <a:cxnLst/>
            <a:rect l="l" t="t" r="r" b="b"/>
            <a:pathLst>
              <a:path w="3033" h="3003" fill="none" extrusionOk="0">
                <a:moveTo>
                  <a:pt x="1524" y="16"/>
                </a:moveTo>
                <a:cubicBezTo>
                  <a:pt x="686" y="1"/>
                  <a:pt x="1" y="702"/>
                  <a:pt x="46" y="1524"/>
                </a:cubicBezTo>
                <a:cubicBezTo>
                  <a:pt x="46" y="2347"/>
                  <a:pt x="717" y="3002"/>
                  <a:pt x="1524" y="3002"/>
                </a:cubicBezTo>
                <a:cubicBezTo>
                  <a:pt x="2332" y="3002"/>
                  <a:pt x="2987" y="2347"/>
                  <a:pt x="2987" y="1524"/>
                </a:cubicBezTo>
                <a:cubicBezTo>
                  <a:pt x="3033" y="702"/>
                  <a:pt x="2362" y="1"/>
                  <a:pt x="1524" y="1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1"/>
          <p:cNvSpPr/>
          <p:nvPr/>
        </p:nvSpPr>
        <p:spPr>
          <a:xfrm>
            <a:off x="2220557" y="219544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1"/>
          <p:cNvSpPr/>
          <p:nvPr/>
        </p:nvSpPr>
        <p:spPr>
          <a:xfrm>
            <a:off x="2220557" y="219544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1"/>
          <p:cNvSpPr/>
          <p:nvPr/>
        </p:nvSpPr>
        <p:spPr>
          <a:xfrm>
            <a:off x="2283903" y="2193992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extrusionOk="0">
                <a:moveTo>
                  <a:pt x="92" y="0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1"/>
          <p:cNvSpPr/>
          <p:nvPr/>
        </p:nvSpPr>
        <p:spPr>
          <a:xfrm>
            <a:off x="2283903" y="2193992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fill="none" extrusionOk="0">
                <a:moveTo>
                  <a:pt x="92" y="0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1"/>
          <p:cNvSpPr/>
          <p:nvPr/>
        </p:nvSpPr>
        <p:spPr>
          <a:xfrm>
            <a:off x="2310300" y="2115416"/>
            <a:ext cx="97461" cy="95473"/>
          </a:xfrm>
          <a:custGeom>
            <a:avLst/>
            <a:gdLst/>
            <a:ahLst/>
            <a:cxnLst/>
            <a:rect l="l" t="t" r="r" b="b"/>
            <a:pathLst>
              <a:path w="3094" h="3017" extrusionOk="0">
                <a:moveTo>
                  <a:pt x="1539" y="31"/>
                </a:moveTo>
                <a:cubicBezTo>
                  <a:pt x="701" y="0"/>
                  <a:pt x="1" y="701"/>
                  <a:pt x="46" y="1539"/>
                </a:cubicBezTo>
                <a:cubicBezTo>
                  <a:pt x="46" y="2529"/>
                  <a:pt x="793" y="3017"/>
                  <a:pt x="1539" y="3017"/>
                </a:cubicBezTo>
                <a:cubicBezTo>
                  <a:pt x="2286" y="3017"/>
                  <a:pt x="3048" y="2529"/>
                  <a:pt x="3048" y="1554"/>
                </a:cubicBezTo>
                <a:cubicBezTo>
                  <a:pt x="3093" y="716"/>
                  <a:pt x="2393" y="0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1"/>
          <p:cNvSpPr/>
          <p:nvPr/>
        </p:nvSpPr>
        <p:spPr>
          <a:xfrm>
            <a:off x="2310300" y="2115416"/>
            <a:ext cx="97461" cy="95473"/>
          </a:xfrm>
          <a:custGeom>
            <a:avLst/>
            <a:gdLst/>
            <a:ahLst/>
            <a:cxnLst/>
            <a:rect l="l" t="t" r="r" b="b"/>
            <a:pathLst>
              <a:path w="3094" h="3017" fill="none" extrusionOk="0">
                <a:moveTo>
                  <a:pt x="1539" y="31"/>
                </a:moveTo>
                <a:cubicBezTo>
                  <a:pt x="701" y="0"/>
                  <a:pt x="1" y="701"/>
                  <a:pt x="46" y="1539"/>
                </a:cubicBezTo>
                <a:cubicBezTo>
                  <a:pt x="46" y="2529"/>
                  <a:pt x="793" y="3017"/>
                  <a:pt x="1539" y="3017"/>
                </a:cubicBezTo>
                <a:cubicBezTo>
                  <a:pt x="2286" y="3017"/>
                  <a:pt x="3048" y="2529"/>
                  <a:pt x="3048" y="1554"/>
                </a:cubicBezTo>
                <a:cubicBezTo>
                  <a:pt x="3093" y="716"/>
                  <a:pt x="2393" y="0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1"/>
          <p:cNvSpPr/>
          <p:nvPr/>
        </p:nvSpPr>
        <p:spPr>
          <a:xfrm>
            <a:off x="2324223" y="2198802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1"/>
          <p:cNvSpPr/>
          <p:nvPr/>
        </p:nvSpPr>
        <p:spPr>
          <a:xfrm>
            <a:off x="2324223" y="2198802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1"/>
          <p:cNvSpPr/>
          <p:nvPr/>
        </p:nvSpPr>
        <p:spPr>
          <a:xfrm>
            <a:off x="2387097" y="2196872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1"/>
          <p:cNvSpPr/>
          <p:nvPr/>
        </p:nvSpPr>
        <p:spPr>
          <a:xfrm>
            <a:off x="2387097" y="2196872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1"/>
          <p:cNvSpPr/>
          <p:nvPr/>
        </p:nvSpPr>
        <p:spPr>
          <a:xfrm>
            <a:off x="2409178" y="2115891"/>
            <a:ext cx="95540" cy="93068"/>
          </a:xfrm>
          <a:custGeom>
            <a:avLst/>
            <a:gdLst/>
            <a:ahLst/>
            <a:cxnLst/>
            <a:rect l="l" t="t" r="r" b="b"/>
            <a:pathLst>
              <a:path w="3033" h="2941" extrusionOk="0">
                <a:moveTo>
                  <a:pt x="1509" y="16"/>
                </a:moveTo>
                <a:cubicBezTo>
                  <a:pt x="671" y="0"/>
                  <a:pt x="0" y="701"/>
                  <a:pt x="46" y="1524"/>
                </a:cubicBezTo>
                <a:cubicBezTo>
                  <a:pt x="61" y="2316"/>
                  <a:pt x="716" y="2941"/>
                  <a:pt x="1509" y="2941"/>
                </a:cubicBezTo>
                <a:cubicBezTo>
                  <a:pt x="2301" y="2941"/>
                  <a:pt x="2956" y="2316"/>
                  <a:pt x="2986" y="1524"/>
                </a:cubicBezTo>
                <a:cubicBezTo>
                  <a:pt x="3032" y="701"/>
                  <a:pt x="2347" y="0"/>
                  <a:pt x="1509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1"/>
          <p:cNvSpPr/>
          <p:nvPr/>
        </p:nvSpPr>
        <p:spPr>
          <a:xfrm>
            <a:off x="2409178" y="2115891"/>
            <a:ext cx="95540" cy="93068"/>
          </a:xfrm>
          <a:custGeom>
            <a:avLst/>
            <a:gdLst/>
            <a:ahLst/>
            <a:cxnLst/>
            <a:rect l="l" t="t" r="r" b="b"/>
            <a:pathLst>
              <a:path w="3033" h="2941" fill="none" extrusionOk="0">
                <a:moveTo>
                  <a:pt x="1509" y="16"/>
                </a:moveTo>
                <a:cubicBezTo>
                  <a:pt x="671" y="0"/>
                  <a:pt x="0" y="701"/>
                  <a:pt x="46" y="1524"/>
                </a:cubicBezTo>
                <a:cubicBezTo>
                  <a:pt x="61" y="2316"/>
                  <a:pt x="716" y="2941"/>
                  <a:pt x="1509" y="2941"/>
                </a:cubicBezTo>
                <a:cubicBezTo>
                  <a:pt x="2301" y="2941"/>
                  <a:pt x="2956" y="2316"/>
                  <a:pt x="2986" y="1524"/>
                </a:cubicBezTo>
                <a:cubicBezTo>
                  <a:pt x="3032" y="701"/>
                  <a:pt x="2347" y="0"/>
                  <a:pt x="1509" y="1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1"/>
          <p:cNvSpPr/>
          <p:nvPr/>
        </p:nvSpPr>
        <p:spPr>
          <a:xfrm>
            <a:off x="2421180" y="2198802"/>
            <a:ext cx="1449" cy="308127"/>
          </a:xfrm>
          <a:custGeom>
            <a:avLst/>
            <a:gdLst/>
            <a:ahLst/>
            <a:cxnLst/>
            <a:rect l="l" t="t" r="r" b="b"/>
            <a:pathLst>
              <a:path w="46" h="9737" extrusionOk="0">
                <a:moveTo>
                  <a:pt x="46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1"/>
          <p:cNvSpPr/>
          <p:nvPr/>
        </p:nvSpPr>
        <p:spPr>
          <a:xfrm>
            <a:off x="2421180" y="2198802"/>
            <a:ext cx="1449" cy="308127"/>
          </a:xfrm>
          <a:custGeom>
            <a:avLst/>
            <a:gdLst/>
            <a:ahLst/>
            <a:cxnLst/>
            <a:rect l="l" t="t" r="r" b="b"/>
            <a:pathLst>
              <a:path w="46" h="9737" fill="none" extrusionOk="0">
                <a:moveTo>
                  <a:pt x="46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1"/>
          <p:cNvSpPr/>
          <p:nvPr/>
        </p:nvSpPr>
        <p:spPr>
          <a:xfrm>
            <a:off x="2485944" y="2196872"/>
            <a:ext cx="3402" cy="313444"/>
          </a:xfrm>
          <a:custGeom>
            <a:avLst/>
            <a:gdLst/>
            <a:ahLst/>
            <a:cxnLst/>
            <a:rect l="l" t="t" r="r" b="b"/>
            <a:pathLst>
              <a:path w="108" h="9905" extrusionOk="0">
                <a:moveTo>
                  <a:pt x="108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1"/>
          <p:cNvSpPr/>
          <p:nvPr/>
        </p:nvSpPr>
        <p:spPr>
          <a:xfrm>
            <a:off x="2485944" y="2196872"/>
            <a:ext cx="3402" cy="313444"/>
          </a:xfrm>
          <a:custGeom>
            <a:avLst/>
            <a:gdLst/>
            <a:ahLst/>
            <a:cxnLst/>
            <a:rect l="l" t="t" r="r" b="b"/>
            <a:pathLst>
              <a:path w="108" h="9905" fill="none" extrusionOk="0">
                <a:moveTo>
                  <a:pt x="108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1"/>
          <p:cNvSpPr/>
          <p:nvPr/>
        </p:nvSpPr>
        <p:spPr>
          <a:xfrm>
            <a:off x="2512341" y="2118770"/>
            <a:ext cx="96988" cy="95505"/>
          </a:xfrm>
          <a:custGeom>
            <a:avLst/>
            <a:gdLst/>
            <a:ahLst/>
            <a:cxnLst/>
            <a:rect l="l" t="t" r="r" b="b"/>
            <a:pathLst>
              <a:path w="3079" h="3018" extrusionOk="0">
                <a:moveTo>
                  <a:pt x="1540" y="31"/>
                </a:moveTo>
                <a:cubicBezTo>
                  <a:pt x="702" y="1"/>
                  <a:pt x="1" y="702"/>
                  <a:pt x="47" y="1539"/>
                </a:cubicBezTo>
                <a:cubicBezTo>
                  <a:pt x="47" y="2530"/>
                  <a:pt x="793" y="3017"/>
                  <a:pt x="1540" y="3017"/>
                </a:cubicBezTo>
                <a:cubicBezTo>
                  <a:pt x="2286" y="3017"/>
                  <a:pt x="3033" y="2530"/>
                  <a:pt x="3033" y="1539"/>
                </a:cubicBezTo>
                <a:cubicBezTo>
                  <a:pt x="3079" y="702"/>
                  <a:pt x="2378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1"/>
          <p:cNvSpPr/>
          <p:nvPr/>
        </p:nvSpPr>
        <p:spPr>
          <a:xfrm>
            <a:off x="2512341" y="2118770"/>
            <a:ext cx="96988" cy="95505"/>
          </a:xfrm>
          <a:custGeom>
            <a:avLst/>
            <a:gdLst/>
            <a:ahLst/>
            <a:cxnLst/>
            <a:rect l="l" t="t" r="r" b="b"/>
            <a:pathLst>
              <a:path w="3079" h="3018" fill="none" extrusionOk="0">
                <a:moveTo>
                  <a:pt x="1540" y="31"/>
                </a:moveTo>
                <a:cubicBezTo>
                  <a:pt x="702" y="1"/>
                  <a:pt x="1" y="702"/>
                  <a:pt x="47" y="1539"/>
                </a:cubicBezTo>
                <a:cubicBezTo>
                  <a:pt x="47" y="2530"/>
                  <a:pt x="793" y="3017"/>
                  <a:pt x="1540" y="3017"/>
                </a:cubicBezTo>
                <a:cubicBezTo>
                  <a:pt x="2286" y="3017"/>
                  <a:pt x="3033" y="2530"/>
                  <a:pt x="3033" y="1539"/>
                </a:cubicBezTo>
                <a:cubicBezTo>
                  <a:pt x="3079" y="702"/>
                  <a:pt x="2378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1"/>
          <p:cNvSpPr/>
          <p:nvPr/>
        </p:nvSpPr>
        <p:spPr>
          <a:xfrm>
            <a:off x="2526264" y="220171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1"/>
          <p:cNvSpPr/>
          <p:nvPr/>
        </p:nvSpPr>
        <p:spPr>
          <a:xfrm>
            <a:off x="2526264" y="220171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1"/>
          <p:cNvSpPr/>
          <p:nvPr/>
        </p:nvSpPr>
        <p:spPr>
          <a:xfrm>
            <a:off x="2589611" y="220025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1"/>
          <p:cNvSpPr/>
          <p:nvPr/>
        </p:nvSpPr>
        <p:spPr>
          <a:xfrm>
            <a:off x="2589611" y="220025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1"/>
          <p:cNvSpPr/>
          <p:nvPr/>
        </p:nvSpPr>
        <p:spPr>
          <a:xfrm>
            <a:off x="2616007" y="2119751"/>
            <a:ext cx="96044" cy="95473"/>
          </a:xfrm>
          <a:custGeom>
            <a:avLst/>
            <a:gdLst/>
            <a:ahLst/>
            <a:cxnLst/>
            <a:rect l="l" t="t" r="r" b="b"/>
            <a:pathLst>
              <a:path w="3049" h="3017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8" y="3017"/>
                  <a:pt x="3048" y="2316"/>
                  <a:pt x="3018" y="1463"/>
                </a:cubicBezTo>
                <a:cubicBezTo>
                  <a:pt x="3033" y="488"/>
                  <a:pt x="2286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1"/>
          <p:cNvSpPr/>
          <p:nvPr/>
        </p:nvSpPr>
        <p:spPr>
          <a:xfrm>
            <a:off x="2616007" y="2119751"/>
            <a:ext cx="96044" cy="95473"/>
          </a:xfrm>
          <a:custGeom>
            <a:avLst/>
            <a:gdLst/>
            <a:ahLst/>
            <a:cxnLst/>
            <a:rect l="l" t="t" r="r" b="b"/>
            <a:pathLst>
              <a:path w="3049" h="3017" fill="none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8" y="3017"/>
                  <a:pt x="3048" y="2316"/>
                  <a:pt x="3018" y="1463"/>
                </a:cubicBezTo>
                <a:cubicBezTo>
                  <a:pt x="3033" y="488"/>
                  <a:pt x="2286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1"/>
          <p:cNvSpPr/>
          <p:nvPr/>
        </p:nvSpPr>
        <p:spPr>
          <a:xfrm>
            <a:off x="2629458" y="22002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1"/>
          <p:cNvSpPr/>
          <p:nvPr/>
        </p:nvSpPr>
        <p:spPr>
          <a:xfrm>
            <a:off x="2629458" y="22002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1"/>
          <p:cNvSpPr/>
          <p:nvPr/>
        </p:nvSpPr>
        <p:spPr>
          <a:xfrm>
            <a:off x="2692805" y="2200258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1"/>
          <p:cNvSpPr/>
          <p:nvPr/>
        </p:nvSpPr>
        <p:spPr>
          <a:xfrm>
            <a:off x="2692805" y="2200258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fill="none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1"/>
          <p:cNvSpPr/>
          <p:nvPr/>
        </p:nvSpPr>
        <p:spPr>
          <a:xfrm>
            <a:off x="2714886" y="2112504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24" y="31"/>
                </a:moveTo>
                <a:cubicBezTo>
                  <a:pt x="686" y="1"/>
                  <a:pt x="0" y="701"/>
                  <a:pt x="31" y="1539"/>
                </a:cubicBezTo>
                <a:cubicBezTo>
                  <a:pt x="31" y="2530"/>
                  <a:pt x="777" y="3017"/>
                  <a:pt x="1524" y="3017"/>
                </a:cubicBezTo>
                <a:cubicBezTo>
                  <a:pt x="2271" y="3017"/>
                  <a:pt x="3017" y="2530"/>
                  <a:pt x="3017" y="1539"/>
                </a:cubicBezTo>
                <a:cubicBezTo>
                  <a:pt x="3063" y="701"/>
                  <a:pt x="2377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1"/>
          <p:cNvSpPr/>
          <p:nvPr/>
        </p:nvSpPr>
        <p:spPr>
          <a:xfrm>
            <a:off x="2714886" y="2112504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24" y="31"/>
                </a:moveTo>
                <a:cubicBezTo>
                  <a:pt x="686" y="1"/>
                  <a:pt x="0" y="701"/>
                  <a:pt x="31" y="1539"/>
                </a:cubicBezTo>
                <a:cubicBezTo>
                  <a:pt x="31" y="2530"/>
                  <a:pt x="777" y="3017"/>
                  <a:pt x="1524" y="3017"/>
                </a:cubicBezTo>
                <a:cubicBezTo>
                  <a:pt x="2271" y="3017"/>
                  <a:pt x="3017" y="2530"/>
                  <a:pt x="3017" y="1539"/>
                </a:cubicBezTo>
                <a:cubicBezTo>
                  <a:pt x="3063" y="701"/>
                  <a:pt x="2377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1"/>
          <p:cNvSpPr/>
          <p:nvPr/>
        </p:nvSpPr>
        <p:spPr>
          <a:xfrm>
            <a:off x="2728337" y="219544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1"/>
          <p:cNvSpPr/>
          <p:nvPr/>
        </p:nvSpPr>
        <p:spPr>
          <a:xfrm>
            <a:off x="2728337" y="219544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1"/>
          <p:cNvSpPr/>
          <p:nvPr/>
        </p:nvSpPr>
        <p:spPr>
          <a:xfrm>
            <a:off x="2791179" y="2193992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extrusionOk="0">
                <a:moveTo>
                  <a:pt x="153" y="0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1"/>
          <p:cNvSpPr/>
          <p:nvPr/>
        </p:nvSpPr>
        <p:spPr>
          <a:xfrm>
            <a:off x="2791179" y="2193992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fill="none" extrusionOk="0">
                <a:moveTo>
                  <a:pt x="153" y="0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1"/>
          <p:cNvSpPr/>
          <p:nvPr/>
        </p:nvSpPr>
        <p:spPr>
          <a:xfrm>
            <a:off x="2811843" y="2112504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39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530"/>
                  <a:pt x="792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63" y="701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1"/>
          <p:cNvSpPr/>
          <p:nvPr/>
        </p:nvSpPr>
        <p:spPr>
          <a:xfrm>
            <a:off x="2811843" y="2112504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39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530"/>
                  <a:pt x="792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63" y="701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1"/>
          <p:cNvSpPr/>
          <p:nvPr/>
        </p:nvSpPr>
        <p:spPr>
          <a:xfrm>
            <a:off x="2825262" y="219544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2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1"/>
          <p:cNvSpPr/>
          <p:nvPr/>
        </p:nvSpPr>
        <p:spPr>
          <a:xfrm>
            <a:off x="2825262" y="219544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2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1"/>
          <p:cNvSpPr/>
          <p:nvPr/>
        </p:nvSpPr>
        <p:spPr>
          <a:xfrm>
            <a:off x="2888609" y="2193992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extrusionOk="0">
                <a:moveTo>
                  <a:pt x="153" y="0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1"/>
          <p:cNvSpPr/>
          <p:nvPr/>
        </p:nvSpPr>
        <p:spPr>
          <a:xfrm>
            <a:off x="2888609" y="2193992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fill="none" extrusionOk="0">
                <a:moveTo>
                  <a:pt x="153" y="0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1"/>
          <p:cNvSpPr/>
          <p:nvPr/>
        </p:nvSpPr>
        <p:spPr>
          <a:xfrm>
            <a:off x="2916927" y="2115416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extrusionOk="0">
                <a:moveTo>
                  <a:pt x="1524" y="31"/>
                </a:moveTo>
                <a:cubicBezTo>
                  <a:pt x="686" y="0"/>
                  <a:pt x="1" y="701"/>
                  <a:pt x="31" y="1539"/>
                </a:cubicBezTo>
                <a:cubicBezTo>
                  <a:pt x="31" y="2529"/>
                  <a:pt x="778" y="3017"/>
                  <a:pt x="1524" y="3017"/>
                </a:cubicBezTo>
                <a:cubicBezTo>
                  <a:pt x="2271" y="3017"/>
                  <a:pt x="3018" y="2529"/>
                  <a:pt x="3018" y="1554"/>
                </a:cubicBezTo>
                <a:cubicBezTo>
                  <a:pt x="3063" y="716"/>
                  <a:pt x="2378" y="15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1"/>
          <p:cNvSpPr/>
          <p:nvPr/>
        </p:nvSpPr>
        <p:spPr>
          <a:xfrm>
            <a:off x="2916927" y="2115416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fill="none" extrusionOk="0">
                <a:moveTo>
                  <a:pt x="1524" y="31"/>
                </a:moveTo>
                <a:cubicBezTo>
                  <a:pt x="686" y="0"/>
                  <a:pt x="1" y="701"/>
                  <a:pt x="31" y="1539"/>
                </a:cubicBezTo>
                <a:cubicBezTo>
                  <a:pt x="31" y="2529"/>
                  <a:pt x="778" y="3017"/>
                  <a:pt x="1524" y="3017"/>
                </a:cubicBezTo>
                <a:cubicBezTo>
                  <a:pt x="2271" y="3017"/>
                  <a:pt x="3018" y="2529"/>
                  <a:pt x="3018" y="1554"/>
                </a:cubicBezTo>
                <a:cubicBezTo>
                  <a:pt x="3063" y="716"/>
                  <a:pt x="2378" y="15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1"/>
          <p:cNvSpPr/>
          <p:nvPr/>
        </p:nvSpPr>
        <p:spPr>
          <a:xfrm>
            <a:off x="2930378" y="2198802"/>
            <a:ext cx="31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1"/>
          <p:cNvSpPr/>
          <p:nvPr/>
        </p:nvSpPr>
        <p:spPr>
          <a:xfrm>
            <a:off x="2930378" y="2198802"/>
            <a:ext cx="31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1"/>
          <p:cNvSpPr/>
          <p:nvPr/>
        </p:nvSpPr>
        <p:spPr>
          <a:xfrm>
            <a:off x="2994197" y="2196872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1"/>
          <p:cNvSpPr/>
          <p:nvPr/>
        </p:nvSpPr>
        <p:spPr>
          <a:xfrm>
            <a:off x="2994197" y="2196872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fill="none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1"/>
          <p:cNvSpPr/>
          <p:nvPr/>
        </p:nvSpPr>
        <p:spPr>
          <a:xfrm>
            <a:off x="3019176" y="2114910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70" y="3017"/>
                  <a:pt x="1524" y="3017"/>
                </a:cubicBezTo>
                <a:cubicBezTo>
                  <a:pt x="2362" y="3017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1"/>
          <p:cNvSpPr/>
          <p:nvPr/>
        </p:nvSpPr>
        <p:spPr>
          <a:xfrm>
            <a:off x="3019176" y="2114910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70" y="3017"/>
                  <a:pt x="1524" y="3017"/>
                </a:cubicBezTo>
                <a:cubicBezTo>
                  <a:pt x="2362" y="3017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1"/>
          <p:cNvSpPr/>
          <p:nvPr/>
        </p:nvSpPr>
        <p:spPr>
          <a:xfrm>
            <a:off x="3032123" y="2195448"/>
            <a:ext cx="1953" cy="310026"/>
          </a:xfrm>
          <a:custGeom>
            <a:avLst/>
            <a:gdLst/>
            <a:ahLst/>
            <a:cxnLst/>
            <a:rect l="l" t="t" r="r" b="b"/>
            <a:pathLst>
              <a:path w="62" h="9797" extrusionOk="0">
                <a:moveTo>
                  <a:pt x="61" y="0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1"/>
          <p:cNvSpPr/>
          <p:nvPr/>
        </p:nvSpPr>
        <p:spPr>
          <a:xfrm>
            <a:off x="3032123" y="2195448"/>
            <a:ext cx="1953" cy="310026"/>
          </a:xfrm>
          <a:custGeom>
            <a:avLst/>
            <a:gdLst/>
            <a:ahLst/>
            <a:cxnLst/>
            <a:rect l="l" t="t" r="r" b="b"/>
            <a:pathLst>
              <a:path w="62" h="9797" fill="none" extrusionOk="0">
                <a:moveTo>
                  <a:pt x="61" y="0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1"/>
          <p:cNvSpPr/>
          <p:nvPr/>
        </p:nvSpPr>
        <p:spPr>
          <a:xfrm>
            <a:off x="3095469" y="219544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0"/>
                </a:moveTo>
                <a:lnTo>
                  <a:pt x="1" y="990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1"/>
          <p:cNvSpPr/>
          <p:nvPr/>
        </p:nvSpPr>
        <p:spPr>
          <a:xfrm>
            <a:off x="3095469" y="219544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0"/>
                </a:moveTo>
                <a:lnTo>
                  <a:pt x="1" y="9903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1"/>
          <p:cNvSpPr/>
          <p:nvPr/>
        </p:nvSpPr>
        <p:spPr>
          <a:xfrm>
            <a:off x="3123788" y="211782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0"/>
                </a:moveTo>
                <a:cubicBezTo>
                  <a:pt x="778" y="0"/>
                  <a:pt x="31" y="488"/>
                  <a:pt x="31" y="1478"/>
                </a:cubicBezTo>
                <a:cubicBezTo>
                  <a:pt x="0" y="2316"/>
                  <a:pt x="686" y="3032"/>
                  <a:pt x="1524" y="3032"/>
                </a:cubicBezTo>
                <a:cubicBezTo>
                  <a:pt x="2377" y="3032"/>
                  <a:pt x="3048" y="2316"/>
                  <a:pt x="3017" y="1478"/>
                </a:cubicBezTo>
                <a:cubicBezTo>
                  <a:pt x="3017" y="488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1"/>
          <p:cNvSpPr/>
          <p:nvPr/>
        </p:nvSpPr>
        <p:spPr>
          <a:xfrm>
            <a:off x="3123788" y="211782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0"/>
                </a:moveTo>
                <a:cubicBezTo>
                  <a:pt x="778" y="0"/>
                  <a:pt x="31" y="488"/>
                  <a:pt x="31" y="1478"/>
                </a:cubicBezTo>
                <a:cubicBezTo>
                  <a:pt x="0" y="2316"/>
                  <a:pt x="686" y="3032"/>
                  <a:pt x="1524" y="3032"/>
                </a:cubicBezTo>
                <a:cubicBezTo>
                  <a:pt x="2377" y="3032"/>
                  <a:pt x="3048" y="2316"/>
                  <a:pt x="3017" y="1478"/>
                </a:cubicBezTo>
                <a:cubicBezTo>
                  <a:pt x="3017" y="488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1"/>
          <p:cNvSpPr/>
          <p:nvPr/>
        </p:nvSpPr>
        <p:spPr>
          <a:xfrm>
            <a:off x="3137238" y="2198802"/>
            <a:ext cx="31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0" y="1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1"/>
          <p:cNvSpPr/>
          <p:nvPr/>
        </p:nvSpPr>
        <p:spPr>
          <a:xfrm>
            <a:off x="3137238" y="2198802"/>
            <a:ext cx="31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0" y="1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1"/>
          <p:cNvSpPr/>
          <p:nvPr/>
        </p:nvSpPr>
        <p:spPr>
          <a:xfrm>
            <a:off x="3200585" y="2198802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extrusionOk="0">
                <a:moveTo>
                  <a:pt x="137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1"/>
          <p:cNvSpPr/>
          <p:nvPr/>
        </p:nvSpPr>
        <p:spPr>
          <a:xfrm>
            <a:off x="3200585" y="2198802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fill="none" extrusionOk="0">
                <a:moveTo>
                  <a:pt x="137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1"/>
          <p:cNvSpPr/>
          <p:nvPr/>
        </p:nvSpPr>
        <p:spPr>
          <a:xfrm>
            <a:off x="3225532" y="2110574"/>
            <a:ext cx="95067" cy="95979"/>
          </a:xfrm>
          <a:custGeom>
            <a:avLst/>
            <a:gdLst/>
            <a:ahLst/>
            <a:cxnLst/>
            <a:rect l="l" t="t" r="r" b="b"/>
            <a:pathLst>
              <a:path w="3018" h="3033" extrusionOk="0">
                <a:moveTo>
                  <a:pt x="1509" y="31"/>
                </a:moveTo>
                <a:cubicBezTo>
                  <a:pt x="686" y="1"/>
                  <a:pt x="1" y="686"/>
                  <a:pt x="31" y="1509"/>
                </a:cubicBezTo>
                <a:cubicBezTo>
                  <a:pt x="1" y="2347"/>
                  <a:pt x="671" y="3033"/>
                  <a:pt x="1509" y="3033"/>
                </a:cubicBezTo>
                <a:cubicBezTo>
                  <a:pt x="2332" y="3033"/>
                  <a:pt x="3002" y="2347"/>
                  <a:pt x="2972" y="1509"/>
                </a:cubicBezTo>
                <a:cubicBezTo>
                  <a:pt x="3017" y="686"/>
                  <a:pt x="2332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1"/>
          <p:cNvSpPr/>
          <p:nvPr/>
        </p:nvSpPr>
        <p:spPr>
          <a:xfrm>
            <a:off x="3225532" y="2110574"/>
            <a:ext cx="95067" cy="95979"/>
          </a:xfrm>
          <a:custGeom>
            <a:avLst/>
            <a:gdLst/>
            <a:ahLst/>
            <a:cxnLst/>
            <a:rect l="l" t="t" r="r" b="b"/>
            <a:pathLst>
              <a:path w="3018" h="3033" fill="none" extrusionOk="0">
                <a:moveTo>
                  <a:pt x="1509" y="31"/>
                </a:moveTo>
                <a:cubicBezTo>
                  <a:pt x="686" y="1"/>
                  <a:pt x="1" y="686"/>
                  <a:pt x="31" y="1509"/>
                </a:cubicBezTo>
                <a:cubicBezTo>
                  <a:pt x="1" y="2347"/>
                  <a:pt x="671" y="3033"/>
                  <a:pt x="1509" y="3033"/>
                </a:cubicBezTo>
                <a:cubicBezTo>
                  <a:pt x="2332" y="3033"/>
                  <a:pt x="3002" y="2347"/>
                  <a:pt x="2972" y="1509"/>
                </a:cubicBezTo>
                <a:cubicBezTo>
                  <a:pt x="3017" y="686"/>
                  <a:pt x="2332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1"/>
          <p:cNvSpPr/>
          <p:nvPr/>
        </p:nvSpPr>
        <p:spPr>
          <a:xfrm>
            <a:off x="3238983" y="2192537"/>
            <a:ext cx="31" cy="309583"/>
          </a:xfrm>
          <a:custGeom>
            <a:avLst/>
            <a:gdLst/>
            <a:ahLst/>
            <a:cxnLst/>
            <a:rect l="l" t="t" r="r" b="b"/>
            <a:pathLst>
              <a:path w="1" h="9783" extrusionOk="0">
                <a:moveTo>
                  <a:pt x="0" y="1"/>
                </a:moveTo>
                <a:lnTo>
                  <a:pt x="0" y="978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1"/>
          <p:cNvSpPr/>
          <p:nvPr/>
        </p:nvSpPr>
        <p:spPr>
          <a:xfrm>
            <a:off x="3238983" y="2192537"/>
            <a:ext cx="31" cy="309583"/>
          </a:xfrm>
          <a:custGeom>
            <a:avLst/>
            <a:gdLst/>
            <a:ahLst/>
            <a:cxnLst/>
            <a:rect l="l" t="t" r="r" b="b"/>
            <a:pathLst>
              <a:path w="1" h="9783" fill="none" extrusionOk="0">
                <a:moveTo>
                  <a:pt x="0" y="1"/>
                </a:moveTo>
                <a:lnTo>
                  <a:pt x="0" y="978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1"/>
          <p:cNvSpPr/>
          <p:nvPr/>
        </p:nvSpPr>
        <p:spPr>
          <a:xfrm>
            <a:off x="3302330" y="2192537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extrusionOk="0">
                <a:moveTo>
                  <a:pt x="92" y="1"/>
                </a:moveTo>
                <a:lnTo>
                  <a:pt x="0" y="988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1"/>
          <p:cNvSpPr/>
          <p:nvPr/>
        </p:nvSpPr>
        <p:spPr>
          <a:xfrm>
            <a:off x="3302330" y="2192537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fill="none" extrusionOk="0">
                <a:moveTo>
                  <a:pt x="92" y="1"/>
                </a:moveTo>
                <a:lnTo>
                  <a:pt x="0" y="988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1"/>
          <p:cNvSpPr/>
          <p:nvPr/>
        </p:nvSpPr>
        <p:spPr>
          <a:xfrm>
            <a:off x="3329199" y="2114910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71" y="3017"/>
                  <a:pt x="1524" y="3017"/>
                </a:cubicBezTo>
                <a:cubicBezTo>
                  <a:pt x="2362" y="3017"/>
                  <a:pt x="3048" y="2317"/>
                  <a:pt x="3017" y="1463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1"/>
          <p:cNvSpPr/>
          <p:nvPr/>
        </p:nvSpPr>
        <p:spPr>
          <a:xfrm>
            <a:off x="3329199" y="2114910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71" y="3017"/>
                  <a:pt x="1524" y="3017"/>
                </a:cubicBezTo>
                <a:cubicBezTo>
                  <a:pt x="2362" y="3017"/>
                  <a:pt x="3048" y="2317"/>
                  <a:pt x="3017" y="1463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1"/>
          <p:cNvSpPr/>
          <p:nvPr/>
        </p:nvSpPr>
        <p:spPr>
          <a:xfrm>
            <a:off x="3342146" y="2195448"/>
            <a:ext cx="1953" cy="310026"/>
          </a:xfrm>
          <a:custGeom>
            <a:avLst/>
            <a:gdLst/>
            <a:ahLst/>
            <a:cxnLst/>
            <a:rect l="l" t="t" r="r" b="b"/>
            <a:pathLst>
              <a:path w="62" h="9797" extrusionOk="0">
                <a:moveTo>
                  <a:pt x="62" y="0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1"/>
          <p:cNvSpPr/>
          <p:nvPr/>
        </p:nvSpPr>
        <p:spPr>
          <a:xfrm>
            <a:off x="3342146" y="2195448"/>
            <a:ext cx="1953" cy="310026"/>
          </a:xfrm>
          <a:custGeom>
            <a:avLst/>
            <a:gdLst/>
            <a:ahLst/>
            <a:cxnLst/>
            <a:rect l="l" t="t" r="r" b="b"/>
            <a:pathLst>
              <a:path w="62" h="9797" fill="none" extrusionOk="0">
                <a:moveTo>
                  <a:pt x="62" y="0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1"/>
          <p:cNvSpPr/>
          <p:nvPr/>
        </p:nvSpPr>
        <p:spPr>
          <a:xfrm>
            <a:off x="3405492" y="2195448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extrusionOk="0">
                <a:moveTo>
                  <a:pt x="153" y="0"/>
                </a:moveTo>
                <a:lnTo>
                  <a:pt x="1" y="990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1"/>
          <p:cNvSpPr/>
          <p:nvPr/>
        </p:nvSpPr>
        <p:spPr>
          <a:xfrm>
            <a:off x="3405492" y="2195448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fill="none" extrusionOk="0">
                <a:moveTo>
                  <a:pt x="153" y="0"/>
                </a:moveTo>
                <a:lnTo>
                  <a:pt x="1" y="9903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1"/>
          <p:cNvSpPr/>
          <p:nvPr/>
        </p:nvSpPr>
        <p:spPr>
          <a:xfrm>
            <a:off x="3432393" y="2114910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86" y="3017"/>
                  <a:pt x="1524" y="3017"/>
                </a:cubicBezTo>
                <a:cubicBezTo>
                  <a:pt x="2377" y="3017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1"/>
          <p:cNvSpPr/>
          <p:nvPr/>
        </p:nvSpPr>
        <p:spPr>
          <a:xfrm>
            <a:off x="3432393" y="2114910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86" y="3017"/>
                  <a:pt x="1524" y="3017"/>
                </a:cubicBezTo>
                <a:cubicBezTo>
                  <a:pt x="2377" y="3017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1"/>
          <p:cNvSpPr/>
          <p:nvPr/>
        </p:nvSpPr>
        <p:spPr>
          <a:xfrm>
            <a:off x="3445812" y="219544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1"/>
          <p:cNvSpPr/>
          <p:nvPr/>
        </p:nvSpPr>
        <p:spPr>
          <a:xfrm>
            <a:off x="3445812" y="219544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1"/>
          <p:cNvSpPr/>
          <p:nvPr/>
        </p:nvSpPr>
        <p:spPr>
          <a:xfrm>
            <a:off x="3509159" y="2193992"/>
            <a:ext cx="4379" cy="314868"/>
          </a:xfrm>
          <a:custGeom>
            <a:avLst/>
            <a:gdLst/>
            <a:ahLst/>
            <a:cxnLst/>
            <a:rect l="l" t="t" r="r" b="b"/>
            <a:pathLst>
              <a:path w="139" h="9950" extrusionOk="0">
                <a:moveTo>
                  <a:pt x="138" y="0"/>
                </a:moveTo>
                <a:lnTo>
                  <a:pt x="1" y="994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1"/>
          <p:cNvSpPr/>
          <p:nvPr/>
        </p:nvSpPr>
        <p:spPr>
          <a:xfrm>
            <a:off x="3509159" y="2193992"/>
            <a:ext cx="4379" cy="314868"/>
          </a:xfrm>
          <a:custGeom>
            <a:avLst/>
            <a:gdLst/>
            <a:ahLst/>
            <a:cxnLst/>
            <a:rect l="l" t="t" r="r" b="b"/>
            <a:pathLst>
              <a:path w="139" h="9950" fill="none" extrusionOk="0">
                <a:moveTo>
                  <a:pt x="138" y="0"/>
                </a:moveTo>
                <a:lnTo>
                  <a:pt x="1" y="994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1"/>
          <p:cNvSpPr/>
          <p:nvPr/>
        </p:nvSpPr>
        <p:spPr>
          <a:xfrm>
            <a:off x="3536060" y="211782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0"/>
                </a:moveTo>
                <a:cubicBezTo>
                  <a:pt x="777" y="0"/>
                  <a:pt x="31" y="488"/>
                  <a:pt x="31" y="1478"/>
                </a:cubicBezTo>
                <a:cubicBezTo>
                  <a:pt x="0" y="2316"/>
                  <a:pt x="671" y="3032"/>
                  <a:pt x="1524" y="3032"/>
                </a:cubicBezTo>
                <a:cubicBezTo>
                  <a:pt x="2362" y="3032"/>
                  <a:pt x="3047" y="2316"/>
                  <a:pt x="3017" y="1478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1"/>
          <p:cNvSpPr/>
          <p:nvPr/>
        </p:nvSpPr>
        <p:spPr>
          <a:xfrm>
            <a:off x="3536060" y="211782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0"/>
                </a:moveTo>
                <a:cubicBezTo>
                  <a:pt x="777" y="0"/>
                  <a:pt x="31" y="488"/>
                  <a:pt x="31" y="1478"/>
                </a:cubicBezTo>
                <a:cubicBezTo>
                  <a:pt x="0" y="2316"/>
                  <a:pt x="671" y="3032"/>
                  <a:pt x="1524" y="3032"/>
                </a:cubicBezTo>
                <a:cubicBezTo>
                  <a:pt x="2362" y="3032"/>
                  <a:pt x="3047" y="2316"/>
                  <a:pt x="3017" y="1478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1"/>
          <p:cNvSpPr/>
          <p:nvPr/>
        </p:nvSpPr>
        <p:spPr>
          <a:xfrm>
            <a:off x="3549006" y="2198802"/>
            <a:ext cx="1953" cy="308127"/>
          </a:xfrm>
          <a:custGeom>
            <a:avLst/>
            <a:gdLst/>
            <a:ahLst/>
            <a:cxnLst/>
            <a:rect l="l" t="t" r="r" b="b"/>
            <a:pathLst>
              <a:path w="62" h="9737" extrusionOk="0">
                <a:moveTo>
                  <a:pt x="61" y="1"/>
                </a:moveTo>
                <a:lnTo>
                  <a:pt x="1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1"/>
          <p:cNvSpPr/>
          <p:nvPr/>
        </p:nvSpPr>
        <p:spPr>
          <a:xfrm>
            <a:off x="3549006" y="2198802"/>
            <a:ext cx="1953" cy="308127"/>
          </a:xfrm>
          <a:custGeom>
            <a:avLst/>
            <a:gdLst/>
            <a:ahLst/>
            <a:cxnLst/>
            <a:rect l="l" t="t" r="r" b="b"/>
            <a:pathLst>
              <a:path w="62" h="9737" fill="none" extrusionOk="0">
                <a:moveTo>
                  <a:pt x="61" y="1"/>
                </a:moveTo>
                <a:lnTo>
                  <a:pt x="1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1"/>
          <p:cNvSpPr/>
          <p:nvPr/>
        </p:nvSpPr>
        <p:spPr>
          <a:xfrm>
            <a:off x="3612352" y="219687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1"/>
          <p:cNvSpPr/>
          <p:nvPr/>
        </p:nvSpPr>
        <p:spPr>
          <a:xfrm>
            <a:off x="3612352" y="219687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1"/>
          <p:cNvSpPr/>
          <p:nvPr/>
        </p:nvSpPr>
        <p:spPr>
          <a:xfrm>
            <a:off x="3635379" y="2117821"/>
            <a:ext cx="94122" cy="94049"/>
          </a:xfrm>
          <a:custGeom>
            <a:avLst/>
            <a:gdLst/>
            <a:ahLst/>
            <a:cxnLst/>
            <a:rect l="l" t="t" r="r" b="b"/>
            <a:pathLst>
              <a:path w="2988" h="2972" extrusionOk="0">
                <a:moveTo>
                  <a:pt x="1494" y="0"/>
                </a:moveTo>
                <a:cubicBezTo>
                  <a:pt x="748" y="0"/>
                  <a:pt x="1" y="488"/>
                  <a:pt x="1" y="1478"/>
                </a:cubicBezTo>
                <a:cubicBezTo>
                  <a:pt x="1" y="2301"/>
                  <a:pt x="671" y="2971"/>
                  <a:pt x="1494" y="2971"/>
                </a:cubicBezTo>
                <a:cubicBezTo>
                  <a:pt x="2317" y="2971"/>
                  <a:pt x="2987" y="2301"/>
                  <a:pt x="2987" y="1478"/>
                </a:cubicBezTo>
                <a:cubicBezTo>
                  <a:pt x="2987" y="488"/>
                  <a:pt x="2241" y="0"/>
                  <a:pt x="14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1"/>
          <p:cNvSpPr/>
          <p:nvPr/>
        </p:nvSpPr>
        <p:spPr>
          <a:xfrm>
            <a:off x="3635379" y="2117821"/>
            <a:ext cx="94122" cy="94049"/>
          </a:xfrm>
          <a:custGeom>
            <a:avLst/>
            <a:gdLst/>
            <a:ahLst/>
            <a:cxnLst/>
            <a:rect l="l" t="t" r="r" b="b"/>
            <a:pathLst>
              <a:path w="2988" h="2972" fill="none" extrusionOk="0">
                <a:moveTo>
                  <a:pt x="1494" y="0"/>
                </a:moveTo>
                <a:cubicBezTo>
                  <a:pt x="748" y="0"/>
                  <a:pt x="1" y="488"/>
                  <a:pt x="1" y="1478"/>
                </a:cubicBezTo>
                <a:cubicBezTo>
                  <a:pt x="1" y="2301"/>
                  <a:pt x="671" y="2971"/>
                  <a:pt x="1494" y="2971"/>
                </a:cubicBezTo>
                <a:cubicBezTo>
                  <a:pt x="2317" y="2971"/>
                  <a:pt x="2987" y="2301"/>
                  <a:pt x="2987" y="1478"/>
                </a:cubicBezTo>
                <a:cubicBezTo>
                  <a:pt x="2987" y="488"/>
                  <a:pt x="2241" y="0"/>
                  <a:pt x="149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1"/>
          <p:cNvSpPr/>
          <p:nvPr/>
        </p:nvSpPr>
        <p:spPr>
          <a:xfrm>
            <a:off x="3647885" y="219880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1"/>
          <p:cNvSpPr/>
          <p:nvPr/>
        </p:nvSpPr>
        <p:spPr>
          <a:xfrm>
            <a:off x="3647885" y="219880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1"/>
          <p:cNvSpPr/>
          <p:nvPr/>
        </p:nvSpPr>
        <p:spPr>
          <a:xfrm>
            <a:off x="3711231" y="2196872"/>
            <a:ext cx="2898" cy="314868"/>
          </a:xfrm>
          <a:custGeom>
            <a:avLst/>
            <a:gdLst/>
            <a:ahLst/>
            <a:cxnLst/>
            <a:rect l="l" t="t" r="r" b="b"/>
            <a:pathLst>
              <a:path w="92" h="9950" extrusionOk="0">
                <a:moveTo>
                  <a:pt x="92" y="1"/>
                </a:moveTo>
                <a:lnTo>
                  <a:pt x="0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1"/>
          <p:cNvSpPr/>
          <p:nvPr/>
        </p:nvSpPr>
        <p:spPr>
          <a:xfrm>
            <a:off x="3711231" y="2196872"/>
            <a:ext cx="2898" cy="314868"/>
          </a:xfrm>
          <a:custGeom>
            <a:avLst/>
            <a:gdLst/>
            <a:ahLst/>
            <a:cxnLst/>
            <a:rect l="l" t="t" r="r" b="b"/>
            <a:pathLst>
              <a:path w="92" h="9950" fill="none" extrusionOk="0">
                <a:moveTo>
                  <a:pt x="92" y="1"/>
                </a:moveTo>
                <a:lnTo>
                  <a:pt x="0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1"/>
          <p:cNvSpPr/>
          <p:nvPr/>
        </p:nvSpPr>
        <p:spPr>
          <a:xfrm>
            <a:off x="3738100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0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7" y="1463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1"/>
          <p:cNvSpPr/>
          <p:nvPr/>
        </p:nvSpPr>
        <p:spPr>
          <a:xfrm>
            <a:off x="3738100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0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7" y="1463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1"/>
          <p:cNvSpPr/>
          <p:nvPr/>
        </p:nvSpPr>
        <p:spPr>
          <a:xfrm>
            <a:off x="3751047" y="2201714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2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1"/>
          <p:cNvSpPr/>
          <p:nvPr/>
        </p:nvSpPr>
        <p:spPr>
          <a:xfrm>
            <a:off x="3751047" y="2201714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2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1"/>
          <p:cNvSpPr/>
          <p:nvPr/>
        </p:nvSpPr>
        <p:spPr>
          <a:xfrm>
            <a:off x="3814394" y="2200258"/>
            <a:ext cx="4851" cy="314393"/>
          </a:xfrm>
          <a:custGeom>
            <a:avLst/>
            <a:gdLst/>
            <a:ahLst/>
            <a:cxnLst/>
            <a:rect l="l" t="t" r="r" b="b"/>
            <a:pathLst>
              <a:path w="154" h="9935" extrusionOk="0">
                <a:moveTo>
                  <a:pt x="153" y="1"/>
                </a:moveTo>
                <a:lnTo>
                  <a:pt x="1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1"/>
          <p:cNvSpPr/>
          <p:nvPr/>
        </p:nvSpPr>
        <p:spPr>
          <a:xfrm>
            <a:off x="3814394" y="2200258"/>
            <a:ext cx="4851" cy="314393"/>
          </a:xfrm>
          <a:custGeom>
            <a:avLst/>
            <a:gdLst/>
            <a:ahLst/>
            <a:cxnLst/>
            <a:rect l="l" t="t" r="r" b="b"/>
            <a:pathLst>
              <a:path w="154" h="9935" fill="none" extrusionOk="0">
                <a:moveTo>
                  <a:pt x="153" y="1"/>
                </a:moveTo>
                <a:lnTo>
                  <a:pt x="1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1"/>
          <p:cNvSpPr/>
          <p:nvPr/>
        </p:nvSpPr>
        <p:spPr>
          <a:xfrm>
            <a:off x="3841295" y="2120701"/>
            <a:ext cx="96485" cy="95030"/>
          </a:xfrm>
          <a:custGeom>
            <a:avLst/>
            <a:gdLst/>
            <a:ahLst/>
            <a:cxnLst/>
            <a:rect l="l" t="t" r="r" b="b"/>
            <a:pathLst>
              <a:path w="3063" h="3003" extrusionOk="0">
                <a:moveTo>
                  <a:pt x="1524" y="31"/>
                </a:moveTo>
                <a:cubicBezTo>
                  <a:pt x="686" y="1"/>
                  <a:pt x="0" y="686"/>
                  <a:pt x="31" y="1539"/>
                </a:cubicBezTo>
                <a:cubicBezTo>
                  <a:pt x="31" y="2515"/>
                  <a:pt x="777" y="3002"/>
                  <a:pt x="1524" y="3002"/>
                </a:cubicBezTo>
                <a:cubicBezTo>
                  <a:pt x="2270" y="3002"/>
                  <a:pt x="3017" y="2515"/>
                  <a:pt x="3017" y="1539"/>
                </a:cubicBezTo>
                <a:cubicBezTo>
                  <a:pt x="3063" y="686"/>
                  <a:pt x="2362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1"/>
          <p:cNvSpPr/>
          <p:nvPr/>
        </p:nvSpPr>
        <p:spPr>
          <a:xfrm>
            <a:off x="3841295" y="2120701"/>
            <a:ext cx="96485" cy="95030"/>
          </a:xfrm>
          <a:custGeom>
            <a:avLst/>
            <a:gdLst/>
            <a:ahLst/>
            <a:cxnLst/>
            <a:rect l="l" t="t" r="r" b="b"/>
            <a:pathLst>
              <a:path w="3063" h="3003" fill="none" extrusionOk="0">
                <a:moveTo>
                  <a:pt x="1524" y="31"/>
                </a:moveTo>
                <a:cubicBezTo>
                  <a:pt x="686" y="1"/>
                  <a:pt x="0" y="686"/>
                  <a:pt x="31" y="1539"/>
                </a:cubicBezTo>
                <a:cubicBezTo>
                  <a:pt x="31" y="2515"/>
                  <a:pt x="777" y="3002"/>
                  <a:pt x="1524" y="3002"/>
                </a:cubicBezTo>
                <a:cubicBezTo>
                  <a:pt x="2270" y="3002"/>
                  <a:pt x="3017" y="2515"/>
                  <a:pt x="3017" y="1539"/>
                </a:cubicBezTo>
                <a:cubicBezTo>
                  <a:pt x="3063" y="686"/>
                  <a:pt x="2362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1"/>
          <p:cNvSpPr/>
          <p:nvPr/>
        </p:nvSpPr>
        <p:spPr>
          <a:xfrm>
            <a:off x="3854713" y="220313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7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1"/>
          <p:cNvSpPr/>
          <p:nvPr/>
        </p:nvSpPr>
        <p:spPr>
          <a:xfrm>
            <a:off x="3854713" y="220313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7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1"/>
          <p:cNvSpPr/>
          <p:nvPr/>
        </p:nvSpPr>
        <p:spPr>
          <a:xfrm>
            <a:off x="3918060" y="2201714"/>
            <a:ext cx="4379" cy="312937"/>
          </a:xfrm>
          <a:custGeom>
            <a:avLst/>
            <a:gdLst/>
            <a:ahLst/>
            <a:cxnLst/>
            <a:rect l="l" t="t" r="r" b="b"/>
            <a:pathLst>
              <a:path w="139" h="9889" extrusionOk="0">
                <a:moveTo>
                  <a:pt x="138" y="0"/>
                </a:moveTo>
                <a:lnTo>
                  <a:pt x="1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1"/>
          <p:cNvSpPr/>
          <p:nvPr/>
        </p:nvSpPr>
        <p:spPr>
          <a:xfrm>
            <a:off x="3918060" y="2201714"/>
            <a:ext cx="4379" cy="312937"/>
          </a:xfrm>
          <a:custGeom>
            <a:avLst/>
            <a:gdLst/>
            <a:ahLst/>
            <a:cxnLst/>
            <a:rect l="l" t="t" r="r" b="b"/>
            <a:pathLst>
              <a:path w="139" h="9889" fill="none" extrusionOk="0">
                <a:moveTo>
                  <a:pt x="138" y="0"/>
                </a:moveTo>
                <a:lnTo>
                  <a:pt x="1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1"/>
          <p:cNvSpPr/>
          <p:nvPr/>
        </p:nvSpPr>
        <p:spPr>
          <a:xfrm>
            <a:off x="3945906" y="2123612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extrusionOk="0">
                <a:moveTo>
                  <a:pt x="1539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46" y="2514"/>
                  <a:pt x="793" y="3001"/>
                  <a:pt x="1539" y="3001"/>
                </a:cubicBezTo>
                <a:cubicBezTo>
                  <a:pt x="2286" y="3001"/>
                  <a:pt x="3033" y="2514"/>
                  <a:pt x="3033" y="1539"/>
                </a:cubicBezTo>
                <a:cubicBezTo>
                  <a:pt x="3063" y="701"/>
                  <a:pt x="2377" y="0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31"/>
          <p:cNvSpPr/>
          <p:nvPr/>
        </p:nvSpPr>
        <p:spPr>
          <a:xfrm>
            <a:off x="3945906" y="2123612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fill="none" extrusionOk="0">
                <a:moveTo>
                  <a:pt x="1539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46" y="2514"/>
                  <a:pt x="793" y="3001"/>
                  <a:pt x="1539" y="3001"/>
                </a:cubicBezTo>
                <a:cubicBezTo>
                  <a:pt x="2286" y="3001"/>
                  <a:pt x="3033" y="2514"/>
                  <a:pt x="3033" y="1539"/>
                </a:cubicBezTo>
                <a:cubicBezTo>
                  <a:pt x="3063" y="701"/>
                  <a:pt x="2377" y="0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31"/>
          <p:cNvSpPr/>
          <p:nvPr/>
        </p:nvSpPr>
        <p:spPr>
          <a:xfrm>
            <a:off x="3959829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31"/>
          <p:cNvSpPr/>
          <p:nvPr/>
        </p:nvSpPr>
        <p:spPr>
          <a:xfrm>
            <a:off x="3959829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1"/>
          <p:cNvSpPr/>
          <p:nvPr/>
        </p:nvSpPr>
        <p:spPr>
          <a:xfrm>
            <a:off x="4022703" y="2204594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1"/>
          <p:cNvSpPr/>
          <p:nvPr/>
        </p:nvSpPr>
        <p:spPr>
          <a:xfrm>
            <a:off x="4022703" y="2204594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1"/>
          <p:cNvSpPr/>
          <p:nvPr/>
        </p:nvSpPr>
        <p:spPr>
          <a:xfrm>
            <a:off x="4043808" y="2124087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extrusionOk="0">
                <a:moveTo>
                  <a:pt x="1524" y="0"/>
                </a:moveTo>
                <a:cubicBezTo>
                  <a:pt x="778" y="0"/>
                  <a:pt x="31" y="488"/>
                  <a:pt x="31" y="1478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8" y="3017"/>
                  <a:pt x="3048" y="2316"/>
                  <a:pt x="3017" y="1478"/>
                </a:cubicBezTo>
                <a:cubicBezTo>
                  <a:pt x="3002" y="488"/>
                  <a:pt x="2256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1"/>
          <p:cNvSpPr/>
          <p:nvPr/>
        </p:nvSpPr>
        <p:spPr>
          <a:xfrm>
            <a:off x="4043808" y="2124087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fill="none" extrusionOk="0">
                <a:moveTo>
                  <a:pt x="1524" y="0"/>
                </a:moveTo>
                <a:cubicBezTo>
                  <a:pt x="778" y="0"/>
                  <a:pt x="31" y="488"/>
                  <a:pt x="31" y="1478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8" y="3017"/>
                  <a:pt x="3048" y="2316"/>
                  <a:pt x="3017" y="1478"/>
                </a:cubicBezTo>
                <a:cubicBezTo>
                  <a:pt x="3002" y="488"/>
                  <a:pt x="2256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1"/>
          <p:cNvSpPr/>
          <p:nvPr/>
        </p:nvSpPr>
        <p:spPr>
          <a:xfrm>
            <a:off x="4056786" y="2204594"/>
            <a:ext cx="1449" cy="310058"/>
          </a:xfrm>
          <a:custGeom>
            <a:avLst/>
            <a:gdLst/>
            <a:ahLst/>
            <a:cxnLst/>
            <a:rect l="l" t="t" r="r" b="b"/>
            <a:pathLst>
              <a:path w="46" h="9798" extrusionOk="0">
                <a:moveTo>
                  <a:pt x="46" y="1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1"/>
          <p:cNvSpPr/>
          <p:nvPr/>
        </p:nvSpPr>
        <p:spPr>
          <a:xfrm>
            <a:off x="4056786" y="2204594"/>
            <a:ext cx="1449" cy="310058"/>
          </a:xfrm>
          <a:custGeom>
            <a:avLst/>
            <a:gdLst/>
            <a:ahLst/>
            <a:cxnLst/>
            <a:rect l="l" t="t" r="r" b="b"/>
            <a:pathLst>
              <a:path w="46" h="9798" fill="none" extrusionOk="0">
                <a:moveTo>
                  <a:pt x="46" y="1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1"/>
          <p:cNvSpPr/>
          <p:nvPr/>
        </p:nvSpPr>
        <p:spPr>
          <a:xfrm>
            <a:off x="4120133" y="2204594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1"/>
          <p:cNvSpPr/>
          <p:nvPr/>
        </p:nvSpPr>
        <p:spPr>
          <a:xfrm>
            <a:off x="4120133" y="2204594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31"/>
          <p:cNvSpPr/>
          <p:nvPr/>
        </p:nvSpPr>
        <p:spPr>
          <a:xfrm>
            <a:off x="4149396" y="2127441"/>
            <a:ext cx="94090" cy="93574"/>
          </a:xfrm>
          <a:custGeom>
            <a:avLst/>
            <a:gdLst/>
            <a:ahLst/>
            <a:cxnLst/>
            <a:rect l="l" t="t" r="r" b="b"/>
            <a:pathLst>
              <a:path w="2987" h="2957" extrusionOk="0">
                <a:moveTo>
                  <a:pt x="1494" y="1"/>
                </a:moveTo>
                <a:cubicBezTo>
                  <a:pt x="747" y="1"/>
                  <a:pt x="1" y="488"/>
                  <a:pt x="1" y="1464"/>
                </a:cubicBezTo>
                <a:cubicBezTo>
                  <a:pt x="1" y="2286"/>
                  <a:pt x="671" y="2957"/>
                  <a:pt x="1494" y="2957"/>
                </a:cubicBezTo>
                <a:cubicBezTo>
                  <a:pt x="2317" y="2957"/>
                  <a:pt x="2987" y="2286"/>
                  <a:pt x="2987" y="1464"/>
                </a:cubicBezTo>
                <a:cubicBezTo>
                  <a:pt x="2987" y="488"/>
                  <a:pt x="2240" y="1"/>
                  <a:pt x="149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1"/>
          <p:cNvSpPr/>
          <p:nvPr/>
        </p:nvSpPr>
        <p:spPr>
          <a:xfrm>
            <a:off x="4149396" y="2127441"/>
            <a:ext cx="94090" cy="93574"/>
          </a:xfrm>
          <a:custGeom>
            <a:avLst/>
            <a:gdLst/>
            <a:ahLst/>
            <a:cxnLst/>
            <a:rect l="l" t="t" r="r" b="b"/>
            <a:pathLst>
              <a:path w="2987" h="2957" fill="none" extrusionOk="0">
                <a:moveTo>
                  <a:pt x="1494" y="1"/>
                </a:moveTo>
                <a:cubicBezTo>
                  <a:pt x="747" y="1"/>
                  <a:pt x="1" y="488"/>
                  <a:pt x="1" y="1464"/>
                </a:cubicBezTo>
                <a:cubicBezTo>
                  <a:pt x="1" y="2286"/>
                  <a:pt x="671" y="2957"/>
                  <a:pt x="1494" y="2957"/>
                </a:cubicBezTo>
                <a:cubicBezTo>
                  <a:pt x="2317" y="2957"/>
                  <a:pt x="2987" y="2286"/>
                  <a:pt x="2987" y="1464"/>
                </a:cubicBezTo>
                <a:cubicBezTo>
                  <a:pt x="2987" y="488"/>
                  <a:pt x="2240" y="1"/>
                  <a:pt x="149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1"/>
          <p:cNvSpPr/>
          <p:nvPr/>
        </p:nvSpPr>
        <p:spPr>
          <a:xfrm>
            <a:off x="4161870" y="2207980"/>
            <a:ext cx="32" cy="310026"/>
          </a:xfrm>
          <a:custGeom>
            <a:avLst/>
            <a:gdLst/>
            <a:ahLst/>
            <a:cxnLst/>
            <a:rect l="l" t="t" r="r" b="b"/>
            <a:pathLst>
              <a:path w="1" h="9797" extrusionOk="0">
                <a:moveTo>
                  <a:pt x="1" y="0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1"/>
          <p:cNvSpPr/>
          <p:nvPr/>
        </p:nvSpPr>
        <p:spPr>
          <a:xfrm>
            <a:off x="4161870" y="2207980"/>
            <a:ext cx="32" cy="310026"/>
          </a:xfrm>
          <a:custGeom>
            <a:avLst/>
            <a:gdLst/>
            <a:ahLst/>
            <a:cxnLst/>
            <a:rect l="l" t="t" r="r" b="b"/>
            <a:pathLst>
              <a:path w="1" h="9797" fill="none" extrusionOk="0">
                <a:moveTo>
                  <a:pt x="1" y="0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1"/>
          <p:cNvSpPr/>
          <p:nvPr/>
        </p:nvSpPr>
        <p:spPr>
          <a:xfrm>
            <a:off x="4225216" y="2207980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extrusionOk="0">
                <a:moveTo>
                  <a:pt x="153" y="0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1"/>
          <p:cNvSpPr/>
          <p:nvPr/>
        </p:nvSpPr>
        <p:spPr>
          <a:xfrm>
            <a:off x="4225216" y="2207980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fill="none" extrusionOk="0">
                <a:moveTo>
                  <a:pt x="153" y="0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31"/>
          <p:cNvSpPr/>
          <p:nvPr/>
        </p:nvSpPr>
        <p:spPr>
          <a:xfrm>
            <a:off x="4250196" y="212744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4"/>
                </a:cubicBezTo>
                <a:cubicBezTo>
                  <a:pt x="0" y="2317"/>
                  <a:pt x="686" y="3018"/>
                  <a:pt x="1524" y="3018"/>
                </a:cubicBezTo>
                <a:cubicBezTo>
                  <a:pt x="2377" y="3018"/>
                  <a:pt x="3047" y="2317"/>
                  <a:pt x="3017" y="1464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1"/>
          <p:cNvSpPr/>
          <p:nvPr/>
        </p:nvSpPr>
        <p:spPr>
          <a:xfrm>
            <a:off x="4250196" y="212744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4"/>
                </a:cubicBezTo>
                <a:cubicBezTo>
                  <a:pt x="0" y="2317"/>
                  <a:pt x="686" y="3018"/>
                  <a:pt x="1524" y="3018"/>
                </a:cubicBezTo>
                <a:cubicBezTo>
                  <a:pt x="2377" y="3018"/>
                  <a:pt x="3047" y="2317"/>
                  <a:pt x="3017" y="1464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1"/>
          <p:cNvSpPr/>
          <p:nvPr/>
        </p:nvSpPr>
        <p:spPr>
          <a:xfrm>
            <a:off x="4263615" y="2207980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7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1"/>
          <p:cNvSpPr/>
          <p:nvPr/>
        </p:nvSpPr>
        <p:spPr>
          <a:xfrm>
            <a:off x="4263615" y="2207980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7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1"/>
          <p:cNvSpPr/>
          <p:nvPr/>
        </p:nvSpPr>
        <p:spPr>
          <a:xfrm>
            <a:off x="4326962" y="2207980"/>
            <a:ext cx="4379" cy="313412"/>
          </a:xfrm>
          <a:custGeom>
            <a:avLst/>
            <a:gdLst/>
            <a:ahLst/>
            <a:cxnLst/>
            <a:rect l="l" t="t" r="r" b="b"/>
            <a:pathLst>
              <a:path w="139" h="9904" extrusionOk="0">
                <a:moveTo>
                  <a:pt x="138" y="0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1"/>
          <p:cNvSpPr/>
          <p:nvPr/>
        </p:nvSpPr>
        <p:spPr>
          <a:xfrm>
            <a:off x="4326962" y="2207980"/>
            <a:ext cx="4379" cy="313412"/>
          </a:xfrm>
          <a:custGeom>
            <a:avLst/>
            <a:gdLst/>
            <a:ahLst/>
            <a:cxnLst/>
            <a:rect l="l" t="t" r="r" b="b"/>
            <a:pathLst>
              <a:path w="139" h="9904" fill="none" extrusionOk="0">
                <a:moveTo>
                  <a:pt x="138" y="0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1"/>
          <p:cNvSpPr/>
          <p:nvPr/>
        </p:nvSpPr>
        <p:spPr>
          <a:xfrm>
            <a:off x="4350020" y="2120701"/>
            <a:ext cx="95539" cy="95030"/>
          </a:xfrm>
          <a:custGeom>
            <a:avLst/>
            <a:gdLst/>
            <a:ahLst/>
            <a:cxnLst/>
            <a:rect l="l" t="t" r="r" b="b"/>
            <a:pathLst>
              <a:path w="3033" h="3003" extrusionOk="0">
                <a:moveTo>
                  <a:pt x="1524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347"/>
                  <a:pt x="701" y="3002"/>
                  <a:pt x="1524" y="3002"/>
                </a:cubicBezTo>
                <a:cubicBezTo>
                  <a:pt x="2331" y="3002"/>
                  <a:pt x="2987" y="2347"/>
                  <a:pt x="2987" y="1539"/>
                </a:cubicBezTo>
                <a:cubicBezTo>
                  <a:pt x="3032" y="701"/>
                  <a:pt x="2347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1"/>
          <p:cNvSpPr/>
          <p:nvPr/>
        </p:nvSpPr>
        <p:spPr>
          <a:xfrm>
            <a:off x="4350020" y="2120701"/>
            <a:ext cx="95539" cy="95030"/>
          </a:xfrm>
          <a:custGeom>
            <a:avLst/>
            <a:gdLst/>
            <a:ahLst/>
            <a:cxnLst/>
            <a:rect l="l" t="t" r="r" b="b"/>
            <a:pathLst>
              <a:path w="3033" h="3003" fill="none" extrusionOk="0">
                <a:moveTo>
                  <a:pt x="1524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347"/>
                  <a:pt x="701" y="3002"/>
                  <a:pt x="1524" y="3002"/>
                </a:cubicBezTo>
                <a:cubicBezTo>
                  <a:pt x="2331" y="3002"/>
                  <a:pt x="2987" y="2347"/>
                  <a:pt x="2987" y="1539"/>
                </a:cubicBezTo>
                <a:cubicBezTo>
                  <a:pt x="3032" y="701"/>
                  <a:pt x="2347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>
            <a:off x="4363943" y="220313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1"/>
                </a:moveTo>
                <a:lnTo>
                  <a:pt x="0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1"/>
          <p:cNvSpPr/>
          <p:nvPr/>
        </p:nvSpPr>
        <p:spPr>
          <a:xfrm>
            <a:off x="4363943" y="220313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1"/>
                </a:moveTo>
                <a:lnTo>
                  <a:pt x="0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1"/>
          <p:cNvSpPr/>
          <p:nvPr/>
        </p:nvSpPr>
        <p:spPr>
          <a:xfrm>
            <a:off x="4427289" y="2201714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extrusionOk="0">
                <a:moveTo>
                  <a:pt x="92" y="0"/>
                </a:moveTo>
                <a:lnTo>
                  <a:pt x="0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1"/>
          <p:cNvSpPr/>
          <p:nvPr/>
        </p:nvSpPr>
        <p:spPr>
          <a:xfrm>
            <a:off x="4427289" y="2201714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fill="none" extrusionOk="0">
                <a:moveTo>
                  <a:pt x="92" y="0"/>
                </a:moveTo>
                <a:lnTo>
                  <a:pt x="0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31"/>
          <p:cNvSpPr/>
          <p:nvPr/>
        </p:nvSpPr>
        <p:spPr>
          <a:xfrm>
            <a:off x="4447449" y="2120701"/>
            <a:ext cx="96485" cy="95030"/>
          </a:xfrm>
          <a:custGeom>
            <a:avLst/>
            <a:gdLst/>
            <a:ahLst/>
            <a:cxnLst/>
            <a:rect l="l" t="t" r="r" b="b"/>
            <a:pathLst>
              <a:path w="3063" h="3003" extrusionOk="0">
                <a:moveTo>
                  <a:pt x="1539" y="31"/>
                </a:moveTo>
                <a:cubicBezTo>
                  <a:pt x="686" y="1"/>
                  <a:pt x="0" y="686"/>
                  <a:pt x="46" y="1539"/>
                </a:cubicBezTo>
                <a:cubicBezTo>
                  <a:pt x="46" y="2515"/>
                  <a:pt x="792" y="3002"/>
                  <a:pt x="1539" y="3002"/>
                </a:cubicBezTo>
                <a:cubicBezTo>
                  <a:pt x="2286" y="3002"/>
                  <a:pt x="3032" y="2515"/>
                  <a:pt x="3032" y="1539"/>
                </a:cubicBezTo>
                <a:cubicBezTo>
                  <a:pt x="3063" y="686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1"/>
          <p:cNvSpPr/>
          <p:nvPr/>
        </p:nvSpPr>
        <p:spPr>
          <a:xfrm>
            <a:off x="4447449" y="2120701"/>
            <a:ext cx="96485" cy="95030"/>
          </a:xfrm>
          <a:custGeom>
            <a:avLst/>
            <a:gdLst/>
            <a:ahLst/>
            <a:cxnLst/>
            <a:rect l="l" t="t" r="r" b="b"/>
            <a:pathLst>
              <a:path w="3063" h="3003" fill="none" extrusionOk="0">
                <a:moveTo>
                  <a:pt x="1539" y="31"/>
                </a:moveTo>
                <a:cubicBezTo>
                  <a:pt x="686" y="1"/>
                  <a:pt x="0" y="686"/>
                  <a:pt x="46" y="1539"/>
                </a:cubicBezTo>
                <a:cubicBezTo>
                  <a:pt x="46" y="2515"/>
                  <a:pt x="792" y="3002"/>
                  <a:pt x="1539" y="3002"/>
                </a:cubicBezTo>
                <a:cubicBezTo>
                  <a:pt x="2286" y="3002"/>
                  <a:pt x="3032" y="2515"/>
                  <a:pt x="3032" y="1539"/>
                </a:cubicBezTo>
                <a:cubicBezTo>
                  <a:pt x="3063" y="686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31"/>
          <p:cNvSpPr/>
          <p:nvPr/>
        </p:nvSpPr>
        <p:spPr>
          <a:xfrm>
            <a:off x="4460868" y="220313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31"/>
          <p:cNvSpPr/>
          <p:nvPr/>
        </p:nvSpPr>
        <p:spPr>
          <a:xfrm>
            <a:off x="4460868" y="220313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1"/>
          <p:cNvSpPr/>
          <p:nvPr/>
        </p:nvSpPr>
        <p:spPr>
          <a:xfrm>
            <a:off x="4524214" y="2201714"/>
            <a:ext cx="4851" cy="312937"/>
          </a:xfrm>
          <a:custGeom>
            <a:avLst/>
            <a:gdLst/>
            <a:ahLst/>
            <a:cxnLst/>
            <a:rect l="l" t="t" r="r" b="b"/>
            <a:pathLst>
              <a:path w="154" h="9889" extrusionOk="0">
                <a:moveTo>
                  <a:pt x="153" y="0"/>
                </a:moveTo>
                <a:lnTo>
                  <a:pt x="1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1"/>
          <p:cNvSpPr/>
          <p:nvPr/>
        </p:nvSpPr>
        <p:spPr>
          <a:xfrm>
            <a:off x="4524214" y="2201714"/>
            <a:ext cx="4851" cy="312937"/>
          </a:xfrm>
          <a:custGeom>
            <a:avLst/>
            <a:gdLst/>
            <a:ahLst/>
            <a:cxnLst/>
            <a:rect l="l" t="t" r="r" b="b"/>
            <a:pathLst>
              <a:path w="154" h="9889" fill="none" extrusionOk="0">
                <a:moveTo>
                  <a:pt x="153" y="0"/>
                </a:moveTo>
                <a:lnTo>
                  <a:pt x="1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1"/>
          <p:cNvSpPr/>
          <p:nvPr/>
        </p:nvSpPr>
        <p:spPr>
          <a:xfrm>
            <a:off x="4552061" y="2123612"/>
            <a:ext cx="95539" cy="96929"/>
          </a:xfrm>
          <a:custGeom>
            <a:avLst/>
            <a:gdLst/>
            <a:ahLst/>
            <a:cxnLst/>
            <a:rect l="l" t="t" r="r" b="b"/>
            <a:pathLst>
              <a:path w="3033" h="3063" extrusionOk="0">
                <a:moveTo>
                  <a:pt x="1524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16" y="2362"/>
                  <a:pt x="686" y="3062"/>
                  <a:pt x="1524" y="3062"/>
                </a:cubicBezTo>
                <a:cubicBezTo>
                  <a:pt x="2347" y="3062"/>
                  <a:pt x="3017" y="2362"/>
                  <a:pt x="2987" y="1539"/>
                </a:cubicBezTo>
                <a:cubicBezTo>
                  <a:pt x="3033" y="701"/>
                  <a:pt x="2362" y="0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1"/>
          <p:cNvSpPr/>
          <p:nvPr/>
        </p:nvSpPr>
        <p:spPr>
          <a:xfrm>
            <a:off x="4552061" y="2123612"/>
            <a:ext cx="95539" cy="96929"/>
          </a:xfrm>
          <a:custGeom>
            <a:avLst/>
            <a:gdLst/>
            <a:ahLst/>
            <a:cxnLst/>
            <a:rect l="l" t="t" r="r" b="b"/>
            <a:pathLst>
              <a:path w="3033" h="3063" fill="none" extrusionOk="0">
                <a:moveTo>
                  <a:pt x="1524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16" y="2362"/>
                  <a:pt x="686" y="3062"/>
                  <a:pt x="1524" y="3062"/>
                </a:cubicBezTo>
                <a:cubicBezTo>
                  <a:pt x="2347" y="3062"/>
                  <a:pt x="3017" y="2362"/>
                  <a:pt x="2987" y="1539"/>
                </a:cubicBezTo>
                <a:cubicBezTo>
                  <a:pt x="3033" y="701"/>
                  <a:pt x="2362" y="0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1"/>
          <p:cNvSpPr/>
          <p:nvPr/>
        </p:nvSpPr>
        <p:spPr>
          <a:xfrm>
            <a:off x="4565984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31"/>
          <p:cNvSpPr/>
          <p:nvPr/>
        </p:nvSpPr>
        <p:spPr>
          <a:xfrm>
            <a:off x="4565984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1"/>
          <p:cNvSpPr/>
          <p:nvPr/>
        </p:nvSpPr>
        <p:spPr>
          <a:xfrm>
            <a:off x="4629330" y="2204594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1"/>
          <p:cNvSpPr/>
          <p:nvPr/>
        </p:nvSpPr>
        <p:spPr>
          <a:xfrm>
            <a:off x="4629330" y="2204594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fill="none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1"/>
          <p:cNvSpPr/>
          <p:nvPr/>
        </p:nvSpPr>
        <p:spPr>
          <a:xfrm>
            <a:off x="4655255" y="2122631"/>
            <a:ext cx="94563" cy="94049"/>
          </a:xfrm>
          <a:custGeom>
            <a:avLst/>
            <a:gdLst/>
            <a:ahLst/>
            <a:cxnLst/>
            <a:rect l="l" t="t" r="r" b="b"/>
            <a:pathLst>
              <a:path w="3002" h="2972" extrusionOk="0">
                <a:moveTo>
                  <a:pt x="1509" y="1"/>
                </a:moveTo>
                <a:cubicBezTo>
                  <a:pt x="762" y="1"/>
                  <a:pt x="0" y="488"/>
                  <a:pt x="0" y="1478"/>
                </a:cubicBezTo>
                <a:cubicBezTo>
                  <a:pt x="0" y="2301"/>
                  <a:pt x="671" y="2972"/>
                  <a:pt x="1509" y="2972"/>
                </a:cubicBezTo>
                <a:cubicBezTo>
                  <a:pt x="2331" y="2972"/>
                  <a:pt x="3002" y="2301"/>
                  <a:pt x="3002" y="1478"/>
                </a:cubicBezTo>
                <a:cubicBezTo>
                  <a:pt x="3002" y="488"/>
                  <a:pt x="2255" y="1"/>
                  <a:pt x="15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31"/>
          <p:cNvSpPr/>
          <p:nvPr/>
        </p:nvSpPr>
        <p:spPr>
          <a:xfrm>
            <a:off x="4655255" y="2122631"/>
            <a:ext cx="94563" cy="94049"/>
          </a:xfrm>
          <a:custGeom>
            <a:avLst/>
            <a:gdLst/>
            <a:ahLst/>
            <a:cxnLst/>
            <a:rect l="l" t="t" r="r" b="b"/>
            <a:pathLst>
              <a:path w="3002" h="2972" fill="none" extrusionOk="0">
                <a:moveTo>
                  <a:pt x="1509" y="1"/>
                </a:moveTo>
                <a:cubicBezTo>
                  <a:pt x="762" y="1"/>
                  <a:pt x="0" y="488"/>
                  <a:pt x="0" y="1478"/>
                </a:cubicBezTo>
                <a:cubicBezTo>
                  <a:pt x="0" y="2301"/>
                  <a:pt x="671" y="2972"/>
                  <a:pt x="1509" y="2972"/>
                </a:cubicBezTo>
                <a:cubicBezTo>
                  <a:pt x="2331" y="2972"/>
                  <a:pt x="3002" y="2301"/>
                  <a:pt x="3002" y="1478"/>
                </a:cubicBezTo>
                <a:cubicBezTo>
                  <a:pt x="3002" y="488"/>
                  <a:pt x="2255" y="1"/>
                  <a:pt x="1509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1"/>
          <p:cNvSpPr/>
          <p:nvPr/>
        </p:nvSpPr>
        <p:spPr>
          <a:xfrm>
            <a:off x="4667729" y="2203138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0" y="1"/>
                </a:moveTo>
                <a:lnTo>
                  <a:pt x="0" y="97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1"/>
          <p:cNvSpPr/>
          <p:nvPr/>
        </p:nvSpPr>
        <p:spPr>
          <a:xfrm>
            <a:off x="4667729" y="2203138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0" y="1"/>
                </a:moveTo>
                <a:lnTo>
                  <a:pt x="0" y="979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1"/>
          <p:cNvSpPr/>
          <p:nvPr/>
        </p:nvSpPr>
        <p:spPr>
          <a:xfrm>
            <a:off x="4731075" y="2203138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1"/>
          <p:cNvSpPr/>
          <p:nvPr/>
        </p:nvSpPr>
        <p:spPr>
          <a:xfrm>
            <a:off x="4731075" y="2203138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1"/>
          <p:cNvSpPr/>
          <p:nvPr/>
        </p:nvSpPr>
        <p:spPr>
          <a:xfrm>
            <a:off x="4759394" y="2124562"/>
            <a:ext cx="94594" cy="94049"/>
          </a:xfrm>
          <a:custGeom>
            <a:avLst/>
            <a:gdLst/>
            <a:ahLst/>
            <a:cxnLst/>
            <a:rect l="l" t="t" r="r" b="b"/>
            <a:pathLst>
              <a:path w="3003" h="2972" extrusionOk="0">
                <a:moveTo>
                  <a:pt x="1509" y="31"/>
                </a:moveTo>
                <a:cubicBezTo>
                  <a:pt x="671" y="1"/>
                  <a:pt x="1" y="686"/>
                  <a:pt x="31" y="1509"/>
                </a:cubicBezTo>
                <a:cubicBezTo>
                  <a:pt x="31" y="2316"/>
                  <a:pt x="686" y="2971"/>
                  <a:pt x="1509" y="2971"/>
                </a:cubicBezTo>
                <a:cubicBezTo>
                  <a:pt x="2316" y="2971"/>
                  <a:pt x="2972" y="2316"/>
                  <a:pt x="2972" y="1509"/>
                </a:cubicBezTo>
                <a:cubicBezTo>
                  <a:pt x="3002" y="686"/>
                  <a:pt x="2332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31"/>
          <p:cNvSpPr/>
          <p:nvPr/>
        </p:nvSpPr>
        <p:spPr>
          <a:xfrm>
            <a:off x="4759394" y="2124562"/>
            <a:ext cx="94594" cy="94049"/>
          </a:xfrm>
          <a:custGeom>
            <a:avLst/>
            <a:gdLst/>
            <a:ahLst/>
            <a:cxnLst/>
            <a:rect l="l" t="t" r="r" b="b"/>
            <a:pathLst>
              <a:path w="3003" h="2972" fill="none" extrusionOk="0">
                <a:moveTo>
                  <a:pt x="1509" y="31"/>
                </a:moveTo>
                <a:cubicBezTo>
                  <a:pt x="671" y="1"/>
                  <a:pt x="1" y="686"/>
                  <a:pt x="31" y="1509"/>
                </a:cubicBezTo>
                <a:cubicBezTo>
                  <a:pt x="31" y="2316"/>
                  <a:pt x="686" y="2971"/>
                  <a:pt x="1509" y="2971"/>
                </a:cubicBezTo>
                <a:cubicBezTo>
                  <a:pt x="2316" y="2971"/>
                  <a:pt x="2972" y="2316"/>
                  <a:pt x="2972" y="1509"/>
                </a:cubicBezTo>
                <a:cubicBezTo>
                  <a:pt x="3002" y="686"/>
                  <a:pt x="2332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31"/>
          <p:cNvSpPr/>
          <p:nvPr/>
        </p:nvSpPr>
        <p:spPr>
          <a:xfrm>
            <a:off x="4772844" y="2206524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0" y="1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31"/>
          <p:cNvSpPr/>
          <p:nvPr/>
        </p:nvSpPr>
        <p:spPr>
          <a:xfrm>
            <a:off x="4772844" y="2206524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0" y="1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1"/>
          <p:cNvSpPr/>
          <p:nvPr/>
        </p:nvSpPr>
        <p:spPr>
          <a:xfrm>
            <a:off x="4836191" y="2206524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extrusionOk="0">
                <a:moveTo>
                  <a:pt x="92" y="1"/>
                </a:moveTo>
                <a:lnTo>
                  <a:pt x="0" y="988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31"/>
          <p:cNvSpPr/>
          <p:nvPr/>
        </p:nvSpPr>
        <p:spPr>
          <a:xfrm>
            <a:off x="4836191" y="2206524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fill="none" extrusionOk="0">
                <a:moveTo>
                  <a:pt x="92" y="1"/>
                </a:moveTo>
                <a:lnTo>
                  <a:pt x="0" y="988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1"/>
          <p:cNvSpPr/>
          <p:nvPr/>
        </p:nvSpPr>
        <p:spPr>
          <a:xfrm>
            <a:off x="4859690" y="2119751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8" y="3017"/>
                  <a:pt x="3048" y="2316"/>
                  <a:pt x="3018" y="1463"/>
                </a:cubicBezTo>
                <a:cubicBezTo>
                  <a:pt x="3018" y="488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31"/>
          <p:cNvSpPr/>
          <p:nvPr/>
        </p:nvSpPr>
        <p:spPr>
          <a:xfrm>
            <a:off x="4859690" y="2119751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fill="none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8" y="3017"/>
                  <a:pt x="3048" y="2316"/>
                  <a:pt x="3018" y="1463"/>
                </a:cubicBezTo>
                <a:cubicBezTo>
                  <a:pt x="3018" y="488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31"/>
          <p:cNvSpPr/>
          <p:nvPr/>
        </p:nvSpPr>
        <p:spPr>
          <a:xfrm>
            <a:off x="4873140" y="22002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1"/>
          <p:cNvSpPr/>
          <p:nvPr/>
        </p:nvSpPr>
        <p:spPr>
          <a:xfrm>
            <a:off x="4873140" y="22002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31"/>
          <p:cNvSpPr/>
          <p:nvPr/>
        </p:nvSpPr>
        <p:spPr>
          <a:xfrm>
            <a:off x="4936487" y="220025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31"/>
          <p:cNvSpPr/>
          <p:nvPr/>
        </p:nvSpPr>
        <p:spPr>
          <a:xfrm>
            <a:off x="4936487" y="220025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31"/>
          <p:cNvSpPr/>
          <p:nvPr/>
        </p:nvSpPr>
        <p:spPr>
          <a:xfrm>
            <a:off x="4964805" y="212263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78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62" y="3017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31"/>
          <p:cNvSpPr/>
          <p:nvPr/>
        </p:nvSpPr>
        <p:spPr>
          <a:xfrm>
            <a:off x="4964805" y="212263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78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62" y="3017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31"/>
          <p:cNvSpPr/>
          <p:nvPr/>
        </p:nvSpPr>
        <p:spPr>
          <a:xfrm>
            <a:off x="4977752" y="220313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31"/>
          <p:cNvSpPr/>
          <p:nvPr/>
        </p:nvSpPr>
        <p:spPr>
          <a:xfrm>
            <a:off x="4977752" y="220313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1"/>
          <p:cNvSpPr/>
          <p:nvPr/>
        </p:nvSpPr>
        <p:spPr>
          <a:xfrm>
            <a:off x="5041130" y="2203138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2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31"/>
          <p:cNvSpPr/>
          <p:nvPr/>
        </p:nvSpPr>
        <p:spPr>
          <a:xfrm>
            <a:off x="5041130" y="2203138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2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31"/>
          <p:cNvSpPr/>
          <p:nvPr/>
        </p:nvSpPr>
        <p:spPr>
          <a:xfrm>
            <a:off x="5066550" y="212263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78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7" y="3017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1"/>
          <p:cNvSpPr/>
          <p:nvPr/>
        </p:nvSpPr>
        <p:spPr>
          <a:xfrm>
            <a:off x="5066550" y="212263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78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77" y="3017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31"/>
          <p:cNvSpPr/>
          <p:nvPr/>
        </p:nvSpPr>
        <p:spPr>
          <a:xfrm>
            <a:off x="5080001" y="2203138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1"/>
                </a:moveTo>
                <a:lnTo>
                  <a:pt x="0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1"/>
          <p:cNvSpPr/>
          <p:nvPr/>
        </p:nvSpPr>
        <p:spPr>
          <a:xfrm>
            <a:off x="5080001" y="2203138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1"/>
                </a:moveTo>
                <a:lnTo>
                  <a:pt x="0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1"/>
          <p:cNvSpPr/>
          <p:nvPr/>
        </p:nvSpPr>
        <p:spPr>
          <a:xfrm>
            <a:off x="5142875" y="220171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2" y="0"/>
                </a:moveTo>
                <a:lnTo>
                  <a:pt x="0" y="994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31"/>
          <p:cNvSpPr/>
          <p:nvPr/>
        </p:nvSpPr>
        <p:spPr>
          <a:xfrm>
            <a:off x="5142875" y="220171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2" y="0"/>
                </a:moveTo>
                <a:lnTo>
                  <a:pt x="0" y="994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31"/>
          <p:cNvSpPr/>
          <p:nvPr/>
        </p:nvSpPr>
        <p:spPr>
          <a:xfrm>
            <a:off x="5171666" y="212551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1"/>
                </a:moveTo>
                <a:cubicBezTo>
                  <a:pt x="777" y="1"/>
                  <a:pt x="31" y="504"/>
                  <a:pt x="31" y="1479"/>
                </a:cubicBezTo>
                <a:cubicBezTo>
                  <a:pt x="0" y="2317"/>
                  <a:pt x="671" y="3033"/>
                  <a:pt x="1524" y="3033"/>
                </a:cubicBezTo>
                <a:cubicBezTo>
                  <a:pt x="2377" y="3033"/>
                  <a:pt x="3047" y="2317"/>
                  <a:pt x="3017" y="1479"/>
                </a:cubicBezTo>
                <a:cubicBezTo>
                  <a:pt x="3017" y="504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1"/>
          <p:cNvSpPr/>
          <p:nvPr/>
        </p:nvSpPr>
        <p:spPr>
          <a:xfrm>
            <a:off x="5171666" y="2125511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1"/>
                </a:moveTo>
                <a:cubicBezTo>
                  <a:pt x="777" y="1"/>
                  <a:pt x="31" y="504"/>
                  <a:pt x="31" y="1479"/>
                </a:cubicBezTo>
                <a:cubicBezTo>
                  <a:pt x="0" y="2317"/>
                  <a:pt x="671" y="3033"/>
                  <a:pt x="1524" y="3033"/>
                </a:cubicBezTo>
                <a:cubicBezTo>
                  <a:pt x="2377" y="3033"/>
                  <a:pt x="3047" y="2317"/>
                  <a:pt x="3017" y="1479"/>
                </a:cubicBezTo>
                <a:cubicBezTo>
                  <a:pt x="3017" y="504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31"/>
          <p:cNvSpPr/>
          <p:nvPr/>
        </p:nvSpPr>
        <p:spPr>
          <a:xfrm>
            <a:off x="5184612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31"/>
          <p:cNvSpPr/>
          <p:nvPr/>
        </p:nvSpPr>
        <p:spPr>
          <a:xfrm>
            <a:off x="5184612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31"/>
          <p:cNvSpPr/>
          <p:nvPr/>
        </p:nvSpPr>
        <p:spPr>
          <a:xfrm>
            <a:off x="5247958" y="2204594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31"/>
          <p:cNvSpPr/>
          <p:nvPr/>
        </p:nvSpPr>
        <p:spPr>
          <a:xfrm>
            <a:off x="5247958" y="2204594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31"/>
          <p:cNvSpPr/>
          <p:nvPr/>
        </p:nvSpPr>
        <p:spPr>
          <a:xfrm>
            <a:off x="5252778" y="2123612"/>
            <a:ext cx="112329" cy="112340"/>
          </a:xfrm>
          <a:custGeom>
            <a:avLst/>
            <a:gdLst/>
            <a:ahLst/>
            <a:cxnLst/>
            <a:rect l="l" t="t" r="r" b="b"/>
            <a:pathLst>
              <a:path w="3566" h="3550" extrusionOk="0">
                <a:moveTo>
                  <a:pt x="2026" y="31"/>
                </a:moveTo>
                <a:cubicBezTo>
                  <a:pt x="686" y="15"/>
                  <a:pt x="0" y="1646"/>
                  <a:pt x="945" y="2605"/>
                </a:cubicBezTo>
                <a:cubicBezTo>
                  <a:pt x="1889" y="3550"/>
                  <a:pt x="3520" y="2880"/>
                  <a:pt x="3520" y="1539"/>
                </a:cubicBezTo>
                <a:cubicBezTo>
                  <a:pt x="3565" y="701"/>
                  <a:pt x="2864" y="0"/>
                  <a:pt x="2026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31"/>
          <p:cNvSpPr/>
          <p:nvPr/>
        </p:nvSpPr>
        <p:spPr>
          <a:xfrm>
            <a:off x="5252778" y="2123612"/>
            <a:ext cx="112329" cy="112340"/>
          </a:xfrm>
          <a:custGeom>
            <a:avLst/>
            <a:gdLst/>
            <a:ahLst/>
            <a:cxnLst/>
            <a:rect l="l" t="t" r="r" b="b"/>
            <a:pathLst>
              <a:path w="3566" h="3550" fill="none" extrusionOk="0">
                <a:moveTo>
                  <a:pt x="2026" y="31"/>
                </a:moveTo>
                <a:cubicBezTo>
                  <a:pt x="686" y="15"/>
                  <a:pt x="0" y="1646"/>
                  <a:pt x="945" y="2605"/>
                </a:cubicBezTo>
                <a:cubicBezTo>
                  <a:pt x="1889" y="3550"/>
                  <a:pt x="3520" y="2880"/>
                  <a:pt x="3520" y="1539"/>
                </a:cubicBezTo>
                <a:cubicBezTo>
                  <a:pt x="3565" y="701"/>
                  <a:pt x="2864" y="0"/>
                  <a:pt x="2026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1"/>
          <p:cNvSpPr/>
          <p:nvPr/>
        </p:nvSpPr>
        <p:spPr>
          <a:xfrm>
            <a:off x="5282041" y="220652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1"/>
                </a:moveTo>
                <a:lnTo>
                  <a:pt x="0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31"/>
          <p:cNvSpPr/>
          <p:nvPr/>
        </p:nvSpPr>
        <p:spPr>
          <a:xfrm>
            <a:off x="5282041" y="220652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1"/>
                </a:moveTo>
                <a:lnTo>
                  <a:pt x="0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31"/>
          <p:cNvSpPr/>
          <p:nvPr/>
        </p:nvSpPr>
        <p:spPr>
          <a:xfrm>
            <a:off x="5345388" y="2204594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extrusionOk="0">
                <a:moveTo>
                  <a:pt x="138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31"/>
          <p:cNvSpPr/>
          <p:nvPr/>
        </p:nvSpPr>
        <p:spPr>
          <a:xfrm>
            <a:off x="5345388" y="2204594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fill="none" extrusionOk="0">
                <a:moveTo>
                  <a:pt x="138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31"/>
          <p:cNvSpPr/>
          <p:nvPr/>
        </p:nvSpPr>
        <p:spPr>
          <a:xfrm>
            <a:off x="5357389" y="2126492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extrusionOk="0">
                <a:moveTo>
                  <a:pt x="2042" y="31"/>
                </a:moveTo>
                <a:cubicBezTo>
                  <a:pt x="686" y="31"/>
                  <a:pt x="1" y="1646"/>
                  <a:pt x="960" y="2606"/>
                </a:cubicBezTo>
                <a:cubicBezTo>
                  <a:pt x="1905" y="3566"/>
                  <a:pt x="3535" y="2895"/>
                  <a:pt x="3535" y="1539"/>
                </a:cubicBezTo>
                <a:cubicBezTo>
                  <a:pt x="3566" y="701"/>
                  <a:pt x="2880" y="0"/>
                  <a:pt x="204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31"/>
          <p:cNvSpPr/>
          <p:nvPr/>
        </p:nvSpPr>
        <p:spPr>
          <a:xfrm>
            <a:off x="5357389" y="2126492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fill="none" extrusionOk="0">
                <a:moveTo>
                  <a:pt x="2042" y="31"/>
                </a:moveTo>
                <a:cubicBezTo>
                  <a:pt x="686" y="31"/>
                  <a:pt x="1" y="1646"/>
                  <a:pt x="960" y="2606"/>
                </a:cubicBezTo>
                <a:cubicBezTo>
                  <a:pt x="1905" y="3566"/>
                  <a:pt x="3535" y="2895"/>
                  <a:pt x="3535" y="1539"/>
                </a:cubicBezTo>
                <a:cubicBezTo>
                  <a:pt x="3566" y="701"/>
                  <a:pt x="2880" y="0"/>
                  <a:pt x="2042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31"/>
          <p:cNvSpPr/>
          <p:nvPr/>
        </p:nvSpPr>
        <p:spPr>
          <a:xfrm>
            <a:off x="5386653" y="2209435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31"/>
          <p:cNvSpPr/>
          <p:nvPr/>
        </p:nvSpPr>
        <p:spPr>
          <a:xfrm>
            <a:off x="5386653" y="2209435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fill="none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1"/>
          <p:cNvSpPr/>
          <p:nvPr/>
        </p:nvSpPr>
        <p:spPr>
          <a:xfrm>
            <a:off x="5450031" y="2207980"/>
            <a:ext cx="4819" cy="314393"/>
          </a:xfrm>
          <a:custGeom>
            <a:avLst/>
            <a:gdLst/>
            <a:ahLst/>
            <a:cxnLst/>
            <a:rect l="l" t="t" r="r" b="b"/>
            <a:pathLst>
              <a:path w="153" h="9935" extrusionOk="0">
                <a:moveTo>
                  <a:pt x="152" y="0"/>
                </a:moveTo>
                <a:lnTo>
                  <a:pt x="0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1"/>
          <p:cNvSpPr/>
          <p:nvPr/>
        </p:nvSpPr>
        <p:spPr>
          <a:xfrm>
            <a:off x="5450031" y="2207980"/>
            <a:ext cx="4819" cy="314393"/>
          </a:xfrm>
          <a:custGeom>
            <a:avLst/>
            <a:gdLst/>
            <a:ahLst/>
            <a:cxnLst/>
            <a:rect l="l" t="t" r="r" b="b"/>
            <a:pathLst>
              <a:path w="153" h="9935" fill="none" extrusionOk="0">
                <a:moveTo>
                  <a:pt x="152" y="0"/>
                </a:moveTo>
                <a:lnTo>
                  <a:pt x="0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1"/>
          <p:cNvSpPr/>
          <p:nvPr/>
        </p:nvSpPr>
        <p:spPr>
          <a:xfrm>
            <a:off x="5476428" y="2119245"/>
            <a:ext cx="95508" cy="96486"/>
          </a:xfrm>
          <a:custGeom>
            <a:avLst/>
            <a:gdLst/>
            <a:ahLst/>
            <a:cxnLst/>
            <a:rect l="l" t="t" r="r" b="b"/>
            <a:pathLst>
              <a:path w="3032" h="3049" extrusionOk="0">
                <a:moveTo>
                  <a:pt x="1524" y="16"/>
                </a:moveTo>
                <a:cubicBezTo>
                  <a:pt x="686" y="1"/>
                  <a:pt x="0" y="687"/>
                  <a:pt x="46" y="1524"/>
                </a:cubicBezTo>
                <a:cubicBezTo>
                  <a:pt x="15" y="2362"/>
                  <a:pt x="686" y="3048"/>
                  <a:pt x="1508" y="3048"/>
                </a:cubicBezTo>
                <a:cubicBezTo>
                  <a:pt x="2346" y="3048"/>
                  <a:pt x="3017" y="2362"/>
                  <a:pt x="2986" y="1524"/>
                </a:cubicBezTo>
                <a:cubicBezTo>
                  <a:pt x="3032" y="687"/>
                  <a:pt x="2346" y="1"/>
                  <a:pt x="1524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1"/>
          <p:cNvSpPr/>
          <p:nvPr/>
        </p:nvSpPr>
        <p:spPr>
          <a:xfrm>
            <a:off x="5476428" y="2119245"/>
            <a:ext cx="95508" cy="96486"/>
          </a:xfrm>
          <a:custGeom>
            <a:avLst/>
            <a:gdLst/>
            <a:ahLst/>
            <a:cxnLst/>
            <a:rect l="l" t="t" r="r" b="b"/>
            <a:pathLst>
              <a:path w="3032" h="3049" fill="none" extrusionOk="0">
                <a:moveTo>
                  <a:pt x="1524" y="16"/>
                </a:moveTo>
                <a:cubicBezTo>
                  <a:pt x="686" y="1"/>
                  <a:pt x="0" y="687"/>
                  <a:pt x="46" y="1524"/>
                </a:cubicBezTo>
                <a:cubicBezTo>
                  <a:pt x="15" y="2362"/>
                  <a:pt x="686" y="3048"/>
                  <a:pt x="1508" y="3048"/>
                </a:cubicBezTo>
                <a:cubicBezTo>
                  <a:pt x="2346" y="3048"/>
                  <a:pt x="3017" y="2362"/>
                  <a:pt x="2986" y="1524"/>
                </a:cubicBezTo>
                <a:cubicBezTo>
                  <a:pt x="3032" y="687"/>
                  <a:pt x="2346" y="1"/>
                  <a:pt x="1524" y="1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1"/>
          <p:cNvSpPr/>
          <p:nvPr/>
        </p:nvSpPr>
        <p:spPr>
          <a:xfrm>
            <a:off x="5488902" y="2201714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1"/>
          <p:cNvSpPr/>
          <p:nvPr/>
        </p:nvSpPr>
        <p:spPr>
          <a:xfrm>
            <a:off x="5488902" y="2201714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31"/>
          <p:cNvSpPr/>
          <p:nvPr/>
        </p:nvSpPr>
        <p:spPr>
          <a:xfrm>
            <a:off x="5553697" y="2200258"/>
            <a:ext cx="2898" cy="313412"/>
          </a:xfrm>
          <a:custGeom>
            <a:avLst/>
            <a:gdLst/>
            <a:ahLst/>
            <a:cxnLst/>
            <a:rect l="l" t="t" r="r" b="b"/>
            <a:pathLst>
              <a:path w="92" h="9904" extrusionOk="0">
                <a:moveTo>
                  <a:pt x="91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1"/>
          <p:cNvSpPr/>
          <p:nvPr/>
        </p:nvSpPr>
        <p:spPr>
          <a:xfrm>
            <a:off x="5553697" y="2200258"/>
            <a:ext cx="2898" cy="313412"/>
          </a:xfrm>
          <a:custGeom>
            <a:avLst/>
            <a:gdLst/>
            <a:ahLst/>
            <a:cxnLst/>
            <a:rect l="l" t="t" r="r" b="b"/>
            <a:pathLst>
              <a:path w="92" h="9904" fill="none" extrusionOk="0">
                <a:moveTo>
                  <a:pt x="91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1"/>
          <p:cNvSpPr/>
          <p:nvPr/>
        </p:nvSpPr>
        <p:spPr>
          <a:xfrm>
            <a:off x="5580095" y="2122156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extrusionOk="0">
                <a:moveTo>
                  <a:pt x="1524" y="31"/>
                </a:moveTo>
                <a:cubicBezTo>
                  <a:pt x="686" y="0"/>
                  <a:pt x="0" y="686"/>
                  <a:pt x="46" y="1539"/>
                </a:cubicBezTo>
                <a:cubicBezTo>
                  <a:pt x="46" y="2514"/>
                  <a:pt x="792" y="3002"/>
                  <a:pt x="1524" y="3002"/>
                </a:cubicBezTo>
                <a:cubicBezTo>
                  <a:pt x="2270" y="3002"/>
                  <a:pt x="3017" y="2514"/>
                  <a:pt x="3017" y="1539"/>
                </a:cubicBezTo>
                <a:cubicBezTo>
                  <a:pt x="3062" y="686"/>
                  <a:pt x="2377" y="0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31"/>
          <p:cNvSpPr/>
          <p:nvPr/>
        </p:nvSpPr>
        <p:spPr>
          <a:xfrm>
            <a:off x="5580095" y="2122156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fill="none" extrusionOk="0">
                <a:moveTo>
                  <a:pt x="1524" y="31"/>
                </a:moveTo>
                <a:cubicBezTo>
                  <a:pt x="686" y="0"/>
                  <a:pt x="0" y="686"/>
                  <a:pt x="46" y="1539"/>
                </a:cubicBezTo>
                <a:cubicBezTo>
                  <a:pt x="46" y="2514"/>
                  <a:pt x="792" y="3002"/>
                  <a:pt x="1524" y="3002"/>
                </a:cubicBezTo>
                <a:cubicBezTo>
                  <a:pt x="2270" y="3002"/>
                  <a:pt x="3017" y="2514"/>
                  <a:pt x="3017" y="1539"/>
                </a:cubicBezTo>
                <a:cubicBezTo>
                  <a:pt x="3062" y="686"/>
                  <a:pt x="2377" y="0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31"/>
          <p:cNvSpPr/>
          <p:nvPr/>
        </p:nvSpPr>
        <p:spPr>
          <a:xfrm>
            <a:off x="5593513" y="220459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31"/>
          <p:cNvSpPr/>
          <p:nvPr/>
        </p:nvSpPr>
        <p:spPr>
          <a:xfrm>
            <a:off x="5593513" y="220459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31"/>
          <p:cNvSpPr/>
          <p:nvPr/>
        </p:nvSpPr>
        <p:spPr>
          <a:xfrm>
            <a:off x="5656860" y="2203138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31"/>
          <p:cNvSpPr/>
          <p:nvPr/>
        </p:nvSpPr>
        <p:spPr>
          <a:xfrm>
            <a:off x="5656860" y="2203138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31"/>
          <p:cNvSpPr/>
          <p:nvPr/>
        </p:nvSpPr>
        <p:spPr>
          <a:xfrm>
            <a:off x="5677020" y="2122156"/>
            <a:ext cx="96989" cy="94998"/>
          </a:xfrm>
          <a:custGeom>
            <a:avLst/>
            <a:gdLst/>
            <a:ahLst/>
            <a:cxnLst/>
            <a:rect l="l" t="t" r="r" b="b"/>
            <a:pathLst>
              <a:path w="3079" h="3002" extrusionOk="0">
                <a:moveTo>
                  <a:pt x="1540" y="31"/>
                </a:moveTo>
                <a:cubicBezTo>
                  <a:pt x="702" y="0"/>
                  <a:pt x="1" y="686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78" y="686"/>
                  <a:pt x="2377" y="0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31"/>
          <p:cNvSpPr/>
          <p:nvPr/>
        </p:nvSpPr>
        <p:spPr>
          <a:xfrm>
            <a:off x="5677020" y="2122156"/>
            <a:ext cx="96989" cy="94998"/>
          </a:xfrm>
          <a:custGeom>
            <a:avLst/>
            <a:gdLst/>
            <a:ahLst/>
            <a:cxnLst/>
            <a:rect l="l" t="t" r="r" b="b"/>
            <a:pathLst>
              <a:path w="3079" h="3002" fill="none" extrusionOk="0">
                <a:moveTo>
                  <a:pt x="1540" y="31"/>
                </a:moveTo>
                <a:cubicBezTo>
                  <a:pt x="702" y="0"/>
                  <a:pt x="1" y="686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78" y="686"/>
                  <a:pt x="2377" y="0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31"/>
          <p:cNvSpPr/>
          <p:nvPr/>
        </p:nvSpPr>
        <p:spPr>
          <a:xfrm>
            <a:off x="5690943" y="220459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31"/>
          <p:cNvSpPr/>
          <p:nvPr/>
        </p:nvSpPr>
        <p:spPr>
          <a:xfrm>
            <a:off x="5690943" y="2204594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31"/>
          <p:cNvSpPr/>
          <p:nvPr/>
        </p:nvSpPr>
        <p:spPr>
          <a:xfrm>
            <a:off x="5754290" y="2203138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31"/>
          <p:cNvSpPr/>
          <p:nvPr/>
        </p:nvSpPr>
        <p:spPr>
          <a:xfrm>
            <a:off x="5754290" y="2203138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fill="none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31"/>
          <p:cNvSpPr/>
          <p:nvPr/>
        </p:nvSpPr>
        <p:spPr>
          <a:xfrm>
            <a:off x="5782136" y="2125036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39" y="31"/>
                </a:moveTo>
                <a:cubicBezTo>
                  <a:pt x="686" y="1"/>
                  <a:pt x="0" y="702"/>
                  <a:pt x="46" y="1540"/>
                </a:cubicBezTo>
                <a:cubicBezTo>
                  <a:pt x="46" y="2515"/>
                  <a:pt x="793" y="3017"/>
                  <a:pt x="1539" y="3017"/>
                </a:cubicBezTo>
                <a:cubicBezTo>
                  <a:pt x="2286" y="3017"/>
                  <a:pt x="3032" y="2530"/>
                  <a:pt x="3032" y="1540"/>
                </a:cubicBezTo>
                <a:cubicBezTo>
                  <a:pt x="3063" y="702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31"/>
          <p:cNvSpPr/>
          <p:nvPr/>
        </p:nvSpPr>
        <p:spPr>
          <a:xfrm>
            <a:off x="5782136" y="2125036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39" y="31"/>
                </a:moveTo>
                <a:cubicBezTo>
                  <a:pt x="686" y="1"/>
                  <a:pt x="0" y="702"/>
                  <a:pt x="46" y="1540"/>
                </a:cubicBezTo>
                <a:cubicBezTo>
                  <a:pt x="46" y="2515"/>
                  <a:pt x="793" y="3017"/>
                  <a:pt x="1539" y="3017"/>
                </a:cubicBezTo>
                <a:cubicBezTo>
                  <a:pt x="2286" y="3017"/>
                  <a:pt x="3032" y="2530"/>
                  <a:pt x="3032" y="1540"/>
                </a:cubicBezTo>
                <a:cubicBezTo>
                  <a:pt x="3063" y="702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31"/>
          <p:cNvSpPr/>
          <p:nvPr/>
        </p:nvSpPr>
        <p:spPr>
          <a:xfrm>
            <a:off x="5795555" y="2207980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31"/>
          <p:cNvSpPr/>
          <p:nvPr/>
        </p:nvSpPr>
        <p:spPr>
          <a:xfrm>
            <a:off x="5795555" y="2207980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31"/>
          <p:cNvSpPr/>
          <p:nvPr/>
        </p:nvSpPr>
        <p:spPr>
          <a:xfrm>
            <a:off x="5858933" y="2206524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2" y="1"/>
                </a:moveTo>
                <a:lnTo>
                  <a:pt x="0" y="988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31"/>
          <p:cNvSpPr/>
          <p:nvPr/>
        </p:nvSpPr>
        <p:spPr>
          <a:xfrm>
            <a:off x="5858933" y="2206524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2" y="1"/>
                </a:moveTo>
                <a:lnTo>
                  <a:pt x="0" y="988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31"/>
          <p:cNvSpPr/>
          <p:nvPr/>
        </p:nvSpPr>
        <p:spPr>
          <a:xfrm>
            <a:off x="5885802" y="2124562"/>
            <a:ext cx="94563" cy="95979"/>
          </a:xfrm>
          <a:custGeom>
            <a:avLst/>
            <a:gdLst/>
            <a:ahLst/>
            <a:cxnLst/>
            <a:rect l="l" t="t" r="r" b="b"/>
            <a:pathLst>
              <a:path w="3002" h="3033" extrusionOk="0">
                <a:moveTo>
                  <a:pt x="1509" y="31"/>
                </a:moveTo>
                <a:cubicBezTo>
                  <a:pt x="671" y="1"/>
                  <a:pt x="0" y="686"/>
                  <a:pt x="31" y="1509"/>
                </a:cubicBezTo>
                <a:cubicBezTo>
                  <a:pt x="0" y="2332"/>
                  <a:pt x="671" y="3032"/>
                  <a:pt x="1493" y="3032"/>
                </a:cubicBezTo>
                <a:cubicBezTo>
                  <a:pt x="2331" y="3032"/>
                  <a:pt x="3002" y="2332"/>
                  <a:pt x="2971" y="1509"/>
                </a:cubicBezTo>
                <a:cubicBezTo>
                  <a:pt x="3002" y="686"/>
                  <a:pt x="2331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31"/>
          <p:cNvSpPr/>
          <p:nvPr/>
        </p:nvSpPr>
        <p:spPr>
          <a:xfrm>
            <a:off x="5885802" y="2124562"/>
            <a:ext cx="94563" cy="95979"/>
          </a:xfrm>
          <a:custGeom>
            <a:avLst/>
            <a:gdLst/>
            <a:ahLst/>
            <a:cxnLst/>
            <a:rect l="l" t="t" r="r" b="b"/>
            <a:pathLst>
              <a:path w="3002" h="3033" fill="none" extrusionOk="0">
                <a:moveTo>
                  <a:pt x="1509" y="31"/>
                </a:moveTo>
                <a:cubicBezTo>
                  <a:pt x="671" y="1"/>
                  <a:pt x="0" y="686"/>
                  <a:pt x="31" y="1509"/>
                </a:cubicBezTo>
                <a:cubicBezTo>
                  <a:pt x="0" y="2332"/>
                  <a:pt x="671" y="3032"/>
                  <a:pt x="1493" y="3032"/>
                </a:cubicBezTo>
                <a:cubicBezTo>
                  <a:pt x="2331" y="3032"/>
                  <a:pt x="3002" y="2332"/>
                  <a:pt x="2971" y="1509"/>
                </a:cubicBezTo>
                <a:cubicBezTo>
                  <a:pt x="3002" y="686"/>
                  <a:pt x="2331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31"/>
          <p:cNvSpPr/>
          <p:nvPr/>
        </p:nvSpPr>
        <p:spPr>
          <a:xfrm>
            <a:off x="5899221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31"/>
          <p:cNvSpPr/>
          <p:nvPr/>
        </p:nvSpPr>
        <p:spPr>
          <a:xfrm>
            <a:off x="5899221" y="220652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31"/>
          <p:cNvSpPr/>
          <p:nvPr/>
        </p:nvSpPr>
        <p:spPr>
          <a:xfrm>
            <a:off x="5962599" y="2206524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extrusionOk="0">
                <a:moveTo>
                  <a:pt x="91" y="1"/>
                </a:moveTo>
                <a:lnTo>
                  <a:pt x="0" y="988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31"/>
          <p:cNvSpPr/>
          <p:nvPr/>
        </p:nvSpPr>
        <p:spPr>
          <a:xfrm>
            <a:off x="5962599" y="2206524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fill="none" extrusionOk="0">
                <a:moveTo>
                  <a:pt x="91" y="1"/>
                </a:moveTo>
                <a:lnTo>
                  <a:pt x="0" y="9889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31"/>
          <p:cNvSpPr/>
          <p:nvPr/>
        </p:nvSpPr>
        <p:spPr>
          <a:xfrm>
            <a:off x="5984177" y="2118770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extrusionOk="0">
                <a:moveTo>
                  <a:pt x="1539" y="31"/>
                </a:moveTo>
                <a:cubicBezTo>
                  <a:pt x="702" y="1"/>
                  <a:pt x="1" y="702"/>
                  <a:pt x="46" y="1539"/>
                </a:cubicBezTo>
                <a:cubicBezTo>
                  <a:pt x="46" y="2530"/>
                  <a:pt x="793" y="3017"/>
                  <a:pt x="1539" y="3017"/>
                </a:cubicBezTo>
                <a:cubicBezTo>
                  <a:pt x="2286" y="3017"/>
                  <a:pt x="3033" y="2530"/>
                  <a:pt x="3033" y="1539"/>
                </a:cubicBezTo>
                <a:cubicBezTo>
                  <a:pt x="3063" y="702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31"/>
          <p:cNvSpPr/>
          <p:nvPr/>
        </p:nvSpPr>
        <p:spPr>
          <a:xfrm>
            <a:off x="5984177" y="2118770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fill="none" extrusionOk="0">
                <a:moveTo>
                  <a:pt x="1539" y="31"/>
                </a:moveTo>
                <a:cubicBezTo>
                  <a:pt x="702" y="1"/>
                  <a:pt x="1" y="702"/>
                  <a:pt x="46" y="1539"/>
                </a:cubicBezTo>
                <a:cubicBezTo>
                  <a:pt x="46" y="2530"/>
                  <a:pt x="793" y="3017"/>
                  <a:pt x="1539" y="3017"/>
                </a:cubicBezTo>
                <a:cubicBezTo>
                  <a:pt x="2286" y="3017"/>
                  <a:pt x="3033" y="2530"/>
                  <a:pt x="3033" y="1539"/>
                </a:cubicBezTo>
                <a:cubicBezTo>
                  <a:pt x="3063" y="702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31"/>
          <p:cNvSpPr/>
          <p:nvPr/>
        </p:nvSpPr>
        <p:spPr>
          <a:xfrm>
            <a:off x="5998100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31"/>
          <p:cNvSpPr/>
          <p:nvPr/>
        </p:nvSpPr>
        <p:spPr>
          <a:xfrm>
            <a:off x="5998100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31"/>
          <p:cNvSpPr/>
          <p:nvPr/>
        </p:nvSpPr>
        <p:spPr>
          <a:xfrm>
            <a:off x="6060974" y="220025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31"/>
          <p:cNvSpPr/>
          <p:nvPr/>
        </p:nvSpPr>
        <p:spPr>
          <a:xfrm>
            <a:off x="6060974" y="220025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31"/>
          <p:cNvSpPr/>
          <p:nvPr/>
        </p:nvSpPr>
        <p:spPr>
          <a:xfrm>
            <a:off x="6081606" y="2118770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24" y="31"/>
                </a:moveTo>
                <a:cubicBezTo>
                  <a:pt x="686" y="1"/>
                  <a:pt x="1" y="702"/>
                  <a:pt x="31" y="1539"/>
                </a:cubicBezTo>
                <a:cubicBezTo>
                  <a:pt x="31" y="2530"/>
                  <a:pt x="778" y="3017"/>
                  <a:pt x="1524" y="3017"/>
                </a:cubicBezTo>
                <a:cubicBezTo>
                  <a:pt x="2271" y="3017"/>
                  <a:pt x="3017" y="2530"/>
                  <a:pt x="3017" y="1539"/>
                </a:cubicBezTo>
                <a:cubicBezTo>
                  <a:pt x="3063" y="702"/>
                  <a:pt x="2377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31"/>
          <p:cNvSpPr/>
          <p:nvPr/>
        </p:nvSpPr>
        <p:spPr>
          <a:xfrm>
            <a:off x="6081606" y="2118770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24" y="31"/>
                </a:moveTo>
                <a:cubicBezTo>
                  <a:pt x="686" y="1"/>
                  <a:pt x="1" y="702"/>
                  <a:pt x="31" y="1539"/>
                </a:cubicBezTo>
                <a:cubicBezTo>
                  <a:pt x="31" y="2530"/>
                  <a:pt x="778" y="3017"/>
                  <a:pt x="1524" y="3017"/>
                </a:cubicBezTo>
                <a:cubicBezTo>
                  <a:pt x="2271" y="3017"/>
                  <a:pt x="3017" y="2530"/>
                  <a:pt x="3017" y="1539"/>
                </a:cubicBezTo>
                <a:cubicBezTo>
                  <a:pt x="3063" y="702"/>
                  <a:pt x="2377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31"/>
          <p:cNvSpPr/>
          <p:nvPr/>
        </p:nvSpPr>
        <p:spPr>
          <a:xfrm>
            <a:off x="6095057" y="2201714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31"/>
          <p:cNvSpPr/>
          <p:nvPr/>
        </p:nvSpPr>
        <p:spPr>
          <a:xfrm>
            <a:off x="6095057" y="2201714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31"/>
          <p:cNvSpPr/>
          <p:nvPr/>
        </p:nvSpPr>
        <p:spPr>
          <a:xfrm>
            <a:off x="6158403" y="220025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31"/>
          <p:cNvSpPr/>
          <p:nvPr/>
        </p:nvSpPr>
        <p:spPr>
          <a:xfrm>
            <a:off x="6158403" y="2200258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31"/>
          <p:cNvSpPr/>
          <p:nvPr/>
        </p:nvSpPr>
        <p:spPr>
          <a:xfrm>
            <a:off x="6186218" y="2122156"/>
            <a:ext cx="96989" cy="94998"/>
          </a:xfrm>
          <a:custGeom>
            <a:avLst/>
            <a:gdLst/>
            <a:ahLst/>
            <a:cxnLst/>
            <a:rect l="l" t="t" r="r" b="b"/>
            <a:pathLst>
              <a:path w="3079" h="3002" extrusionOk="0">
                <a:moveTo>
                  <a:pt x="1540" y="31"/>
                </a:moveTo>
                <a:cubicBezTo>
                  <a:pt x="702" y="0"/>
                  <a:pt x="1" y="686"/>
                  <a:pt x="47" y="1539"/>
                </a:cubicBezTo>
                <a:cubicBezTo>
                  <a:pt x="47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79" y="686"/>
                  <a:pt x="2378" y="0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31"/>
          <p:cNvSpPr/>
          <p:nvPr/>
        </p:nvSpPr>
        <p:spPr>
          <a:xfrm>
            <a:off x="6186218" y="2122156"/>
            <a:ext cx="96989" cy="94998"/>
          </a:xfrm>
          <a:custGeom>
            <a:avLst/>
            <a:gdLst/>
            <a:ahLst/>
            <a:cxnLst/>
            <a:rect l="l" t="t" r="r" b="b"/>
            <a:pathLst>
              <a:path w="3079" h="3002" fill="none" extrusionOk="0">
                <a:moveTo>
                  <a:pt x="1540" y="31"/>
                </a:moveTo>
                <a:cubicBezTo>
                  <a:pt x="702" y="0"/>
                  <a:pt x="1" y="686"/>
                  <a:pt x="47" y="1539"/>
                </a:cubicBezTo>
                <a:cubicBezTo>
                  <a:pt x="47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79" y="686"/>
                  <a:pt x="2378" y="0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31"/>
          <p:cNvSpPr/>
          <p:nvPr/>
        </p:nvSpPr>
        <p:spPr>
          <a:xfrm>
            <a:off x="6200141" y="220459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1"/>
          <p:cNvSpPr/>
          <p:nvPr/>
        </p:nvSpPr>
        <p:spPr>
          <a:xfrm>
            <a:off x="6200141" y="220459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31"/>
          <p:cNvSpPr/>
          <p:nvPr/>
        </p:nvSpPr>
        <p:spPr>
          <a:xfrm>
            <a:off x="6263487" y="2203138"/>
            <a:ext cx="4379" cy="313444"/>
          </a:xfrm>
          <a:custGeom>
            <a:avLst/>
            <a:gdLst/>
            <a:ahLst/>
            <a:cxnLst/>
            <a:rect l="l" t="t" r="r" b="b"/>
            <a:pathLst>
              <a:path w="139" h="9905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31"/>
          <p:cNvSpPr/>
          <p:nvPr/>
        </p:nvSpPr>
        <p:spPr>
          <a:xfrm>
            <a:off x="6263487" y="2203138"/>
            <a:ext cx="4379" cy="313444"/>
          </a:xfrm>
          <a:custGeom>
            <a:avLst/>
            <a:gdLst/>
            <a:ahLst/>
            <a:cxnLst/>
            <a:rect l="l" t="t" r="r" b="b"/>
            <a:pathLst>
              <a:path w="139" h="9905" fill="none" extrusionOk="0">
                <a:moveTo>
                  <a:pt x="138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1"/>
          <p:cNvSpPr/>
          <p:nvPr/>
        </p:nvSpPr>
        <p:spPr>
          <a:xfrm>
            <a:off x="628846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86" y="3018"/>
                  <a:pt x="1524" y="3018"/>
                </a:cubicBezTo>
                <a:cubicBezTo>
                  <a:pt x="2377" y="3018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31"/>
          <p:cNvSpPr/>
          <p:nvPr/>
        </p:nvSpPr>
        <p:spPr>
          <a:xfrm>
            <a:off x="628846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17"/>
                  <a:pt x="686" y="3018"/>
                  <a:pt x="1524" y="3018"/>
                </a:cubicBezTo>
                <a:cubicBezTo>
                  <a:pt x="2377" y="3018"/>
                  <a:pt x="3047" y="2317"/>
                  <a:pt x="3017" y="1463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31"/>
          <p:cNvSpPr/>
          <p:nvPr/>
        </p:nvSpPr>
        <p:spPr>
          <a:xfrm>
            <a:off x="6301886" y="2201714"/>
            <a:ext cx="1481" cy="310026"/>
          </a:xfrm>
          <a:custGeom>
            <a:avLst/>
            <a:gdLst/>
            <a:ahLst/>
            <a:cxnLst/>
            <a:rect l="l" t="t" r="r" b="b"/>
            <a:pathLst>
              <a:path w="47" h="9797" extrusionOk="0">
                <a:moveTo>
                  <a:pt x="47" y="0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1"/>
          <p:cNvSpPr/>
          <p:nvPr/>
        </p:nvSpPr>
        <p:spPr>
          <a:xfrm>
            <a:off x="6301886" y="2201714"/>
            <a:ext cx="1481" cy="310026"/>
          </a:xfrm>
          <a:custGeom>
            <a:avLst/>
            <a:gdLst/>
            <a:ahLst/>
            <a:cxnLst/>
            <a:rect l="l" t="t" r="r" b="b"/>
            <a:pathLst>
              <a:path w="47" h="9797" fill="none" extrusionOk="0">
                <a:moveTo>
                  <a:pt x="47" y="0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1"/>
          <p:cNvSpPr/>
          <p:nvPr/>
        </p:nvSpPr>
        <p:spPr>
          <a:xfrm>
            <a:off x="6365264" y="2201714"/>
            <a:ext cx="4347" cy="312937"/>
          </a:xfrm>
          <a:custGeom>
            <a:avLst/>
            <a:gdLst/>
            <a:ahLst/>
            <a:cxnLst/>
            <a:rect l="l" t="t" r="r" b="b"/>
            <a:pathLst>
              <a:path w="138" h="9889" extrusionOk="0">
                <a:moveTo>
                  <a:pt x="137" y="0"/>
                </a:moveTo>
                <a:lnTo>
                  <a:pt x="0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1"/>
          <p:cNvSpPr/>
          <p:nvPr/>
        </p:nvSpPr>
        <p:spPr>
          <a:xfrm>
            <a:off x="6365264" y="2201714"/>
            <a:ext cx="4347" cy="312937"/>
          </a:xfrm>
          <a:custGeom>
            <a:avLst/>
            <a:gdLst/>
            <a:ahLst/>
            <a:cxnLst/>
            <a:rect l="l" t="t" r="r" b="b"/>
            <a:pathLst>
              <a:path w="138" h="9889" fill="none" extrusionOk="0">
                <a:moveTo>
                  <a:pt x="137" y="0"/>
                </a:moveTo>
                <a:lnTo>
                  <a:pt x="0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1"/>
          <p:cNvSpPr/>
          <p:nvPr/>
        </p:nvSpPr>
        <p:spPr>
          <a:xfrm>
            <a:off x="6393551" y="2124087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extrusionOk="0">
                <a:moveTo>
                  <a:pt x="1525" y="0"/>
                </a:moveTo>
                <a:cubicBezTo>
                  <a:pt x="778" y="0"/>
                  <a:pt x="31" y="488"/>
                  <a:pt x="31" y="1478"/>
                </a:cubicBezTo>
                <a:cubicBezTo>
                  <a:pt x="1" y="2316"/>
                  <a:pt x="671" y="3017"/>
                  <a:pt x="1525" y="3017"/>
                </a:cubicBezTo>
                <a:cubicBezTo>
                  <a:pt x="2362" y="3017"/>
                  <a:pt x="3048" y="2316"/>
                  <a:pt x="3018" y="1478"/>
                </a:cubicBezTo>
                <a:cubicBezTo>
                  <a:pt x="3018" y="488"/>
                  <a:pt x="2271" y="0"/>
                  <a:pt x="1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1"/>
          <p:cNvSpPr/>
          <p:nvPr/>
        </p:nvSpPr>
        <p:spPr>
          <a:xfrm>
            <a:off x="6393551" y="2124087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fill="none" extrusionOk="0">
                <a:moveTo>
                  <a:pt x="1525" y="0"/>
                </a:moveTo>
                <a:cubicBezTo>
                  <a:pt x="778" y="0"/>
                  <a:pt x="31" y="488"/>
                  <a:pt x="31" y="1478"/>
                </a:cubicBezTo>
                <a:cubicBezTo>
                  <a:pt x="1" y="2316"/>
                  <a:pt x="671" y="3017"/>
                  <a:pt x="1525" y="3017"/>
                </a:cubicBezTo>
                <a:cubicBezTo>
                  <a:pt x="2362" y="3017"/>
                  <a:pt x="3048" y="2316"/>
                  <a:pt x="3018" y="1478"/>
                </a:cubicBezTo>
                <a:cubicBezTo>
                  <a:pt x="3018" y="488"/>
                  <a:pt x="2271" y="0"/>
                  <a:pt x="1525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1"/>
          <p:cNvSpPr/>
          <p:nvPr/>
        </p:nvSpPr>
        <p:spPr>
          <a:xfrm>
            <a:off x="6407001" y="2204594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1" y="1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1"/>
          <p:cNvSpPr/>
          <p:nvPr/>
        </p:nvSpPr>
        <p:spPr>
          <a:xfrm>
            <a:off x="6407001" y="2204594"/>
            <a:ext cx="32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1" y="1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1"/>
          <p:cNvSpPr/>
          <p:nvPr/>
        </p:nvSpPr>
        <p:spPr>
          <a:xfrm>
            <a:off x="6469875" y="2204594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31"/>
          <p:cNvSpPr/>
          <p:nvPr/>
        </p:nvSpPr>
        <p:spPr>
          <a:xfrm>
            <a:off x="6469875" y="2204594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31"/>
          <p:cNvSpPr/>
          <p:nvPr/>
        </p:nvSpPr>
        <p:spPr>
          <a:xfrm>
            <a:off x="6495296" y="2116840"/>
            <a:ext cx="94595" cy="95979"/>
          </a:xfrm>
          <a:custGeom>
            <a:avLst/>
            <a:gdLst/>
            <a:ahLst/>
            <a:cxnLst/>
            <a:rect l="l" t="t" r="r" b="b"/>
            <a:pathLst>
              <a:path w="3003" h="3033" extrusionOk="0">
                <a:moveTo>
                  <a:pt x="1494" y="31"/>
                </a:moveTo>
                <a:cubicBezTo>
                  <a:pt x="671" y="1"/>
                  <a:pt x="1" y="686"/>
                  <a:pt x="31" y="1509"/>
                </a:cubicBezTo>
                <a:cubicBezTo>
                  <a:pt x="1" y="2332"/>
                  <a:pt x="671" y="3033"/>
                  <a:pt x="1494" y="3033"/>
                </a:cubicBezTo>
                <a:cubicBezTo>
                  <a:pt x="2332" y="3033"/>
                  <a:pt x="3002" y="2332"/>
                  <a:pt x="2972" y="1509"/>
                </a:cubicBezTo>
                <a:cubicBezTo>
                  <a:pt x="3002" y="686"/>
                  <a:pt x="2332" y="1"/>
                  <a:pt x="149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31"/>
          <p:cNvSpPr/>
          <p:nvPr/>
        </p:nvSpPr>
        <p:spPr>
          <a:xfrm>
            <a:off x="6495296" y="2116840"/>
            <a:ext cx="94595" cy="95979"/>
          </a:xfrm>
          <a:custGeom>
            <a:avLst/>
            <a:gdLst/>
            <a:ahLst/>
            <a:cxnLst/>
            <a:rect l="l" t="t" r="r" b="b"/>
            <a:pathLst>
              <a:path w="3003" h="3033" fill="none" extrusionOk="0">
                <a:moveTo>
                  <a:pt x="1494" y="31"/>
                </a:moveTo>
                <a:cubicBezTo>
                  <a:pt x="671" y="1"/>
                  <a:pt x="1" y="686"/>
                  <a:pt x="31" y="1509"/>
                </a:cubicBezTo>
                <a:cubicBezTo>
                  <a:pt x="1" y="2332"/>
                  <a:pt x="671" y="3033"/>
                  <a:pt x="1494" y="3033"/>
                </a:cubicBezTo>
                <a:cubicBezTo>
                  <a:pt x="2332" y="3033"/>
                  <a:pt x="3002" y="2332"/>
                  <a:pt x="2972" y="1509"/>
                </a:cubicBezTo>
                <a:cubicBezTo>
                  <a:pt x="3002" y="686"/>
                  <a:pt x="2332" y="1"/>
                  <a:pt x="149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31"/>
          <p:cNvSpPr/>
          <p:nvPr/>
        </p:nvSpPr>
        <p:spPr>
          <a:xfrm>
            <a:off x="6507297" y="2198802"/>
            <a:ext cx="1481" cy="310058"/>
          </a:xfrm>
          <a:custGeom>
            <a:avLst/>
            <a:gdLst/>
            <a:ahLst/>
            <a:cxnLst/>
            <a:rect l="l" t="t" r="r" b="b"/>
            <a:pathLst>
              <a:path w="47" h="9798" extrusionOk="0">
                <a:moveTo>
                  <a:pt x="47" y="1"/>
                </a:moveTo>
                <a:lnTo>
                  <a:pt x="1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31"/>
          <p:cNvSpPr/>
          <p:nvPr/>
        </p:nvSpPr>
        <p:spPr>
          <a:xfrm>
            <a:off x="6507297" y="2198802"/>
            <a:ext cx="1481" cy="310058"/>
          </a:xfrm>
          <a:custGeom>
            <a:avLst/>
            <a:gdLst/>
            <a:ahLst/>
            <a:cxnLst/>
            <a:rect l="l" t="t" r="r" b="b"/>
            <a:pathLst>
              <a:path w="47" h="9798" fill="none" extrusionOk="0">
                <a:moveTo>
                  <a:pt x="47" y="1"/>
                </a:moveTo>
                <a:lnTo>
                  <a:pt x="1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31"/>
          <p:cNvSpPr/>
          <p:nvPr/>
        </p:nvSpPr>
        <p:spPr>
          <a:xfrm>
            <a:off x="6572093" y="2198802"/>
            <a:ext cx="2929" cy="313444"/>
          </a:xfrm>
          <a:custGeom>
            <a:avLst/>
            <a:gdLst/>
            <a:ahLst/>
            <a:cxnLst/>
            <a:rect l="l" t="t" r="r" b="b"/>
            <a:pathLst>
              <a:path w="93" h="9905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1"/>
          <p:cNvSpPr/>
          <p:nvPr/>
        </p:nvSpPr>
        <p:spPr>
          <a:xfrm>
            <a:off x="6572093" y="2198802"/>
            <a:ext cx="2929" cy="313444"/>
          </a:xfrm>
          <a:custGeom>
            <a:avLst/>
            <a:gdLst/>
            <a:ahLst/>
            <a:cxnLst/>
            <a:rect l="l" t="t" r="r" b="b"/>
            <a:pathLst>
              <a:path w="93" h="9905" fill="none" extrusionOk="0">
                <a:moveTo>
                  <a:pt x="92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1"/>
          <p:cNvSpPr/>
          <p:nvPr/>
        </p:nvSpPr>
        <p:spPr>
          <a:xfrm>
            <a:off x="6598489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7" y="3018"/>
                  <a:pt x="3048" y="2317"/>
                  <a:pt x="3033" y="1463"/>
                </a:cubicBezTo>
                <a:cubicBezTo>
                  <a:pt x="3033" y="488"/>
                  <a:pt x="2286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1"/>
          <p:cNvSpPr/>
          <p:nvPr/>
        </p:nvSpPr>
        <p:spPr>
          <a:xfrm>
            <a:off x="6598489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7" y="3018"/>
                  <a:pt x="3048" y="2317"/>
                  <a:pt x="3033" y="1463"/>
                </a:cubicBezTo>
                <a:cubicBezTo>
                  <a:pt x="3033" y="488"/>
                  <a:pt x="2286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1"/>
          <p:cNvSpPr/>
          <p:nvPr/>
        </p:nvSpPr>
        <p:spPr>
          <a:xfrm>
            <a:off x="6611940" y="2201714"/>
            <a:ext cx="1449" cy="310026"/>
          </a:xfrm>
          <a:custGeom>
            <a:avLst/>
            <a:gdLst/>
            <a:ahLst/>
            <a:cxnLst/>
            <a:rect l="l" t="t" r="r" b="b"/>
            <a:pathLst>
              <a:path w="46" h="9797" extrusionOk="0">
                <a:moveTo>
                  <a:pt x="46" y="0"/>
                </a:moveTo>
                <a:lnTo>
                  <a:pt x="0" y="97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1"/>
          <p:cNvSpPr/>
          <p:nvPr/>
        </p:nvSpPr>
        <p:spPr>
          <a:xfrm>
            <a:off x="6611940" y="2201714"/>
            <a:ext cx="1449" cy="310026"/>
          </a:xfrm>
          <a:custGeom>
            <a:avLst/>
            <a:gdLst/>
            <a:ahLst/>
            <a:cxnLst/>
            <a:rect l="l" t="t" r="r" b="b"/>
            <a:pathLst>
              <a:path w="46" h="9797" fill="none" extrusionOk="0">
                <a:moveTo>
                  <a:pt x="46" y="0"/>
                </a:moveTo>
                <a:lnTo>
                  <a:pt x="0" y="9797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1"/>
          <p:cNvSpPr/>
          <p:nvPr/>
        </p:nvSpPr>
        <p:spPr>
          <a:xfrm>
            <a:off x="6675286" y="2201714"/>
            <a:ext cx="4820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3" y="0"/>
                </a:moveTo>
                <a:lnTo>
                  <a:pt x="0" y="9888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1"/>
          <p:cNvSpPr/>
          <p:nvPr/>
        </p:nvSpPr>
        <p:spPr>
          <a:xfrm>
            <a:off x="6675286" y="2201714"/>
            <a:ext cx="4820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3" y="0"/>
                </a:moveTo>
                <a:lnTo>
                  <a:pt x="0" y="9888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1"/>
          <p:cNvSpPr/>
          <p:nvPr/>
        </p:nvSpPr>
        <p:spPr>
          <a:xfrm>
            <a:off x="670215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7" y="1463"/>
                </a:cubicBezTo>
                <a:cubicBezTo>
                  <a:pt x="3033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1"/>
          <p:cNvSpPr/>
          <p:nvPr/>
        </p:nvSpPr>
        <p:spPr>
          <a:xfrm>
            <a:off x="6702156" y="2121175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7" y="1463"/>
                </a:cubicBezTo>
                <a:cubicBezTo>
                  <a:pt x="3033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1"/>
          <p:cNvSpPr/>
          <p:nvPr/>
        </p:nvSpPr>
        <p:spPr>
          <a:xfrm>
            <a:off x="6715607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1"/>
          <p:cNvSpPr/>
          <p:nvPr/>
        </p:nvSpPr>
        <p:spPr>
          <a:xfrm>
            <a:off x="6715607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31"/>
          <p:cNvSpPr/>
          <p:nvPr/>
        </p:nvSpPr>
        <p:spPr>
          <a:xfrm>
            <a:off x="6778480" y="2200258"/>
            <a:ext cx="3371" cy="314393"/>
          </a:xfrm>
          <a:custGeom>
            <a:avLst/>
            <a:gdLst/>
            <a:ahLst/>
            <a:cxnLst/>
            <a:rect l="l" t="t" r="r" b="b"/>
            <a:pathLst>
              <a:path w="107" h="9935" extrusionOk="0">
                <a:moveTo>
                  <a:pt x="107" y="1"/>
                </a:moveTo>
                <a:lnTo>
                  <a:pt x="0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1"/>
          <p:cNvSpPr/>
          <p:nvPr/>
        </p:nvSpPr>
        <p:spPr>
          <a:xfrm>
            <a:off x="6778480" y="2200258"/>
            <a:ext cx="3371" cy="314393"/>
          </a:xfrm>
          <a:custGeom>
            <a:avLst/>
            <a:gdLst/>
            <a:ahLst/>
            <a:cxnLst/>
            <a:rect l="l" t="t" r="r" b="b"/>
            <a:pathLst>
              <a:path w="107" h="9935" fill="none" extrusionOk="0">
                <a:moveTo>
                  <a:pt x="107" y="1"/>
                </a:moveTo>
                <a:lnTo>
                  <a:pt x="0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1"/>
          <p:cNvSpPr/>
          <p:nvPr/>
        </p:nvSpPr>
        <p:spPr>
          <a:xfrm>
            <a:off x="6805350" y="2124087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extrusionOk="0">
                <a:moveTo>
                  <a:pt x="1524" y="0"/>
                </a:moveTo>
                <a:cubicBezTo>
                  <a:pt x="777" y="0"/>
                  <a:pt x="31" y="488"/>
                  <a:pt x="31" y="1478"/>
                </a:cubicBezTo>
                <a:cubicBezTo>
                  <a:pt x="0" y="2316"/>
                  <a:pt x="686" y="3017"/>
                  <a:pt x="1524" y="3017"/>
                </a:cubicBezTo>
                <a:cubicBezTo>
                  <a:pt x="2377" y="3017"/>
                  <a:pt x="3048" y="2316"/>
                  <a:pt x="3017" y="1478"/>
                </a:cubicBezTo>
                <a:cubicBezTo>
                  <a:pt x="3017" y="488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1"/>
          <p:cNvSpPr/>
          <p:nvPr/>
        </p:nvSpPr>
        <p:spPr>
          <a:xfrm>
            <a:off x="6805350" y="2124087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fill="none" extrusionOk="0">
                <a:moveTo>
                  <a:pt x="1524" y="0"/>
                </a:moveTo>
                <a:cubicBezTo>
                  <a:pt x="777" y="0"/>
                  <a:pt x="31" y="488"/>
                  <a:pt x="31" y="1478"/>
                </a:cubicBezTo>
                <a:cubicBezTo>
                  <a:pt x="0" y="2316"/>
                  <a:pt x="686" y="3017"/>
                  <a:pt x="1524" y="3017"/>
                </a:cubicBezTo>
                <a:cubicBezTo>
                  <a:pt x="2377" y="3017"/>
                  <a:pt x="3048" y="2316"/>
                  <a:pt x="3017" y="1478"/>
                </a:cubicBezTo>
                <a:cubicBezTo>
                  <a:pt x="3017" y="488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31"/>
          <p:cNvSpPr/>
          <p:nvPr/>
        </p:nvSpPr>
        <p:spPr>
          <a:xfrm>
            <a:off x="6818769" y="2204594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7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31"/>
          <p:cNvSpPr/>
          <p:nvPr/>
        </p:nvSpPr>
        <p:spPr>
          <a:xfrm>
            <a:off x="6818769" y="2204594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7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31"/>
          <p:cNvSpPr/>
          <p:nvPr/>
        </p:nvSpPr>
        <p:spPr>
          <a:xfrm>
            <a:off x="6882147" y="2203138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extrusionOk="0">
                <a:moveTo>
                  <a:pt x="137" y="1"/>
                </a:moveTo>
                <a:lnTo>
                  <a:pt x="0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31"/>
          <p:cNvSpPr/>
          <p:nvPr/>
        </p:nvSpPr>
        <p:spPr>
          <a:xfrm>
            <a:off x="6882147" y="2203138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fill="none" extrusionOk="0">
                <a:moveTo>
                  <a:pt x="137" y="1"/>
                </a:moveTo>
                <a:lnTo>
                  <a:pt x="0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1"/>
          <p:cNvSpPr/>
          <p:nvPr/>
        </p:nvSpPr>
        <p:spPr>
          <a:xfrm>
            <a:off x="6904197" y="2123106"/>
            <a:ext cx="95067" cy="94049"/>
          </a:xfrm>
          <a:custGeom>
            <a:avLst/>
            <a:gdLst/>
            <a:ahLst/>
            <a:cxnLst/>
            <a:rect l="l" t="t" r="r" b="b"/>
            <a:pathLst>
              <a:path w="3018" h="2972" extrusionOk="0">
                <a:moveTo>
                  <a:pt x="1494" y="31"/>
                </a:moveTo>
                <a:cubicBezTo>
                  <a:pt x="671" y="1"/>
                  <a:pt x="1" y="686"/>
                  <a:pt x="47" y="1509"/>
                </a:cubicBezTo>
                <a:cubicBezTo>
                  <a:pt x="47" y="2317"/>
                  <a:pt x="702" y="2972"/>
                  <a:pt x="1509" y="2972"/>
                </a:cubicBezTo>
                <a:cubicBezTo>
                  <a:pt x="2317" y="2972"/>
                  <a:pt x="2987" y="2317"/>
                  <a:pt x="2987" y="1509"/>
                </a:cubicBezTo>
                <a:cubicBezTo>
                  <a:pt x="3018" y="671"/>
                  <a:pt x="2332" y="1"/>
                  <a:pt x="149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31"/>
          <p:cNvSpPr/>
          <p:nvPr/>
        </p:nvSpPr>
        <p:spPr>
          <a:xfrm>
            <a:off x="6904197" y="2123106"/>
            <a:ext cx="95067" cy="94049"/>
          </a:xfrm>
          <a:custGeom>
            <a:avLst/>
            <a:gdLst/>
            <a:ahLst/>
            <a:cxnLst/>
            <a:rect l="l" t="t" r="r" b="b"/>
            <a:pathLst>
              <a:path w="3018" h="2972" fill="none" extrusionOk="0">
                <a:moveTo>
                  <a:pt x="1494" y="31"/>
                </a:moveTo>
                <a:cubicBezTo>
                  <a:pt x="671" y="1"/>
                  <a:pt x="1" y="686"/>
                  <a:pt x="47" y="1509"/>
                </a:cubicBezTo>
                <a:cubicBezTo>
                  <a:pt x="47" y="2317"/>
                  <a:pt x="702" y="2972"/>
                  <a:pt x="1509" y="2972"/>
                </a:cubicBezTo>
                <a:cubicBezTo>
                  <a:pt x="2317" y="2972"/>
                  <a:pt x="2987" y="2317"/>
                  <a:pt x="2987" y="1509"/>
                </a:cubicBezTo>
                <a:cubicBezTo>
                  <a:pt x="3018" y="671"/>
                  <a:pt x="2332" y="1"/>
                  <a:pt x="149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1"/>
          <p:cNvSpPr/>
          <p:nvPr/>
        </p:nvSpPr>
        <p:spPr>
          <a:xfrm>
            <a:off x="6917648" y="220459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31"/>
          <p:cNvSpPr/>
          <p:nvPr/>
        </p:nvSpPr>
        <p:spPr>
          <a:xfrm>
            <a:off x="6917648" y="220459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1"/>
          <p:cNvSpPr/>
          <p:nvPr/>
        </p:nvSpPr>
        <p:spPr>
          <a:xfrm>
            <a:off x="6980994" y="2203138"/>
            <a:ext cx="2929" cy="314868"/>
          </a:xfrm>
          <a:custGeom>
            <a:avLst/>
            <a:gdLst/>
            <a:ahLst/>
            <a:cxnLst/>
            <a:rect l="l" t="t" r="r" b="b"/>
            <a:pathLst>
              <a:path w="93" h="9950" extrusionOk="0">
                <a:moveTo>
                  <a:pt x="92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1"/>
          <p:cNvSpPr/>
          <p:nvPr/>
        </p:nvSpPr>
        <p:spPr>
          <a:xfrm>
            <a:off x="6980994" y="2203138"/>
            <a:ext cx="2929" cy="314868"/>
          </a:xfrm>
          <a:custGeom>
            <a:avLst/>
            <a:gdLst/>
            <a:ahLst/>
            <a:cxnLst/>
            <a:rect l="l" t="t" r="r" b="b"/>
            <a:pathLst>
              <a:path w="93" h="9950" fill="none" extrusionOk="0">
                <a:moveTo>
                  <a:pt x="92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1"/>
          <p:cNvSpPr/>
          <p:nvPr/>
        </p:nvSpPr>
        <p:spPr>
          <a:xfrm>
            <a:off x="7007391" y="212744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64"/>
                </a:cubicBezTo>
                <a:cubicBezTo>
                  <a:pt x="1" y="2317"/>
                  <a:pt x="671" y="3018"/>
                  <a:pt x="1524" y="3018"/>
                </a:cubicBezTo>
                <a:cubicBezTo>
                  <a:pt x="2377" y="3018"/>
                  <a:pt x="3048" y="2317"/>
                  <a:pt x="3017" y="1464"/>
                </a:cubicBezTo>
                <a:cubicBezTo>
                  <a:pt x="3033" y="488"/>
                  <a:pt x="2286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31"/>
          <p:cNvSpPr/>
          <p:nvPr/>
        </p:nvSpPr>
        <p:spPr>
          <a:xfrm>
            <a:off x="7007391" y="2127441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64"/>
                </a:cubicBezTo>
                <a:cubicBezTo>
                  <a:pt x="1" y="2317"/>
                  <a:pt x="671" y="3018"/>
                  <a:pt x="1524" y="3018"/>
                </a:cubicBezTo>
                <a:cubicBezTo>
                  <a:pt x="2377" y="3018"/>
                  <a:pt x="3048" y="2317"/>
                  <a:pt x="3017" y="1464"/>
                </a:cubicBezTo>
                <a:cubicBezTo>
                  <a:pt x="3033" y="488"/>
                  <a:pt x="2286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31"/>
          <p:cNvSpPr/>
          <p:nvPr/>
        </p:nvSpPr>
        <p:spPr>
          <a:xfrm>
            <a:off x="7020841" y="2207980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1"/>
          <p:cNvSpPr/>
          <p:nvPr/>
        </p:nvSpPr>
        <p:spPr>
          <a:xfrm>
            <a:off x="7020841" y="2207980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7084188" y="2206524"/>
            <a:ext cx="4820" cy="314393"/>
          </a:xfrm>
          <a:custGeom>
            <a:avLst/>
            <a:gdLst/>
            <a:ahLst/>
            <a:cxnLst/>
            <a:rect l="l" t="t" r="r" b="b"/>
            <a:pathLst>
              <a:path w="153" h="9935" extrusionOk="0">
                <a:moveTo>
                  <a:pt x="153" y="1"/>
                </a:moveTo>
                <a:lnTo>
                  <a:pt x="0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31"/>
          <p:cNvSpPr/>
          <p:nvPr/>
        </p:nvSpPr>
        <p:spPr>
          <a:xfrm>
            <a:off x="7084188" y="2206524"/>
            <a:ext cx="4820" cy="314393"/>
          </a:xfrm>
          <a:custGeom>
            <a:avLst/>
            <a:gdLst/>
            <a:ahLst/>
            <a:cxnLst/>
            <a:rect l="l" t="t" r="r" b="b"/>
            <a:pathLst>
              <a:path w="153" h="9935" fill="none" extrusionOk="0">
                <a:moveTo>
                  <a:pt x="153" y="1"/>
                </a:moveTo>
                <a:lnTo>
                  <a:pt x="0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31"/>
          <p:cNvSpPr/>
          <p:nvPr/>
        </p:nvSpPr>
        <p:spPr>
          <a:xfrm>
            <a:off x="572949" y="2853585"/>
            <a:ext cx="96485" cy="95473"/>
          </a:xfrm>
          <a:custGeom>
            <a:avLst/>
            <a:gdLst/>
            <a:ahLst/>
            <a:cxnLst/>
            <a:rect l="l" t="t" r="r" b="b"/>
            <a:pathLst>
              <a:path w="3063" h="3017" extrusionOk="0">
                <a:moveTo>
                  <a:pt x="1539" y="30"/>
                </a:moveTo>
                <a:cubicBezTo>
                  <a:pt x="686" y="0"/>
                  <a:pt x="0" y="701"/>
                  <a:pt x="46" y="1539"/>
                </a:cubicBezTo>
                <a:cubicBezTo>
                  <a:pt x="46" y="2514"/>
                  <a:pt x="793" y="3017"/>
                  <a:pt x="1539" y="3017"/>
                </a:cubicBezTo>
                <a:cubicBezTo>
                  <a:pt x="2286" y="3017"/>
                  <a:pt x="3032" y="2514"/>
                  <a:pt x="3032" y="1539"/>
                </a:cubicBezTo>
                <a:cubicBezTo>
                  <a:pt x="3063" y="701"/>
                  <a:pt x="2377" y="0"/>
                  <a:pt x="1539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31"/>
          <p:cNvSpPr/>
          <p:nvPr/>
        </p:nvSpPr>
        <p:spPr>
          <a:xfrm>
            <a:off x="572949" y="2853585"/>
            <a:ext cx="96485" cy="95473"/>
          </a:xfrm>
          <a:custGeom>
            <a:avLst/>
            <a:gdLst/>
            <a:ahLst/>
            <a:cxnLst/>
            <a:rect l="l" t="t" r="r" b="b"/>
            <a:pathLst>
              <a:path w="3063" h="3017" fill="none" extrusionOk="0">
                <a:moveTo>
                  <a:pt x="1539" y="30"/>
                </a:moveTo>
                <a:cubicBezTo>
                  <a:pt x="686" y="0"/>
                  <a:pt x="0" y="701"/>
                  <a:pt x="46" y="1539"/>
                </a:cubicBezTo>
                <a:cubicBezTo>
                  <a:pt x="46" y="2514"/>
                  <a:pt x="793" y="3017"/>
                  <a:pt x="1539" y="3017"/>
                </a:cubicBezTo>
                <a:cubicBezTo>
                  <a:pt x="2286" y="3017"/>
                  <a:pt x="3032" y="2514"/>
                  <a:pt x="3032" y="1539"/>
                </a:cubicBezTo>
                <a:cubicBezTo>
                  <a:pt x="3063" y="701"/>
                  <a:pt x="2377" y="0"/>
                  <a:pt x="1539" y="3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1"/>
          <p:cNvSpPr/>
          <p:nvPr/>
        </p:nvSpPr>
        <p:spPr>
          <a:xfrm>
            <a:off x="586872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1"/>
          <p:cNvSpPr/>
          <p:nvPr/>
        </p:nvSpPr>
        <p:spPr>
          <a:xfrm>
            <a:off x="586872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31"/>
          <p:cNvSpPr/>
          <p:nvPr/>
        </p:nvSpPr>
        <p:spPr>
          <a:xfrm>
            <a:off x="649746" y="255513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49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1"/>
          <p:cNvSpPr/>
          <p:nvPr/>
        </p:nvSpPr>
        <p:spPr>
          <a:xfrm>
            <a:off x="649746" y="255513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49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1"/>
          <p:cNvSpPr/>
          <p:nvPr/>
        </p:nvSpPr>
        <p:spPr>
          <a:xfrm>
            <a:off x="678065" y="2850674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39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530"/>
                  <a:pt x="792" y="3017"/>
                  <a:pt x="1539" y="3017"/>
                </a:cubicBezTo>
                <a:cubicBezTo>
                  <a:pt x="2270" y="3017"/>
                  <a:pt x="3032" y="2530"/>
                  <a:pt x="3032" y="1539"/>
                </a:cubicBezTo>
                <a:cubicBezTo>
                  <a:pt x="3063" y="701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1"/>
          <p:cNvSpPr/>
          <p:nvPr/>
        </p:nvSpPr>
        <p:spPr>
          <a:xfrm>
            <a:off x="678065" y="2850674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39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530"/>
                  <a:pt x="792" y="3017"/>
                  <a:pt x="1539" y="3017"/>
                </a:cubicBezTo>
                <a:cubicBezTo>
                  <a:pt x="2270" y="3017"/>
                  <a:pt x="3032" y="2530"/>
                  <a:pt x="3032" y="1539"/>
                </a:cubicBezTo>
                <a:cubicBezTo>
                  <a:pt x="3063" y="701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1"/>
          <p:cNvSpPr/>
          <p:nvPr/>
        </p:nvSpPr>
        <p:spPr>
          <a:xfrm>
            <a:off x="691484" y="25565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1"/>
          <p:cNvSpPr/>
          <p:nvPr/>
        </p:nvSpPr>
        <p:spPr>
          <a:xfrm>
            <a:off x="691484" y="25565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1"/>
          <p:cNvSpPr/>
          <p:nvPr/>
        </p:nvSpPr>
        <p:spPr>
          <a:xfrm>
            <a:off x="754830" y="2552222"/>
            <a:ext cx="4378" cy="314393"/>
          </a:xfrm>
          <a:custGeom>
            <a:avLst/>
            <a:gdLst/>
            <a:ahLst/>
            <a:cxnLst/>
            <a:rect l="l" t="t" r="r" b="b"/>
            <a:pathLst>
              <a:path w="139" h="9935" extrusionOk="0">
                <a:moveTo>
                  <a:pt x="138" y="993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1"/>
          <p:cNvSpPr/>
          <p:nvPr/>
        </p:nvSpPr>
        <p:spPr>
          <a:xfrm>
            <a:off x="754830" y="2552222"/>
            <a:ext cx="4378" cy="314393"/>
          </a:xfrm>
          <a:custGeom>
            <a:avLst/>
            <a:gdLst/>
            <a:ahLst/>
            <a:cxnLst/>
            <a:rect l="l" t="t" r="r" b="b"/>
            <a:pathLst>
              <a:path w="139" h="9935" fill="none" extrusionOk="0">
                <a:moveTo>
                  <a:pt x="138" y="993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1"/>
          <p:cNvSpPr/>
          <p:nvPr/>
        </p:nvSpPr>
        <p:spPr>
          <a:xfrm>
            <a:off x="774990" y="2850674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extrusionOk="0">
                <a:moveTo>
                  <a:pt x="1540" y="31"/>
                </a:moveTo>
                <a:cubicBezTo>
                  <a:pt x="702" y="1"/>
                  <a:pt x="1" y="701"/>
                  <a:pt x="47" y="1539"/>
                </a:cubicBezTo>
                <a:cubicBezTo>
                  <a:pt x="47" y="2530"/>
                  <a:pt x="793" y="3017"/>
                  <a:pt x="1540" y="3017"/>
                </a:cubicBezTo>
                <a:cubicBezTo>
                  <a:pt x="2286" y="3017"/>
                  <a:pt x="3033" y="2514"/>
                  <a:pt x="3033" y="1539"/>
                </a:cubicBezTo>
                <a:cubicBezTo>
                  <a:pt x="3063" y="701"/>
                  <a:pt x="2378" y="16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1"/>
          <p:cNvSpPr/>
          <p:nvPr/>
        </p:nvSpPr>
        <p:spPr>
          <a:xfrm>
            <a:off x="774990" y="2850674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fill="none" extrusionOk="0">
                <a:moveTo>
                  <a:pt x="1540" y="31"/>
                </a:moveTo>
                <a:cubicBezTo>
                  <a:pt x="702" y="1"/>
                  <a:pt x="1" y="701"/>
                  <a:pt x="47" y="1539"/>
                </a:cubicBezTo>
                <a:cubicBezTo>
                  <a:pt x="47" y="2530"/>
                  <a:pt x="793" y="3017"/>
                  <a:pt x="1540" y="3017"/>
                </a:cubicBezTo>
                <a:cubicBezTo>
                  <a:pt x="2286" y="3017"/>
                  <a:pt x="3033" y="2514"/>
                  <a:pt x="3033" y="1539"/>
                </a:cubicBezTo>
                <a:cubicBezTo>
                  <a:pt x="3063" y="701"/>
                  <a:pt x="2378" y="16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1"/>
          <p:cNvSpPr/>
          <p:nvPr/>
        </p:nvSpPr>
        <p:spPr>
          <a:xfrm>
            <a:off x="788913" y="25565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1"/>
          <p:cNvSpPr/>
          <p:nvPr/>
        </p:nvSpPr>
        <p:spPr>
          <a:xfrm>
            <a:off x="788913" y="25565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1"/>
          <p:cNvSpPr/>
          <p:nvPr/>
        </p:nvSpPr>
        <p:spPr>
          <a:xfrm>
            <a:off x="852260" y="2552222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8" y="993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1"/>
          <p:cNvSpPr/>
          <p:nvPr/>
        </p:nvSpPr>
        <p:spPr>
          <a:xfrm>
            <a:off x="852260" y="2552222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8" y="993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1"/>
          <p:cNvSpPr/>
          <p:nvPr/>
        </p:nvSpPr>
        <p:spPr>
          <a:xfrm>
            <a:off x="864261" y="2847287"/>
            <a:ext cx="112329" cy="112878"/>
          </a:xfrm>
          <a:custGeom>
            <a:avLst/>
            <a:gdLst/>
            <a:ahLst/>
            <a:cxnLst/>
            <a:rect l="l" t="t" r="r" b="b"/>
            <a:pathLst>
              <a:path w="3566" h="3567" extrusionOk="0">
                <a:moveTo>
                  <a:pt x="2042" y="31"/>
                </a:moveTo>
                <a:cubicBezTo>
                  <a:pt x="686" y="16"/>
                  <a:pt x="1" y="1646"/>
                  <a:pt x="945" y="2606"/>
                </a:cubicBezTo>
                <a:cubicBezTo>
                  <a:pt x="1890" y="3566"/>
                  <a:pt x="3535" y="2896"/>
                  <a:pt x="3535" y="1540"/>
                </a:cubicBezTo>
                <a:cubicBezTo>
                  <a:pt x="3566" y="702"/>
                  <a:pt x="2880" y="1"/>
                  <a:pt x="204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1"/>
          <p:cNvSpPr/>
          <p:nvPr/>
        </p:nvSpPr>
        <p:spPr>
          <a:xfrm>
            <a:off x="864261" y="2847287"/>
            <a:ext cx="112329" cy="112878"/>
          </a:xfrm>
          <a:custGeom>
            <a:avLst/>
            <a:gdLst/>
            <a:ahLst/>
            <a:cxnLst/>
            <a:rect l="l" t="t" r="r" b="b"/>
            <a:pathLst>
              <a:path w="3566" h="3567" fill="none" extrusionOk="0">
                <a:moveTo>
                  <a:pt x="2042" y="31"/>
                </a:moveTo>
                <a:cubicBezTo>
                  <a:pt x="686" y="16"/>
                  <a:pt x="1" y="1646"/>
                  <a:pt x="945" y="2606"/>
                </a:cubicBezTo>
                <a:cubicBezTo>
                  <a:pt x="1890" y="3566"/>
                  <a:pt x="3535" y="2896"/>
                  <a:pt x="3535" y="1540"/>
                </a:cubicBezTo>
                <a:cubicBezTo>
                  <a:pt x="3566" y="702"/>
                  <a:pt x="2880" y="1"/>
                  <a:pt x="2042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1"/>
          <p:cNvSpPr/>
          <p:nvPr/>
        </p:nvSpPr>
        <p:spPr>
          <a:xfrm>
            <a:off x="893556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1"/>
          <p:cNvSpPr/>
          <p:nvPr/>
        </p:nvSpPr>
        <p:spPr>
          <a:xfrm>
            <a:off x="893556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1"/>
          <p:cNvSpPr/>
          <p:nvPr/>
        </p:nvSpPr>
        <p:spPr>
          <a:xfrm>
            <a:off x="956903" y="2549343"/>
            <a:ext cx="4819" cy="314361"/>
          </a:xfrm>
          <a:custGeom>
            <a:avLst/>
            <a:gdLst/>
            <a:ahLst/>
            <a:cxnLst/>
            <a:rect l="l" t="t" r="r" b="b"/>
            <a:pathLst>
              <a:path w="153" h="9934" extrusionOk="0">
                <a:moveTo>
                  <a:pt x="153" y="993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1"/>
          <p:cNvSpPr/>
          <p:nvPr/>
        </p:nvSpPr>
        <p:spPr>
          <a:xfrm>
            <a:off x="956903" y="2549343"/>
            <a:ext cx="4819" cy="314361"/>
          </a:xfrm>
          <a:custGeom>
            <a:avLst/>
            <a:gdLst/>
            <a:ahLst/>
            <a:cxnLst/>
            <a:rect l="l" t="t" r="r" b="b"/>
            <a:pathLst>
              <a:path w="153" h="9934" fill="none" extrusionOk="0">
                <a:moveTo>
                  <a:pt x="153" y="993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31"/>
          <p:cNvSpPr/>
          <p:nvPr/>
        </p:nvSpPr>
        <p:spPr>
          <a:xfrm>
            <a:off x="983772" y="2848743"/>
            <a:ext cx="94563" cy="95505"/>
          </a:xfrm>
          <a:custGeom>
            <a:avLst/>
            <a:gdLst/>
            <a:ahLst/>
            <a:cxnLst/>
            <a:rect l="l" t="t" r="r" b="b"/>
            <a:pathLst>
              <a:path w="3002" h="3018" extrusionOk="0">
                <a:moveTo>
                  <a:pt x="1494" y="31"/>
                </a:moveTo>
                <a:cubicBezTo>
                  <a:pt x="671" y="1"/>
                  <a:pt x="0" y="671"/>
                  <a:pt x="31" y="1494"/>
                </a:cubicBezTo>
                <a:cubicBezTo>
                  <a:pt x="0" y="2332"/>
                  <a:pt x="671" y="3017"/>
                  <a:pt x="1494" y="3017"/>
                </a:cubicBezTo>
                <a:cubicBezTo>
                  <a:pt x="2332" y="3017"/>
                  <a:pt x="3002" y="2332"/>
                  <a:pt x="2971" y="1494"/>
                </a:cubicBezTo>
                <a:cubicBezTo>
                  <a:pt x="3002" y="671"/>
                  <a:pt x="2332" y="1"/>
                  <a:pt x="149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31"/>
          <p:cNvSpPr/>
          <p:nvPr/>
        </p:nvSpPr>
        <p:spPr>
          <a:xfrm>
            <a:off x="983772" y="2848743"/>
            <a:ext cx="94563" cy="95505"/>
          </a:xfrm>
          <a:custGeom>
            <a:avLst/>
            <a:gdLst/>
            <a:ahLst/>
            <a:cxnLst/>
            <a:rect l="l" t="t" r="r" b="b"/>
            <a:pathLst>
              <a:path w="3002" h="3018" fill="none" extrusionOk="0">
                <a:moveTo>
                  <a:pt x="1494" y="31"/>
                </a:moveTo>
                <a:cubicBezTo>
                  <a:pt x="671" y="1"/>
                  <a:pt x="0" y="671"/>
                  <a:pt x="31" y="1494"/>
                </a:cubicBezTo>
                <a:cubicBezTo>
                  <a:pt x="0" y="2332"/>
                  <a:pt x="671" y="3017"/>
                  <a:pt x="1494" y="3017"/>
                </a:cubicBezTo>
                <a:cubicBezTo>
                  <a:pt x="2332" y="3017"/>
                  <a:pt x="3002" y="2332"/>
                  <a:pt x="2971" y="1494"/>
                </a:cubicBezTo>
                <a:cubicBezTo>
                  <a:pt x="3002" y="671"/>
                  <a:pt x="2332" y="1"/>
                  <a:pt x="149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31"/>
          <p:cNvSpPr/>
          <p:nvPr/>
        </p:nvSpPr>
        <p:spPr>
          <a:xfrm>
            <a:off x="997222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31"/>
          <p:cNvSpPr/>
          <p:nvPr/>
        </p:nvSpPr>
        <p:spPr>
          <a:xfrm>
            <a:off x="997222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31"/>
          <p:cNvSpPr/>
          <p:nvPr/>
        </p:nvSpPr>
        <p:spPr>
          <a:xfrm>
            <a:off x="1060569" y="2549343"/>
            <a:ext cx="2898" cy="314361"/>
          </a:xfrm>
          <a:custGeom>
            <a:avLst/>
            <a:gdLst/>
            <a:ahLst/>
            <a:cxnLst/>
            <a:rect l="l" t="t" r="r" b="b"/>
            <a:pathLst>
              <a:path w="92" h="9934" extrusionOk="0">
                <a:moveTo>
                  <a:pt x="92" y="993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31"/>
          <p:cNvSpPr/>
          <p:nvPr/>
        </p:nvSpPr>
        <p:spPr>
          <a:xfrm>
            <a:off x="1060569" y="2549343"/>
            <a:ext cx="2898" cy="314361"/>
          </a:xfrm>
          <a:custGeom>
            <a:avLst/>
            <a:gdLst/>
            <a:ahLst/>
            <a:cxnLst/>
            <a:rect l="l" t="t" r="r" b="b"/>
            <a:pathLst>
              <a:path w="92" h="9934" fill="none" extrusionOk="0">
                <a:moveTo>
                  <a:pt x="92" y="993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1"/>
          <p:cNvSpPr/>
          <p:nvPr/>
        </p:nvSpPr>
        <p:spPr>
          <a:xfrm>
            <a:off x="1082147" y="2853585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extrusionOk="0">
                <a:moveTo>
                  <a:pt x="1540" y="30"/>
                </a:moveTo>
                <a:cubicBezTo>
                  <a:pt x="686" y="0"/>
                  <a:pt x="1" y="701"/>
                  <a:pt x="47" y="1539"/>
                </a:cubicBezTo>
                <a:cubicBezTo>
                  <a:pt x="47" y="2514"/>
                  <a:pt x="793" y="3017"/>
                  <a:pt x="1540" y="3017"/>
                </a:cubicBezTo>
                <a:cubicBezTo>
                  <a:pt x="2286" y="3017"/>
                  <a:pt x="3033" y="2514"/>
                  <a:pt x="3033" y="1539"/>
                </a:cubicBezTo>
                <a:cubicBezTo>
                  <a:pt x="3063" y="701"/>
                  <a:pt x="2378" y="0"/>
                  <a:pt x="1540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1"/>
          <p:cNvSpPr/>
          <p:nvPr/>
        </p:nvSpPr>
        <p:spPr>
          <a:xfrm>
            <a:off x="1082147" y="2853585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fill="none" extrusionOk="0">
                <a:moveTo>
                  <a:pt x="1540" y="30"/>
                </a:moveTo>
                <a:cubicBezTo>
                  <a:pt x="686" y="0"/>
                  <a:pt x="1" y="701"/>
                  <a:pt x="47" y="1539"/>
                </a:cubicBezTo>
                <a:cubicBezTo>
                  <a:pt x="47" y="2514"/>
                  <a:pt x="793" y="3017"/>
                  <a:pt x="1540" y="3017"/>
                </a:cubicBezTo>
                <a:cubicBezTo>
                  <a:pt x="2286" y="3017"/>
                  <a:pt x="3033" y="2514"/>
                  <a:pt x="3033" y="1539"/>
                </a:cubicBezTo>
                <a:cubicBezTo>
                  <a:pt x="3063" y="701"/>
                  <a:pt x="2378" y="0"/>
                  <a:pt x="1540" y="3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31"/>
          <p:cNvSpPr/>
          <p:nvPr/>
        </p:nvSpPr>
        <p:spPr>
          <a:xfrm>
            <a:off x="1095597" y="255994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31"/>
          <p:cNvSpPr/>
          <p:nvPr/>
        </p:nvSpPr>
        <p:spPr>
          <a:xfrm>
            <a:off x="1095597" y="255994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31"/>
          <p:cNvSpPr/>
          <p:nvPr/>
        </p:nvSpPr>
        <p:spPr>
          <a:xfrm>
            <a:off x="1158944" y="2554627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31"/>
          <p:cNvSpPr/>
          <p:nvPr/>
        </p:nvSpPr>
        <p:spPr>
          <a:xfrm>
            <a:off x="1158944" y="2554627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31"/>
          <p:cNvSpPr/>
          <p:nvPr/>
        </p:nvSpPr>
        <p:spPr>
          <a:xfrm>
            <a:off x="1179576" y="2853585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extrusionOk="0">
                <a:moveTo>
                  <a:pt x="1524" y="30"/>
                </a:moveTo>
                <a:cubicBezTo>
                  <a:pt x="686" y="0"/>
                  <a:pt x="1" y="701"/>
                  <a:pt x="31" y="1539"/>
                </a:cubicBezTo>
                <a:cubicBezTo>
                  <a:pt x="31" y="2514"/>
                  <a:pt x="778" y="3017"/>
                  <a:pt x="1524" y="3017"/>
                </a:cubicBezTo>
                <a:cubicBezTo>
                  <a:pt x="2271" y="3017"/>
                  <a:pt x="3017" y="2514"/>
                  <a:pt x="3017" y="1539"/>
                </a:cubicBezTo>
                <a:cubicBezTo>
                  <a:pt x="3063" y="701"/>
                  <a:pt x="2378" y="0"/>
                  <a:pt x="1524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31"/>
          <p:cNvSpPr/>
          <p:nvPr/>
        </p:nvSpPr>
        <p:spPr>
          <a:xfrm>
            <a:off x="1179576" y="2853585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fill="none" extrusionOk="0">
                <a:moveTo>
                  <a:pt x="1524" y="30"/>
                </a:moveTo>
                <a:cubicBezTo>
                  <a:pt x="686" y="0"/>
                  <a:pt x="1" y="701"/>
                  <a:pt x="31" y="1539"/>
                </a:cubicBezTo>
                <a:cubicBezTo>
                  <a:pt x="31" y="2514"/>
                  <a:pt x="778" y="3017"/>
                  <a:pt x="1524" y="3017"/>
                </a:cubicBezTo>
                <a:cubicBezTo>
                  <a:pt x="2271" y="3017"/>
                  <a:pt x="3017" y="2514"/>
                  <a:pt x="3017" y="1539"/>
                </a:cubicBezTo>
                <a:cubicBezTo>
                  <a:pt x="3063" y="701"/>
                  <a:pt x="2378" y="0"/>
                  <a:pt x="1524" y="3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31"/>
          <p:cNvSpPr/>
          <p:nvPr/>
        </p:nvSpPr>
        <p:spPr>
          <a:xfrm>
            <a:off x="1193027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1"/>
          <p:cNvSpPr/>
          <p:nvPr/>
        </p:nvSpPr>
        <p:spPr>
          <a:xfrm>
            <a:off x="1193027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31"/>
          <p:cNvSpPr/>
          <p:nvPr/>
        </p:nvSpPr>
        <p:spPr>
          <a:xfrm>
            <a:off x="1256373" y="255513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49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1"/>
          <p:cNvSpPr/>
          <p:nvPr/>
        </p:nvSpPr>
        <p:spPr>
          <a:xfrm>
            <a:off x="1256373" y="255513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49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1"/>
          <p:cNvSpPr/>
          <p:nvPr/>
        </p:nvSpPr>
        <p:spPr>
          <a:xfrm>
            <a:off x="1284219" y="2850674"/>
            <a:ext cx="96957" cy="95505"/>
          </a:xfrm>
          <a:custGeom>
            <a:avLst/>
            <a:gdLst/>
            <a:ahLst/>
            <a:cxnLst/>
            <a:rect l="l" t="t" r="r" b="b"/>
            <a:pathLst>
              <a:path w="3078" h="3018" extrusionOk="0">
                <a:moveTo>
                  <a:pt x="1539" y="31"/>
                </a:moveTo>
                <a:cubicBezTo>
                  <a:pt x="701" y="1"/>
                  <a:pt x="0" y="701"/>
                  <a:pt x="46" y="1539"/>
                </a:cubicBezTo>
                <a:cubicBezTo>
                  <a:pt x="46" y="2530"/>
                  <a:pt x="792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78" y="701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1"/>
          <p:cNvSpPr/>
          <p:nvPr/>
        </p:nvSpPr>
        <p:spPr>
          <a:xfrm>
            <a:off x="1284219" y="2850674"/>
            <a:ext cx="96957" cy="95505"/>
          </a:xfrm>
          <a:custGeom>
            <a:avLst/>
            <a:gdLst/>
            <a:ahLst/>
            <a:cxnLst/>
            <a:rect l="l" t="t" r="r" b="b"/>
            <a:pathLst>
              <a:path w="3078" h="3018" fill="none" extrusionOk="0">
                <a:moveTo>
                  <a:pt x="1539" y="31"/>
                </a:moveTo>
                <a:cubicBezTo>
                  <a:pt x="701" y="1"/>
                  <a:pt x="0" y="701"/>
                  <a:pt x="46" y="1539"/>
                </a:cubicBezTo>
                <a:cubicBezTo>
                  <a:pt x="46" y="2530"/>
                  <a:pt x="792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78" y="701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1"/>
          <p:cNvSpPr/>
          <p:nvPr/>
        </p:nvSpPr>
        <p:spPr>
          <a:xfrm>
            <a:off x="1298111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1"/>
          <p:cNvSpPr/>
          <p:nvPr/>
        </p:nvSpPr>
        <p:spPr>
          <a:xfrm>
            <a:off x="1298111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31"/>
          <p:cNvSpPr/>
          <p:nvPr/>
        </p:nvSpPr>
        <p:spPr>
          <a:xfrm>
            <a:off x="1360985" y="2552222"/>
            <a:ext cx="3402" cy="314393"/>
          </a:xfrm>
          <a:custGeom>
            <a:avLst/>
            <a:gdLst/>
            <a:ahLst/>
            <a:cxnLst/>
            <a:rect l="l" t="t" r="r" b="b"/>
            <a:pathLst>
              <a:path w="108" h="9935" extrusionOk="0">
                <a:moveTo>
                  <a:pt x="108" y="993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1"/>
          <p:cNvSpPr/>
          <p:nvPr/>
        </p:nvSpPr>
        <p:spPr>
          <a:xfrm>
            <a:off x="1360985" y="2552222"/>
            <a:ext cx="3402" cy="314393"/>
          </a:xfrm>
          <a:custGeom>
            <a:avLst/>
            <a:gdLst/>
            <a:ahLst/>
            <a:cxnLst/>
            <a:rect l="l" t="t" r="r" b="b"/>
            <a:pathLst>
              <a:path w="108" h="9935" fill="none" extrusionOk="0">
                <a:moveTo>
                  <a:pt x="108" y="993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1"/>
          <p:cNvSpPr/>
          <p:nvPr/>
        </p:nvSpPr>
        <p:spPr>
          <a:xfrm>
            <a:off x="1387382" y="2854060"/>
            <a:ext cx="94122" cy="94049"/>
          </a:xfrm>
          <a:custGeom>
            <a:avLst/>
            <a:gdLst/>
            <a:ahLst/>
            <a:cxnLst/>
            <a:rect l="l" t="t" r="r" b="b"/>
            <a:pathLst>
              <a:path w="2988" h="2972" extrusionOk="0">
                <a:moveTo>
                  <a:pt x="1494" y="0"/>
                </a:moveTo>
                <a:cubicBezTo>
                  <a:pt x="747" y="0"/>
                  <a:pt x="1" y="503"/>
                  <a:pt x="1" y="1478"/>
                </a:cubicBezTo>
                <a:cubicBezTo>
                  <a:pt x="1" y="2301"/>
                  <a:pt x="671" y="2971"/>
                  <a:pt x="1494" y="2971"/>
                </a:cubicBezTo>
                <a:cubicBezTo>
                  <a:pt x="2317" y="2971"/>
                  <a:pt x="2987" y="2301"/>
                  <a:pt x="2987" y="1478"/>
                </a:cubicBezTo>
                <a:cubicBezTo>
                  <a:pt x="2987" y="503"/>
                  <a:pt x="2256" y="0"/>
                  <a:pt x="14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1"/>
          <p:cNvSpPr/>
          <p:nvPr/>
        </p:nvSpPr>
        <p:spPr>
          <a:xfrm>
            <a:off x="1387382" y="2854060"/>
            <a:ext cx="94122" cy="94049"/>
          </a:xfrm>
          <a:custGeom>
            <a:avLst/>
            <a:gdLst/>
            <a:ahLst/>
            <a:cxnLst/>
            <a:rect l="l" t="t" r="r" b="b"/>
            <a:pathLst>
              <a:path w="2988" h="2972" fill="none" extrusionOk="0">
                <a:moveTo>
                  <a:pt x="1494" y="0"/>
                </a:moveTo>
                <a:cubicBezTo>
                  <a:pt x="747" y="0"/>
                  <a:pt x="1" y="503"/>
                  <a:pt x="1" y="1478"/>
                </a:cubicBezTo>
                <a:cubicBezTo>
                  <a:pt x="1" y="2301"/>
                  <a:pt x="671" y="2971"/>
                  <a:pt x="1494" y="2971"/>
                </a:cubicBezTo>
                <a:cubicBezTo>
                  <a:pt x="2317" y="2971"/>
                  <a:pt x="2987" y="2301"/>
                  <a:pt x="2987" y="1478"/>
                </a:cubicBezTo>
                <a:cubicBezTo>
                  <a:pt x="2987" y="503"/>
                  <a:pt x="2256" y="0"/>
                  <a:pt x="149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1"/>
          <p:cNvSpPr/>
          <p:nvPr/>
        </p:nvSpPr>
        <p:spPr>
          <a:xfrm>
            <a:off x="1399856" y="2558488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7" y="9736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31"/>
          <p:cNvSpPr/>
          <p:nvPr/>
        </p:nvSpPr>
        <p:spPr>
          <a:xfrm>
            <a:off x="1399856" y="2558488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7" y="9736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1"/>
          <p:cNvSpPr/>
          <p:nvPr/>
        </p:nvSpPr>
        <p:spPr>
          <a:xfrm>
            <a:off x="1463234" y="2553678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7" y="993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31"/>
          <p:cNvSpPr/>
          <p:nvPr/>
        </p:nvSpPr>
        <p:spPr>
          <a:xfrm>
            <a:off x="1463234" y="2553678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7" y="993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31"/>
          <p:cNvSpPr/>
          <p:nvPr/>
        </p:nvSpPr>
        <p:spPr>
          <a:xfrm>
            <a:off x="1492497" y="2851148"/>
            <a:ext cx="94091" cy="93574"/>
          </a:xfrm>
          <a:custGeom>
            <a:avLst/>
            <a:gdLst/>
            <a:ahLst/>
            <a:cxnLst/>
            <a:rect l="l" t="t" r="r" b="b"/>
            <a:pathLst>
              <a:path w="2987" h="2957" extrusionOk="0">
                <a:moveTo>
                  <a:pt x="1494" y="1"/>
                </a:moveTo>
                <a:cubicBezTo>
                  <a:pt x="747" y="1"/>
                  <a:pt x="1" y="488"/>
                  <a:pt x="1" y="1479"/>
                </a:cubicBezTo>
                <a:cubicBezTo>
                  <a:pt x="1" y="2301"/>
                  <a:pt x="671" y="2957"/>
                  <a:pt x="1494" y="2957"/>
                </a:cubicBezTo>
                <a:cubicBezTo>
                  <a:pt x="2316" y="2957"/>
                  <a:pt x="2987" y="2301"/>
                  <a:pt x="2987" y="1479"/>
                </a:cubicBezTo>
                <a:cubicBezTo>
                  <a:pt x="2987" y="488"/>
                  <a:pt x="2240" y="1"/>
                  <a:pt x="149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31"/>
          <p:cNvSpPr/>
          <p:nvPr/>
        </p:nvSpPr>
        <p:spPr>
          <a:xfrm>
            <a:off x="1492497" y="2851148"/>
            <a:ext cx="94091" cy="93574"/>
          </a:xfrm>
          <a:custGeom>
            <a:avLst/>
            <a:gdLst/>
            <a:ahLst/>
            <a:cxnLst/>
            <a:rect l="l" t="t" r="r" b="b"/>
            <a:pathLst>
              <a:path w="2987" h="2957" fill="none" extrusionOk="0">
                <a:moveTo>
                  <a:pt x="1494" y="1"/>
                </a:moveTo>
                <a:cubicBezTo>
                  <a:pt x="747" y="1"/>
                  <a:pt x="1" y="488"/>
                  <a:pt x="1" y="1479"/>
                </a:cubicBezTo>
                <a:cubicBezTo>
                  <a:pt x="1" y="2301"/>
                  <a:pt x="671" y="2957"/>
                  <a:pt x="1494" y="2957"/>
                </a:cubicBezTo>
                <a:cubicBezTo>
                  <a:pt x="2316" y="2957"/>
                  <a:pt x="2987" y="2301"/>
                  <a:pt x="2987" y="1479"/>
                </a:cubicBezTo>
                <a:cubicBezTo>
                  <a:pt x="2987" y="488"/>
                  <a:pt x="2240" y="1"/>
                  <a:pt x="149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31"/>
          <p:cNvSpPr/>
          <p:nvPr/>
        </p:nvSpPr>
        <p:spPr>
          <a:xfrm>
            <a:off x="1504499" y="2555134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31"/>
          <p:cNvSpPr/>
          <p:nvPr/>
        </p:nvSpPr>
        <p:spPr>
          <a:xfrm>
            <a:off x="1504499" y="2555134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31"/>
          <p:cNvSpPr/>
          <p:nvPr/>
        </p:nvSpPr>
        <p:spPr>
          <a:xfrm>
            <a:off x="1567845" y="255029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31"/>
          <p:cNvSpPr/>
          <p:nvPr/>
        </p:nvSpPr>
        <p:spPr>
          <a:xfrm>
            <a:off x="1567845" y="255029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31"/>
          <p:cNvSpPr/>
          <p:nvPr/>
        </p:nvSpPr>
        <p:spPr>
          <a:xfrm>
            <a:off x="1591848" y="285741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4"/>
                </a:cubicBezTo>
                <a:cubicBezTo>
                  <a:pt x="0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7" y="1464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31"/>
          <p:cNvSpPr/>
          <p:nvPr/>
        </p:nvSpPr>
        <p:spPr>
          <a:xfrm>
            <a:off x="1591848" y="285741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4"/>
                </a:cubicBezTo>
                <a:cubicBezTo>
                  <a:pt x="0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7" y="1464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1"/>
          <p:cNvSpPr/>
          <p:nvPr/>
        </p:nvSpPr>
        <p:spPr>
          <a:xfrm>
            <a:off x="1604795" y="2561400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2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1"/>
          <p:cNvSpPr/>
          <p:nvPr/>
        </p:nvSpPr>
        <p:spPr>
          <a:xfrm>
            <a:off x="1604795" y="2561400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2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1"/>
          <p:cNvSpPr/>
          <p:nvPr/>
        </p:nvSpPr>
        <p:spPr>
          <a:xfrm>
            <a:off x="1668141" y="2556558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1"/>
          <p:cNvSpPr/>
          <p:nvPr/>
        </p:nvSpPr>
        <p:spPr>
          <a:xfrm>
            <a:off x="1668141" y="2556558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1"/>
          <p:cNvSpPr/>
          <p:nvPr/>
        </p:nvSpPr>
        <p:spPr>
          <a:xfrm>
            <a:off x="1696460" y="2854060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0"/>
                </a:moveTo>
                <a:cubicBezTo>
                  <a:pt x="778" y="0"/>
                  <a:pt x="31" y="503"/>
                  <a:pt x="31" y="1478"/>
                </a:cubicBezTo>
                <a:cubicBezTo>
                  <a:pt x="1" y="2331"/>
                  <a:pt x="686" y="3032"/>
                  <a:pt x="1524" y="3032"/>
                </a:cubicBezTo>
                <a:cubicBezTo>
                  <a:pt x="2378" y="3032"/>
                  <a:pt x="3048" y="2331"/>
                  <a:pt x="3018" y="1478"/>
                </a:cubicBezTo>
                <a:cubicBezTo>
                  <a:pt x="3018" y="503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1"/>
          <p:cNvSpPr/>
          <p:nvPr/>
        </p:nvSpPr>
        <p:spPr>
          <a:xfrm>
            <a:off x="1696460" y="2854060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0"/>
                </a:moveTo>
                <a:cubicBezTo>
                  <a:pt x="778" y="0"/>
                  <a:pt x="31" y="503"/>
                  <a:pt x="31" y="1478"/>
                </a:cubicBezTo>
                <a:cubicBezTo>
                  <a:pt x="1" y="2331"/>
                  <a:pt x="686" y="3032"/>
                  <a:pt x="1524" y="3032"/>
                </a:cubicBezTo>
                <a:cubicBezTo>
                  <a:pt x="2378" y="3032"/>
                  <a:pt x="3048" y="2331"/>
                  <a:pt x="3018" y="1478"/>
                </a:cubicBezTo>
                <a:cubicBezTo>
                  <a:pt x="3018" y="503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1"/>
          <p:cNvSpPr/>
          <p:nvPr/>
        </p:nvSpPr>
        <p:spPr>
          <a:xfrm>
            <a:off x="1710383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31"/>
          <p:cNvSpPr/>
          <p:nvPr/>
        </p:nvSpPr>
        <p:spPr>
          <a:xfrm>
            <a:off x="1710383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31"/>
          <p:cNvSpPr/>
          <p:nvPr/>
        </p:nvSpPr>
        <p:spPr>
          <a:xfrm>
            <a:off x="1773257" y="2553678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8" y="9934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31"/>
          <p:cNvSpPr/>
          <p:nvPr/>
        </p:nvSpPr>
        <p:spPr>
          <a:xfrm>
            <a:off x="1773257" y="2553678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8" y="9934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31"/>
          <p:cNvSpPr/>
          <p:nvPr/>
        </p:nvSpPr>
        <p:spPr>
          <a:xfrm>
            <a:off x="1799654" y="2853079"/>
            <a:ext cx="95067" cy="95979"/>
          </a:xfrm>
          <a:custGeom>
            <a:avLst/>
            <a:gdLst/>
            <a:ahLst/>
            <a:cxnLst/>
            <a:rect l="l" t="t" r="r" b="b"/>
            <a:pathLst>
              <a:path w="3018" h="3033" extrusionOk="0">
                <a:moveTo>
                  <a:pt x="1509" y="31"/>
                </a:moveTo>
                <a:cubicBezTo>
                  <a:pt x="686" y="1"/>
                  <a:pt x="1" y="686"/>
                  <a:pt x="46" y="1509"/>
                </a:cubicBezTo>
                <a:cubicBezTo>
                  <a:pt x="16" y="2347"/>
                  <a:pt x="671" y="3033"/>
                  <a:pt x="1509" y="3033"/>
                </a:cubicBezTo>
                <a:cubicBezTo>
                  <a:pt x="2347" y="3033"/>
                  <a:pt x="3002" y="2347"/>
                  <a:pt x="2987" y="1509"/>
                </a:cubicBezTo>
                <a:cubicBezTo>
                  <a:pt x="3017" y="686"/>
                  <a:pt x="2332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31"/>
          <p:cNvSpPr/>
          <p:nvPr/>
        </p:nvSpPr>
        <p:spPr>
          <a:xfrm>
            <a:off x="1799654" y="2853079"/>
            <a:ext cx="95067" cy="95979"/>
          </a:xfrm>
          <a:custGeom>
            <a:avLst/>
            <a:gdLst/>
            <a:ahLst/>
            <a:cxnLst/>
            <a:rect l="l" t="t" r="r" b="b"/>
            <a:pathLst>
              <a:path w="3018" h="3033" fill="none" extrusionOk="0">
                <a:moveTo>
                  <a:pt x="1509" y="31"/>
                </a:moveTo>
                <a:cubicBezTo>
                  <a:pt x="686" y="1"/>
                  <a:pt x="1" y="686"/>
                  <a:pt x="46" y="1509"/>
                </a:cubicBezTo>
                <a:cubicBezTo>
                  <a:pt x="16" y="2347"/>
                  <a:pt x="671" y="3033"/>
                  <a:pt x="1509" y="3033"/>
                </a:cubicBezTo>
                <a:cubicBezTo>
                  <a:pt x="2347" y="3033"/>
                  <a:pt x="3002" y="2347"/>
                  <a:pt x="2987" y="1509"/>
                </a:cubicBezTo>
                <a:cubicBezTo>
                  <a:pt x="3017" y="686"/>
                  <a:pt x="2332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31"/>
          <p:cNvSpPr/>
          <p:nvPr/>
        </p:nvSpPr>
        <p:spPr>
          <a:xfrm>
            <a:off x="1813104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31"/>
          <p:cNvSpPr/>
          <p:nvPr/>
        </p:nvSpPr>
        <p:spPr>
          <a:xfrm>
            <a:off x="1813104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31"/>
          <p:cNvSpPr/>
          <p:nvPr/>
        </p:nvSpPr>
        <p:spPr>
          <a:xfrm>
            <a:off x="1876450" y="2554627"/>
            <a:ext cx="3371" cy="313444"/>
          </a:xfrm>
          <a:custGeom>
            <a:avLst/>
            <a:gdLst/>
            <a:ahLst/>
            <a:cxnLst/>
            <a:rect l="l" t="t" r="r" b="b"/>
            <a:pathLst>
              <a:path w="107" h="9905" extrusionOk="0">
                <a:moveTo>
                  <a:pt x="107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1"/>
          <p:cNvSpPr/>
          <p:nvPr/>
        </p:nvSpPr>
        <p:spPr>
          <a:xfrm>
            <a:off x="1876450" y="2554627"/>
            <a:ext cx="3371" cy="313444"/>
          </a:xfrm>
          <a:custGeom>
            <a:avLst/>
            <a:gdLst/>
            <a:ahLst/>
            <a:cxnLst/>
            <a:rect l="l" t="t" r="r" b="b"/>
            <a:pathLst>
              <a:path w="107" h="9905" fill="none" extrusionOk="0">
                <a:moveTo>
                  <a:pt x="107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31"/>
          <p:cNvSpPr/>
          <p:nvPr/>
        </p:nvSpPr>
        <p:spPr>
          <a:xfrm>
            <a:off x="1904265" y="2851148"/>
            <a:ext cx="94122" cy="93574"/>
          </a:xfrm>
          <a:custGeom>
            <a:avLst/>
            <a:gdLst/>
            <a:ahLst/>
            <a:cxnLst/>
            <a:rect l="l" t="t" r="r" b="b"/>
            <a:pathLst>
              <a:path w="2988" h="2957" extrusionOk="0">
                <a:moveTo>
                  <a:pt x="1494" y="1"/>
                </a:moveTo>
                <a:cubicBezTo>
                  <a:pt x="748" y="1"/>
                  <a:pt x="1" y="488"/>
                  <a:pt x="1" y="1479"/>
                </a:cubicBezTo>
                <a:cubicBezTo>
                  <a:pt x="1" y="2301"/>
                  <a:pt x="671" y="2957"/>
                  <a:pt x="1494" y="2957"/>
                </a:cubicBezTo>
                <a:cubicBezTo>
                  <a:pt x="2317" y="2957"/>
                  <a:pt x="2987" y="2301"/>
                  <a:pt x="2987" y="1479"/>
                </a:cubicBezTo>
                <a:cubicBezTo>
                  <a:pt x="2987" y="488"/>
                  <a:pt x="2241" y="1"/>
                  <a:pt x="149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31"/>
          <p:cNvSpPr/>
          <p:nvPr/>
        </p:nvSpPr>
        <p:spPr>
          <a:xfrm>
            <a:off x="1904265" y="2851148"/>
            <a:ext cx="94122" cy="93574"/>
          </a:xfrm>
          <a:custGeom>
            <a:avLst/>
            <a:gdLst/>
            <a:ahLst/>
            <a:cxnLst/>
            <a:rect l="l" t="t" r="r" b="b"/>
            <a:pathLst>
              <a:path w="2988" h="2957" fill="none" extrusionOk="0">
                <a:moveTo>
                  <a:pt x="1494" y="1"/>
                </a:moveTo>
                <a:cubicBezTo>
                  <a:pt x="748" y="1"/>
                  <a:pt x="1" y="488"/>
                  <a:pt x="1" y="1479"/>
                </a:cubicBezTo>
                <a:cubicBezTo>
                  <a:pt x="1" y="2301"/>
                  <a:pt x="671" y="2957"/>
                  <a:pt x="1494" y="2957"/>
                </a:cubicBezTo>
                <a:cubicBezTo>
                  <a:pt x="2317" y="2957"/>
                  <a:pt x="2987" y="2301"/>
                  <a:pt x="2987" y="1479"/>
                </a:cubicBezTo>
                <a:cubicBezTo>
                  <a:pt x="2987" y="488"/>
                  <a:pt x="2241" y="1"/>
                  <a:pt x="149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31"/>
          <p:cNvSpPr/>
          <p:nvPr/>
        </p:nvSpPr>
        <p:spPr>
          <a:xfrm>
            <a:off x="1916771" y="2555608"/>
            <a:ext cx="1449" cy="308096"/>
          </a:xfrm>
          <a:custGeom>
            <a:avLst/>
            <a:gdLst/>
            <a:ahLst/>
            <a:cxnLst/>
            <a:rect l="l" t="t" r="r" b="b"/>
            <a:pathLst>
              <a:path w="46" h="9736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31"/>
          <p:cNvSpPr/>
          <p:nvPr/>
        </p:nvSpPr>
        <p:spPr>
          <a:xfrm>
            <a:off x="1916771" y="2555608"/>
            <a:ext cx="1449" cy="308096"/>
          </a:xfrm>
          <a:custGeom>
            <a:avLst/>
            <a:gdLst/>
            <a:ahLst/>
            <a:cxnLst/>
            <a:rect l="l" t="t" r="r" b="b"/>
            <a:pathLst>
              <a:path w="46" h="9736" fill="none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31"/>
          <p:cNvSpPr/>
          <p:nvPr/>
        </p:nvSpPr>
        <p:spPr>
          <a:xfrm>
            <a:off x="1980117" y="255174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7" y="990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31"/>
          <p:cNvSpPr/>
          <p:nvPr/>
        </p:nvSpPr>
        <p:spPr>
          <a:xfrm>
            <a:off x="1980117" y="2551748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7" y="990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31"/>
          <p:cNvSpPr/>
          <p:nvPr/>
        </p:nvSpPr>
        <p:spPr>
          <a:xfrm>
            <a:off x="2002199" y="2850199"/>
            <a:ext cx="94563" cy="95505"/>
          </a:xfrm>
          <a:custGeom>
            <a:avLst/>
            <a:gdLst/>
            <a:ahLst/>
            <a:cxnLst/>
            <a:rect l="l" t="t" r="r" b="b"/>
            <a:pathLst>
              <a:path w="3002" h="3018" extrusionOk="0">
                <a:moveTo>
                  <a:pt x="1493" y="31"/>
                </a:moveTo>
                <a:cubicBezTo>
                  <a:pt x="670" y="0"/>
                  <a:pt x="0" y="671"/>
                  <a:pt x="31" y="1509"/>
                </a:cubicBezTo>
                <a:cubicBezTo>
                  <a:pt x="0" y="2331"/>
                  <a:pt x="670" y="3017"/>
                  <a:pt x="1493" y="3017"/>
                </a:cubicBezTo>
                <a:cubicBezTo>
                  <a:pt x="2331" y="3017"/>
                  <a:pt x="3002" y="2331"/>
                  <a:pt x="2971" y="1509"/>
                </a:cubicBezTo>
                <a:cubicBezTo>
                  <a:pt x="3002" y="671"/>
                  <a:pt x="2316" y="0"/>
                  <a:pt x="1493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31"/>
          <p:cNvSpPr/>
          <p:nvPr/>
        </p:nvSpPr>
        <p:spPr>
          <a:xfrm>
            <a:off x="2002199" y="2850199"/>
            <a:ext cx="94563" cy="95505"/>
          </a:xfrm>
          <a:custGeom>
            <a:avLst/>
            <a:gdLst/>
            <a:ahLst/>
            <a:cxnLst/>
            <a:rect l="l" t="t" r="r" b="b"/>
            <a:pathLst>
              <a:path w="3002" h="3018" fill="none" extrusionOk="0">
                <a:moveTo>
                  <a:pt x="1493" y="31"/>
                </a:moveTo>
                <a:cubicBezTo>
                  <a:pt x="670" y="0"/>
                  <a:pt x="0" y="671"/>
                  <a:pt x="31" y="1509"/>
                </a:cubicBezTo>
                <a:cubicBezTo>
                  <a:pt x="0" y="2331"/>
                  <a:pt x="670" y="3017"/>
                  <a:pt x="1493" y="3017"/>
                </a:cubicBezTo>
                <a:cubicBezTo>
                  <a:pt x="2331" y="3017"/>
                  <a:pt x="3002" y="2331"/>
                  <a:pt x="2971" y="1509"/>
                </a:cubicBezTo>
                <a:cubicBezTo>
                  <a:pt x="3002" y="671"/>
                  <a:pt x="2316" y="0"/>
                  <a:pt x="1493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31"/>
          <p:cNvSpPr/>
          <p:nvPr/>
        </p:nvSpPr>
        <p:spPr>
          <a:xfrm>
            <a:off x="2015618" y="2555134"/>
            <a:ext cx="31" cy="308570"/>
          </a:xfrm>
          <a:custGeom>
            <a:avLst/>
            <a:gdLst/>
            <a:ahLst/>
            <a:cxnLst/>
            <a:rect l="l" t="t" r="r" b="b"/>
            <a:pathLst>
              <a:path w="1" h="9751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31"/>
          <p:cNvSpPr/>
          <p:nvPr/>
        </p:nvSpPr>
        <p:spPr>
          <a:xfrm>
            <a:off x="2015618" y="2555134"/>
            <a:ext cx="31" cy="308570"/>
          </a:xfrm>
          <a:custGeom>
            <a:avLst/>
            <a:gdLst/>
            <a:ahLst/>
            <a:cxnLst/>
            <a:rect l="l" t="t" r="r" b="b"/>
            <a:pathLst>
              <a:path w="1" h="9751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1"/>
          <p:cNvSpPr/>
          <p:nvPr/>
        </p:nvSpPr>
        <p:spPr>
          <a:xfrm>
            <a:off x="2078492" y="2551748"/>
            <a:ext cx="3402" cy="313412"/>
          </a:xfrm>
          <a:custGeom>
            <a:avLst/>
            <a:gdLst/>
            <a:ahLst/>
            <a:cxnLst/>
            <a:rect l="l" t="t" r="r" b="b"/>
            <a:pathLst>
              <a:path w="108" h="9904" extrusionOk="0">
                <a:moveTo>
                  <a:pt x="107" y="9904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31"/>
          <p:cNvSpPr/>
          <p:nvPr/>
        </p:nvSpPr>
        <p:spPr>
          <a:xfrm>
            <a:off x="2078492" y="2551748"/>
            <a:ext cx="3402" cy="313412"/>
          </a:xfrm>
          <a:custGeom>
            <a:avLst/>
            <a:gdLst/>
            <a:ahLst/>
            <a:cxnLst/>
            <a:rect l="l" t="t" r="r" b="b"/>
            <a:pathLst>
              <a:path w="108" h="9904" fill="none" extrusionOk="0">
                <a:moveTo>
                  <a:pt x="107" y="9904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31"/>
          <p:cNvSpPr/>
          <p:nvPr/>
        </p:nvSpPr>
        <p:spPr>
          <a:xfrm>
            <a:off x="2105361" y="2848268"/>
            <a:ext cx="96044" cy="95505"/>
          </a:xfrm>
          <a:custGeom>
            <a:avLst/>
            <a:gdLst/>
            <a:ahLst/>
            <a:cxnLst/>
            <a:rect l="l" t="t" r="r" b="b"/>
            <a:pathLst>
              <a:path w="3049" h="3018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86" y="3017"/>
                  <a:pt x="1524" y="3017"/>
                </a:cubicBezTo>
                <a:cubicBezTo>
                  <a:pt x="2378" y="3017"/>
                  <a:pt x="3048" y="2316"/>
                  <a:pt x="3018" y="1463"/>
                </a:cubicBezTo>
                <a:cubicBezTo>
                  <a:pt x="3018" y="488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31"/>
          <p:cNvSpPr/>
          <p:nvPr/>
        </p:nvSpPr>
        <p:spPr>
          <a:xfrm>
            <a:off x="2105361" y="2848268"/>
            <a:ext cx="96044" cy="95505"/>
          </a:xfrm>
          <a:custGeom>
            <a:avLst/>
            <a:gdLst/>
            <a:ahLst/>
            <a:cxnLst/>
            <a:rect l="l" t="t" r="r" b="b"/>
            <a:pathLst>
              <a:path w="3049" h="3018" fill="none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86" y="3017"/>
                  <a:pt x="1524" y="3017"/>
                </a:cubicBezTo>
                <a:cubicBezTo>
                  <a:pt x="2378" y="3017"/>
                  <a:pt x="3048" y="2316"/>
                  <a:pt x="3018" y="1463"/>
                </a:cubicBezTo>
                <a:cubicBezTo>
                  <a:pt x="3018" y="488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31"/>
          <p:cNvSpPr/>
          <p:nvPr/>
        </p:nvSpPr>
        <p:spPr>
          <a:xfrm>
            <a:off x="2118812" y="255174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31"/>
          <p:cNvSpPr/>
          <p:nvPr/>
        </p:nvSpPr>
        <p:spPr>
          <a:xfrm>
            <a:off x="2118812" y="255174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31"/>
          <p:cNvSpPr/>
          <p:nvPr/>
        </p:nvSpPr>
        <p:spPr>
          <a:xfrm>
            <a:off x="2182158" y="2548836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extrusionOk="0">
                <a:moveTo>
                  <a:pt x="138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31"/>
          <p:cNvSpPr/>
          <p:nvPr/>
        </p:nvSpPr>
        <p:spPr>
          <a:xfrm>
            <a:off x="2182158" y="2548836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fill="none" extrusionOk="0">
                <a:moveTo>
                  <a:pt x="138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31"/>
          <p:cNvSpPr/>
          <p:nvPr/>
        </p:nvSpPr>
        <p:spPr>
          <a:xfrm>
            <a:off x="2208555" y="2855484"/>
            <a:ext cx="95067" cy="96486"/>
          </a:xfrm>
          <a:custGeom>
            <a:avLst/>
            <a:gdLst/>
            <a:ahLst/>
            <a:cxnLst/>
            <a:rect l="l" t="t" r="r" b="b"/>
            <a:pathLst>
              <a:path w="3018" h="3049" extrusionOk="0">
                <a:moveTo>
                  <a:pt x="1509" y="31"/>
                </a:moveTo>
                <a:cubicBezTo>
                  <a:pt x="671" y="1"/>
                  <a:pt x="1" y="702"/>
                  <a:pt x="46" y="1525"/>
                </a:cubicBezTo>
                <a:cubicBezTo>
                  <a:pt x="16" y="2362"/>
                  <a:pt x="671" y="3048"/>
                  <a:pt x="1509" y="3048"/>
                </a:cubicBezTo>
                <a:cubicBezTo>
                  <a:pt x="2347" y="3048"/>
                  <a:pt x="3002" y="2362"/>
                  <a:pt x="2972" y="1525"/>
                </a:cubicBezTo>
                <a:cubicBezTo>
                  <a:pt x="3017" y="702"/>
                  <a:pt x="2347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31"/>
          <p:cNvSpPr/>
          <p:nvPr/>
        </p:nvSpPr>
        <p:spPr>
          <a:xfrm>
            <a:off x="2208555" y="2855484"/>
            <a:ext cx="95067" cy="96486"/>
          </a:xfrm>
          <a:custGeom>
            <a:avLst/>
            <a:gdLst/>
            <a:ahLst/>
            <a:cxnLst/>
            <a:rect l="l" t="t" r="r" b="b"/>
            <a:pathLst>
              <a:path w="3018" h="3049" fill="none" extrusionOk="0">
                <a:moveTo>
                  <a:pt x="1509" y="31"/>
                </a:moveTo>
                <a:cubicBezTo>
                  <a:pt x="671" y="1"/>
                  <a:pt x="1" y="702"/>
                  <a:pt x="46" y="1525"/>
                </a:cubicBezTo>
                <a:cubicBezTo>
                  <a:pt x="16" y="2362"/>
                  <a:pt x="671" y="3048"/>
                  <a:pt x="1509" y="3048"/>
                </a:cubicBezTo>
                <a:cubicBezTo>
                  <a:pt x="2347" y="3048"/>
                  <a:pt x="3002" y="2362"/>
                  <a:pt x="2972" y="1525"/>
                </a:cubicBezTo>
                <a:cubicBezTo>
                  <a:pt x="3017" y="702"/>
                  <a:pt x="2347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31"/>
          <p:cNvSpPr/>
          <p:nvPr/>
        </p:nvSpPr>
        <p:spPr>
          <a:xfrm>
            <a:off x="2222006" y="2561400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31"/>
          <p:cNvSpPr/>
          <p:nvPr/>
        </p:nvSpPr>
        <p:spPr>
          <a:xfrm>
            <a:off x="2222006" y="2561400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31"/>
          <p:cNvSpPr/>
          <p:nvPr/>
        </p:nvSpPr>
        <p:spPr>
          <a:xfrm>
            <a:off x="2285352" y="2556558"/>
            <a:ext cx="3371" cy="313444"/>
          </a:xfrm>
          <a:custGeom>
            <a:avLst/>
            <a:gdLst/>
            <a:ahLst/>
            <a:cxnLst/>
            <a:rect l="l" t="t" r="r" b="b"/>
            <a:pathLst>
              <a:path w="107" h="9905" extrusionOk="0">
                <a:moveTo>
                  <a:pt x="107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31"/>
          <p:cNvSpPr/>
          <p:nvPr/>
        </p:nvSpPr>
        <p:spPr>
          <a:xfrm>
            <a:off x="2285352" y="2556558"/>
            <a:ext cx="3371" cy="313444"/>
          </a:xfrm>
          <a:custGeom>
            <a:avLst/>
            <a:gdLst/>
            <a:ahLst/>
            <a:cxnLst/>
            <a:rect l="l" t="t" r="r" b="b"/>
            <a:pathLst>
              <a:path w="107" h="9905" fill="none" extrusionOk="0">
                <a:moveTo>
                  <a:pt x="107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31"/>
          <p:cNvSpPr/>
          <p:nvPr/>
        </p:nvSpPr>
        <p:spPr>
          <a:xfrm>
            <a:off x="2311749" y="2852129"/>
            <a:ext cx="96957" cy="94998"/>
          </a:xfrm>
          <a:custGeom>
            <a:avLst/>
            <a:gdLst/>
            <a:ahLst/>
            <a:cxnLst/>
            <a:rect l="l" t="t" r="r" b="b"/>
            <a:pathLst>
              <a:path w="3078" h="3002" extrusionOk="0">
                <a:moveTo>
                  <a:pt x="1539" y="31"/>
                </a:moveTo>
                <a:cubicBezTo>
                  <a:pt x="701" y="0"/>
                  <a:pt x="0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78" y="701"/>
                  <a:pt x="2377" y="0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31"/>
          <p:cNvSpPr/>
          <p:nvPr/>
        </p:nvSpPr>
        <p:spPr>
          <a:xfrm>
            <a:off x="2311749" y="2852129"/>
            <a:ext cx="96957" cy="94998"/>
          </a:xfrm>
          <a:custGeom>
            <a:avLst/>
            <a:gdLst/>
            <a:ahLst/>
            <a:cxnLst/>
            <a:rect l="l" t="t" r="r" b="b"/>
            <a:pathLst>
              <a:path w="3078" h="3002" fill="none" extrusionOk="0">
                <a:moveTo>
                  <a:pt x="1539" y="31"/>
                </a:moveTo>
                <a:cubicBezTo>
                  <a:pt x="701" y="0"/>
                  <a:pt x="0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78" y="701"/>
                  <a:pt x="2377" y="0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1"/>
          <p:cNvSpPr/>
          <p:nvPr/>
        </p:nvSpPr>
        <p:spPr>
          <a:xfrm>
            <a:off x="2325672" y="2558488"/>
            <a:ext cx="1449" cy="308127"/>
          </a:xfrm>
          <a:custGeom>
            <a:avLst/>
            <a:gdLst/>
            <a:ahLst/>
            <a:cxnLst/>
            <a:rect l="l" t="t" r="r" b="b"/>
            <a:pathLst>
              <a:path w="46" h="9737" extrusionOk="0">
                <a:moveTo>
                  <a:pt x="46" y="9736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31"/>
          <p:cNvSpPr/>
          <p:nvPr/>
        </p:nvSpPr>
        <p:spPr>
          <a:xfrm>
            <a:off x="2325672" y="2558488"/>
            <a:ext cx="1449" cy="308127"/>
          </a:xfrm>
          <a:custGeom>
            <a:avLst/>
            <a:gdLst/>
            <a:ahLst/>
            <a:cxnLst/>
            <a:rect l="l" t="t" r="r" b="b"/>
            <a:pathLst>
              <a:path w="46" h="9737" fill="none" extrusionOk="0">
                <a:moveTo>
                  <a:pt x="46" y="9736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1"/>
          <p:cNvSpPr/>
          <p:nvPr/>
        </p:nvSpPr>
        <p:spPr>
          <a:xfrm>
            <a:off x="2389019" y="2553203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7" y="9903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31"/>
          <p:cNvSpPr/>
          <p:nvPr/>
        </p:nvSpPr>
        <p:spPr>
          <a:xfrm>
            <a:off x="2389019" y="2553203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7" y="9903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1"/>
          <p:cNvSpPr/>
          <p:nvPr/>
        </p:nvSpPr>
        <p:spPr>
          <a:xfrm>
            <a:off x="2410596" y="2852129"/>
            <a:ext cx="95540" cy="93574"/>
          </a:xfrm>
          <a:custGeom>
            <a:avLst/>
            <a:gdLst/>
            <a:ahLst/>
            <a:cxnLst/>
            <a:rect l="l" t="t" r="r" b="b"/>
            <a:pathLst>
              <a:path w="3033" h="2957" extrusionOk="0">
                <a:moveTo>
                  <a:pt x="1509" y="31"/>
                </a:moveTo>
                <a:cubicBezTo>
                  <a:pt x="671" y="0"/>
                  <a:pt x="1" y="701"/>
                  <a:pt x="47" y="1539"/>
                </a:cubicBezTo>
                <a:cubicBezTo>
                  <a:pt x="77" y="2331"/>
                  <a:pt x="717" y="2956"/>
                  <a:pt x="1509" y="2956"/>
                </a:cubicBezTo>
                <a:cubicBezTo>
                  <a:pt x="2302" y="2956"/>
                  <a:pt x="2957" y="2331"/>
                  <a:pt x="2987" y="1539"/>
                </a:cubicBezTo>
                <a:cubicBezTo>
                  <a:pt x="3033" y="701"/>
                  <a:pt x="2347" y="0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1"/>
          <p:cNvSpPr/>
          <p:nvPr/>
        </p:nvSpPr>
        <p:spPr>
          <a:xfrm>
            <a:off x="2410596" y="2852129"/>
            <a:ext cx="95540" cy="93574"/>
          </a:xfrm>
          <a:custGeom>
            <a:avLst/>
            <a:gdLst/>
            <a:ahLst/>
            <a:cxnLst/>
            <a:rect l="l" t="t" r="r" b="b"/>
            <a:pathLst>
              <a:path w="3033" h="2957" fill="none" extrusionOk="0">
                <a:moveTo>
                  <a:pt x="1509" y="31"/>
                </a:moveTo>
                <a:cubicBezTo>
                  <a:pt x="671" y="0"/>
                  <a:pt x="1" y="701"/>
                  <a:pt x="47" y="1539"/>
                </a:cubicBezTo>
                <a:cubicBezTo>
                  <a:pt x="77" y="2331"/>
                  <a:pt x="717" y="2956"/>
                  <a:pt x="1509" y="2956"/>
                </a:cubicBezTo>
                <a:cubicBezTo>
                  <a:pt x="2302" y="2956"/>
                  <a:pt x="2957" y="2331"/>
                  <a:pt x="2987" y="1539"/>
                </a:cubicBezTo>
                <a:cubicBezTo>
                  <a:pt x="3033" y="701"/>
                  <a:pt x="2347" y="0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31"/>
          <p:cNvSpPr/>
          <p:nvPr/>
        </p:nvSpPr>
        <p:spPr>
          <a:xfrm>
            <a:off x="2424047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31"/>
          <p:cNvSpPr/>
          <p:nvPr/>
        </p:nvSpPr>
        <p:spPr>
          <a:xfrm>
            <a:off x="2424047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1"/>
          <p:cNvSpPr/>
          <p:nvPr/>
        </p:nvSpPr>
        <p:spPr>
          <a:xfrm>
            <a:off x="2487393" y="2553678"/>
            <a:ext cx="3402" cy="314393"/>
          </a:xfrm>
          <a:custGeom>
            <a:avLst/>
            <a:gdLst/>
            <a:ahLst/>
            <a:cxnLst/>
            <a:rect l="l" t="t" r="r" b="b"/>
            <a:pathLst>
              <a:path w="108" h="9935" extrusionOk="0">
                <a:moveTo>
                  <a:pt x="107" y="9934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31"/>
          <p:cNvSpPr/>
          <p:nvPr/>
        </p:nvSpPr>
        <p:spPr>
          <a:xfrm>
            <a:off x="2487393" y="2553678"/>
            <a:ext cx="3402" cy="314393"/>
          </a:xfrm>
          <a:custGeom>
            <a:avLst/>
            <a:gdLst/>
            <a:ahLst/>
            <a:cxnLst/>
            <a:rect l="l" t="t" r="r" b="b"/>
            <a:pathLst>
              <a:path w="108" h="9935" fill="none" extrusionOk="0">
                <a:moveTo>
                  <a:pt x="107" y="9934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31"/>
          <p:cNvSpPr/>
          <p:nvPr/>
        </p:nvSpPr>
        <p:spPr>
          <a:xfrm>
            <a:off x="2514263" y="2849218"/>
            <a:ext cx="96516" cy="95030"/>
          </a:xfrm>
          <a:custGeom>
            <a:avLst/>
            <a:gdLst/>
            <a:ahLst/>
            <a:cxnLst/>
            <a:rect l="l" t="t" r="r" b="b"/>
            <a:pathLst>
              <a:path w="3064" h="3003" extrusionOk="0">
                <a:moveTo>
                  <a:pt x="1524" y="31"/>
                </a:moveTo>
                <a:cubicBezTo>
                  <a:pt x="686" y="1"/>
                  <a:pt x="1" y="686"/>
                  <a:pt x="31" y="1540"/>
                </a:cubicBezTo>
                <a:cubicBezTo>
                  <a:pt x="31" y="2515"/>
                  <a:pt x="778" y="3002"/>
                  <a:pt x="1524" y="3002"/>
                </a:cubicBezTo>
                <a:cubicBezTo>
                  <a:pt x="2271" y="3002"/>
                  <a:pt x="3018" y="2515"/>
                  <a:pt x="3018" y="1540"/>
                </a:cubicBezTo>
                <a:cubicBezTo>
                  <a:pt x="3063" y="686"/>
                  <a:pt x="2378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31"/>
          <p:cNvSpPr/>
          <p:nvPr/>
        </p:nvSpPr>
        <p:spPr>
          <a:xfrm>
            <a:off x="2514263" y="2849218"/>
            <a:ext cx="96516" cy="95030"/>
          </a:xfrm>
          <a:custGeom>
            <a:avLst/>
            <a:gdLst/>
            <a:ahLst/>
            <a:cxnLst/>
            <a:rect l="l" t="t" r="r" b="b"/>
            <a:pathLst>
              <a:path w="3064" h="3003" fill="none" extrusionOk="0">
                <a:moveTo>
                  <a:pt x="1524" y="31"/>
                </a:moveTo>
                <a:cubicBezTo>
                  <a:pt x="686" y="1"/>
                  <a:pt x="1" y="686"/>
                  <a:pt x="31" y="1540"/>
                </a:cubicBezTo>
                <a:cubicBezTo>
                  <a:pt x="31" y="2515"/>
                  <a:pt x="778" y="3002"/>
                  <a:pt x="1524" y="3002"/>
                </a:cubicBezTo>
                <a:cubicBezTo>
                  <a:pt x="2271" y="3002"/>
                  <a:pt x="3018" y="2515"/>
                  <a:pt x="3018" y="1540"/>
                </a:cubicBezTo>
                <a:cubicBezTo>
                  <a:pt x="3063" y="686"/>
                  <a:pt x="2378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1"/>
          <p:cNvSpPr/>
          <p:nvPr/>
        </p:nvSpPr>
        <p:spPr>
          <a:xfrm>
            <a:off x="2527713" y="2555608"/>
            <a:ext cx="1481" cy="308096"/>
          </a:xfrm>
          <a:custGeom>
            <a:avLst/>
            <a:gdLst/>
            <a:ahLst/>
            <a:cxnLst/>
            <a:rect l="l" t="t" r="r" b="b"/>
            <a:pathLst>
              <a:path w="47" h="9736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31"/>
          <p:cNvSpPr/>
          <p:nvPr/>
        </p:nvSpPr>
        <p:spPr>
          <a:xfrm>
            <a:off x="2527713" y="2555608"/>
            <a:ext cx="1481" cy="308096"/>
          </a:xfrm>
          <a:custGeom>
            <a:avLst/>
            <a:gdLst/>
            <a:ahLst/>
            <a:cxnLst/>
            <a:rect l="l" t="t" r="r" b="b"/>
            <a:pathLst>
              <a:path w="47" h="9736" fill="none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"/>
          <p:cNvSpPr/>
          <p:nvPr/>
        </p:nvSpPr>
        <p:spPr>
          <a:xfrm>
            <a:off x="2591060" y="2550292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extrusionOk="0">
                <a:moveTo>
                  <a:pt x="138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31"/>
          <p:cNvSpPr/>
          <p:nvPr/>
        </p:nvSpPr>
        <p:spPr>
          <a:xfrm>
            <a:off x="2591060" y="2550292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fill="none" extrusionOk="0">
                <a:moveTo>
                  <a:pt x="138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31"/>
          <p:cNvSpPr/>
          <p:nvPr/>
        </p:nvSpPr>
        <p:spPr>
          <a:xfrm>
            <a:off x="2617929" y="2851148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79"/>
                </a:cubicBezTo>
                <a:cubicBezTo>
                  <a:pt x="1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8" y="1479"/>
                </a:cubicBezTo>
                <a:cubicBezTo>
                  <a:pt x="3018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31"/>
          <p:cNvSpPr/>
          <p:nvPr/>
        </p:nvSpPr>
        <p:spPr>
          <a:xfrm>
            <a:off x="2617929" y="2851148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79"/>
                </a:cubicBezTo>
                <a:cubicBezTo>
                  <a:pt x="1" y="2317"/>
                  <a:pt x="671" y="3018"/>
                  <a:pt x="1524" y="3018"/>
                </a:cubicBezTo>
                <a:cubicBezTo>
                  <a:pt x="2362" y="3018"/>
                  <a:pt x="3048" y="2317"/>
                  <a:pt x="3018" y="1479"/>
                </a:cubicBezTo>
                <a:cubicBezTo>
                  <a:pt x="3018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31"/>
          <p:cNvSpPr/>
          <p:nvPr/>
        </p:nvSpPr>
        <p:spPr>
          <a:xfrm>
            <a:off x="2630907" y="2555134"/>
            <a:ext cx="31" cy="308570"/>
          </a:xfrm>
          <a:custGeom>
            <a:avLst/>
            <a:gdLst/>
            <a:ahLst/>
            <a:cxnLst/>
            <a:rect l="l" t="t" r="r" b="b"/>
            <a:pathLst>
              <a:path w="1" h="9751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31"/>
          <p:cNvSpPr/>
          <p:nvPr/>
        </p:nvSpPr>
        <p:spPr>
          <a:xfrm>
            <a:off x="2630907" y="2555134"/>
            <a:ext cx="31" cy="308570"/>
          </a:xfrm>
          <a:custGeom>
            <a:avLst/>
            <a:gdLst/>
            <a:ahLst/>
            <a:cxnLst/>
            <a:rect l="l" t="t" r="r" b="b"/>
            <a:pathLst>
              <a:path w="1" h="9751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1"/>
          <p:cNvSpPr/>
          <p:nvPr/>
        </p:nvSpPr>
        <p:spPr>
          <a:xfrm>
            <a:off x="2694254" y="255029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50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31"/>
          <p:cNvSpPr/>
          <p:nvPr/>
        </p:nvSpPr>
        <p:spPr>
          <a:xfrm>
            <a:off x="2694254" y="255029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50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31"/>
          <p:cNvSpPr/>
          <p:nvPr/>
        </p:nvSpPr>
        <p:spPr>
          <a:xfrm>
            <a:off x="2716335" y="2855009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39" y="46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30"/>
                  <a:pt x="777" y="3017"/>
                  <a:pt x="1539" y="3017"/>
                </a:cubicBezTo>
                <a:cubicBezTo>
                  <a:pt x="2286" y="3017"/>
                  <a:pt x="3032" y="2530"/>
                  <a:pt x="3032" y="1540"/>
                </a:cubicBezTo>
                <a:cubicBezTo>
                  <a:pt x="3063" y="702"/>
                  <a:pt x="2377" y="1"/>
                  <a:pt x="1539" y="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31"/>
          <p:cNvSpPr/>
          <p:nvPr/>
        </p:nvSpPr>
        <p:spPr>
          <a:xfrm>
            <a:off x="2716335" y="2855009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39" y="46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30"/>
                  <a:pt x="777" y="3017"/>
                  <a:pt x="1539" y="3017"/>
                </a:cubicBezTo>
                <a:cubicBezTo>
                  <a:pt x="2286" y="3017"/>
                  <a:pt x="3032" y="2530"/>
                  <a:pt x="3032" y="1540"/>
                </a:cubicBezTo>
                <a:cubicBezTo>
                  <a:pt x="3063" y="702"/>
                  <a:pt x="2377" y="1"/>
                  <a:pt x="1539" y="4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31"/>
          <p:cNvSpPr/>
          <p:nvPr/>
        </p:nvSpPr>
        <p:spPr>
          <a:xfrm>
            <a:off x="2730258" y="2559944"/>
            <a:ext cx="31" cy="310058"/>
          </a:xfrm>
          <a:custGeom>
            <a:avLst/>
            <a:gdLst/>
            <a:ahLst/>
            <a:cxnLst/>
            <a:rect l="l" t="t" r="r" b="b"/>
            <a:pathLst>
              <a:path w="1" h="9798" extrusionOk="0">
                <a:moveTo>
                  <a:pt x="0" y="9797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31"/>
          <p:cNvSpPr/>
          <p:nvPr/>
        </p:nvSpPr>
        <p:spPr>
          <a:xfrm>
            <a:off x="2730258" y="2559944"/>
            <a:ext cx="31" cy="310058"/>
          </a:xfrm>
          <a:custGeom>
            <a:avLst/>
            <a:gdLst/>
            <a:ahLst/>
            <a:cxnLst/>
            <a:rect l="l" t="t" r="r" b="b"/>
            <a:pathLst>
              <a:path w="1" h="9798" fill="none" extrusionOk="0">
                <a:moveTo>
                  <a:pt x="0" y="9797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31"/>
          <p:cNvSpPr/>
          <p:nvPr/>
        </p:nvSpPr>
        <p:spPr>
          <a:xfrm>
            <a:off x="2793101" y="2556558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1"/>
          <p:cNvSpPr/>
          <p:nvPr/>
        </p:nvSpPr>
        <p:spPr>
          <a:xfrm>
            <a:off x="2793101" y="2556558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31"/>
          <p:cNvSpPr/>
          <p:nvPr/>
        </p:nvSpPr>
        <p:spPr>
          <a:xfrm>
            <a:off x="2813765" y="2855009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39" y="46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30"/>
                  <a:pt x="777" y="3017"/>
                  <a:pt x="1539" y="3017"/>
                </a:cubicBezTo>
                <a:cubicBezTo>
                  <a:pt x="2285" y="3017"/>
                  <a:pt x="3032" y="2530"/>
                  <a:pt x="3032" y="1540"/>
                </a:cubicBezTo>
                <a:cubicBezTo>
                  <a:pt x="3062" y="702"/>
                  <a:pt x="2377" y="1"/>
                  <a:pt x="1539" y="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1"/>
          <p:cNvSpPr/>
          <p:nvPr/>
        </p:nvSpPr>
        <p:spPr>
          <a:xfrm>
            <a:off x="2813765" y="2855009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39" y="46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30"/>
                  <a:pt x="777" y="3017"/>
                  <a:pt x="1539" y="3017"/>
                </a:cubicBezTo>
                <a:cubicBezTo>
                  <a:pt x="2285" y="3017"/>
                  <a:pt x="3032" y="2530"/>
                  <a:pt x="3032" y="1540"/>
                </a:cubicBezTo>
                <a:cubicBezTo>
                  <a:pt x="3062" y="702"/>
                  <a:pt x="2377" y="1"/>
                  <a:pt x="1539" y="4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1"/>
          <p:cNvSpPr/>
          <p:nvPr/>
        </p:nvSpPr>
        <p:spPr>
          <a:xfrm>
            <a:off x="2827184" y="2561400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1"/>
          <p:cNvSpPr/>
          <p:nvPr/>
        </p:nvSpPr>
        <p:spPr>
          <a:xfrm>
            <a:off x="2827184" y="2561400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31"/>
          <p:cNvSpPr/>
          <p:nvPr/>
        </p:nvSpPr>
        <p:spPr>
          <a:xfrm>
            <a:off x="2890530" y="2556558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extrusionOk="0">
                <a:moveTo>
                  <a:pt x="138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31"/>
          <p:cNvSpPr/>
          <p:nvPr/>
        </p:nvSpPr>
        <p:spPr>
          <a:xfrm>
            <a:off x="2890530" y="2556558"/>
            <a:ext cx="4347" cy="313444"/>
          </a:xfrm>
          <a:custGeom>
            <a:avLst/>
            <a:gdLst/>
            <a:ahLst/>
            <a:cxnLst/>
            <a:rect l="l" t="t" r="r" b="b"/>
            <a:pathLst>
              <a:path w="138" h="9905" fill="none" extrusionOk="0">
                <a:moveTo>
                  <a:pt x="138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1"/>
          <p:cNvSpPr/>
          <p:nvPr/>
        </p:nvSpPr>
        <p:spPr>
          <a:xfrm>
            <a:off x="2918376" y="2852129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extrusionOk="0">
                <a:moveTo>
                  <a:pt x="1539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63" y="701"/>
                  <a:pt x="2377" y="0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31"/>
          <p:cNvSpPr/>
          <p:nvPr/>
        </p:nvSpPr>
        <p:spPr>
          <a:xfrm>
            <a:off x="2918376" y="2852129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fill="none" extrusionOk="0">
                <a:moveTo>
                  <a:pt x="1539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63" y="701"/>
                  <a:pt x="2377" y="0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31"/>
          <p:cNvSpPr/>
          <p:nvPr/>
        </p:nvSpPr>
        <p:spPr>
          <a:xfrm>
            <a:off x="2931827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1"/>
          <p:cNvSpPr/>
          <p:nvPr/>
        </p:nvSpPr>
        <p:spPr>
          <a:xfrm>
            <a:off x="2931827" y="255801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31"/>
          <p:cNvSpPr/>
          <p:nvPr/>
        </p:nvSpPr>
        <p:spPr>
          <a:xfrm>
            <a:off x="2995173" y="2553203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9903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1"/>
          <p:cNvSpPr/>
          <p:nvPr/>
        </p:nvSpPr>
        <p:spPr>
          <a:xfrm>
            <a:off x="2995173" y="2553203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9903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1"/>
          <p:cNvSpPr/>
          <p:nvPr/>
        </p:nvSpPr>
        <p:spPr>
          <a:xfrm>
            <a:off x="3004749" y="2853585"/>
            <a:ext cx="111856" cy="112846"/>
          </a:xfrm>
          <a:custGeom>
            <a:avLst/>
            <a:gdLst/>
            <a:ahLst/>
            <a:cxnLst/>
            <a:rect l="l" t="t" r="r" b="b"/>
            <a:pathLst>
              <a:path w="3551" h="3566" extrusionOk="0">
                <a:moveTo>
                  <a:pt x="2027" y="30"/>
                </a:moveTo>
                <a:cubicBezTo>
                  <a:pt x="687" y="30"/>
                  <a:pt x="1" y="1645"/>
                  <a:pt x="946" y="2605"/>
                </a:cubicBezTo>
                <a:cubicBezTo>
                  <a:pt x="1890" y="3565"/>
                  <a:pt x="3520" y="2880"/>
                  <a:pt x="3520" y="1539"/>
                </a:cubicBezTo>
                <a:cubicBezTo>
                  <a:pt x="3551" y="701"/>
                  <a:pt x="2865" y="0"/>
                  <a:pt x="2027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31"/>
          <p:cNvSpPr/>
          <p:nvPr/>
        </p:nvSpPr>
        <p:spPr>
          <a:xfrm>
            <a:off x="3004749" y="2853585"/>
            <a:ext cx="111856" cy="112846"/>
          </a:xfrm>
          <a:custGeom>
            <a:avLst/>
            <a:gdLst/>
            <a:ahLst/>
            <a:cxnLst/>
            <a:rect l="l" t="t" r="r" b="b"/>
            <a:pathLst>
              <a:path w="3551" h="3566" fill="none" extrusionOk="0">
                <a:moveTo>
                  <a:pt x="2027" y="30"/>
                </a:moveTo>
                <a:cubicBezTo>
                  <a:pt x="687" y="30"/>
                  <a:pt x="1" y="1645"/>
                  <a:pt x="946" y="2605"/>
                </a:cubicBezTo>
                <a:cubicBezTo>
                  <a:pt x="1890" y="3565"/>
                  <a:pt x="3520" y="2880"/>
                  <a:pt x="3520" y="1539"/>
                </a:cubicBezTo>
                <a:cubicBezTo>
                  <a:pt x="3551" y="701"/>
                  <a:pt x="2865" y="0"/>
                  <a:pt x="2027" y="3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31"/>
          <p:cNvSpPr/>
          <p:nvPr/>
        </p:nvSpPr>
        <p:spPr>
          <a:xfrm>
            <a:off x="3034044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1"/>
          <p:cNvSpPr/>
          <p:nvPr/>
        </p:nvSpPr>
        <p:spPr>
          <a:xfrm>
            <a:off x="3034044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1"/>
          <p:cNvSpPr/>
          <p:nvPr/>
        </p:nvSpPr>
        <p:spPr>
          <a:xfrm>
            <a:off x="3097391" y="255513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49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31"/>
          <p:cNvSpPr/>
          <p:nvPr/>
        </p:nvSpPr>
        <p:spPr>
          <a:xfrm>
            <a:off x="3097391" y="2555134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49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31"/>
          <p:cNvSpPr/>
          <p:nvPr/>
        </p:nvSpPr>
        <p:spPr>
          <a:xfrm>
            <a:off x="3109392" y="2850674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extrusionOk="0">
                <a:moveTo>
                  <a:pt x="2042" y="31"/>
                </a:moveTo>
                <a:cubicBezTo>
                  <a:pt x="686" y="31"/>
                  <a:pt x="0" y="1646"/>
                  <a:pt x="945" y="2606"/>
                </a:cubicBezTo>
                <a:cubicBezTo>
                  <a:pt x="1905" y="3566"/>
                  <a:pt x="3520" y="2895"/>
                  <a:pt x="3535" y="1539"/>
                </a:cubicBezTo>
                <a:cubicBezTo>
                  <a:pt x="3566" y="701"/>
                  <a:pt x="2880" y="1"/>
                  <a:pt x="204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31"/>
          <p:cNvSpPr/>
          <p:nvPr/>
        </p:nvSpPr>
        <p:spPr>
          <a:xfrm>
            <a:off x="3109392" y="2850674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fill="none" extrusionOk="0">
                <a:moveTo>
                  <a:pt x="2042" y="31"/>
                </a:moveTo>
                <a:cubicBezTo>
                  <a:pt x="686" y="31"/>
                  <a:pt x="0" y="1646"/>
                  <a:pt x="945" y="2606"/>
                </a:cubicBezTo>
                <a:cubicBezTo>
                  <a:pt x="1905" y="3566"/>
                  <a:pt x="3520" y="2895"/>
                  <a:pt x="3535" y="1539"/>
                </a:cubicBezTo>
                <a:cubicBezTo>
                  <a:pt x="3566" y="701"/>
                  <a:pt x="2880" y="1"/>
                  <a:pt x="2042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31"/>
          <p:cNvSpPr/>
          <p:nvPr/>
        </p:nvSpPr>
        <p:spPr>
          <a:xfrm>
            <a:off x="3138656" y="25565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1"/>
          <p:cNvSpPr/>
          <p:nvPr/>
        </p:nvSpPr>
        <p:spPr>
          <a:xfrm>
            <a:off x="3138656" y="2556558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1"/>
          <p:cNvSpPr/>
          <p:nvPr/>
        </p:nvSpPr>
        <p:spPr>
          <a:xfrm>
            <a:off x="3202002" y="2552222"/>
            <a:ext cx="4851" cy="314393"/>
          </a:xfrm>
          <a:custGeom>
            <a:avLst/>
            <a:gdLst/>
            <a:ahLst/>
            <a:cxnLst/>
            <a:rect l="l" t="t" r="r" b="b"/>
            <a:pathLst>
              <a:path w="154" h="9935" extrusionOk="0">
                <a:moveTo>
                  <a:pt x="153" y="993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31"/>
          <p:cNvSpPr/>
          <p:nvPr/>
        </p:nvSpPr>
        <p:spPr>
          <a:xfrm>
            <a:off x="3202002" y="2552222"/>
            <a:ext cx="4851" cy="314393"/>
          </a:xfrm>
          <a:custGeom>
            <a:avLst/>
            <a:gdLst/>
            <a:ahLst/>
            <a:cxnLst/>
            <a:rect l="l" t="t" r="r" b="b"/>
            <a:pathLst>
              <a:path w="154" h="9935" fill="none" extrusionOk="0">
                <a:moveTo>
                  <a:pt x="153" y="993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31"/>
          <p:cNvSpPr/>
          <p:nvPr/>
        </p:nvSpPr>
        <p:spPr>
          <a:xfrm>
            <a:off x="3211137" y="2856939"/>
            <a:ext cx="112329" cy="112371"/>
          </a:xfrm>
          <a:custGeom>
            <a:avLst/>
            <a:gdLst/>
            <a:ahLst/>
            <a:cxnLst/>
            <a:rect l="l" t="t" r="r" b="b"/>
            <a:pathLst>
              <a:path w="3566" h="3551" extrusionOk="0">
                <a:moveTo>
                  <a:pt x="2042" y="31"/>
                </a:moveTo>
                <a:cubicBezTo>
                  <a:pt x="686" y="16"/>
                  <a:pt x="0" y="1646"/>
                  <a:pt x="960" y="2591"/>
                </a:cubicBezTo>
                <a:cubicBezTo>
                  <a:pt x="1905" y="3551"/>
                  <a:pt x="3535" y="2880"/>
                  <a:pt x="3535" y="1539"/>
                </a:cubicBezTo>
                <a:cubicBezTo>
                  <a:pt x="3566" y="701"/>
                  <a:pt x="2880" y="1"/>
                  <a:pt x="204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1"/>
          <p:cNvSpPr/>
          <p:nvPr/>
        </p:nvSpPr>
        <p:spPr>
          <a:xfrm>
            <a:off x="3211137" y="2856939"/>
            <a:ext cx="112329" cy="112371"/>
          </a:xfrm>
          <a:custGeom>
            <a:avLst/>
            <a:gdLst/>
            <a:ahLst/>
            <a:cxnLst/>
            <a:rect l="l" t="t" r="r" b="b"/>
            <a:pathLst>
              <a:path w="3566" h="3551" fill="none" extrusionOk="0">
                <a:moveTo>
                  <a:pt x="2042" y="31"/>
                </a:moveTo>
                <a:cubicBezTo>
                  <a:pt x="686" y="16"/>
                  <a:pt x="0" y="1646"/>
                  <a:pt x="960" y="2591"/>
                </a:cubicBezTo>
                <a:cubicBezTo>
                  <a:pt x="1905" y="3551"/>
                  <a:pt x="3535" y="2880"/>
                  <a:pt x="3535" y="1539"/>
                </a:cubicBezTo>
                <a:cubicBezTo>
                  <a:pt x="3566" y="701"/>
                  <a:pt x="2880" y="1"/>
                  <a:pt x="2042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3240401" y="256282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1"/>
          <p:cNvSpPr/>
          <p:nvPr/>
        </p:nvSpPr>
        <p:spPr>
          <a:xfrm>
            <a:off x="3240401" y="2562824"/>
            <a:ext cx="31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1"/>
          <p:cNvSpPr/>
          <p:nvPr/>
        </p:nvSpPr>
        <p:spPr>
          <a:xfrm>
            <a:off x="3303747" y="2558488"/>
            <a:ext cx="3402" cy="314393"/>
          </a:xfrm>
          <a:custGeom>
            <a:avLst/>
            <a:gdLst/>
            <a:ahLst/>
            <a:cxnLst/>
            <a:rect l="l" t="t" r="r" b="b"/>
            <a:pathLst>
              <a:path w="108" h="9935" extrusionOk="0">
                <a:moveTo>
                  <a:pt x="108" y="993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>
            <a:off x="3303747" y="2558488"/>
            <a:ext cx="3402" cy="314393"/>
          </a:xfrm>
          <a:custGeom>
            <a:avLst/>
            <a:gdLst/>
            <a:ahLst/>
            <a:cxnLst/>
            <a:rect l="l" t="t" r="r" b="b"/>
            <a:pathLst>
              <a:path w="108" h="9935" fill="none" extrusionOk="0">
                <a:moveTo>
                  <a:pt x="108" y="993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31"/>
          <p:cNvSpPr/>
          <p:nvPr/>
        </p:nvSpPr>
        <p:spPr>
          <a:xfrm>
            <a:off x="3314804" y="2853585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extrusionOk="0">
                <a:moveTo>
                  <a:pt x="2027" y="30"/>
                </a:moveTo>
                <a:cubicBezTo>
                  <a:pt x="686" y="30"/>
                  <a:pt x="0" y="1645"/>
                  <a:pt x="945" y="2605"/>
                </a:cubicBezTo>
                <a:cubicBezTo>
                  <a:pt x="1890" y="3565"/>
                  <a:pt x="3520" y="2880"/>
                  <a:pt x="3520" y="1539"/>
                </a:cubicBezTo>
                <a:cubicBezTo>
                  <a:pt x="3566" y="701"/>
                  <a:pt x="2865" y="0"/>
                  <a:pt x="2027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3314804" y="2853585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fill="none" extrusionOk="0">
                <a:moveTo>
                  <a:pt x="2027" y="30"/>
                </a:moveTo>
                <a:cubicBezTo>
                  <a:pt x="686" y="30"/>
                  <a:pt x="0" y="1645"/>
                  <a:pt x="945" y="2605"/>
                </a:cubicBezTo>
                <a:cubicBezTo>
                  <a:pt x="1890" y="3565"/>
                  <a:pt x="3520" y="2880"/>
                  <a:pt x="3520" y="1539"/>
                </a:cubicBezTo>
                <a:cubicBezTo>
                  <a:pt x="3566" y="701"/>
                  <a:pt x="2865" y="0"/>
                  <a:pt x="2027" y="3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31"/>
          <p:cNvSpPr/>
          <p:nvPr/>
        </p:nvSpPr>
        <p:spPr>
          <a:xfrm>
            <a:off x="3344067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9736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31"/>
          <p:cNvSpPr/>
          <p:nvPr/>
        </p:nvSpPr>
        <p:spPr>
          <a:xfrm>
            <a:off x="3344067" y="2559944"/>
            <a:ext cx="1481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9736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3407413" y="2555134"/>
            <a:ext cx="4379" cy="314868"/>
          </a:xfrm>
          <a:custGeom>
            <a:avLst/>
            <a:gdLst/>
            <a:ahLst/>
            <a:cxnLst/>
            <a:rect l="l" t="t" r="r" b="b"/>
            <a:pathLst>
              <a:path w="139" h="9950" extrusionOk="0">
                <a:moveTo>
                  <a:pt x="138" y="9949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1"/>
          <p:cNvSpPr/>
          <p:nvPr/>
        </p:nvSpPr>
        <p:spPr>
          <a:xfrm>
            <a:off x="3407413" y="2555134"/>
            <a:ext cx="4379" cy="314868"/>
          </a:xfrm>
          <a:custGeom>
            <a:avLst/>
            <a:gdLst/>
            <a:ahLst/>
            <a:cxnLst/>
            <a:rect l="l" t="t" r="r" b="b"/>
            <a:pathLst>
              <a:path w="139" h="9950" fill="none" extrusionOk="0">
                <a:moveTo>
                  <a:pt x="138" y="9949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31"/>
          <p:cNvSpPr/>
          <p:nvPr/>
        </p:nvSpPr>
        <p:spPr>
          <a:xfrm>
            <a:off x="3433810" y="2855990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87" y="3017"/>
                  <a:pt x="1524" y="3017"/>
                </a:cubicBezTo>
                <a:cubicBezTo>
                  <a:pt x="2378" y="3017"/>
                  <a:pt x="3048" y="2316"/>
                  <a:pt x="3033" y="1463"/>
                </a:cubicBezTo>
                <a:cubicBezTo>
                  <a:pt x="3033" y="488"/>
                  <a:pt x="2286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31"/>
          <p:cNvSpPr/>
          <p:nvPr/>
        </p:nvSpPr>
        <p:spPr>
          <a:xfrm>
            <a:off x="3433810" y="2855990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fill="none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87" y="3017"/>
                  <a:pt x="1524" y="3017"/>
                </a:cubicBezTo>
                <a:cubicBezTo>
                  <a:pt x="2378" y="3017"/>
                  <a:pt x="3048" y="2316"/>
                  <a:pt x="3033" y="1463"/>
                </a:cubicBezTo>
                <a:cubicBezTo>
                  <a:pt x="3033" y="488"/>
                  <a:pt x="2286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31"/>
          <p:cNvSpPr/>
          <p:nvPr/>
        </p:nvSpPr>
        <p:spPr>
          <a:xfrm>
            <a:off x="3447261" y="255994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9736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31"/>
          <p:cNvSpPr/>
          <p:nvPr/>
        </p:nvSpPr>
        <p:spPr>
          <a:xfrm>
            <a:off x="3447261" y="255994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9736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31"/>
          <p:cNvSpPr/>
          <p:nvPr/>
        </p:nvSpPr>
        <p:spPr>
          <a:xfrm>
            <a:off x="3510607" y="2556558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31"/>
          <p:cNvSpPr/>
          <p:nvPr/>
        </p:nvSpPr>
        <p:spPr>
          <a:xfrm>
            <a:off x="3510607" y="2556558"/>
            <a:ext cx="4819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31"/>
          <p:cNvSpPr/>
          <p:nvPr/>
        </p:nvSpPr>
        <p:spPr>
          <a:xfrm>
            <a:off x="3538926" y="2851655"/>
            <a:ext cx="94594" cy="95948"/>
          </a:xfrm>
          <a:custGeom>
            <a:avLst/>
            <a:gdLst/>
            <a:ahLst/>
            <a:cxnLst/>
            <a:rect l="l" t="t" r="r" b="b"/>
            <a:pathLst>
              <a:path w="3003" h="3032" extrusionOk="0">
                <a:moveTo>
                  <a:pt x="1494" y="31"/>
                </a:moveTo>
                <a:cubicBezTo>
                  <a:pt x="671" y="0"/>
                  <a:pt x="1" y="686"/>
                  <a:pt x="31" y="1508"/>
                </a:cubicBezTo>
                <a:cubicBezTo>
                  <a:pt x="1" y="2331"/>
                  <a:pt x="671" y="3032"/>
                  <a:pt x="1494" y="3032"/>
                </a:cubicBezTo>
                <a:cubicBezTo>
                  <a:pt x="2332" y="3032"/>
                  <a:pt x="3002" y="2331"/>
                  <a:pt x="2972" y="1508"/>
                </a:cubicBezTo>
                <a:cubicBezTo>
                  <a:pt x="3002" y="686"/>
                  <a:pt x="2332" y="0"/>
                  <a:pt x="149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3538926" y="2851655"/>
            <a:ext cx="94594" cy="95948"/>
          </a:xfrm>
          <a:custGeom>
            <a:avLst/>
            <a:gdLst/>
            <a:ahLst/>
            <a:cxnLst/>
            <a:rect l="l" t="t" r="r" b="b"/>
            <a:pathLst>
              <a:path w="3003" h="3032" fill="none" extrusionOk="0">
                <a:moveTo>
                  <a:pt x="1494" y="31"/>
                </a:moveTo>
                <a:cubicBezTo>
                  <a:pt x="671" y="0"/>
                  <a:pt x="1" y="686"/>
                  <a:pt x="31" y="1508"/>
                </a:cubicBezTo>
                <a:cubicBezTo>
                  <a:pt x="1" y="2331"/>
                  <a:pt x="671" y="3032"/>
                  <a:pt x="1494" y="3032"/>
                </a:cubicBezTo>
                <a:cubicBezTo>
                  <a:pt x="2332" y="3032"/>
                  <a:pt x="3002" y="2331"/>
                  <a:pt x="2972" y="1508"/>
                </a:cubicBezTo>
                <a:cubicBezTo>
                  <a:pt x="3002" y="686"/>
                  <a:pt x="2332" y="0"/>
                  <a:pt x="149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3550927" y="25565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3550927" y="255655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3615723" y="2553203"/>
            <a:ext cx="2898" cy="313412"/>
          </a:xfrm>
          <a:custGeom>
            <a:avLst/>
            <a:gdLst/>
            <a:ahLst/>
            <a:cxnLst/>
            <a:rect l="l" t="t" r="r" b="b"/>
            <a:pathLst>
              <a:path w="92" h="9904" extrusionOk="0">
                <a:moveTo>
                  <a:pt x="92" y="9903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3615723" y="2553203"/>
            <a:ext cx="2898" cy="313412"/>
          </a:xfrm>
          <a:custGeom>
            <a:avLst/>
            <a:gdLst/>
            <a:ahLst/>
            <a:cxnLst/>
            <a:rect l="l" t="t" r="r" b="b"/>
            <a:pathLst>
              <a:path w="92" h="9904" fill="none" extrusionOk="0">
                <a:moveTo>
                  <a:pt x="92" y="9903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31"/>
          <p:cNvSpPr/>
          <p:nvPr/>
        </p:nvSpPr>
        <p:spPr>
          <a:xfrm>
            <a:off x="3636355" y="285260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16" y="488"/>
                  <a:pt x="16" y="1478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62" y="3017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3636355" y="285260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16" y="488"/>
                  <a:pt x="16" y="1478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62" y="3017"/>
                  <a:pt x="3048" y="2316"/>
                  <a:pt x="3017" y="1478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3649302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3649302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3712649" y="2553203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extrusionOk="0">
                <a:moveTo>
                  <a:pt x="153" y="9903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3712649" y="2553203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fill="none" extrusionOk="0">
                <a:moveTo>
                  <a:pt x="153" y="9903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3740495" y="2849724"/>
            <a:ext cx="94090" cy="93543"/>
          </a:xfrm>
          <a:custGeom>
            <a:avLst/>
            <a:gdLst/>
            <a:ahLst/>
            <a:cxnLst/>
            <a:rect l="l" t="t" r="r" b="b"/>
            <a:pathLst>
              <a:path w="2987" h="2956" extrusionOk="0">
                <a:moveTo>
                  <a:pt x="1494" y="0"/>
                </a:moveTo>
                <a:cubicBezTo>
                  <a:pt x="747" y="0"/>
                  <a:pt x="1" y="488"/>
                  <a:pt x="1" y="1463"/>
                </a:cubicBezTo>
                <a:cubicBezTo>
                  <a:pt x="1" y="2285"/>
                  <a:pt x="671" y="2956"/>
                  <a:pt x="1494" y="2956"/>
                </a:cubicBezTo>
                <a:cubicBezTo>
                  <a:pt x="2317" y="2956"/>
                  <a:pt x="2987" y="2285"/>
                  <a:pt x="2987" y="1463"/>
                </a:cubicBezTo>
                <a:cubicBezTo>
                  <a:pt x="2987" y="488"/>
                  <a:pt x="2240" y="0"/>
                  <a:pt x="14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3740495" y="2849724"/>
            <a:ext cx="94090" cy="93543"/>
          </a:xfrm>
          <a:custGeom>
            <a:avLst/>
            <a:gdLst/>
            <a:ahLst/>
            <a:cxnLst/>
            <a:rect l="l" t="t" r="r" b="b"/>
            <a:pathLst>
              <a:path w="2987" h="2956" fill="none" extrusionOk="0">
                <a:moveTo>
                  <a:pt x="1494" y="0"/>
                </a:moveTo>
                <a:cubicBezTo>
                  <a:pt x="747" y="0"/>
                  <a:pt x="1" y="488"/>
                  <a:pt x="1" y="1463"/>
                </a:cubicBezTo>
                <a:cubicBezTo>
                  <a:pt x="1" y="2285"/>
                  <a:pt x="671" y="2956"/>
                  <a:pt x="1494" y="2956"/>
                </a:cubicBezTo>
                <a:cubicBezTo>
                  <a:pt x="2317" y="2956"/>
                  <a:pt x="2987" y="2285"/>
                  <a:pt x="2987" y="1463"/>
                </a:cubicBezTo>
                <a:cubicBezTo>
                  <a:pt x="2987" y="488"/>
                  <a:pt x="2240" y="0"/>
                  <a:pt x="149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3752968" y="255367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7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3752968" y="255367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7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3815843" y="2550292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3815843" y="2550292"/>
            <a:ext cx="4851" cy="313412"/>
          </a:xfrm>
          <a:custGeom>
            <a:avLst/>
            <a:gdLst/>
            <a:ahLst/>
            <a:cxnLst/>
            <a:rect l="l" t="t" r="r" b="b"/>
            <a:pathLst>
              <a:path w="154" h="9904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3842712" y="2847287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extrusionOk="0">
                <a:moveTo>
                  <a:pt x="1525" y="31"/>
                </a:moveTo>
                <a:cubicBezTo>
                  <a:pt x="687" y="1"/>
                  <a:pt x="1" y="702"/>
                  <a:pt x="31" y="1540"/>
                </a:cubicBezTo>
                <a:cubicBezTo>
                  <a:pt x="31" y="2530"/>
                  <a:pt x="778" y="3018"/>
                  <a:pt x="1525" y="3018"/>
                </a:cubicBezTo>
                <a:cubicBezTo>
                  <a:pt x="2271" y="3018"/>
                  <a:pt x="3033" y="2530"/>
                  <a:pt x="3033" y="1540"/>
                </a:cubicBezTo>
                <a:cubicBezTo>
                  <a:pt x="3063" y="702"/>
                  <a:pt x="2378" y="1"/>
                  <a:pt x="1525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3842712" y="2847287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fill="none" extrusionOk="0">
                <a:moveTo>
                  <a:pt x="1525" y="31"/>
                </a:moveTo>
                <a:cubicBezTo>
                  <a:pt x="687" y="1"/>
                  <a:pt x="1" y="702"/>
                  <a:pt x="31" y="1540"/>
                </a:cubicBezTo>
                <a:cubicBezTo>
                  <a:pt x="31" y="2530"/>
                  <a:pt x="778" y="3018"/>
                  <a:pt x="1525" y="3018"/>
                </a:cubicBezTo>
                <a:cubicBezTo>
                  <a:pt x="2271" y="3018"/>
                  <a:pt x="3033" y="2530"/>
                  <a:pt x="3033" y="1540"/>
                </a:cubicBezTo>
                <a:cubicBezTo>
                  <a:pt x="3063" y="702"/>
                  <a:pt x="2378" y="1"/>
                  <a:pt x="1525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3856163" y="255367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3856163" y="255367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3919037" y="2549343"/>
            <a:ext cx="4819" cy="314361"/>
          </a:xfrm>
          <a:custGeom>
            <a:avLst/>
            <a:gdLst/>
            <a:ahLst/>
            <a:cxnLst/>
            <a:rect l="l" t="t" r="r" b="b"/>
            <a:pathLst>
              <a:path w="153" h="9934" extrusionOk="0">
                <a:moveTo>
                  <a:pt x="153" y="993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3919037" y="2549343"/>
            <a:ext cx="4819" cy="314361"/>
          </a:xfrm>
          <a:custGeom>
            <a:avLst/>
            <a:gdLst/>
            <a:ahLst/>
            <a:cxnLst/>
            <a:rect l="l" t="t" r="r" b="b"/>
            <a:pathLst>
              <a:path w="153" h="9934" fill="none" extrusionOk="0">
                <a:moveTo>
                  <a:pt x="153" y="993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3947355" y="2844408"/>
            <a:ext cx="96989" cy="94998"/>
          </a:xfrm>
          <a:custGeom>
            <a:avLst/>
            <a:gdLst/>
            <a:ahLst/>
            <a:cxnLst/>
            <a:rect l="l" t="t" r="r" b="b"/>
            <a:pathLst>
              <a:path w="3079" h="3002" extrusionOk="0">
                <a:moveTo>
                  <a:pt x="1539" y="31"/>
                </a:moveTo>
                <a:cubicBezTo>
                  <a:pt x="701" y="1"/>
                  <a:pt x="0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78" y="701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3947355" y="2844408"/>
            <a:ext cx="96989" cy="94998"/>
          </a:xfrm>
          <a:custGeom>
            <a:avLst/>
            <a:gdLst/>
            <a:ahLst/>
            <a:cxnLst/>
            <a:rect l="l" t="t" r="r" b="b"/>
            <a:pathLst>
              <a:path w="3079" h="3002" fill="none" extrusionOk="0">
                <a:moveTo>
                  <a:pt x="1539" y="31"/>
                </a:moveTo>
                <a:cubicBezTo>
                  <a:pt x="701" y="1"/>
                  <a:pt x="0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78" y="701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3961278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3961278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4024625" y="2545957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7" y="993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4024625" y="2545957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7" y="993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4044785" y="2844408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extrusionOk="0">
                <a:moveTo>
                  <a:pt x="1539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63" y="701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4044785" y="2844408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fill="none" extrusionOk="0">
                <a:moveTo>
                  <a:pt x="1539" y="31"/>
                </a:moveTo>
                <a:cubicBezTo>
                  <a:pt x="686" y="1"/>
                  <a:pt x="0" y="701"/>
                  <a:pt x="46" y="1539"/>
                </a:cubicBezTo>
                <a:cubicBezTo>
                  <a:pt x="46" y="2514"/>
                  <a:pt x="793" y="3002"/>
                  <a:pt x="1539" y="3002"/>
                </a:cubicBezTo>
                <a:cubicBezTo>
                  <a:pt x="2286" y="3002"/>
                  <a:pt x="3032" y="2514"/>
                  <a:pt x="3032" y="1539"/>
                </a:cubicBezTo>
                <a:cubicBezTo>
                  <a:pt x="3063" y="701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4058204" y="2550292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2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4058204" y="2550292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2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4122054" y="2545957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7" y="993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1"/>
          <p:cNvSpPr/>
          <p:nvPr/>
        </p:nvSpPr>
        <p:spPr>
          <a:xfrm>
            <a:off x="4122054" y="2545957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7" y="993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1"/>
          <p:cNvSpPr/>
          <p:nvPr/>
        </p:nvSpPr>
        <p:spPr>
          <a:xfrm>
            <a:off x="4149869" y="2841022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extrusionOk="0">
                <a:moveTo>
                  <a:pt x="1525" y="47"/>
                </a:moveTo>
                <a:cubicBezTo>
                  <a:pt x="687" y="1"/>
                  <a:pt x="1" y="702"/>
                  <a:pt x="31" y="1540"/>
                </a:cubicBezTo>
                <a:cubicBezTo>
                  <a:pt x="31" y="2530"/>
                  <a:pt x="778" y="3018"/>
                  <a:pt x="1525" y="3018"/>
                </a:cubicBezTo>
                <a:cubicBezTo>
                  <a:pt x="2271" y="3018"/>
                  <a:pt x="3018" y="2530"/>
                  <a:pt x="3018" y="1540"/>
                </a:cubicBezTo>
                <a:cubicBezTo>
                  <a:pt x="3063" y="702"/>
                  <a:pt x="2378" y="16"/>
                  <a:pt x="1525" y="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4149869" y="2841022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fill="none" extrusionOk="0">
                <a:moveTo>
                  <a:pt x="1525" y="47"/>
                </a:moveTo>
                <a:cubicBezTo>
                  <a:pt x="687" y="1"/>
                  <a:pt x="1" y="702"/>
                  <a:pt x="31" y="1540"/>
                </a:cubicBezTo>
                <a:cubicBezTo>
                  <a:pt x="31" y="2530"/>
                  <a:pt x="778" y="3018"/>
                  <a:pt x="1525" y="3018"/>
                </a:cubicBezTo>
                <a:cubicBezTo>
                  <a:pt x="2271" y="3018"/>
                  <a:pt x="3018" y="2530"/>
                  <a:pt x="3018" y="1540"/>
                </a:cubicBezTo>
                <a:cubicBezTo>
                  <a:pt x="3063" y="702"/>
                  <a:pt x="2378" y="16"/>
                  <a:pt x="1525" y="47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1"/>
          <p:cNvSpPr/>
          <p:nvPr/>
        </p:nvSpPr>
        <p:spPr>
          <a:xfrm>
            <a:off x="4163319" y="254741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1"/>
          <p:cNvSpPr/>
          <p:nvPr/>
        </p:nvSpPr>
        <p:spPr>
          <a:xfrm>
            <a:off x="4163319" y="254741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1"/>
          <p:cNvSpPr/>
          <p:nvPr/>
        </p:nvSpPr>
        <p:spPr>
          <a:xfrm>
            <a:off x="4226666" y="2542570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extrusionOk="0">
                <a:moveTo>
                  <a:pt x="138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1"/>
          <p:cNvSpPr/>
          <p:nvPr/>
        </p:nvSpPr>
        <p:spPr>
          <a:xfrm>
            <a:off x="4226666" y="2542570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fill="none" extrusionOk="0">
                <a:moveTo>
                  <a:pt x="138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1"/>
          <p:cNvSpPr/>
          <p:nvPr/>
        </p:nvSpPr>
        <p:spPr>
          <a:xfrm>
            <a:off x="4251614" y="2843458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extrusionOk="0">
                <a:moveTo>
                  <a:pt x="1525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87" y="3017"/>
                  <a:pt x="1525" y="3017"/>
                </a:cubicBezTo>
                <a:cubicBezTo>
                  <a:pt x="2378" y="3017"/>
                  <a:pt x="3048" y="2316"/>
                  <a:pt x="3033" y="1463"/>
                </a:cubicBezTo>
                <a:cubicBezTo>
                  <a:pt x="3033" y="488"/>
                  <a:pt x="2271" y="0"/>
                  <a:pt x="15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1"/>
          <p:cNvSpPr/>
          <p:nvPr/>
        </p:nvSpPr>
        <p:spPr>
          <a:xfrm>
            <a:off x="4251614" y="2843458"/>
            <a:ext cx="96043" cy="95473"/>
          </a:xfrm>
          <a:custGeom>
            <a:avLst/>
            <a:gdLst/>
            <a:ahLst/>
            <a:cxnLst/>
            <a:rect l="l" t="t" r="r" b="b"/>
            <a:pathLst>
              <a:path w="3049" h="3017" fill="none" extrusionOk="0">
                <a:moveTo>
                  <a:pt x="1525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87" y="3017"/>
                  <a:pt x="1525" y="3017"/>
                </a:cubicBezTo>
                <a:cubicBezTo>
                  <a:pt x="2378" y="3017"/>
                  <a:pt x="3048" y="2316"/>
                  <a:pt x="3033" y="1463"/>
                </a:cubicBezTo>
                <a:cubicBezTo>
                  <a:pt x="3033" y="488"/>
                  <a:pt x="2271" y="0"/>
                  <a:pt x="1525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1"/>
          <p:cNvSpPr/>
          <p:nvPr/>
        </p:nvSpPr>
        <p:spPr>
          <a:xfrm>
            <a:off x="4265064" y="2547412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1"/>
          <p:cNvSpPr/>
          <p:nvPr/>
        </p:nvSpPr>
        <p:spPr>
          <a:xfrm>
            <a:off x="4265064" y="2547412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1"/>
          <p:cNvSpPr/>
          <p:nvPr/>
        </p:nvSpPr>
        <p:spPr>
          <a:xfrm>
            <a:off x="4328411" y="2542570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1"/>
          <p:cNvSpPr/>
          <p:nvPr/>
        </p:nvSpPr>
        <p:spPr>
          <a:xfrm>
            <a:off x="4328411" y="2542570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1"/>
          <p:cNvSpPr/>
          <p:nvPr/>
        </p:nvSpPr>
        <p:spPr>
          <a:xfrm>
            <a:off x="4351941" y="2847287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24" y="31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30"/>
                  <a:pt x="777" y="3018"/>
                  <a:pt x="1524" y="3018"/>
                </a:cubicBezTo>
                <a:cubicBezTo>
                  <a:pt x="2286" y="3018"/>
                  <a:pt x="3032" y="2530"/>
                  <a:pt x="3032" y="1540"/>
                </a:cubicBezTo>
                <a:cubicBezTo>
                  <a:pt x="3063" y="702"/>
                  <a:pt x="2377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1"/>
          <p:cNvSpPr/>
          <p:nvPr/>
        </p:nvSpPr>
        <p:spPr>
          <a:xfrm>
            <a:off x="4351941" y="2847287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24" y="31"/>
                </a:moveTo>
                <a:cubicBezTo>
                  <a:pt x="686" y="1"/>
                  <a:pt x="0" y="702"/>
                  <a:pt x="31" y="1540"/>
                </a:cubicBezTo>
                <a:cubicBezTo>
                  <a:pt x="31" y="2530"/>
                  <a:pt x="777" y="3018"/>
                  <a:pt x="1524" y="3018"/>
                </a:cubicBezTo>
                <a:cubicBezTo>
                  <a:pt x="2286" y="3018"/>
                  <a:pt x="3032" y="2530"/>
                  <a:pt x="3032" y="1540"/>
                </a:cubicBezTo>
                <a:cubicBezTo>
                  <a:pt x="3063" y="702"/>
                  <a:pt x="2377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1"/>
          <p:cNvSpPr/>
          <p:nvPr/>
        </p:nvSpPr>
        <p:spPr>
          <a:xfrm>
            <a:off x="4365360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1"/>
          <p:cNvSpPr/>
          <p:nvPr/>
        </p:nvSpPr>
        <p:spPr>
          <a:xfrm>
            <a:off x="4365360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1"/>
          <p:cNvSpPr/>
          <p:nvPr/>
        </p:nvSpPr>
        <p:spPr>
          <a:xfrm>
            <a:off x="4428707" y="2548836"/>
            <a:ext cx="2929" cy="313444"/>
          </a:xfrm>
          <a:custGeom>
            <a:avLst/>
            <a:gdLst/>
            <a:ahLst/>
            <a:cxnLst/>
            <a:rect l="l" t="t" r="r" b="b"/>
            <a:pathLst>
              <a:path w="93" h="9905" extrusionOk="0">
                <a:moveTo>
                  <a:pt x="92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1"/>
          <p:cNvSpPr/>
          <p:nvPr/>
        </p:nvSpPr>
        <p:spPr>
          <a:xfrm>
            <a:off x="4428707" y="2548836"/>
            <a:ext cx="2929" cy="313444"/>
          </a:xfrm>
          <a:custGeom>
            <a:avLst/>
            <a:gdLst/>
            <a:ahLst/>
            <a:cxnLst/>
            <a:rect l="l" t="t" r="r" b="b"/>
            <a:pathLst>
              <a:path w="93" h="9905" fill="none" extrusionOk="0">
                <a:moveTo>
                  <a:pt x="92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31"/>
          <p:cNvSpPr/>
          <p:nvPr/>
        </p:nvSpPr>
        <p:spPr>
          <a:xfrm>
            <a:off x="4448866" y="2847287"/>
            <a:ext cx="96989" cy="95505"/>
          </a:xfrm>
          <a:custGeom>
            <a:avLst/>
            <a:gdLst/>
            <a:ahLst/>
            <a:cxnLst/>
            <a:rect l="l" t="t" r="r" b="b"/>
            <a:pathLst>
              <a:path w="3079" h="3018" extrusionOk="0">
                <a:moveTo>
                  <a:pt x="1540" y="31"/>
                </a:moveTo>
                <a:cubicBezTo>
                  <a:pt x="702" y="1"/>
                  <a:pt x="1" y="702"/>
                  <a:pt x="47" y="1540"/>
                </a:cubicBezTo>
                <a:cubicBezTo>
                  <a:pt x="47" y="2530"/>
                  <a:pt x="793" y="3018"/>
                  <a:pt x="1540" y="3018"/>
                </a:cubicBezTo>
                <a:cubicBezTo>
                  <a:pt x="2286" y="3018"/>
                  <a:pt x="3033" y="2530"/>
                  <a:pt x="3033" y="1540"/>
                </a:cubicBezTo>
                <a:cubicBezTo>
                  <a:pt x="3079" y="702"/>
                  <a:pt x="2378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31"/>
          <p:cNvSpPr/>
          <p:nvPr/>
        </p:nvSpPr>
        <p:spPr>
          <a:xfrm>
            <a:off x="4448866" y="2847287"/>
            <a:ext cx="96989" cy="95505"/>
          </a:xfrm>
          <a:custGeom>
            <a:avLst/>
            <a:gdLst/>
            <a:ahLst/>
            <a:cxnLst/>
            <a:rect l="l" t="t" r="r" b="b"/>
            <a:pathLst>
              <a:path w="3079" h="3018" fill="none" extrusionOk="0">
                <a:moveTo>
                  <a:pt x="1540" y="31"/>
                </a:moveTo>
                <a:cubicBezTo>
                  <a:pt x="702" y="1"/>
                  <a:pt x="1" y="702"/>
                  <a:pt x="47" y="1540"/>
                </a:cubicBezTo>
                <a:cubicBezTo>
                  <a:pt x="47" y="2530"/>
                  <a:pt x="793" y="3018"/>
                  <a:pt x="1540" y="3018"/>
                </a:cubicBezTo>
                <a:cubicBezTo>
                  <a:pt x="2286" y="3018"/>
                  <a:pt x="3033" y="2530"/>
                  <a:pt x="3033" y="1540"/>
                </a:cubicBezTo>
                <a:cubicBezTo>
                  <a:pt x="3079" y="702"/>
                  <a:pt x="2378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31"/>
          <p:cNvSpPr/>
          <p:nvPr/>
        </p:nvSpPr>
        <p:spPr>
          <a:xfrm>
            <a:off x="4462790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31"/>
          <p:cNvSpPr/>
          <p:nvPr/>
        </p:nvSpPr>
        <p:spPr>
          <a:xfrm>
            <a:off x="4462790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31"/>
          <p:cNvSpPr/>
          <p:nvPr/>
        </p:nvSpPr>
        <p:spPr>
          <a:xfrm>
            <a:off x="4525663" y="2549343"/>
            <a:ext cx="4851" cy="314361"/>
          </a:xfrm>
          <a:custGeom>
            <a:avLst/>
            <a:gdLst/>
            <a:ahLst/>
            <a:cxnLst/>
            <a:rect l="l" t="t" r="r" b="b"/>
            <a:pathLst>
              <a:path w="154" h="9934" extrusionOk="0">
                <a:moveTo>
                  <a:pt x="153" y="9934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31"/>
          <p:cNvSpPr/>
          <p:nvPr/>
        </p:nvSpPr>
        <p:spPr>
          <a:xfrm>
            <a:off x="4525663" y="2549343"/>
            <a:ext cx="4851" cy="314361"/>
          </a:xfrm>
          <a:custGeom>
            <a:avLst/>
            <a:gdLst/>
            <a:ahLst/>
            <a:cxnLst/>
            <a:rect l="l" t="t" r="r" b="b"/>
            <a:pathLst>
              <a:path w="154" h="9934" fill="none" extrusionOk="0">
                <a:moveTo>
                  <a:pt x="153" y="9934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4553982" y="2844408"/>
            <a:ext cx="95539" cy="96929"/>
          </a:xfrm>
          <a:custGeom>
            <a:avLst/>
            <a:gdLst/>
            <a:ahLst/>
            <a:cxnLst/>
            <a:rect l="l" t="t" r="r" b="b"/>
            <a:pathLst>
              <a:path w="3033" h="3063" extrusionOk="0">
                <a:moveTo>
                  <a:pt x="1524" y="31"/>
                </a:moveTo>
                <a:cubicBezTo>
                  <a:pt x="686" y="1"/>
                  <a:pt x="1" y="701"/>
                  <a:pt x="46" y="1539"/>
                </a:cubicBezTo>
                <a:cubicBezTo>
                  <a:pt x="16" y="2362"/>
                  <a:pt x="686" y="3063"/>
                  <a:pt x="1524" y="3063"/>
                </a:cubicBezTo>
                <a:cubicBezTo>
                  <a:pt x="2347" y="3063"/>
                  <a:pt x="3017" y="2362"/>
                  <a:pt x="2987" y="1539"/>
                </a:cubicBezTo>
                <a:cubicBezTo>
                  <a:pt x="3033" y="701"/>
                  <a:pt x="2347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>
            <a:off x="4553982" y="2844408"/>
            <a:ext cx="95539" cy="96929"/>
          </a:xfrm>
          <a:custGeom>
            <a:avLst/>
            <a:gdLst/>
            <a:ahLst/>
            <a:cxnLst/>
            <a:rect l="l" t="t" r="r" b="b"/>
            <a:pathLst>
              <a:path w="3033" h="3063" fill="none" extrusionOk="0">
                <a:moveTo>
                  <a:pt x="1524" y="31"/>
                </a:moveTo>
                <a:cubicBezTo>
                  <a:pt x="686" y="1"/>
                  <a:pt x="1" y="701"/>
                  <a:pt x="46" y="1539"/>
                </a:cubicBezTo>
                <a:cubicBezTo>
                  <a:pt x="16" y="2362"/>
                  <a:pt x="686" y="3063"/>
                  <a:pt x="1524" y="3063"/>
                </a:cubicBezTo>
                <a:cubicBezTo>
                  <a:pt x="2347" y="3063"/>
                  <a:pt x="3017" y="2362"/>
                  <a:pt x="2987" y="1539"/>
                </a:cubicBezTo>
                <a:cubicBezTo>
                  <a:pt x="3033" y="701"/>
                  <a:pt x="2347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>
            <a:off x="4567433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>
            <a:off x="4567433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>
            <a:off x="4630779" y="2545957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extrusionOk="0">
                <a:moveTo>
                  <a:pt x="92" y="993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>
            <a:off x="4630779" y="2545957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fill="none" extrusionOk="0">
                <a:moveTo>
                  <a:pt x="92" y="993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>
            <a:off x="4656200" y="2848268"/>
            <a:ext cx="96043" cy="95505"/>
          </a:xfrm>
          <a:custGeom>
            <a:avLst/>
            <a:gdLst/>
            <a:ahLst/>
            <a:cxnLst/>
            <a:rect l="l" t="t" r="r" b="b"/>
            <a:pathLst>
              <a:path w="3049" h="3018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62" y="3017"/>
                  <a:pt x="3048" y="2316"/>
                  <a:pt x="3018" y="1463"/>
                </a:cubicBezTo>
                <a:cubicBezTo>
                  <a:pt x="3018" y="488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>
            <a:off x="4656200" y="2848268"/>
            <a:ext cx="96043" cy="95505"/>
          </a:xfrm>
          <a:custGeom>
            <a:avLst/>
            <a:gdLst/>
            <a:ahLst/>
            <a:cxnLst/>
            <a:rect l="l" t="t" r="r" b="b"/>
            <a:pathLst>
              <a:path w="3049" h="3018" fill="none" extrusionOk="0">
                <a:moveTo>
                  <a:pt x="1524" y="0"/>
                </a:moveTo>
                <a:cubicBezTo>
                  <a:pt x="778" y="0"/>
                  <a:pt x="31" y="488"/>
                  <a:pt x="31" y="1463"/>
                </a:cubicBezTo>
                <a:cubicBezTo>
                  <a:pt x="1" y="2316"/>
                  <a:pt x="671" y="3017"/>
                  <a:pt x="1524" y="3017"/>
                </a:cubicBezTo>
                <a:cubicBezTo>
                  <a:pt x="2362" y="3017"/>
                  <a:pt x="3048" y="2316"/>
                  <a:pt x="3018" y="1463"/>
                </a:cubicBezTo>
                <a:cubicBezTo>
                  <a:pt x="3018" y="488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>
            <a:off x="4669178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9736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>
            <a:off x="4669178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9736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>
            <a:off x="4732524" y="254741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49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>
            <a:off x="4732524" y="254741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49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4760843" y="2844882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79"/>
                </a:cubicBezTo>
                <a:cubicBezTo>
                  <a:pt x="0" y="2317"/>
                  <a:pt x="686" y="3017"/>
                  <a:pt x="1524" y="3017"/>
                </a:cubicBezTo>
                <a:cubicBezTo>
                  <a:pt x="2377" y="3017"/>
                  <a:pt x="3047" y="2317"/>
                  <a:pt x="3017" y="1479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4760843" y="2844882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79"/>
                </a:cubicBezTo>
                <a:cubicBezTo>
                  <a:pt x="0" y="2317"/>
                  <a:pt x="686" y="3017"/>
                  <a:pt x="1524" y="3017"/>
                </a:cubicBezTo>
                <a:cubicBezTo>
                  <a:pt x="2377" y="3017"/>
                  <a:pt x="3047" y="2317"/>
                  <a:pt x="3017" y="1479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4774262" y="2548836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4774262" y="2548836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837639" y="2544501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extrusionOk="0">
                <a:moveTo>
                  <a:pt x="91" y="9935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>
            <a:off x="4837639" y="2544501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fill="none" extrusionOk="0">
                <a:moveTo>
                  <a:pt x="91" y="9935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>
            <a:off x="4861138" y="2851148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79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7" y="3018"/>
                  <a:pt x="3048" y="2317"/>
                  <a:pt x="3017" y="1479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31"/>
          <p:cNvSpPr/>
          <p:nvPr/>
        </p:nvSpPr>
        <p:spPr>
          <a:xfrm>
            <a:off x="4861138" y="2851148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79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7" y="3018"/>
                  <a:pt x="3048" y="2317"/>
                  <a:pt x="3017" y="1479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31"/>
          <p:cNvSpPr/>
          <p:nvPr/>
        </p:nvSpPr>
        <p:spPr>
          <a:xfrm>
            <a:off x="4874589" y="2555608"/>
            <a:ext cx="1449" cy="308096"/>
          </a:xfrm>
          <a:custGeom>
            <a:avLst/>
            <a:gdLst/>
            <a:ahLst/>
            <a:cxnLst/>
            <a:rect l="l" t="t" r="r" b="b"/>
            <a:pathLst>
              <a:path w="46" h="9736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31"/>
          <p:cNvSpPr/>
          <p:nvPr/>
        </p:nvSpPr>
        <p:spPr>
          <a:xfrm>
            <a:off x="4874589" y="2555608"/>
            <a:ext cx="1449" cy="308096"/>
          </a:xfrm>
          <a:custGeom>
            <a:avLst/>
            <a:gdLst/>
            <a:ahLst/>
            <a:cxnLst/>
            <a:rect l="l" t="t" r="r" b="b"/>
            <a:pathLst>
              <a:path w="46" h="9736" fill="none" extrusionOk="0">
                <a:moveTo>
                  <a:pt x="46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31"/>
          <p:cNvSpPr/>
          <p:nvPr/>
        </p:nvSpPr>
        <p:spPr>
          <a:xfrm>
            <a:off x="4937936" y="255029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extrusionOk="0">
                <a:moveTo>
                  <a:pt x="153" y="9950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31"/>
          <p:cNvSpPr/>
          <p:nvPr/>
        </p:nvSpPr>
        <p:spPr>
          <a:xfrm>
            <a:off x="4937936" y="2550292"/>
            <a:ext cx="4819" cy="314868"/>
          </a:xfrm>
          <a:custGeom>
            <a:avLst/>
            <a:gdLst/>
            <a:ahLst/>
            <a:cxnLst/>
            <a:rect l="l" t="t" r="r" b="b"/>
            <a:pathLst>
              <a:path w="153" h="9950" fill="none" extrusionOk="0">
                <a:moveTo>
                  <a:pt x="153" y="9950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4966254" y="2848268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0"/>
                </a:moveTo>
                <a:cubicBezTo>
                  <a:pt x="777" y="0"/>
                  <a:pt x="31" y="488"/>
                  <a:pt x="31" y="1463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77" y="3017"/>
                  <a:pt x="3047" y="2316"/>
                  <a:pt x="3017" y="1463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4966254" y="2848268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0"/>
                </a:moveTo>
                <a:cubicBezTo>
                  <a:pt x="777" y="0"/>
                  <a:pt x="31" y="488"/>
                  <a:pt x="31" y="1463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77" y="3017"/>
                  <a:pt x="3047" y="2316"/>
                  <a:pt x="3017" y="1463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4979673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4979673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5042547" y="254741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9949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>
            <a:off x="5042547" y="254741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9949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1"/>
          <p:cNvSpPr/>
          <p:nvPr/>
        </p:nvSpPr>
        <p:spPr>
          <a:xfrm>
            <a:off x="5069417" y="2846813"/>
            <a:ext cx="94594" cy="95979"/>
          </a:xfrm>
          <a:custGeom>
            <a:avLst/>
            <a:gdLst/>
            <a:ahLst/>
            <a:cxnLst/>
            <a:rect l="l" t="t" r="r" b="b"/>
            <a:pathLst>
              <a:path w="3003" h="3033" extrusionOk="0">
                <a:moveTo>
                  <a:pt x="1509" y="46"/>
                </a:moveTo>
                <a:cubicBezTo>
                  <a:pt x="687" y="1"/>
                  <a:pt x="1" y="686"/>
                  <a:pt x="31" y="1509"/>
                </a:cubicBezTo>
                <a:cubicBezTo>
                  <a:pt x="1" y="2347"/>
                  <a:pt x="671" y="3033"/>
                  <a:pt x="1509" y="3033"/>
                </a:cubicBezTo>
                <a:cubicBezTo>
                  <a:pt x="2332" y="3033"/>
                  <a:pt x="3002" y="2347"/>
                  <a:pt x="2972" y="1509"/>
                </a:cubicBezTo>
                <a:cubicBezTo>
                  <a:pt x="3002" y="686"/>
                  <a:pt x="2332" y="1"/>
                  <a:pt x="1509" y="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1"/>
          <p:cNvSpPr/>
          <p:nvPr/>
        </p:nvSpPr>
        <p:spPr>
          <a:xfrm>
            <a:off x="5069417" y="2846813"/>
            <a:ext cx="94594" cy="95979"/>
          </a:xfrm>
          <a:custGeom>
            <a:avLst/>
            <a:gdLst/>
            <a:ahLst/>
            <a:cxnLst/>
            <a:rect l="l" t="t" r="r" b="b"/>
            <a:pathLst>
              <a:path w="3003" h="3033" fill="none" extrusionOk="0">
                <a:moveTo>
                  <a:pt x="1509" y="46"/>
                </a:moveTo>
                <a:cubicBezTo>
                  <a:pt x="687" y="1"/>
                  <a:pt x="1" y="686"/>
                  <a:pt x="31" y="1509"/>
                </a:cubicBezTo>
                <a:cubicBezTo>
                  <a:pt x="1" y="2347"/>
                  <a:pt x="671" y="3033"/>
                  <a:pt x="1509" y="3033"/>
                </a:cubicBezTo>
                <a:cubicBezTo>
                  <a:pt x="2332" y="3033"/>
                  <a:pt x="3002" y="2347"/>
                  <a:pt x="2972" y="1509"/>
                </a:cubicBezTo>
                <a:cubicBezTo>
                  <a:pt x="3002" y="686"/>
                  <a:pt x="2332" y="1"/>
                  <a:pt x="1509" y="4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31"/>
          <p:cNvSpPr/>
          <p:nvPr/>
        </p:nvSpPr>
        <p:spPr>
          <a:xfrm>
            <a:off x="5082867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31"/>
          <p:cNvSpPr/>
          <p:nvPr/>
        </p:nvSpPr>
        <p:spPr>
          <a:xfrm>
            <a:off x="5082867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31"/>
          <p:cNvSpPr/>
          <p:nvPr/>
        </p:nvSpPr>
        <p:spPr>
          <a:xfrm>
            <a:off x="5146214" y="2548836"/>
            <a:ext cx="2929" cy="313444"/>
          </a:xfrm>
          <a:custGeom>
            <a:avLst/>
            <a:gdLst/>
            <a:ahLst/>
            <a:cxnLst/>
            <a:rect l="l" t="t" r="r" b="b"/>
            <a:pathLst>
              <a:path w="93" h="9905" extrusionOk="0">
                <a:moveTo>
                  <a:pt x="92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31"/>
          <p:cNvSpPr/>
          <p:nvPr/>
        </p:nvSpPr>
        <p:spPr>
          <a:xfrm>
            <a:off x="5146214" y="2548836"/>
            <a:ext cx="2929" cy="313444"/>
          </a:xfrm>
          <a:custGeom>
            <a:avLst/>
            <a:gdLst/>
            <a:ahLst/>
            <a:cxnLst/>
            <a:rect l="l" t="t" r="r" b="b"/>
            <a:pathLst>
              <a:path w="93" h="9905" fill="none" extrusionOk="0">
                <a:moveTo>
                  <a:pt x="92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31"/>
          <p:cNvSpPr/>
          <p:nvPr/>
        </p:nvSpPr>
        <p:spPr>
          <a:xfrm>
            <a:off x="5174060" y="2844882"/>
            <a:ext cx="94090" cy="94049"/>
          </a:xfrm>
          <a:custGeom>
            <a:avLst/>
            <a:gdLst/>
            <a:ahLst/>
            <a:cxnLst/>
            <a:rect l="l" t="t" r="r" b="b"/>
            <a:pathLst>
              <a:path w="2987" h="2972" extrusionOk="0">
                <a:moveTo>
                  <a:pt x="1494" y="1"/>
                </a:moveTo>
                <a:cubicBezTo>
                  <a:pt x="747" y="1"/>
                  <a:pt x="0" y="488"/>
                  <a:pt x="0" y="1479"/>
                </a:cubicBezTo>
                <a:cubicBezTo>
                  <a:pt x="0" y="2301"/>
                  <a:pt x="671" y="2972"/>
                  <a:pt x="1494" y="2972"/>
                </a:cubicBezTo>
                <a:cubicBezTo>
                  <a:pt x="2316" y="2972"/>
                  <a:pt x="2987" y="2301"/>
                  <a:pt x="2987" y="1479"/>
                </a:cubicBezTo>
                <a:cubicBezTo>
                  <a:pt x="2987" y="488"/>
                  <a:pt x="2240" y="1"/>
                  <a:pt x="149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31"/>
          <p:cNvSpPr/>
          <p:nvPr/>
        </p:nvSpPr>
        <p:spPr>
          <a:xfrm>
            <a:off x="5174060" y="2844882"/>
            <a:ext cx="94090" cy="94049"/>
          </a:xfrm>
          <a:custGeom>
            <a:avLst/>
            <a:gdLst/>
            <a:ahLst/>
            <a:cxnLst/>
            <a:rect l="l" t="t" r="r" b="b"/>
            <a:pathLst>
              <a:path w="2987" h="2972" fill="none" extrusionOk="0">
                <a:moveTo>
                  <a:pt x="1494" y="1"/>
                </a:moveTo>
                <a:cubicBezTo>
                  <a:pt x="747" y="1"/>
                  <a:pt x="0" y="488"/>
                  <a:pt x="0" y="1479"/>
                </a:cubicBezTo>
                <a:cubicBezTo>
                  <a:pt x="0" y="2301"/>
                  <a:pt x="671" y="2972"/>
                  <a:pt x="1494" y="2972"/>
                </a:cubicBezTo>
                <a:cubicBezTo>
                  <a:pt x="2316" y="2972"/>
                  <a:pt x="2987" y="2301"/>
                  <a:pt x="2987" y="1479"/>
                </a:cubicBezTo>
                <a:cubicBezTo>
                  <a:pt x="2987" y="488"/>
                  <a:pt x="2240" y="1"/>
                  <a:pt x="149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31"/>
          <p:cNvSpPr/>
          <p:nvPr/>
        </p:nvSpPr>
        <p:spPr>
          <a:xfrm>
            <a:off x="5186061" y="2548836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1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31"/>
          <p:cNvSpPr/>
          <p:nvPr/>
        </p:nvSpPr>
        <p:spPr>
          <a:xfrm>
            <a:off x="5186061" y="2548836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1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31"/>
          <p:cNvSpPr/>
          <p:nvPr/>
        </p:nvSpPr>
        <p:spPr>
          <a:xfrm>
            <a:off x="5249408" y="2545957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3" y="9889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31"/>
          <p:cNvSpPr/>
          <p:nvPr/>
        </p:nvSpPr>
        <p:spPr>
          <a:xfrm>
            <a:off x="5249408" y="2545957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3" y="9889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31"/>
          <p:cNvSpPr/>
          <p:nvPr/>
        </p:nvSpPr>
        <p:spPr>
          <a:xfrm>
            <a:off x="5270040" y="2844882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79"/>
                </a:cubicBezTo>
                <a:cubicBezTo>
                  <a:pt x="1" y="2317"/>
                  <a:pt x="686" y="3017"/>
                  <a:pt x="1524" y="3017"/>
                </a:cubicBezTo>
                <a:cubicBezTo>
                  <a:pt x="2377" y="3017"/>
                  <a:pt x="3048" y="2317"/>
                  <a:pt x="3017" y="1479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31"/>
          <p:cNvSpPr/>
          <p:nvPr/>
        </p:nvSpPr>
        <p:spPr>
          <a:xfrm>
            <a:off x="5270040" y="2844882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79"/>
                </a:cubicBezTo>
                <a:cubicBezTo>
                  <a:pt x="1" y="2317"/>
                  <a:pt x="686" y="3017"/>
                  <a:pt x="1524" y="3017"/>
                </a:cubicBezTo>
                <a:cubicBezTo>
                  <a:pt x="2377" y="3017"/>
                  <a:pt x="3048" y="2317"/>
                  <a:pt x="3017" y="1479"/>
                </a:cubicBezTo>
                <a:cubicBezTo>
                  <a:pt x="3017" y="488"/>
                  <a:pt x="2271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31"/>
          <p:cNvSpPr/>
          <p:nvPr/>
        </p:nvSpPr>
        <p:spPr>
          <a:xfrm>
            <a:off x="5283491" y="2548836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5283491" y="2548836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31"/>
          <p:cNvSpPr/>
          <p:nvPr/>
        </p:nvSpPr>
        <p:spPr>
          <a:xfrm>
            <a:off x="5346837" y="2545957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3" y="9889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31"/>
          <p:cNvSpPr/>
          <p:nvPr/>
        </p:nvSpPr>
        <p:spPr>
          <a:xfrm>
            <a:off x="5346837" y="2545957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3" y="9889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31"/>
          <p:cNvSpPr/>
          <p:nvPr/>
        </p:nvSpPr>
        <p:spPr>
          <a:xfrm>
            <a:off x="5375155" y="2842003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0"/>
                </a:moveTo>
                <a:cubicBezTo>
                  <a:pt x="777" y="0"/>
                  <a:pt x="31" y="488"/>
                  <a:pt x="31" y="1463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77" y="3017"/>
                  <a:pt x="3047" y="2316"/>
                  <a:pt x="3017" y="1463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31"/>
          <p:cNvSpPr/>
          <p:nvPr/>
        </p:nvSpPr>
        <p:spPr>
          <a:xfrm>
            <a:off x="5375155" y="2842003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0"/>
                </a:moveTo>
                <a:cubicBezTo>
                  <a:pt x="777" y="0"/>
                  <a:pt x="31" y="488"/>
                  <a:pt x="31" y="1463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77" y="3017"/>
                  <a:pt x="3047" y="2316"/>
                  <a:pt x="3017" y="1463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1"/>
          <p:cNvSpPr/>
          <p:nvPr/>
        </p:nvSpPr>
        <p:spPr>
          <a:xfrm>
            <a:off x="5388575" y="2545957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1"/>
          <p:cNvSpPr/>
          <p:nvPr/>
        </p:nvSpPr>
        <p:spPr>
          <a:xfrm>
            <a:off x="5388575" y="2545957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1"/>
          <p:cNvSpPr/>
          <p:nvPr/>
        </p:nvSpPr>
        <p:spPr>
          <a:xfrm>
            <a:off x="5451449" y="2542570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1"/>
          <p:cNvSpPr/>
          <p:nvPr/>
        </p:nvSpPr>
        <p:spPr>
          <a:xfrm>
            <a:off x="5451449" y="2542570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1"/>
          <p:cNvSpPr/>
          <p:nvPr/>
        </p:nvSpPr>
        <p:spPr>
          <a:xfrm>
            <a:off x="5477846" y="2849218"/>
            <a:ext cx="95539" cy="96486"/>
          </a:xfrm>
          <a:custGeom>
            <a:avLst/>
            <a:gdLst/>
            <a:ahLst/>
            <a:cxnLst/>
            <a:rect l="l" t="t" r="r" b="b"/>
            <a:pathLst>
              <a:path w="3033" h="3049" extrusionOk="0">
                <a:moveTo>
                  <a:pt x="1524" y="31"/>
                </a:moveTo>
                <a:cubicBezTo>
                  <a:pt x="686" y="1"/>
                  <a:pt x="1" y="702"/>
                  <a:pt x="46" y="1540"/>
                </a:cubicBezTo>
                <a:cubicBezTo>
                  <a:pt x="16" y="2362"/>
                  <a:pt x="686" y="3048"/>
                  <a:pt x="1509" y="3048"/>
                </a:cubicBezTo>
                <a:cubicBezTo>
                  <a:pt x="2347" y="3048"/>
                  <a:pt x="3017" y="2362"/>
                  <a:pt x="2987" y="1540"/>
                </a:cubicBezTo>
                <a:cubicBezTo>
                  <a:pt x="3033" y="702"/>
                  <a:pt x="2347" y="1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1"/>
          <p:cNvSpPr/>
          <p:nvPr/>
        </p:nvSpPr>
        <p:spPr>
          <a:xfrm>
            <a:off x="5477846" y="2849218"/>
            <a:ext cx="95539" cy="96486"/>
          </a:xfrm>
          <a:custGeom>
            <a:avLst/>
            <a:gdLst/>
            <a:ahLst/>
            <a:cxnLst/>
            <a:rect l="l" t="t" r="r" b="b"/>
            <a:pathLst>
              <a:path w="3033" h="3049" fill="none" extrusionOk="0">
                <a:moveTo>
                  <a:pt x="1524" y="31"/>
                </a:moveTo>
                <a:cubicBezTo>
                  <a:pt x="686" y="1"/>
                  <a:pt x="1" y="702"/>
                  <a:pt x="46" y="1540"/>
                </a:cubicBezTo>
                <a:cubicBezTo>
                  <a:pt x="16" y="2362"/>
                  <a:pt x="686" y="3048"/>
                  <a:pt x="1509" y="3048"/>
                </a:cubicBezTo>
                <a:cubicBezTo>
                  <a:pt x="2347" y="3048"/>
                  <a:pt x="3017" y="2362"/>
                  <a:pt x="2987" y="1540"/>
                </a:cubicBezTo>
                <a:cubicBezTo>
                  <a:pt x="3033" y="702"/>
                  <a:pt x="2347" y="1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1"/>
          <p:cNvSpPr/>
          <p:nvPr/>
        </p:nvSpPr>
        <p:spPr>
          <a:xfrm>
            <a:off x="5491769" y="2555134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1"/>
          <p:cNvSpPr/>
          <p:nvPr/>
        </p:nvSpPr>
        <p:spPr>
          <a:xfrm>
            <a:off x="5491769" y="2555134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1"/>
          <p:cNvSpPr/>
          <p:nvPr/>
        </p:nvSpPr>
        <p:spPr>
          <a:xfrm>
            <a:off x="5555115" y="2550292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extrusionOk="0">
                <a:moveTo>
                  <a:pt x="92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31"/>
          <p:cNvSpPr/>
          <p:nvPr/>
        </p:nvSpPr>
        <p:spPr>
          <a:xfrm>
            <a:off x="5555115" y="2550292"/>
            <a:ext cx="2929" cy="313412"/>
          </a:xfrm>
          <a:custGeom>
            <a:avLst/>
            <a:gdLst/>
            <a:ahLst/>
            <a:cxnLst/>
            <a:rect l="l" t="t" r="r" b="b"/>
            <a:pathLst>
              <a:path w="93" h="9904" fill="none" extrusionOk="0">
                <a:moveTo>
                  <a:pt x="92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1"/>
          <p:cNvSpPr/>
          <p:nvPr/>
        </p:nvSpPr>
        <p:spPr>
          <a:xfrm>
            <a:off x="5581512" y="2845863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extrusionOk="0">
                <a:moveTo>
                  <a:pt x="1540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63" y="701"/>
                  <a:pt x="2378" y="0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1"/>
          <p:cNvSpPr/>
          <p:nvPr/>
        </p:nvSpPr>
        <p:spPr>
          <a:xfrm>
            <a:off x="5581512" y="2845863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fill="none" extrusionOk="0">
                <a:moveTo>
                  <a:pt x="1540" y="31"/>
                </a:moveTo>
                <a:cubicBezTo>
                  <a:pt x="686" y="0"/>
                  <a:pt x="1" y="701"/>
                  <a:pt x="46" y="1539"/>
                </a:cubicBezTo>
                <a:cubicBezTo>
                  <a:pt x="46" y="2514"/>
                  <a:pt x="793" y="3002"/>
                  <a:pt x="1540" y="3002"/>
                </a:cubicBezTo>
                <a:cubicBezTo>
                  <a:pt x="2286" y="3002"/>
                  <a:pt x="3033" y="2514"/>
                  <a:pt x="3033" y="1539"/>
                </a:cubicBezTo>
                <a:cubicBezTo>
                  <a:pt x="3063" y="701"/>
                  <a:pt x="2378" y="0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1"/>
          <p:cNvSpPr/>
          <p:nvPr/>
        </p:nvSpPr>
        <p:spPr>
          <a:xfrm>
            <a:off x="5594963" y="255174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1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1"/>
          <p:cNvSpPr/>
          <p:nvPr/>
        </p:nvSpPr>
        <p:spPr>
          <a:xfrm>
            <a:off x="5594963" y="255174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1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1"/>
          <p:cNvSpPr/>
          <p:nvPr/>
        </p:nvSpPr>
        <p:spPr>
          <a:xfrm>
            <a:off x="5658309" y="2547412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extrusionOk="0">
                <a:moveTo>
                  <a:pt x="153" y="9888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1"/>
          <p:cNvSpPr/>
          <p:nvPr/>
        </p:nvSpPr>
        <p:spPr>
          <a:xfrm>
            <a:off x="5658309" y="2547412"/>
            <a:ext cx="4819" cy="312937"/>
          </a:xfrm>
          <a:custGeom>
            <a:avLst/>
            <a:gdLst/>
            <a:ahLst/>
            <a:cxnLst/>
            <a:rect l="l" t="t" r="r" b="b"/>
            <a:pathLst>
              <a:path w="153" h="9889" fill="none" extrusionOk="0">
                <a:moveTo>
                  <a:pt x="153" y="9888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679918" y="2846338"/>
            <a:ext cx="95539" cy="94998"/>
          </a:xfrm>
          <a:custGeom>
            <a:avLst/>
            <a:gdLst/>
            <a:ahLst/>
            <a:cxnLst/>
            <a:rect l="l" t="t" r="r" b="b"/>
            <a:pathLst>
              <a:path w="3033" h="3002" extrusionOk="0">
                <a:moveTo>
                  <a:pt x="1524" y="16"/>
                </a:moveTo>
                <a:cubicBezTo>
                  <a:pt x="686" y="0"/>
                  <a:pt x="0" y="686"/>
                  <a:pt x="46" y="1524"/>
                </a:cubicBezTo>
                <a:cubicBezTo>
                  <a:pt x="46" y="2332"/>
                  <a:pt x="716" y="3002"/>
                  <a:pt x="1524" y="3002"/>
                </a:cubicBezTo>
                <a:cubicBezTo>
                  <a:pt x="2331" y="3002"/>
                  <a:pt x="2986" y="2332"/>
                  <a:pt x="2986" y="1524"/>
                </a:cubicBezTo>
                <a:cubicBezTo>
                  <a:pt x="3032" y="686"/>
                  <a:pt x="2362" y="0"/>
                  <a:pt x="1524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5679918" y="2846338"/>
            <a:ext cx="95539" cy="94998"/>
          </a:xfrm>
          <a:custGeom>
            <a:avLst/>
            <a:gdLst/>
            <a:ahLst/>
            <a:cxnLst/>
            <a:rect l="l" t="t" r="r" b="b"/>
            <a:pathLst>
              <a:path w="3033" h="3002" fill="none" extrusionOk="0">
                <a:moveTo>
                  <a:pt x="1524" y="16"/>
                </a:moveTo>
                <a:cubicBezTo>
                  <a:pt x="686" y="0"/>
                  <a:pt x="0" y="686"/>
                  <a:pt x="46" y="1524"/>
                </a:cubicBezTo>
                <a:cubicBezTo>
                  <a:pt x="46" y="2332"/>
                  <a:pt x="716" y="3002"/>
                  <a:pt x="1524" y="3002"/>
                </a:cubicBezTo>
                <a:cubicBezTo>
                  <a:pt x="2331" y="3002"/>
                  <a:pt x="2986" y="2332"/>
                  <a:pt x="2986" y="1524"/>
                </a:cubicBezTo>
                <a:cubicBezTo>
                  <a:pt x="3032" y="686"/>
                  <a:pt x="2362" y="0"/>
                  <a:pt x="1524" y="1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5692392" y="2551748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extrusionOk="0">
                <a:moveTo>
                  <a:pt x="46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1"/>
          <p:cNvSpPr/>
          <p:nvPr/>
        </p:nvSpPr>
        <p:spPr>
          <a:xfrm>
            <a:off x="5692392" y="2551748"/>
            <a:ext cx="1449" cy="308602"/>
          </a:xfrm>
          <a:custGeom>
            <a:avLst/>
            <a:gdLst/>
            <a:ahLst/>
            <a:cxnLst/>
            <a:rect l="l" t="t" r="r" b="b"/>
            <a:pathLst>
              <a:path w="46" h="9752" fill="none" extrusionOk="0">
                <a:moveTo>
                  <a:pt x="46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31"/>
          <p:cNvSpPr/>
          <p:nvPr/>
        </p:nvSpPr>
        <p:spPr>
          <a:xfrm>
            <a:off x="5757188" y="2547412"/>
            <a:ext cx="2898" cy="314868"/>
          </a:xfrm>
          <a:custGeom>
            <a:avLst/>
            <a:gdLst/>
            <a:ahLst/>
            <a:cxnLst/>
            <a:rect l="l" t="t" r="r" b="b"/>
            <a:pathLst>
              <a:path w="92" h="9950" extrusionOk="0">
                <a:moveTo>
                  <a:pt x="91" y="9949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31"/>
          <p:cNvSpPr/>
          <p:nvPr/>
        </p:nvSpPr>
        <p:spPr>
          <a:xfrm>
            <a:off x="5757188" y="2547412"/>
            <a:ext cx="2898" cy="314868"/>
          </a:xfrm>
          <a:custGeom>
            <a:avLst/>
            <a:gdLst/>
            <a:ahLst/>
            <a:cxnLst/>
            <a:rect l="l" t="t" r="r" b="b"/>
            <a:pathLst>
              <a:path w="92" h="9950" fill="none" extrusionOk="0">
                <a:moveTo>
                  <a:pt x="91" y="9949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1"/>
          <p:cNvSpPr/>
          <p:nvPr/>
        </p:nvSpPr>
        <p:spPr>
          <a:xfrm>
            <a:off x="5783585" y="2842952"/>
            <a:ext cx="96957" cy="95030"/>
          </a:xfrm>
          <a:custGeom>
            <a:avLst/>
            <a:gdLst/>
            <a:ahLst/>
            <a:cxnLst/>
            <a:rect l="l" t="t" r="r" b="b"/>
            <a:pathLst>
              <a:path w="3078" h="3003" extrusionOk="0">
                <a:moveTo>
                  <a:pt x="1539" y="31"/>
                </a:moveTo>
                <a:cubicBezTo>
                  <a:pt x="701" y="1"/>
                  <a:pt x="0" y="686"/>
                  <a:pt x="46" y="1540"/>
                </a:cubicBezTo>
                <a:cubicBezTo>
                  <a:pt x="46" y="2515"/>
                  <a:pt x="792" y="3002"/>
                  <a:pt x="1539" y="3002"/>
                </a:cubicBezTo>
                <a:cubicBezTo>
                  <a:pt x="2285" y="3002"/>
                  <a:pt x="3032" y="2515"/>
                  <a:pt x="3032" y="1540"/>
                </a:cubicBezTo>
                <a:cubicBezTo>
                  <a:pt x="3078" y="686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31"/>
          <p:cNvSpPr/>
          <p:nvPr/>
        </p:nvSpPr>
        <p:spPr>
          <a:xfrm>
            <a:off x="5783585" y="2842952"/>
            <a:ext cx="96957" cy="95030"/>
          </a:xfrm>
          <a:custGeom>
            <a:avLst/>
            <a:gdLst/>
            <a:ahLst/>
            <a:cxnLst/>
            <a:rect l="l" t="t" r="r" b="b"/>
            <a:pathLst>
              <a:path w="3078" h="3003" fill="none" extrusionOk="0">
                <a:moveTo>
                  <a:pt x="1539" y="31"/>
                </a:moveTo>
                <a:cubicBezTo>
                  <a:pt x="701" y="1"/>
                  <a:pt x="0" y="686"/>
                  <a:pt x="46" y="1540"/>
                </a:cubicBezTo>
                <a:cubicBezTo>
                  <a:pt x="46" y="2515"/>
                  <a:pt x="792" y="3002"/>
                  <a:pt x="1539" y="3002"/>
                </a:cubicBezTo>
                <a:cubicBezTo>
                  <a:pt x="2285" y="3002"/>
                  <a:pt x="3032" y="2515"/>
                  <a:pt x="3032" y="1540"/>
                </a:cubicBezTo>
                <a:cubicBezTo>
                  <a:pt x="3078" y="686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31"/>
          <p:cNvSpPr/>
          <p:nvPr/>
        </p:nvSpPr>
        <p:spPr>
          <a:xfrm>
            <a:off x="5797476" y="2548836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7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31"/>
          <p:cNvSpPr/>
          <p:nvPr/>
        </p:nvSpPr>
        <p:spPr>
          <a:xfrm>
            <a:off x="5797476" y="2548836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7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31"/>
          <p:cNvSpPr/>
          <p:nvPr/>
        </p:nvSpPr>
        <p:spPr>
          <a:xfrm>
            <a:off x="5860350" y="2544026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31"/>
          <p:cNvSpPr/>
          <p:nvPr/>
        </p:nvSpPr>
        <p:spPr>
          <a:xfrm>
            <a:off x="5860350" y="2544026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31"/>
          <p:cNvSpPr/>
          <p:nvPr/>
        </p:nvSpPr>
        <p:spPr>
          <a:xfrm>
            <a:off x="5887251" y="2844882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0" y="488"/>
                  <a:pt x="30" y="1479"/>
                </a:cubicBezTo>
                <a:cubicBezTo>
                  <a:pt x="0" y="2317"/>
                  <a:pt x="686" y="3017"/>
                  <a:pt x="1524" y="3017"/>
                </a:cubicBezTo>
                <a:cubicBezTo>
                  <a:pt x="2377" y="3017"/>
                  <a:pt x="3047" y="2317"/>
                  <a:pt x="3017" y="1479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31"/>
          <p:cNvSpPr/>
          <p:nvPr/>
        </p:nvSpPr>
        <p:spPr>
          <a:xfrm>
            <a:off x="5887251" y="2844882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0" y="488"/>
                  <a:pt x="30" y="1479"/>
                </a:cubicBezTo>
                <a:cubicBezTo>
                  <a:pt x="0" y="2317"/>
                  <a:pt x="686" y="3017"/>
                  <a:pt x="1524" y="3017"/>
                </a:cubicBezTo>
                <a:cubicBezTo>
                  <a:pt x="2377" y="3017"/>
                  <a:pt x="3047" y="2317"/>
                  <a:pt x="3017" y="1479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1"/>
          <p:cNvSpPr/>
          <p:nvPr/>
        </p:nvSpPr>
        <p:spPr>
          <a:xfrm>
            <a:off x="5900670" y="2548836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1"/>
          <p:cNvSpPr/>
          <p:nvPr/>
        </p:nvSpPr>
        <p:spPr>
          <a:xfrm>
            <a:off x="5900670" y="2548836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1"/>
          <p:cNvSpPr/>
          <p:nvPr/>
        </p:nvSpPr>
        <p:spPr>
          <a:xfrm>
            <a:off x="5964017" y="2544026"/>
            <a:ext cx="2929" cy="314868"/>
          </a:xfrm>
          <a:custGeom>
            <a:avLst/>
            <a:gdLst/>
            <a:ahLst/>
            <a:cxnLst/>
            <a:rect l="l" t="t" r="r" b="b"/>
            <a:pathLst>
              <a:path w="93" h="9950" extrusionOk="0">
                <a:moveTo>
                  <a:pt x="92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1"/>
          <p:cNvSpPr/>
          <p:nvPr/>
        </p:nvSpPr>
        <p:spPr>
          <a:xfrm>
            <a:off x="5964017" y="2544026"/>
            <a:ext cx="2929" cy="314868"/>
          </a:xfrm>
          <a:custGeom>
            <a:avLst/>
            <a:gdLst/>
            <a:ahLst/>
            <a:cxnLst/>
            <a:rect l="l" t="t" r="r" b="b"/>
            <a:pathLst>
              <a:path w="93" h="9950" fill="none" extrusionOk="0">
                <a:moveTo>
                  <a:pt x="92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31"/>
          <p:cNvSpPr/>
          <p:nvPr/>
        </p:nvSpPr>
        <p:spPr>
          <a:xfrm>
            <a:off x="5985625" y="2849218"/>
            <a:ext cx="96989" cy="95030"/>
          </a:xfrm>
          <a:custGeom>
            <a:avLst/>
            <a:gdLst/>
            <a:ahLst/>
            <a:cxnLst/>
            <a:rect l="l" t="t" r="r" b="b"/>
            <a:pathLst>
              <a:path w="3079" h="3003" extrusionOk="0">
                <a:moveTo>
                  <a:pt x="1539" y="31"/>
                </a:moveTo>
                <a:cubicBezTo>
                  <a:pt x="701" y="1"/>
                  <a:pt x="0" y="686"/>
                  <a:pt x="46" y="1540"/>
                </a:cubicBezTo>
                <a:cubicBezTo>
                  <a:pt x="46" y="2515"/>
                  <a:pt x="793" y="3002"/>
                  <a:pt x="1539" y="3002"/>
                </a:cubicBezTo>
                <a:cubicBezTo>
                  <a:pt x="2286" y="3002"/>
                  <a:pt x="3032" y="2515"/>
                  <a:pt x="3032" y="1540"/>
                </a:cubicBezTo>
                <a:cubicBezTo>
                  <a:pt x="3078" y="686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31"/>
          <p:cNvSpPr/>
          <p:nvPr/>
        </p:nvSpPr>
        <p:spPr>
          <a:xfrm>
            <a:off x="5985625" y="2849218"/>
            <a:ext cx="96989" cy="95030"/>
          </a:xfrm>
          <a:custGeom>
            <a:avLst/>
            <a:gdLst/>
            <a:ahLst/>
            <a:cxnLst/>
            <a:rect l="l" t="t" r="r" b="b"/>
            <a:pathLst>
              <a:path w="3079" h="3003" fill="none" extrusionOk="0">
                <a:moveTo>
                  <a:pt x="1539" y="31"/>
                </a:moveTo>
                <a:cubicBezTo>
                  <a:pt x="701" y="1"/>
                  <a:pt x="0" y="686"/>
                  <a:pt x="46" y="1540"/>
                </a:cubicBezTo>
                <a:cubicBezTo>
                  <a:pt x="46" y="2515"/>
                  <a:pt x="793" y="3002"/>
                  <a:pt x="1539" y="3002"/>
                </a:cubicBezTo>
                <a:cubicBezTo>
                  <a:pt x="2286" y="3002"/>
                  <a:pt x="3032" y="2515"/>
                  <a:pt x="3032" y="1540"/>
                </a:cubicBezTo>
                <a:cubicBezTo>
                  <a:pt x="3078" y="686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31"/>
          <p:cNvSpPr/>
          <p:nvPr/>
        </p:nvSpPr>
        <p:spPr>
          <a:xfrm>
            <a:off x="5999549" y="2553678"/>
            <a:ext cx="32" cy="310026"/>
          </a:xfrm>
          <a:custGeom>
            <a:avLst/>
            <a:gdLst/>
            <a:ahLst/>
            <a:cxnLst/>
            <a:rect l="l" t="t" r="r" b="b"/>
            <a:pathLst>
              <a:path w="1" h="9797" extrusionOk="0">
                <a:moveTo>
                  <a:pt x="0" y="9797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31"/>
          <p:cNvSpPr/>
          <p:nvPr/>
        </p:nvSpPr>
        <p:spPr>
          <a:xfrm>
            <a:off x="5999549" y="2553678"/>
            <a:ext cx="32" cy="310026"/>
          </a:xfrm>
          <a:custGeom>
            <a:avLst/>
            <a:gdLst/>
            <a:ahLst/>
            <a:cxnLst/>
            <a:rect l="l" t="t" r="r" b="b"/>
            <a:pathLst>
              <a:path w="1" h="9797" fill="none" extrusionOk="0">
                <a:moveTo>
                  <a:pt x="0" y="9797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31"/>
          <p:cNvSpPr/>
          <p:nvPr/>
        </p:nvSpPr>
        <p:spPr>
          <a:xfrm>
            <a:off x="6062895" y="2550292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7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1"/>
          <p:cNvSpPr/>
          <p:nvPr/>
        </p:nvSpPr>
        <p:spPr>
          <a:xfrm>
            <a:off x="6062895" y="2550292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7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31"/>
          <p:cNvSpPr/>
          <p:nvPr/>
        </p:nvSpPr>
        <p:spPr>
          <a:xfrm>
            <a:off x="6083055" y="2849218"/>
            <a:ext cx="96957" cy="95030"/>
          </a:xfrm>
          <a:custGeom>
            <a:avLst/>
            <a:gdLst/>
            <a:ahLst/>
            <a:cxnLst/>
            <a:rect l="l" t="t" r="r" b="b"/>
            <a:pathLst>
              <a:path w="3078" h="3003" extrusionOk="0">
                <a:moveTo>
                  <a:pt x="1539" y="31"/>
                </a:moveTo>
                <a:cubicBezTo>
                  <a:pt x="701" y="1"/>
                  <a:pt x="0" y="686"/>
                  <a:pt x="46" y="1540"/>
                </a:cubicBezTo>
                <a:cubicBezTo>
                  <a:pt x="46" y="2515"/>
                  <a:pt x="793" y="3002"/>
                  <a:pt x="1539" y="3002"/>
                </a:cubicBezTo>
                <a:cubicBezTo>
                  <a:pt x="2286" y="3002"/>
                  <a:pt x="3032" y="2515"/>
                  <a:pt x="3032" y="1540"/>
                </a:cubicBezTo>
                <a:cubicBezTo>
                  <a:pt x="3078" y="686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31"/>
          <p:cNvSpPr/>
          <p:nvPr/>
        </p:nvSpPr>
        <p:spPr>
          <a:xfrm>
            <a:off x="6083055" y="2849218"/>
            <a:ext cx="96957" cy="95030"/>
          </a:xfrm>
          <a:custGeom>
            <a:avLst/>
            <a:gdLst/>
            <a:ahLst/>
            <a:cxnLst/>
            <a:rect l="l" t="t" r="r" b="b"/>
            <a:pathLst>
              <a:path w="3078" h="3003" fill="none" extrusionOk="0">
                <a:moveTo>
                  <a:pt x="1539" y="31"/>
                </a:moveTo>
                <a:cubicBezTo>
                  <a:pt x="701" y="1"/>
                  <a:pt x="0" y="686"/>
                  <a:pt x="46" y="1540"/>
                </a:cubicBezTo>
                <a:cubicBezTo>
                  <a:pt x="46" y="2515"/>
                  <a:pt x="793" y="3002"/>
                  <a:pt x="1539" y="3002"/>
                </a:cubicBezTo>
                <a:cubicBezTo>
                  <a:pt x="2286" y="3002"/>
                  <a:pt x="3032" y="2515"/>
                  <a:pt x="3032" y="1540"/>
                </a:cubicBezTo>
                <a:cubicBezTo>
                  <a:pt x="3078" y="686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31"/>
          <p:cNvSpPr/>
          <p:nvPr/>
        </p:nvSpPr>
        <p:spPr>
          <a:xfrm>
            <a:off x="6096474" y="2555608"/>
            <a:ext cx="1953" cy="308096"/>
          </a:xfrm>
          <a:custGeom>
            <a:avLst/>
            <a:gdLst/>
            <a:ahLst/>
            <a:cxnLst/>
            <a:rect l="l" t="t" r="r" b="b"/>
            <a:pathLst>
              <a:path w="62" h="9736" extrusionOk="0">
                <a:moveTo>
                  <a:pt x="62" y="9736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31"/>
          <p:cNvSpPr/>
          <p:nvPr/>
        </p:nvSpPr>
        <p:spPr>
          <a:xfrm>
            <a:off x="6096474" y="2555608"/>
            <a:ext cx="1953" cy="308096"/>
          </a:xfrm>
          <a:custGeom>
            <a:avLst/>
            <a:gdLst/>
            <a:ahLst/>
            <a:cxnLst/>
            <a:rect l="l" t="t" r="r" b="b"/>
            <a:pathLst>
              <a:path w="62" h="9736" fill="none" extrusionOk="0">
                <a:moveTo>
                  <a:pt x="62" y="9736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1"/>
          <p:cNvSpPr/>
          <p:nvPr/>
        </p:nvSpPr>
        <p:spPr>
          <a:xfrm>
            <a:off x="6159852" y="2550292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2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1"/>
          <p:cNvSpPr/>
          <p:nvPr/>
        </p:nvSpPr>
        <p:spPr>
          <a:xfrm>
            <a:off x="6159852" y="2550292"/>
            <a:ext cx="4819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2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31"/>
          <p:cNvSpPr/>
          <p:nvPr/>
        </p:nvSpPr>
        <p:spPr>
          <a:xfrm>
            <a:off x="6188139" y="2845863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extrusionOk="0">
                <a:moveTo>
                  <a:pt x="1525" y="31"/>
                </a:moveTo>
                <a:cubicBezTo>
                  <a:pt x="687" y="0"/>
                  <a:pt x="1" y="701"/>
                  <a:pt x="31" y="1539"/>
                </a:cubicBezTo>
                <a:cubicBezTo>
                  <a:pt x="31" y="2514"/>
                  <a:pt x="778" y="3002"/>
                  <a:pt x="1525" y="3002"/>
                </a:cubicBezTo>
                <a:cubicBezTo>
                  <a:pt x="2271" y="3002"/>
                  <a:pt x="3018" y="2514"/>
                  <a:pt x="3018" y="1539"/>
                </a:cubicBezTo>
                <a:cubicBezTo>
                  <a:pt x="3063" y="701"/>
                  <a:pt x="2378" y="0"/>
                  <a:pt x="1525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31"/>
          <p:cNvSpPr/>
          <p:nvPr/>
        </p:nvSpPr>
        <p:spPr>
          <a:xfrm>
            <a:off x="6188139" y="2845863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fill="none" extrusionOk="0">
                <a:moveTo>
                  <a:pt x="1525" y="31"/>
                </a:moveTo>
                <a:cubicBezTo>
                  <a:pt x="687" y="0"/>
                  <a:pt x="1" y="701"/>
                  <a:pt x="31" y="1539"/>
                </a:cubicBezTo>
                <a:cubicBezTo>
                  <a:pt x="31" y="2514"/>
                  <a:pt x="778" y="3002"/>
                  <a:pt x="1525" y="3002"/>
                </a:cubicBezTo>
                <a:cubicBezTo>
                  <a:pt x="2271" y="3002"/>
                  <a:pt x="3018" y="2514"/>
                  <a:pt x="3018" y="1539"/>
                </a:cubicBezTo>
                <a:cubicBezTo>
                  <a:pt x="3063" y="701"/>
                  <a:pt x="2378" y="0"/>
                  <a:pt x="1525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31"/>
          <p:cNvSpPr/>
          <p:nvPr/>
        </p:nvSpPr>
        <p:spPr>
          <a:xfrm>
            <a:off x="6201590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31"/>
          <p:cNvSpPr/>
          <p:nvPr/>
        </p:nvSpPr>
        <p:spPr>
          <a:xfrm>
            <a:off x="6201590" y="255222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9736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31"/>
          <p:cNvSpPr/>
          <p:nvPr/>
        </p:nvSpPr>
        <p:spPr>
          <a:xfrm>
            <a:off x="6264936" y="2547412"/>
            <a:ext cx="4851" cy="312937"/>
          </a:xfrm>
          <a:custGeom>
            <a:avLst/>
            <a:gdLst/>
            <a:ahLst/>
            <a:cxnLst/>
            <a:rect l="l" t="t" r="r" b="b"/>
            <a:pathLst>
              <a:path w="154" h="9889" extrusionOk="0">
                <a:moveTo>
                  <a:pt x="153" y="9888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1"/>
          <p:cNvSpPr/>
          <p:nvPr/>
        </p:nvSpPr>
        <p:spPr>
          <a:xfrm>
            <a:off x="6264936" y="2547412"/>
            <a:ext cx="4851" cy="312937"/>
          </a:xfrm>
          <a:custGeom>
            <a:avLst/>
            <a:gdLst/>
            <a:ahLst/>
            <a:cxnLst/>
            <a:rect l="l" t="t" r="r" b="b"/>
            <a:pathLst>
              <a:path w="154" h="9889" fill="none" extrusionOk="0">
                <a:moveTo>
                  <a:pt x="153" y="9888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31"/>
          <p:cNvSpPr/>
          <p:nvPr/>
        </p:nvSpPr>
        <p:spPr>
          <a:xfrm>
            <a:off x="6274071" y="2847287"/>
            <a:ext cx="112329" cy="112878"/>
          </a:xfrm>
          <a:custGeom>
            <a:avLst/>
            <a:gdLst/>
            <a:ahLst/>
            <a:cxnLst/>
            <a:rect l="l" t="t" r="r" b="b"/>
            <a:pathLst>
              <a:path w="3566" h="3567" extrusionOk="0">
                <a:moveTo>
                  <a:pt x="2027" y="31"/>
                </a:moveTo>
                <a:cubicBezTo>
                  <a:pt x="686" y="31"/>
                  <a:pt x="0" y="1646"/>
                  <a:pt x="945" y="2606"/>
                </a:cubicBezTo>
                <a:cubicBezTo>
                  <a:pt x="1889" y="3566"/>
                  <a:pt x="3520" y="2896"/>
                  <a:pt x="3535" y="1540"/>
                </a:cubicBezTo>
                <a:cubicBezTo>
                  <a:pt x="3565" y="702"/>
                  <a:pt x="2880" y="1"/>
                  <a:pt x="2027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1"/>
          <p:cNvSpPr/>
          <p:nvPr/>
        </p:nvSpPr>
        <p:spPr>
          <a:xfrm>
            <a:off x="6274071" y="2847287"/>
            <a:ext cx="112329" cy="112878"/>
          </a:xfrm>
          <a:custGeom>
            <a:avLst/>
            <a:gdLst/>
            <a:ahLst/>
            <a:cxnLst/>
            <a:rect l="l" t="t" r="r" b="b"/>
            <a:pathLst>
              <a:path w="3566" h="3567" fill="none" extrusionOk="0">
                <a:moveTo>
                  <a:pt x="2027" y="31"/>
                </a:moveTo>
                <a:cubicBezTo>
                  <a:pt x="686" y="31"/>
                  <a:pt x="0" y="1646"/>
                  <a:pt x="945" y="2606"/>
                </a:cubicBezTo>
                <a:cubicBezTo>
                  <a:pt x="1889" y="3566"/>
                  <a:pt x="3520" y="2896"/>
                  <a:pt x="3535" y="1540"/>
                </a:cubicBezTo>
                <a:cubicBezTo>
                  <a:pt x="3565" y="702"/>
                  <a:pt x="2880" y="1"/>
                  <a:pt x="2027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31"/>
          <p:cNvSpPr/>
          <p:nvPr/>
        </p:nvSpPr>
        <p:spPr>
          <a:xfrm>
            <a:off x="6303335" y="255367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31"/>
          <p:cNvSpPr/>
          <p:nvPr/>
        </p:nvSpPr>
        <p:spPr>
          <a:xfrm>
            <a:off x="6303335" y="2553678"/>
            <a:ext cx="1481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1"/>
          <p:cNvSpPr/>
          <p:nvPr/>
        </p:nvSpPr>
        <p:spPr>
          <a:xfrm>
            <a:off x="6366681" y="2549343"/>
            <a:ext cx="4851" cy="314361"/>
          </a:xfrm>
          <a:custGeom>
            <a:avLst/>
            <a:gdLst/>
            <a:ahLst/>
            <a:cxnLst/>
            <a:rect l="l" t="t" r="r" b="b"/>
            <a:pathLst>
              <a:path w="154" h="9934" extrusionOk="0">
                <a:moveTo>
                  <a:pt x="153" y="9934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31"/>
          <p:cNvSpPr/>
          <p:nvPr/>
        </p:nvSpPr>
        <p:spPr>
          <a:xfrm>
            <a:off x="6366681" y="2549343"/>
            <a:ext cx="4851" cy="314361"/>
          </a:xfrm>
          <a:custGeom>
            <a:avLst/>
            <a:gdLst/>
            <a:ahLst/>
            <a:cxnLst/>
            <a:rect l="l" t="t" r="r" b="b"/>
            <a:pathLst>
              <a:path w="154" h="9934" fill="none" extrusionOk="0">
                <a:moveTo>
                  <a:pt x="153" y="9934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31"/>
          <p:cNvSpPr/>
          <p:nvPr/>
        </p:nvSpPr>
        <p:spPr>
          <a:xfrm>
            <a:off x="6379155" y="2844408"/>
            <a:ext cx="112361" cy="112371"/>
          </a:xfrm>
          <a:custGeom>
            <a:avLst/>
            <a:gdLst/>
            <a:ahLst/>
            <a:cxnLst/>
            <a:rect l="l" t="t" r="r" b="b"/>
            <a:pathLst>
              <a:path w="3567" h="3551" extrusionOk="0">
                <a:moveTo>
                  <a:pt x="2027" y="31"/>
                </a:moveTo>
                <a:cubicBezTo>
                  <a:pt x="686" y="16"/>
                  <a:pt x="1" y="1646"/>
                  <a:pt x="945" y="2606"/>
                </a:cubicBezTo>
                <a:cubicBezTo>
                  <a:pt x="1890" y="3550"/>
                  <a:pt x="3520" y="2880"/>
                  <a:pt x="3520" y="1539"/>
                </a:cubicBezTo>
                <a:cubicBezTo>
                  <a:pt x="3566" y="701"/>
                  <a:pt x="2865" y="1"/>
                  <a:pt x="2027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31"/>
          <p:cNvSpPr/>
          <p:nvPr/>
        </p:nvSpPr>
        <p:spPr>
          <a:xfrm>
            <a:off x="6379155" y="2844408"/>
            <a:ext cx="112361" cy="112371"/>
          </a:xfrm>
          <a:custGeom>
            <a:avLst/>
            <a:gdLst/>
            <a:ahLst/>
            <a:cxnLst/>
            <a:rect l="l" t="t" r="r" b="b"/>
            <a:pathLst>
              <a:path w="3567" h="3551" fill="none" extrusionOk="0">
                <a:moveTo>
                  <a:pt x="2027" y="31"/>
                </a:moveTo>
                <a:cubicBezTo>
                  <a:pt x="686" y="16"/>
                  <a:pt x="1" y="1646"/>
                  <a:pt x="945" y="2606"/>
                </a:cubicBezTo>
                <a:cubicBezTo>
                  <a:pt x="1890" y="3550"/>
                  <a:pt x="3520" y="2880"/>
                  <a:pt x="3520" y="1539"/>
                </a:cubicBezTo>
                <a:cubicBezTo>
                  <a:pt x="3566" y="701"/>
                  <a:pt x="2865" y="1"/>
                  <a:pt x="2027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31"/>
          <p:cNvSpPr/>
          <p:nvPr/>
        </p:nvSpPr>
        <p:spPr>
          <a:xfrm>
            <a:off x="6408450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31"/>
          <p:cNvSpPr/>
          <p:nvPr/>
        </p:nvSpPr>
        <p:spPr>
          <a:xfrm>
            <a:off x="6408450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1"/>
          <p:cNvSpPr/>
          <p:nvPr/>
        </p:nvSpPr>
        <p:spPr>
          <a:xfrm>
            <a:off x="6471797" y="2545957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8" y="993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31"/>
          <p:cNvSpPr/>
          <p:nvPr/>
        </p:nvSpPr>
        <p:spPr>
          <a:xfrm>
            <a:off x="6471797" y="2545957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8" y="993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31"/>
          <p:cNvSpPr/>
          <p:nvPr/>
        </p:nvSpPr>
        <p:spPr>
          <a:xfrm>
            <a:off x="6479483" y="2850674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extrusionOk="0">
                <a:moveTo>
                  <a:pt x="2057" y="31"/>
                </a:moveTo>
                <a:cubicBezTo>
                  <a:pt x="701" y="1"/>
                  <a:pt x="0" y="1631"/>
                  <a:pt x="930" y="2591"/>
                </a:cubicBezTo>
                <a:cubicBezTo>
                  <a:pt x="1874" y="3566"/>
                  <a:pt x="3520" y="2895"/>
                  <a:pt x="3520" y="1539"/>
                </a:cubicBezTo>
                <a:cubicBezTo>
                  <a:pt x="3565" y="717"/>
                  <a:pt x="2895" y="16"/>
                  <a:pt x="2057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31"/>
          <p:cNvSpPr/>
          <p:nvPr/>
        </p:nvSpPr>
        <p:spPr>
          <a:xfrm>
            <a:off x="6479483" y="2850674"/>
            <a:ext cx="112329" cy="112846"/>
          </a:xfrm>
          <a:custGeom>
            <a:avLst/>
            <a:gdLst/>
            <a:ahLst/>
            <a:cxnLst/>
            <a:rect l="l" t="t" r="r" b="b"/>
            <a:pathLst>
              <a:path w="3566" h="3566" fill="none" extrusionOk="0">
                <a:moveTo>
                  <a:pt x="2057" y="31"/>
                </a:moveTo>
                <a:cubicBezTo>
                  <a:pt x="701" y="1"/>
                  <a:pt x="0" y="1631"/>
                  <a:pt x="930" y="2591"/>
                </a:cubicBezTo>
                <a:cubicBezTo>
                  <a:pt x="1874" y="3566"/>
                  <a:pt x="3520" y="2895"/>
                  <a:pt x="3520" y="1539"/>
                </a:cubicBezTo>
                <a:cubicBezTo>
                  <a:pt x="3565" y="717"/>
                  <a:pt x="2895" y="16"/>
                  <a:pt x="2057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1"/>
          <p:cNvSpPr/>
          <p:nvPr/>
        </p:nvSpPr>
        <p:spPr>
          <a:xfrm>
            <a:off x="6510195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1"/>
          <p:cNvSpPr/>
          <p:nvPr/>
        </p:nvSpPr>
        <p:spPr>
          <a:xfrm>
            <a:off x="6510195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1"/>
          <p:cNvSpPr/>
          <p:nvPr/>
        </p:nvSpPr>
        <p:spPr>
          <a:xfrm>
            <a:off x="6573542" y="2552222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extrusionOk="0">
                <a:moveTo>
                  <a:pt x="92" y="993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1"/>
          <p:cNvSpPr/>
          <p:nvPr/>
        </p:nvSpPr>
        <p:spPr>
          <a:xfrm>
            <a:off x="6573542" y="2552222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fill="none" extrusionOk="0">
                <a:moveTo>
                  <a:pt x="92" y="993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31"/>
          <p:cNvSpPr/>
          <p:nvPr/>
        </p:nvSpPr>
        <p:spPr>
          <a:xfrm>
            <a:off x="6584094" y="2847287"/>
            <a:ext cx="112329" cy="112878"/>
          </a:xfrm>
          <a:custGeom>
            <a:avLst/>
            <a:gdLst/>
            <a:ahLst/>
            <a:cxnLst/>
            <a:rect l="l" t="t" r="r" b="b"/>
            <a:pathLst>
              <a:path w="3566" h="3567" extrusionOk="0">
                <a:moveTo>
                  <a:pt x="2042" y="31"/>
                </a:moveTo>
                <a:cubicBezTo>
                  <a:pt x="686" y="31"/>
                  <a:pt x="1" y="1646"/>
                  <a:pt x="945" y="2606"/>
                </a:cubicBezTo>
                <a:cubicBezTo>
                  <a:pt x="1905" y="3566"/>
                  <a:pt x="3535" y="2896"/>
                  <a:pt x="3535" y="1540"/>
                </a:cubicBezTo>
                <a:cubicBezTo>
                  <a:pt x="3566" y="702"/>
                  <a:pt x="2880" y="1"/>
                  <a:pt x="204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31"/>
          <p:cNvSpPr/>
          <p:nvPr/>
        </p:nvSpPr>
        <p:spPr>
          <a:xfrm>
            <a:off x="6584094" y="2847287"/>
            <a:ext cx="112329" cy="112878"/>
          </a:xfrm>
          <a:custGeom>
            <a:avLst/>
            <a:gdLst/>
            <a:ahLst/>
            <a:cxnLst/>
            <a:rect l="l" t="t" r="r" b="b"/>
            <a:pathLst>
              <a:path w="3566" h="3567" fill="none" extrusionOk="0">
                <a:moveTo>
                  <a:pt x="2042" y="31"/>
                </a:moveTo>
                <a:cubicBezTo>
                  <a:pt x="686" y="31"/>
                  <a:pt x="1" y="1646"/>
                  <a:pt x="945" y="2606"/>
                </a:cubicBezTo>
                <a:cubicBezTo>
                  <a:pt x="1905" y="3566"/>
                  <a:pt x="3535" y="2896"/>
                  <a:pt x="3535" y="1540"/>
                </a:cubicBezTo>
                <a:cubicBezTo>
                  <a:pt x="3566" y="702"/>
                  <a:pt x="2880" y="1"/>
                  <a:pt x="2042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31"/>
          <p:cNvSpPr/>
          <p:nvPr/>
        </p:nvSpPr>
        <p:spPr>
          <a:xfrm>
            <a:off x="6613358" y="255367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2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31"/>
          <p:cNvSpPr/>
          <p:nvPr/>
        </p:nvSpPr>
        <p:spPr>
          <a:xfrm>
            <a:off x="6613358" y="2553678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2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1"/>
          <p:cNvSpPr/>
          <p:nvPr/>
        </p:nvSpPr>
        <p:spPr>
          <a:xfrm>
            <a:off x="6676736" y="2549343"/>
            <a:ext cx="4820" cy="314361"/>
          </a:xfrm>
          <a:custGeom>
            <a:avLst/>
            <a:gdLst/>
            <a:ahLst/>
            <a:cxnLst/>
            <a:rect l="l" t="t" r="r" b="b"/>
            <a:pathLst>
              <a:path w="153" h="9934" extrusionOk="0">
                <a:moveTo>
                  <a:pt x="152" y="993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1"/>
          <p:cNvSpPr/>
          <p:nvPr/>
        </p:nvSpPr>
        <p:spPr>
          <a:xfrm>
            <a:off x="6676736" y="2549343"/>
            <a:ext cx="4820" cy="314361"/>
          </a:xfrm>
          <a:custGeom>
            <a:avLst/>
            <a:gdLst/>
            <a:ahLst/>
            <a:cxnLst/>
            <a:rect l="l" t="t" r="r" b="b"/>
            <a:pathLst>
              <a:path w="153" h="9934" fill="none" extrusionOk="0">
                <a:moveTo>
                  <a:pt x="152" y="993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31"/>
          <p:cNvSpPr/>
          <p:nvPr/>
        </p:nvSpPr>
        <p:spPr>
          <a:xfrm>
            <a:off x="6703605" y="2849724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extrusionOk="0">
                <a:moveTo>
                  <a:pt x="1524" y="0"/>
                </a:moveTo>
                <a:cubicBezTo>
                  <a:pt x="777" y="0"/>
                  <a:pt x="31" y="488"/>
                  <a:pt x="31" y="1463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77" y="3017"/>
                  <a:pt x="3048" y="2316"/>
                  <a:pt x="3017" y="1463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1"/>
          <p:cNvSpPr/>
          <p:nvPr/>
        </p:nvSpPr>
        <p:spPr>
          <a:xfrm>
            <a:off x="6703605" y="2849724"/>
            <a:ext cx="96012" cy="95473"/>
          </a:xfrm>
          <a:custGeom>
            <a:avLst/>
            <a:gdLst/>
            <a:ahLst/>
            <a:cxnLst/>
            <a:rect l="l" t="t" r="r" b="b"/>
            <a:pathLst>
              <a:path w="3048" h="3017" fill="none" extrusionOk="0">
                <a:moveTo>
                  <a:pt x="1524" y="0"/>
                </a:moveTo>
                <a:cubicBezTo>
                  <a:pt x="777" y="0"/>
                  <a:pt x="31" y="488"/>
                  <a:pt x="31" y="1463"/>
                </a:cubicBezTo>
                <a:cubicBezTo>
                  <a:pt x="0" y="2316"/>
                  <a:pt x="671" y="3017"/>
                  <a:pt x="1524" y="3017"/>
                </a:cubicBezTo>
                <a:cubicBezTo>
                  <a:pt x="2377" y="3017"/>
                  <a:pt x="3048" y="2316"/>
                  <a:pt x="3017" y="1463"/>
                </a:cubicBezTo>
                <a:cubicBezTo>
                  <a:pt x="3017" y="488"/>
                  <a:pt x="2270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1"/>
          <p:cNvSpPr/>
          <p:nvPr/>
        </p:nvSpPr>
        <p:spPr>
          <a:xfrm>
            <a:off x="6717024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1"/>
          <p:cNvSpPr/>
          <p:nvPr/>
        </p:nvSpPr>
        <p:spPr>
          <a:xfrm>
            <a:off x="6717024" y="255367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31"/>
          <p:cNvSpPr/>
          <p:nvPr/>
        </p:nvSpPr>
        <p:spPr>
          <a:xfrm>
            <a:off x="6780402" y="2550292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7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1"/>
          <p:cNvSpPr/>
          <p:nvPr/>
        </p:nvSpPr>
        <p:spPr>
          <a:xfrm>
            <a:off x="6780402" y="2550292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7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31"/>
          <p:cNvSpPr/>
          <p:nvPr/>
        </p:nvSpPr>
        <p:spPr>
          <a:xfrm>
            <a:off x="6806799" y="2846813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39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01"/>
                  <a:pt x="686" y="3017"/>
                  <a:pt x="1524" y="3017"/>
                </a:cubicBezTo>
                <a:cubicBezTo>
                  <a:pt x="2377" y="3017"/>
                  <a:pt x="3047" y="2301"/>
                  <a:pt x="3032" y="1463"/>
                </a:cubicBezTo>
                <a:cubicBezTo>
                  <a:pt x="3032" y="488"/>
                  <a:pt x="2285" y="1"/>
                  <a:pt x="15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31"/>
          <p:cNvSpPr/>
          <p:nvPr/>
        </p:nvSpPr>
        <p:spPr>
          <a:xfrm>
            <a:off x="6806799" y="2846813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39" y="1"/>
                </a:moveTo>
                <a:cubicBezTo>
                  <a:pt x="777" y="1"/>
                  <a:pt x="31" y="488"/>
                  <a:pt x="31" y="1463"/>
                </a:cubicBezTo>
                <a:cubicBezTo>
                  <a:pt x="0" y="2301"/>
                  <a:pt x="686" y="3017"/>
                  <a:pt x="1524" y="3017"/>
                </a:cubicBezTo>
                <a:cubicBezTo>
                  <a:pt x="2377" y="3017"/>
                  <a:pt x="3047" y="2301"/>
                  <a:pt x="3032" y="1463"/>
                </a:cubicBezTo>
                <a:cubicBezTo>
                  <a:pt x="3032" y="488"/>
                  <a:pt x="2285" y="1"/>
                  <a:pt x="1539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31"/>
          <p:cNvSpPr/>
          <p:nvPr/>
        </p:nvSpPr>
        <p:spPr>
          <a:xfrm>
            <a:off x="6820218" y="2550292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31"/>
          <p:cNvSpPr/>
          <p:nvPr/>
        </p:nvSpPr>
        <p:spPr>
          <a:xfrm>
            <a:off x="6820218" y="2550292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9752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31"/>
          <p:cNvSpPr/>
          <p:nvPr/>
        </p:nvSpPr>
        <p:spPr>
          <a:xfrm>
            <a:off x="6883564" y="2547412"/>
            <a:ext cx="4851" cy="312937"/>
          </a:xfrm>
          <a:custGeom>
            <a:avLst/>
            <a:gdLst/>
            <a:ahLst/>
            <a:cxnLst/>
            <a:rect l="l" t="t" r="r" b="b"/>
            <a:pathLst>
              <a:path w="154" h="9889" extrusionOk="0">
                <a:moveTo>
                  <a:pt x="153" y="9888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31"/>
          <p:cNvSpPr/>
          <p:nvPr/>
        </p:nvSpPr>
        <p:spPr>
          <a:xfrm>
            <a:off x="6883564" y="2547412"/>
            <a:ext cx="4851" cy="312937"/>
          </a:xfrm>
          <a:custGeom>
            <a:avLst/>
            <a:gdLst/>
            <a:ahLst/>
            <a:cxnLst/>
            <a:rect l="l" t="t" r="r" b="b"/>
            <a:pathLst>
              <a:path w="154" h="9889" fill="none" extrusionOk="0">
                <a:moveTo>
                  <a:pt x="153" y="9888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31"/>
          <p:cNvSpPr/>
          <p:nvPr/>
        </p:nvSpPr>
        <p:spPr>
          <a:xfrm>
            <a:off x="6905646" y="2846813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01"/>
                  <a:pt x="686" y="3017"/>
                  <a:pt x="1524" y="3017"/>
                </a:cubicBezTo>
                <a:cubicBezTo>
                  <a:pt x="2377" y="3017"/>
                  <a:pt x="3048" y="2301"/>
                  <a:pt x="3017" y="1463"/>
                </a:cubicBezTo>
                <a:cubicBezTo>
                  <a:pt x="3017" y="488"/>
                  <a:pt x="2286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31"/>
          <p:cNvSpPr/>
          <p:nvPr/>
        </p:nvSpPr>
        <p:spPr>
          <a:xfrm>
            <a:off x="6905646" y="2846813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8" y="1"/>
                  <a:pt x="31" y="488"/>
                  <a:pt x="31" y="1463"/>
                </a:cubicBezTo>
                <a:cubicBezTo>
                  <a:pt x="1" y="2301"/>
                  <a:pt x="686" y="3017"/>
                  <a:pt x="1524" y="3017"/>
                </a:cubicBezTo>
                <a:cubicBezTo>
                  <a:pt x="2377" y="3017"/>
                  <a:pt x="3048" y="2301"/>
                  <a:pt x="3017" y="1463"/>
                </a:cubicBezTo>
                <a:cubicBezTo>
                  <a:pt x="3017" y="488"/>
                  <a:pt x="2286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31"/>
          <p:cNvSpPr/>
          <p:nvPr/>
        </p:nvSpPr>
        <p:spPr>
          <a:xfrm>
            <a:off x="6919097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31"/>
          <p:cNvSpPr/>
          <p:nvPr/>
        </p:nvSpPr>
        <p:spPr>
          <a:xfrm>
            <a:off x="6919097" y="2550292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9752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31"/>
          <p:cNvSpPr/>
          <p:nvPr/>
        </p:nvSpPr>
        <p:spPr>
          <a:xfrm>
            <a:off x="6982443" y="2547412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extrusionOk="0">
                <a:moveTo>
                  <a:pt x="92" y="9888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31"/>
          <p:cNvSpPr/>
          <p:nvPr/>
        </p:nvSpPr>
        <p:spPr>
          <a:xfrm>
            <a:off x="6982443" y="2547412"/>
            <a:ext cx="2898" cy="312937"/>
          </a:xfrm>
          <a:custGeom>
            <a:avLst/>
            <a:gdLst/>
            <a:ahLst/>
            <a:cxnLst/>
            <a:rect l="l" t="t" r="r" b="b"/>
            <a:pathLst>
              <a:path w="92" h="9889" fill="none" extrusionOk="0">
                <a:moveTo>
                  <a:pt x="92" y="9888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1"/>
          <p:cNvSpPr/>
          <p:nvPr/>
        </p:nvSpPr>
        <p:spPr>
          <a:xfrm>
            <a:off x="7009785" y="2843458"/>
            <a:ext cx="94595" cy="93543"/>
          </a:xfrm>
          <a:custGeom>
            <a:avLst/>
            <a:gdLst/>
            <a:ahLst/>
            <a:cxnLst/>
            <a:rect l="l" t="t" r="r" b="b"/>
            <a:pathLst>
              <a:path w="3003" h="2956" extrusionOk="0">
                <a:moveTo>
                  <a:pt x="1509" y="0"/>
                </a:moveTo>
                <a:cubicBezTo>
                  <a:pt x="763" y="0"/>
                  <a:pt x="16" y="488"/>
                  <a:pt x="16" y="1463"/>
                </a:cubicBezTo>
                <a:cubicBezTo>
                  <a:pt x="1" y="2301"/>
                  <a:pt x="671" y="2956"/>
                  <a:pt x="1509" y="2956"/>
                </a:cubicBezTo>
                <a:cubicBezTo>
                  <a:pt x="2332" y="2956"/>
                  <a:pt x="3002" y="2301"/>
                  <a:pt x="3002" y="1463"/>
                </a:cubicBezTo>
                <a:cubicBezTo>
                  <a:pt x="3002" y="488"/>
                  <a:pt x="2256" y="0"/>
                  <a:pt x="15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1"/>
          <p:cNvSpPr/>
          <p:nvPr/>
        </p:nvSpPr>
        <p:spPr>
          <a:xfrm>
            <a:off x="7009785" y="2843458"/>
            <a:ext cx="94595" cy="93543"/>
          </a:xfrm>
          <a:custGeom>
            <a:avLst/>
            <a:gdLst/>
            <a:ahLst/>
            <a:cxnLst/>
            <a:rect l="l" t="t" r="r" b="b"/>
            <a:pathLst>
              <a:path w="3003" h="2956" fill="none" extrusionOk="0">
                <a:moveTo>
                  <a:pt x="1509" y="0"/>
                </a:moveTo>
                <a:cubicBezTo>
                  <a:pt x="763" y="0"/>
                  <a:pt x="16" y="488"/>
                  <a:pt x="16" y="1463"/>
                </a:cubicBezTo>
                <a:cubicBezTo>
                  <a:pt x="1" y="2301"/>
                  <a:pt x="671" y="2956"/>
                  <a:pt x="1509" y="2956"/>
                </a:cubicBezTo>
                <a:cubicBezTo>
                  <a:pt x="2332" y="2956"/>
                  <a:pt x="3002" y="2301"/>
                  <a:pt x="3002" y="1463"/>
                </a:cubicBezTo>
                <a:cubicBezTo>
                  <a:pt x="3002" y="488"/>
                  <a:pt x="2256" y="0"/>
                  <a:pt x="1509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31"/>
          <p:cNvSpPr/>
          <p:nvPr/>
        </p:nvSpPr>
        <p:spPr>
          <a:xfrm>
            <a:off x="7022291" y="2547412"/>
            <a:ext cx="1921" cy="308602"/>
          </a:xfrm>
          <a:custGeom>
            <a:avLst/>
            <a:gdLst/>
            <a:ahLst/>
            <a:cxnLst/>
            <a:rect l="l" t="t" r="r" b="b"/>
            <a:pathLst>
              <a:path w="61" h="9752" extrusionOk="0">
                <a:moveTo>
                  <a:pt x="61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31"/>
          <p:cNvSpPr/>
          <p:nvPr/>
        </p:nvSpPr>
        <p:spPr>
          <a:xfrm>
            <a:off x="7022291" y="2547412"/>
            <a:ext cx="1921" cy="308602"/>
          </a:xfrm>
          <a:custGeom>
            <a:avLst/>
            <a:gdLst/>
            <a:ahLst/>
            <a:cxnLst/>
            <a:rect l="l" t="t" r="r" b="b"/>
            <a:pathLst>
              <a:path w="61" h="9752" fill="none" extrusionOk="0">
                <a:moveTo>
                  <a:pt x="61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31"/>
          <p:cNvSpPr/>
          <p:nvPr/>
        </p:nvSpPr>
        <p:spPr>
          <a:xfrm>
            <a:off x="7085637" y="2544026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31"/>
          <p:cNvSpPr/>
          <p:nvPr/>
        </p:nvSpPr>
        <p:spPr>
          <a:xfrm>
            <a:off x="7085637" y="2544026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1"/>
          <p:cNvSpPr/>
          <p:nvPr/>
        </p:nvSpPr>
        <p:spPr>
          <a:xfrm>
            <a:off x="7107687" y="2115416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extrusionOk="0">
                <a:moveTo>
                  <a:pt x="1525" y="31"/>
                </a:moveTo>
                <a:cubicBezTo>
                  <a:pt x="687" y="0"/>
                  <a:pt x="1" y="701"/>
                  <a:pt x="31" y="1539"/>
                </a:cubicBezTo>
                <a:cubicBezTo>
                  <a:pt x="31" y="2529"/>
                  <a:pt x="778" y="3017"/>
                  <a:pt x="1525" y="3017"/>
                </a:cubicBezTo>
                <a:cubicBezTo>
                  <a:pt x="2271" y="3017"/>
                  <a:pt x="3018" y="2529"/>
                  <a:pt x="3018" y="1539"/>
                </a:cubicBezTo>
                <a:cubicBezTo>
                  <a:pt x="3063" y="701"/>
                  <a:pt x="2378" y="0"/>
                  <a:pt x="1525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1"/>
          <p:cNvSpPr/>
          <p:nvPr/>
        </p:nvSpPr>
        <p:spPr>
          <a:xfrm>
            <a:off x="7107687" y="2115416"/>
            <a:ext cx="96516" cy="95473"/>
          </a:xfrm>
          <a:custGeom>
            <a:avLst/>
            <a:gdLst/>
            <a:ahLst/>
            <a:cxnLst/>
            <a:rect l="l" t="t" r="r" b="b"/>
            <a:pathLst>
              <a:path w="3064" h="3017" fill="none" extrusionOk="0">
                <a:moveTo>
                  <a:pt x="1525" y="31"/>
                </a:moveTo>
                <a:cubicBezTo>
                  <a:pt x="687" y="0"/>
                  <a:pt x="1" y="701"/>
                  <a:pt x="31" y="1539"/>
                </a:cubicBezTo>
                <a:cubicBezTo>
                  <a:pt x="31" y="2529"/>
                  <a:pt x="778" y="3017"/>
                  <a:pt x="1525" y="3017"/>
                </a:cubicBezTo>
                <a:cubicBezTo>
                  <a:pt x="2271" y="3017"/>
                  <a:pt x="3018" y="2529"/>
                  <a:pt x="3018" y="1539"/>
                </a:cubicBezTo>
                <a:cubicBezTo>
                  <a:pt x="3063" y="701"/>
                  <a:pt x="2378" y="0"/>
                  <a:pt x="1525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1"/>
          <p:cNvSpPr/>
          <p:nvPr/>
        </p:nvSpPr>
        <p:spPr>
          <a:xfrm>
            <a:off x="7121138" y="2198802"/>
            <a:ext cx="1480" cy="308127"/>
          </a:xfrm>
          <a:custGeom>
            <a:avLst/>
            <a:gdLst/>
            <a:ahLst/>
            <a:cxnLst/>
            <a:rect l="l" t="t" r="r" b="b"/>
            <a:pathLst>
              <a:path w="47" h="9737" extrusionOk="0">
                <a:moveTo>
                  <a:pt x="46" y="1"/>
                </a:moveTo>
                <a:lnTo>
                  <a:pt x="1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31"/>
          <p:cNvSpPr/>
          <p:nvPr/>
        </p:nvSpPr>
        <p:spPr>
          <a:xfrm>
            <a:off x="7121138" y="2198802"/>
            <a:ext cx="1480" cy="308127"/>
          </a:xfrm>
          <a:custGeom>
            <a:avLst/>
            <a:gdLst/>
            <a:ahLst/>
            <a:cxnLst/>
            <a:rect l="l" t="t" r="r" b="b"/>
            <a:pathLst>
              <a:path w="47" h="9737" fill="none" extrusionOk="0">
                <a:moveTo>
                  <a:pt x="46" y="1"/>
                </a:moveTo>
                <a:lnTo>
                  <a:pt x="1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31"/>
          <p:cNvSpPr/>
          <p:nvPr/>
        </p:nvSpPr>
        <p:spPr>
          <a:xfrm>
            <a:off x="7184484" y="219687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31"/>
          <p:cNvSpPr/>
          <p:nvPr/>
        </p:nvSpPr>
        <p:spPr>
          <a:xfrm>
            <a:off x="7184484" y="219687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1"/>
          <p:cNvSpPr/>
          <p:nvPr/>
        </p:nvSpPr>
        <p:spPr>
          <a:xfrm>
            <a:off x="7212330" y="2118770"/>
            <a:ext cx="96988" cy="95505"/>
          </a:xfrm>
          <a:custGeom>
            <a:avLst/>
            <a:gdLst/>
            <a:ahLst/>
            <a:cxnLst/>
            <a:rect l="l" t="t" r="r" b="b"/>
            <a:pathLst>
              <a:path w="3079" h="3018" extrusionOk="0">
                <a:moveTo>
                  <a:pt x="1539" y="31"/>
                </a:moveTo>
                <a:cubicBezTo>
                  <a:pt x="701" y="1"/>
                  <a:pt x="0" y="702"/>
                  <a:pt x="46" y="1539"/>
                </a:cubicBezTo>
                <a:cubicBezTo>
                  <a:pt x="46" y="2530"/>
                  <a:pt x="793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78" y="702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1"/>
          <p:cNvSpPr/>
          <p:nvPr/>
        </p:nvSpPr>
        <p:spPr>
          <a:xfrm>
            <a:off x="7212330" y="2118770"/>
            <a:ext cx="96988" cy="95505"/>
          </a:xfrm>
          <a:custGeom>
            <a:avLst/>
            <a:gdLst/>
            <a:ahLst/>
            <a:cxnLst/>
            <a:rect l="l" t="t" r="r" b="b"/>
            <a:pathLst>
              <a:path w="3079" h="3018" fill="none" extrusionOk="0">
                <a:moveTo>
                  <a:pt x="1539" y="31"/>
                </a:moveTo>
                <a:cubicBezTo>
                  <a:pt x="701" y="1"/>
                  <a:pt x="0" y="702"/>
                  <a:pt x="46" y="1539"/>
                </a:cubicBezTo>
                <a:cubicBezTo>
                  <a:pt x="46" y="2530"/>
                  <a:pt x="793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78" y="702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31"/>
          <p:cNvSpPr/>
          <p:nvPr/>
        </p:nvSpPr>
        <p:spPr>
          <a:xfrm>
            <a:off x="7226253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31"/>
          <p:cNvSpPr/>
          <p:nvPr/>
        </p:nvSpPr>
        <p:spPr>
          <a:xfrm>
            <a:off x="7226253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1"/>
          <p:cNvSpPr/>
          <p:nvPr/>
        </p:nvSpPr>
        <p:spPr>
          <a:xfrm>
            <a:off x="7289599" y="2200258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extrusionOk="0">
                <a:moveTo>
                  <a:pt x="138" y="1"/>
                </a:moveTo>
                <a:lnTo>
                  <a:pt x="0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31"/>
          <p:cNvSpPr/>
          <p:nvPr/>
        </p:nvSpPr>
        <p:spPr>
          <a:xfrm>
            <a:off x="7289599" y="2200258"/>
            <a:ext cx="4347" cy="314393"/>
          </a:xfrm>
          <a:custGeom>
            <a:avLst/>
            <a:gdLst/>
            <a:ahLst/>
            <a:cxnLst/>
            <a:rect l="l" t="t" r="r" b="b"/>
            <a:pathLst>
              <a:path w="138" h="9935" fill="none" extrusionOk="0">
                <a:moveTo>
                  <a:pt x="138" y="1"/>
                </a:moveTo>
                <a:lnTo>
                  <a:pt x="0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31"/>
          <p:cNvSpPr/>
          <p:nvPr/>
        </p:nvSpPr>
        <p:spPr>
          <a:xfrm>
            <a:off x="7309760" y="2118770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extrusionOk="0">
                <a:moveTo>
                  <a:pt x="1539" y="31"/>
                </a:moveTo>
                <a:cubicBezTo>
                  <a:pt x="686" y="1"/>
                  <a:pt x="0" y="702"/>
                  <a:pt x="46" y="1539"/>
                </a:cubicBezTo>
                <a:cubicBezTo>
                  <a:pt x="46" y="2530"/>
                  <a:pt x="793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63" y="702"/>
                  <a:pt x="2377" y="1"/>
                  <a:pt x="153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31"/>
          <p:cNvSpPr/>
          <p:nvPr/>
        </p:nvSpPr>
        <p:spPr>
          <a:xfrm>
            <a:off x="7309760" y="2118770"/>
            <a:ext cx="96485" cy="95505"/>
          </a:xfrm>
          <a:custGeom>
            <a:avLst/>
            <a:gdLst/>
            <a:ahLst/>
            <a:cxnLst/>
            <a:rect l="l" t="t" r="r" b="b"/>
            <a:pathLst>
              <a:path w="3063" h="3018" fill="none" extrusionOk="0">
                <a:moveTo>
                  <a:pt x="1539" y="31"/>
                </a:moveTo>
                <a:cubicBezTo>
                  <a:pt x="686" y="1"/>
                  <a:pt x="0" y="702"/>
                  <a:pt x="46" y="1539"/>
                </a:cubicBezTo>
                <a:cubicBezTo>
                  <a:pt x="46" y="2530"/>
                  <a:pt x="793" y="3017"/>
                  <a:pt x="1539" y="3017"/>
                </a:cubicBezTo>
                <a:cubicBezTo>
                  <a:pt x="2286" y="3017"/>
                  <a:pt x="3032" y="2530"/>
                  <a:pt x="3032" y="1539"/>
                </a:cubicBezTo>
                <a:cubicBezTo>
                  <a:pt x="3063" y="702"/>
                  <a:pt x="2377" y="1"/>
                  <a:pt x="153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31"/>
          <p:cNvSpPr/>
          <p:nvPr/>
        </p:nvSpPr>
        <p:spPr>
          <a:xfrm>
            <a:off x="7323179" y="2201714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7" y="0"/>
                </a:moveTo>
                <a:lnTo>
                  <a:pt x="1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31"/>
          <p:cNvSpPr/>
          <p:nvPr/>
        </p:nvSpPr>
        <p:spPr>
          <a:xfrm>
            <a:off x="7323179" y="2201714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7" y="0"/>
                </a:moveTo>
                <a:lnTo>
                  <a:pt x="1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31"/>
          <p:cNvSpPr/>
          <p:nvPr/>
        </p:nvSpPr>
        <p:spPr>
          <a:xfrm>
            <a:off x="7386557" y="2200258"/>
            <a:ext cx="4820" cy="314393"/>
          </a:xfrm>
          <a:custGeom>
            <a:avLst/>
            <a:gdLst/>
            <a:ahLst/>
            <a:cxnLst/>
            <a:rect l="l" t="t" r="r" b="b"/>
            <a:pathLst>
              <a:path w="153" h="9935" extrusionOk="0">
                <a:moveTo>
                  <a:pt x="152" y="1"/>
                </a:moveTo>
                <a:lnTo>
                  <a:pt x="0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31"/>
          <p:cNvSpPr/>
          <p:nvPr/>
        </p:nvSpPr>
        <p:spPr>
          <a:xfrm>
            <a:off x="7386557" y="2200258"/>
            <a:ext cx="4820" cy="314393"/>
          </a:xfrm>
          <a:custGeom>
            <a:avLst/>
            <a:gdLst/>
            <a:ahLst/>
            <a:cxnLst/>
            <a:rect l="l" t="t" r="r" b="b"/>
            <a:pathLst>
              <a:path w="153" h="9935" fill="none" extrusionOk="0">
                <a:moveTo>
                  <a:pt x="152" y="1"/>
                </a:moveTo>
                <a:lnTo>
                  <a:pt x="0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31"/>
          <p:cNvSpPr/>
          <p:nvPr/>
        </p:nvSpPr>
        <p:spPr>
          <a:xfrm>
            <a:off x="7414844" y="2122156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extrusionOk="0">
                <a:moveTo>
                  <a:pt x="1525" y="31"/>
                </a:moveTo>
                <a:cubicBezTo>
                  <a:pt x="687" y="0"/>
                  <a:pt x="1" y="686"/>
                  <a:pt x="31" y="1539"/>
                </a:cubicBezTo>
                <a:cubicBezTo>
                  <a:pt x="31" y="2514"/>
                  <a:pt x="778" y="3002"/>
                  <a:pt x="1525" y="3002"/>
                </a:cubicBezTo>
                <a:cubicBezTo>
                  <a:pt x="2271" y="3002"/>
                  <a:pt x="3018" y="2514"/>
                  <a:pt x="3018" y="1539"/>
                </a:cubicBezTo>
                <a:cubicBezTo>
                  <a:pt x="3063" y="686"/>
                  <a:pt x="2363" y="0"/>
                  <a:pt x="1525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31"/>
          <p:cNvSpPr/>
          <p:nvPr/>
        </p:nvSpPr>
        <p:spPr>
          <a:xfrm>
            <a:off x="7414844" y="2122156"/>
            <a:ext cx="96516" cy="94998"/>
          </a:xfrm>
          <a:custGeom>
            <a:avLst/>
            <a:gdLst/>
            <a:ahLst/>
            <a:cxnLst/>
            <a:rect l="l" t="t" r="r" b="b"/>
            <a:pathLst>
              <a:path w="3064" h="3002" fill="none" extrusionOk="0">
                <a:moveTo>
                  <a:pt x="1525" y="31"/>
                </a:moveTo>
                <a:cubicBezTo>
                  <a:pt x="687" y="0"/>
                  <a:pt x="1" y="686"/>
                  <a:pt x="31" y="1539"/>
                </a:cubicBezTo>
                <a:cubicBezTo>
                  <a:pt x="31" y="2514"/>
                  <a:pt x="778" y="3002"/>
                  <a:pt x="1525" y="3002"/>
                </a:cubicBezTo>
                <a:cubicBezTo>
                  <a:pt x="2271" y="3002"/>
                  <a:pt x="3018" y="2514"/>
                  <a:pt x="3018" y="1539"/>
                </a:cubicBezTo>
                <a:cubicBezTo>
                  <a:pt x="3063" y="686"/>
                  <a:pt x="2363" y="0"/>
                  <a:pt x="1525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31"/>
          <p:cNvSpPr/>
          <p:nvPr/>
        </p:nvSpPr>
        <p:spPr>
          <a:xfrm>
            <a:off x="7428294" y="220459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1"/>
          <p:cNvSpPr/>
          <p:nvPr/>
        </p:nvSpPr>
        <p:spPr>
          <a:xfrm>
            <a:off x="7428294" y="220459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31"/>
          <p:cNvSpPr/>
          <p:nvPr/>
        </p:nvSpPr>
        <p:spPr>
          <a:xfrm>
            <a:off x="7491641" y="2203138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extrusionOk="0">
                <a:moveTo>
                  <a:pt x="138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31"/>
          <p:cNvSpPr/>
          <p:nvPr/>
        </p:nvSpPr>
        <p:spPr>
          <a:xfrm>
            <a:off x="7491641" y="2203138"/>
            <a:ext cx="4347" cy="314868"/>
          </a:xfrm>
          <a:custGeom>
            <a:avLst/>
            <a:gdLst/>
            <a:ahLst/>
            <a:cxnLst/>
            <a:rect l="l" t="t" r="r" b="b"/>
            <a:pathLst>
              <a:path w="138" h="9950" fill="none" extrusionOk="0">
                <a:moveTo>
                  <a:pt x="138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1"/>
          <p:cNvSpPr/>
          <p:nvPr/>
        </p:nvSpPr>
        <p:spPr>
          <a:xfrm>
            <a:off x="7516620" y="2122156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extrusionOk="0">
                <a:moveTo>
                  <a:pt x="1524" y="31"/>
                </a:moveTo>
                <a:cubicBezTo>
                  <a:pt x="686" y="0"/>
                  <a:pt x="0" y="686"/>
                  <a:pt x="30" y="1539"/>
                </a:cubicBezTo>
                <a:cubicBezTo>
                  <a:pt x="30" y="2514"/>
                  <a:pt x="777" y="3002"/>
                  <a:pt x="1524" y="3002"/>
                </a:cubicBezTo>
                <a:cubicBezTo>
                  <a:pt x="2270" y="3002"/>
                  <a:pt x="3017" y="2514"/>
                  <a:pt x="3017" y="1539"/>
                </a:cubicBezTo>
                <a:cubicBezTo>
                  <a:pt x="3062" y="686"/>
                  <a:pt x="2377" y="0"/>
                  <a:pt x="1524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31"/>
          <p:cNvSpPr/>
          <p:nvPr/>
        </p:nvSpPr>
        <p:spPr>
          <a:xfrm>
            <a:off x="7516620" y="2122156"/>
            <a:ext cx="96485" cy="94998"/>
          </a:xfrm>
          <a:custGeom>
            <a:avLst/>
            <a:gdLst/>
            <a:ahLst/>
            <a:cxnLst/>
            <a:rect l="l" t="t" r="r" b="b"/>
            <a:pathLst>
              <a:path w="3063" h="3002" fill="none" extrusionOk="0">
                <a:moveTo>
                  <a:pt x="1524" y="31"/>
                </a:moveTo>
                <a:cubicBezTo>
                  <a:pt x="686" y="0"/>
                  <a:pt x="0" y="686"/>
                  <a:pt x="30" y="1539"/>
                </a:cubicBezTo>
                <a:cubicBezTo>
                  <a:pt x="30" y="2514"/>
                  <a:pt x="777" y="3002"/>
                  <a:pt x="1524" y="3002"/>
                </a:cubicBezTo>
                <a:cubicBezTo>
                  <a:pt x="2270" y="3002"/>
                  <a:pt x="3017" y="2514"/>
                  <a:pt x="3017" y="1539"/>
                </a:cubicBezTo>
                <a:cubicBezTo>
                  <a:pt x="3062" y="686"/>
                  <a:pt x="2377" y="0"/>
                  <a:pt x="1524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31"/>
          <p:cNvSpPr/>
          <p:nvPr/>
        </p:nvSpPr>
        <p:spPr>
          <a:xfrm>
            <a:off x="7530039" y="2204594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extrusionOk="0">
                <a:moveTo>
                  <a:pt x="46" y="1"/>
                </a:moveTo>
                <a:lnTo>
                  <a:pt x="1" y="9752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31"/>
          <p:cNvSpPr/>
          <p:nvPr/>
        </p:nvSpPr>
        <p:spPr>
          <a:xfrm>
            <a:off x="7530039" y="2204594"/>
            <a:ext cx="1480" cy="308602"/>
          </a:xfrm>
          <a:custGeom>
            <a:avLst/>
            <a:gdLst/>
            <a:ahLst/>
            <a:cxnLst/>
            <a:rect l="l" t="t" r="r" b="b"/>
            <a:pathLst>
              <a:path w="47" h="9752" fill="none" extrusionOk="0">
                <a:moveTo>
                  <a:pt x="46" y="1"/>
                </a:moveTo>
                <a:lnTo>
                  <a:pt x="1" y="9752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31"/>
          <p:cNvSpPr/>
          <p:nvPr/>
        </p:nvSpPr>
        <p:spPr>
          <a:xfrm>
            <a:off x="7593386" y="2203138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31"/>
          <p:cNvSpPr/>
          <p:nvPr/>
        </p:nvSpPr>
        <p:spPr>
          <a:xfrm>
            <a:off x="7593386" y="2203138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1"/>
                </a:moveTo>
                <a:lnTo>
                  <a:pt x="1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31"/>
          <p:cNvSpPr/>
          <p:nvPr/>
        </p:nvSpPr>
        <p:spPr>
          <a:xfrm>
            <a:off x="7599623" y="2115416"/>
            <a:ext cx="112360" cy="112846"/>
          </a:xfrm>
          <a:custGeom>
            <a:avLst/>
            <a:gdLst/>
            <a:ahLst/>
            <a:cxnLst/>
            <a:rect l="l" t="t" r="r" b="b"/>
            <a:pathLst>
              <a:path w="3567" h="3566" extrusionOk="0">
                <a:moveTo>
                  <a:pt x="2058" y="31"/>
                </a:moveTo>
                <a:cubicBezTo>
                  <a:pt x="702" y="0"/>
                  <a:pt x="1" y="1630"/>
                  <a:pt x="930" y="2590"/>
                </a:cubicBezTo>
                <a:cubicBezTo>
                  <a:pt x="1875" y="3565"/>
                  <a:pt x="3520" y="2895"/>
                  <a:pt x="3520" y="1539"/>
                </a:cubicBezTo>
                <a:cubicBezTo>
                  <a:pt x="3566" y="716"/>
                  <a:pt x="2896" y="15"/>
                  <a:pt x="2058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31"/>
          <p:cNvSpPr/>
          <p:nvPr/>
        </p:nvSpPr>
        <p:spPr>
          <a:xfrm>
            <a:off x="7599623" y="2115416"/>
            <a:ext cx="112360" cy="112846"/>
          </a:xfrm>
          <a:custGeom>
            <a:avLst/>
            <a:gdLst/>
            <a:ahLst/>
            <a:cxnLst/>
            <a:rect l="l" t="t" r="r" b="b"/>
            <a:pathLst>
              <a:path w="3567" h="3566" fill="none" extrusionOk="0">
                <a:moveTo>
                  <a:pt x="2058" y="31"/>
                </a:moveTo>
                <a:cubicBezTo>
                  <a:pt x="702" y="0"/>
                  <a:pt x="1" y="1630"/>
                  <a:pt x="930" y="2590"/>
                </a:cubicBezTo>
                <a:cubicBezTo>
                  <a:pt x="1875" y="3565"/>
                  <a:pt x="3520" y="2895"/>
                  <a:pt x="3520" y="1539"/>
                </a:cubicBezTo>
                <a:cubicBezTo>
                  <a:pt x="3566" y="716"/>
                  <a:pt x="2896" y="15"/>
                  <a:pt x="2058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31"/>
          <p:cNvSpPr/>
          <p:nvPr/>
        </p:nvSpPr>
        <p:spPr>
          <a:xfrm>
            <a:off x="7630335" y="219880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31"/>
          <p:cNvSpPr/>
          <p:nvPr/>
        </p:nvSpPr>
        <p:spPr>
          <a:xfrm>
            <a:off x="7630335" y="219880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31"/>
          <p:cNvSpPr/>
          <p:nvPr/>
        </p:nvSpPr>
        <p:spPr>
          <a:xfrm>
            <a:off x="7693713" y="2196872"/>
            <a:ext cx="2898" cy="314868"/>
          </a:xfrm>
          <a:custGeom>
            <a:avLst/>
            <a:gdLst/>
            <a:ahLst/>
            <a:cxnLst/>
            <a:rect l="l" t="t" r="r" b="b"/>
            <a:pathLst>
              <a:path w="92" h="9950" extrusionOk="0">
                <a:moveTo>
                  <a:pt x="91" y="1"/>
                </a:moveTo>
                <a:lnTo>
                  <a:pt x="0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31"/>
          <p:cNvSpPr/>
          <p:nvPr/>
        </p:nvSpPr>
        <p:spPr>
          <a:xfrm>
            <a:off x="7693713" y="2196872"/>
            <a:ext cx="2898" cy="314868"/>
          </a:xfrm>
          <a:custGeom>
            <a:avLst/>
            <a:gdLst/>
            <a:ahLst/>
            <a:cxnLst/>
            <a:rect l="l" t="t" r="r" b="b"/>
            <a:pathLst>
              <a:path w="92" h="9950" fill="none" extrusionOk="0">
                <a:moveTo>
                  <a:pt x="91" y="1"/>
                </a:moveTo>
                <a:lnTo>
                  <a:pt x="0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31"/>
          <p:cNvSpPr/>
          <p:nvPr/>
        </p:nvSpPr>
        <p:spPr>
          <a:xfrm>
            <a:off x="7713842" y="2115416"/>
            <a:ext cx="96988" cy="95948"/>
          </a:xfrm>
          <a:custGeom>
            <a:avLst/>
            <a:gdLst/>
            <a:ahLst/>
            <a:cxnLst/>
            <a:rect l="l" t="t" r="r" b="b"/>
            <a:pathLst>
              <a:path w="3079" h="3032" extrusionOk="0">
                <a:moveTo>
                  <a:pt x="1540" y="31"/>
                </a:moveTo>
                <a:cubicBezTo>
                  <a:pt x="687" y="0"/>
                  <a:pt x="1" y="716"/>
                  <a:pt x="47" y="1554"/>
                </a:cubicBezTo>
                <a:cubicBezTo>
                  <a:pt x="47" y="2544"/>
                  <a:pt x="793" y="3032"/>
                  <a:pt x="1540" y="3032"/>
                </a:cubicBezTo>
                <a:cubicBezTo>
                  <a:pt x="2286" y="3032"/>
                  <a:pt x="3033" y="2544"/>
                  <a:pt x="3033" y="1554"/>
                </a:cubicBezTo>
                <a:cubicBezTo>
                  <a:pt x="3079" y="716"/>
                  <a:pt x="2393" y="0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31"/>
          <p:cNvSpPr/>
          <p:nvPr/>
        </p:nvSpPr>
        <p:spPr>
          <a:xfrm>
            <a:off x="7713842" y="2115416"/>
            <a:ext cx="96988" cy="95948"/>
          </a:xfrm>
          <a:custGeom>
            <a:avLst/>
            <a:gdLst/>
            <a:ahLst/>
            <a:cxnLst/>
            <a:rect l="l" t="t" r="r" b="b"/>
            <a:pathLst>
              <a:path w="3079" h="3032" fill="none" extrusionOk="0">
                <a:moveTo>
                  <a:pt x="1540" y="31"/>
                </a:moveTo>
                <a:cubicBezTo>
                  <a:pt x="687" y="0"/>
                  <a:pt x="1" y="716"/>
                  <a:pt x="47" y="1554"/>
                </a:cubicBezTo>
                <a:cubicBezTo>
                  <a:pt x="47" y="2544"/>
                  <a:pt x="793" y="3032"/>
                  <a:pt x="1540" y="3032"/>
                </a:cubicBezTo>
                <a:cubicBezTo>
                  <a:pt x="2286" y="3032"/>
                  <a:pt x="3033" y="2544"/>
                  <a:pt x="3033" y="1554"/>
                </a:cubicBezTo>
                <a:cubicBezTo>
                  <a:pt x="3079" y="716"/>
                  <a:pt x="2393" y="0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31"/>
          <p:cNvSpPr/>
          <p:nvPr/>
        </p:nvSpPr>
        <p:spPr>
          <a:xfrm>
            <a:off x="7727292" y="219880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31"/>
          <p:cNvSpPr/>
          <p:nvPr/>
        </p:nvSpPr>
        <p:spPr>
          <a:xfrm>
            <a:off x="7727292" y="2198802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1" y="1"/>
                </a:moveTo>
                <a:lnTo>
                  <a:pt x="1" y="9736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31"/>
          <p:cNvSpPr/>
          <p:nvPr/>
        </p:nvSpPr>
        <p:spPr>
          <a:xfrm>
            <a:off x="7790639" y="219687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31"/>
          <p:cNvSpPr/>
          <p:nvPr/>
        </p:nvSpPr>
        <p:spPr>
          <a:xfrm>
            <a:off x="7790639" y="2196872"/>
            <a:ext cx="4851" cy="314868"/>
          </a:xfrm>
          <a:custGeom>
            <a:avLst/>
            <a:gdLst/>
            <a:ahLst/>
            <a:cxnLst/>
            <a:rect l="l" t="t" r="r" b="b"/>
            <a:pathLst>
              <a:path w="154" h="9950" fill="none" extrusionOk="0">
                <a:moveTo>
                  <a:pt x="153" y="1"/>
                </a:moveTo>
                <a:lnTo>
                  <a:pt x="1" y="995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31"/>
          <p:cNvSpPr/>
          <p:nvPr/>
        </p:nvSpPr>
        <p:spPr>
          <a:xfrm>
            <a:off x="7818485" y="2119245"/>
            <a:ext cx="95540" cy="95030"/>
          </a:xfrm>
          <a:custGeom>
            <a:avLst/>
            <a:gdLst/>
            <a:ahLst/>
            <a:cxnLst/>
            <a:rect l="l" t="t" r="r" b="b"/>
            <a:pathLst>
              <a:path w="3033" h="3003" extrusionOk="0">
                <a:moveTo>
                  <a:pt x="1524" y="16"/>
                </a:moveTo>
                <a:cubicBezTo>
                  <a:pt x="686" y="1"/>
                  <a:pt x="0" y="687"/>
                  <a:pt x="46" y="1524"/>
                </a:cubicBezTo>
                <a:cubicBezTo>
                  <a:pt x="46" y="2347"/>
                  <a:pt x="717" y="3002"/>
                  <a:pt x="1524" y="3002"/>
                </a:cubicBezTo>
                <a:cubicBezTo>
                  <a:pt x="2332" y="3002"/>
                  <a:pt x="2987" y="2347"/>
                  <a:pt x="2987" y="1524"/>
                </a:cubicBezTo>
                <a:cubicBezTo>
                  <a:pt x="3032" y="687"/>
                  <a:pt x="2362" y="1"/>
                  <a:pt x="1524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31"/>
          <p:cNvSpPr/>
          <p:nvPr/>
        </p:nvSpPr>
        <p:spPr>
          <a:xfrm>
            <a:off x="7818485" y="2119245"/>
            <a:ext cx="95540" cy="95030"/>
          </a:xfrm>
          <a:custGeom>
            <a:avLst/>
            <a:gdLst/>
            <a:ahLst/>
            <a:cxnLst/>
            <a:rect l="l" t="t" r="r" b="b"/>
            <a:pathLst>
              <a:path w="3033" h="3003" fill="none" extrusionOk="0">
                <a:moveTo>
                  <a:pt x="1524" y="16"/>
                </a:moveTo>
                <a:cubicBezTo>
                  <a:pt x="686" y="1"/>
                  <a:pt x="0" y="687"/>
                  <a:pt x="46" y="1524"/>
                </a:cubicBezTo>
                <a:cubicBezTo>
                  <a:pt x="46" y="2347"/>
                  <a:pt x="717" y="3002"/>
                  <a:pt x="1524" y="3002"/>
                </a:cubicBezTo>
                <a:cubicBezTo>
                  <a:pt x="2332" y="3002"/>
                  <a:pt x="2987" y="2347"/>
                  <a:pt x="2987" y="1524"/>
                </a:cubicBezTo>
                <a:cubicBezTo>
                  <a:pt x="3032" y="687"/>
                  <a:pt x="2362" y="1"/>
                  <a:pt x="1524" y="16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31"/>
          <p:cNvSpPr/>
          <p:nvPr/>
        </p:nvSpPr>
        <p:spPr>
          <a:xfrm>
            <a:off x="7832408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31"/>
          <p:cNvSpPr/>
          <p:nvPr/>
        </p:nvSpPr>
        <p:spPr>
          <a:xfrm>
            <a:off x="7832408" y="22017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0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31"/>
          <p:cNvSpPr/>
          <p:nvPr/>
        </p:nvSpPr>
        <p:spPr>
          <a:xfrm>
            <a:off x="7895754" y="2200258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extrusionOk="0">
                <a:moveTo>
                  <a:pt x="92" y="1"/>
                </a:moveTo>
                <a:lnTo>
                  <a:pt x="0" y="993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31"/>
          <p:cNvSpPr/>
          <p:nvPr/>
        </p:nvSpPr>
        <p:spPr>
          <a:xfrm>
            <a:off x="7895754" y="2200258"/>
            <a:ext cx="2898" cy="314393"/>
          </a:xfrm>
          <a:custGeom>
            <a:avLst/>
            <a:gdLst/>
            <a:ahLst/>
            <a:cxnLst/>
            <a:rect l="l" t="t" r="r" b="b"/>
            <a:pathLst>
              <a:path w="92" h="9935" fill="none" extrusionOk="0">
                <a:moveTo>
                  <a:pt x="92" y="1"/>
                </a:moveTo>
                <a:lnTo>
                  <a:pt x="0" y="993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31"/>
          <p:cNvSpPr/>
          <p:nvPr/>
        </p:nvSpPr>
        <p:spPr>
          <a:xfrm>
            <a:off x="7920702" y="2117315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extrusionOk="0">
                <a:moveTo>
                  <a:pt x="1540" y="31"/>
                </a:moveTo>
                <a:cubicBezTo>
                  <a:pt x="686" y="1"/>
                  <a:pt x="1" y="702"/>
                  <a:pt x="46" y="1540"/>
                </a:cubicBezTo>
                <a:cubicBezTo>
                  <a:pt x="46" y="2515"/>
                  <a:pt x="793" y="3018"/>
                  <a:pt x="1540" y="3018"/>
                </a:cubicBezTo>
                <a:cubicBezTo>
                  <a:pt x="2286" y="3018"/>
                  <a:pt x="3033" y="2515"/>
                  <a:pt x="3033" y="1540"/>
                </a:cubicBezTo>
                <a:cubicBezTo>
                  <a:pt x="3063" y="702"/>
                  <a:pt x="2377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31"/>
          <p:cNvSpPr/>
          <p:nvPr/>
        </p:nvSpPr>
        <p:spPr>
          <a:xfrm>
            <a:off x="7920702" y="2117315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fill="none" extrusionOk="0">
                <a:moveTo>
                  <a:pt x="1540" y="31"/>
                </a:moveTo>
                <a:cubicBezTo>
                  <a:pt x="686" y="1"/>
                  <a:pt x="1" y="702"/>
                  <a:pt x="46" y="1540"/>
                </a:cubicBezTo>
                <a:cubicBezTo>
                  <a:pt x="46" y="2515"/>
                  <a:pt x="793" y="3018"/>
                  <a:pt x="1540" y="3018"/>
                </a:cubicBezTo>
                <a:cubicBezTo>
                  <a:pt x="2286" y="3018"/>
                  <a:pt x="3033" y="2515"/>
                  <a:pt x="3033" y="1540"/>
                </a:cubicBezTo>
                <a:cubicBezTo>
                  <a:pt x="3063" y="702"/>
                  <a:pt x="2377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31"/>
          <p:cNvSpPr/>
          <p:nvPr/>
        </p:nvSpPr>
        <p:spPr>
          <a:xfrm>
            <a:off x="7934153" y="22002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31"/>
          <p:cNvSpPr/>
          <p:nvPr/>
        </p:nvSpPr>
        <p:spPr>
          <a:xfrm>
            <a:off x="7934153" y="22002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0" y="1"/>
                </a:moveTo>
                <a:lnTo>
                  <a:pt x="0" y="975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31"/>
          <p:cNvSpPr/>
          <p:nvPr/>
        </p:nvSpPr>
        <p:spPr>
          <a:xfrm>
            <a:off x="7997499" y="2198802"/>
            <a:ext cx="4820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31"/>
          <p:cNvSpPr/>
          <p:nvPr/>
        </p:nvSpPr>
        <p:spPr>
          <a:xfrm>
            <a:off x="7997499" y="2198802"/>
            <a:ext cx="4820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3" y="1"/>
                </a:moveTo>
                <a:lnTo>
                  <a:pt x="0" y="9904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31"/>
          <p:cNvSpPr/>
          <p:nvPr/>
        </p:nvSpPr>
        <p:spPr>
          <a:xfrm>
            <a:off x="7109136" y="285741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40" y="1"/>
                </a:moveTo>
                <a:cubicBezTo>
                  <a:pt x="793" y="1"/>
                  <a:pt x="31" y="488"/>
                  <a:pt x="31" y="1464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8" y="3018"/>
                  <a:pt x="3048" y="2317"/>
                  <a:pt x="3033" y="1464"/>
                </a:cubicBezTo>
                <a:cubicBezTo>
                  <a:pt x="3033" y="488"/>
                  <a:pt x="2286" y="1"/>
                  <a:pt x="15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31"/>
          <p:cNvSpPr/>
          <p:nvPr/>
        </p:nvSpPr>
        <p:spPr>
          <a:xfrm>
            <a:off x="7109136" y="285741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40" y="1"/>
                </a:moveTo>
                <a:cubicBezTo>
                  <a:pt x="793" y="1"/>
                  <a:pt x="31" y="488"/>
                  <a:pt x="31" y="1464"/>
                </a:cubicBezTo>
                <a:cubicBezTo>
                  <a:pt x="1" y="2317"/>
                  <a:pt x="686" y="3018"/>
                  <a:pt x="1524" y="3018"/>
                </a:cubicBezTo>
                <a:cubicBezTo>
                  <a:pt x="2378" y="3018"/>
                  <a:pt x="3048" y="2317"/>
                  <a:pt x="3033" y="1464"/>
                </a:cubicBezTo>
                <a:cubicBezTo>
                  <a:pt x="3033" y="488"/>
                  <a:pt x="2286" y="1"/>
                  <a:pt x="1540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31"/>
          <p:cNvSpPr/>
          <p:nvPr/>
        </p:nvSpPr>
        <p:spPr>
          <a:xfrm>
            <a:off x="7122587" y="2561400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extrusionOk="0">
                <a:moveTo>
                  <a:pt x="61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31"/>
          <p:cNvSpPr/>
          <p:nvPr/>
        </p:nvSpPr>
        <p:spPr>
          <a:xfrm>
            <a:off x="7122587" y="2561400"/>
            <a:ext cx="1953" cy="308602"/>
          </a:xfrm>
          <a:custGeom>
            <a:avLst/>
            <a:gdLst/>
            <a:ahLst/>
            <a:cxnLst/>
            <a:rect l="l" t="t" r="r" b="b"/>
            <a:pathLst>
              <a:path w="62" h="9752" fill="none" extrusionOk="0">
                <a:moveTo>
                  <a:pt x="61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31"/>
          <p:cNvSpPr/>
          <p:nvPr/>
        </p:nvSpPr>
        <p:spPr>
          <a:xfrm>
            <a:off x="7185933" y="2558014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990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31"/>
          <p:cNvSpPr/>
          <p:nvPr/>
        </p:nvSpPr>
        <p:spPr>
          <a:xfrm>
            <a:off x="7185933" y="2558014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990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31"/>
          <p:cNvSpPr/>
          <p:nvPr/>
        </p:nvSpPr>
        <p:spPr>
          <a:xfrm>
            <a:off x="7214252" y="2854060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0"/>
                </a:moveTo>
                <a:cubicBezTo>
                  <a:pt x="777" y="0"/>
                  <a:pt x="31" y="503"/>
                  <a:pt x="31" y="1478"/>
                </a:cubicBezTo>
                <a:cubicBezTo>
                  <a:pt x="0" y="2331"/>
                  <a:pt x="686" y="3032"/>
                  <a:pt x="1524" y="3032"/>
                </a:cubicBezTo>
                <a:cubicBezTo>
                  <a:pt x="2377" y="3032"/>
                  <a:pt x="3048" y="2331"/>
                  <a:pt x="3017" y="1478"/>
                </a:cubicBezTo>
                <a:cubicBezTo>
                  <a:pt x="3017" y="503"/>
                  <a:pt x="2271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31"/>
          <p:cNvSpPr/>
          <p:nvPr/>
        </p:nvSpPr>
        <p:spPr>
          <a:xfrm>
            <a:off x="7214252" y="2854060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0"/>
                </a:moveTo>
                <a:cubicBezTo>
                  <a:pt x="777" y="0"/>
                  <a:pt x="31" y="503"/>
                  <a:pt x="31" y="1478"/>
                </a:cubicBezTo>
                <a:cubicBezTo>
                  <a:pt x="0" y="2331"/>
                  <a:pt x="686" y="3032"/>
                  <a:pt x="1524" y="3032"/>
                </a:cubicBezTo>
                <a:cubicBezTo>
                  <a:pt x="2377" y="3032"/>
                  <a:pt x="3048" y="2331"/>
                  <a:pt x="3017" y="1478"/>
                </a:cubicBezTo>
                <a:cubicBezTo>
                  <a:pt x="3017" y="503"/>
                  <a:pt x="2271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31"/>
          <p:cNvSpPr/>
          <p:nvPr/>
        </p:nvSpPr>
        <p:spPr>
          <a:xfrm>
            <a:off x="7227671" y="25580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31"/>
          <p:cNvSpPr/>
          <p:nvPr/>
        </p:nvSpPr>
        <p:spPr>
          <a:xfrm>
            <a:off x="7227671" y="25580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31"/>
          <p:cNvSpPr/>
          <p:nvPr/>
        </p:nvSpPr>
        <p:spPr>
          <a:xfrm>
            <a:off x="7290545" y="2554627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31"/>
          <p:cNvSpPr/>
          <p:nvPr/>
        </p:nvSpPr>
        <p:spPr>
          <a:xfrm>
            <a:off x="7290545" y="2554627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31"/>
          <p:cNvSpPr/>
          <p:nvPr/>
        </p:nvSpPr>
        <p:spPr>
          <a:xfrm>
            <a:off x="7311681" y="2854060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extrusionOk="0">
                <a:moveTo>
                  <a:pt x="1524" y="0"/>
                </a:moveTo>
                <a:cubicBezTo>
                  <a:pt x="777" y="0"/>
                  <a:pt x="31" y="503"/>
                  <a:pt x="31" y="1478"/>
                </a:cubicBezTo>
                <a:cubicBezTo>
                  <a:pt x="0" y="2331"/>
                  <a:pt x="671" y="3032"/>
                  <a:pt x="1524" y="3032"/>
                </a:cubicBezTo>
                <a:cubicBezTo>
                  <a:pt x="2362" y="3032"/>
                  <a:pt x="3047" y="2331"/>
                  <a:pt x="3017" y="1478"/>
                </a:cubicBezTo>
                <a:cubicBezTo>
                  <a:pt x="3017" y="503"/>
                  <a:pt x="2270" y="0"/>
                  <a:pt x="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31"/>
          <p:cNvSpPr/>
          <p:nvPr/>
        </p:nvSpPr>
        <p:spPr>
          <a:xfrm>
            <a:off x="7311681" y="2854060"/>
            <a:ext cx="96012" cy="95979"/>
          </a:xfrm>
          <a:custGeom>
            <a:avLst/>
            <a:gdLst/>
            <a:ahLst/>
            <a:cxnLst/>
            <a:rect l="l" t="t" r="r" b="b"/>
            <a:pathLst>
              <a:path w="3048" h="3033" fill="none" extrusionOk="0">
                <a:moveTo>
                  <a:pt x="1524" y="0"/>
                </a:moveTo>
                <a:cubicBezTo>
                  <a:pt x="777" y="0"/>
                  <a:pt x="31" y="503"/>
                  <a:pt x="31" y="1478"/>
                </a:cubicBezTo>
                <a:cubicBezTo>
                  <a:pt x="0" y="2331"/>
                  <a:pt x="671" y="3032"/>
                  <a:pt x="1524" y="3032"/>
                </a:cubicBezTo>
                <a:cubicBezTo>
                  <a:pt x="2362" y="3032"/>
                  <a:pt x="3047" y="2331"/>
                  <a:pt x="3017" y="1478"/>
                </a:cubicBezTo>
                <a:cubicBezTo>
                  <a:pt x="3017" y="503"/>
                  <a:pt x="2270" y="0"/>
                  <a:pt x="1524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31"/>
          <p:cNvSpPr/>
          <p:nvPr/>
        </p:nvSpPr>
        <p:spPr>
          <a:xfrm>
            <a:off x="7324627" y="2558488"/>
            <a:ext cx="1953" cy="308127"/>
          </a:xfrm>
          <a:custGeom>
            <a:avLst/>
            <a:gdLst/>
            <a:ahLst/>
            <a:cxnLst/>
            <a:rect l="l" t="t" r="r" b="b"/>
            <a:pathLst>
              <a:path w="62" h="9737" extrusionOk="0">
                <a:moveTo>
                  <a:pt x="62" y="9736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31"/>
          <p:cNvSpPr/>
          <p:nvPr/>
        </p:nvSpPr>
        <p:spPr>
          <a:xfrm>
            <a:off x="7324627" y="2558488"/>
            <a:ext cx="1953" cy="308127"/>
          </a:xfrm>
          <a:custGeom>
            <a:avLst/>
            <a:gdLst/>
            <a:ahLst/>
            <a:cxnLst/>
            <a:rect l="l" t="t" r="r" b="b"/>
            <a:pathLst>
              <a:path w="62" h="9737" fill="none" extrusionOk="0">
                <a:moveTo>
                  <a:pt x="62" y="9736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31"/>
          <p:cNvSpPr/>
          <p:nvPr/>
        </p:nvSpPr>
        <p:spPr>
          <a:xfrm>
            <a:off x="7387974" y="2554627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31"/>
          <p:cNvSpPr/>
          <p:nvPr/>
        </p:nvSpPr>
        <p:spPr>
          <a:xfrm>
            <a:off x="7387974" y="2554627"/>
            <a:ext cx="4851" cy="313444"/>
          </a:xfrm>
          <a:custGeom>
            <a:avLst/>
            <a:gdLst/>
            <a:ahLst/>
            <a:cxnLst/>
            <a:rect l="l" t="t" r="r" b="b"/>
            <a:pathLst>
              <a:path w="154" h="9905" fill="none" extrusionOk="0">
                <a:moveTo>
                  <a:pt x="153" y="9904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31"/>
          <p:cNvSpPr/>
          <p:nvPr/>
        </p:nvSpPr>
        <p:spPr>
          <a:xfrm>
            <a:off x="7417269" y="2851148"/>
            <a:ext cx="94563" cy="94049"/>
          </a:xfrm>
          <a:custGeom>
            <a:avLst/>
            <a:gdLst/>
            <a:ahLst/>
            <a:cxnLst/>
            <a:rect l="l" t="t" r="r" b="b"/>
            <a:pathLst>
              <a:path w="3002" h="2972" extrusionOk="0">
                <a:moveTo>
                  <a:pt x="1493" y="1"/>
                </a:moveTo>
                <a:cubicBezTo>
                  <a:pt x="747" y="1"/>
                  <a:pt x="0" y="488"/>
                  <a:pt x="0" y="1479"/>
                </a:cubicBezTo>
                <a:cubicBezTo>
                  <a:pt x="0" y="2301"/>
                  <a:pt x="671" y="2972"/>
                  <a:pt x="1493" y="2972"/>
                </a:cubicBezTo>
                <a:cubicBezTo>
                  <a:pt x="2331" y="2972"/>
                  <a:pt x="3002" y="2301"/>
                  <a:pt x="3002" y="1479"/>
                </a:cubicBezTo>
                <a:cubicBezTo>
                  <a:pt x="2986" y="488"/>
                  <a:pt x="2240" y="1"/>
                  <a:pt x="14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31"/>
          <p:cNvSpPr/>
          <p:nvPr/>
        </p:nvSpPr>
        <p:spPr>
          <a:xfrm>
            <a:off x="7417269" y="2851148"/>
            <a:ext cx="94563" cy="94049"/>
          </a:xfrm>
          <a:custGeom>
            <a:avLst/>
            <a:gdLst/>
            <a:ahLst/>
            <a:cxnLst/>
            <a:rect l="l" t="t" r="r" b="b"/>
            <a:pathLst>
              <a:path w="3002" h="2972" fill="none" extrusionOk="0">
                <a:moveTo>
                  <a:pt x="1493" y="1"/>
                </a:moveTo>
                <a:cubicBezTo>
                  <a:pt x="747" y="1"/>
                  <a:pt x="0" y="488"/>
                  <a:pt x="0" y="1479"/>
                </a:cubicBezTo>
                <a:cubicBezTo>
                  <a:pt x="0" y="2301"/>
                  <a:pt x="671" y="2972"/>
                  <a:pt x="1493" y="2972"/>
                </a:cubicBezTo>
                <a:cubicBezTo>
                  <a:pt x="2331" y="2972"/>
                  <a:pt x="3002" y="2301"/>
                  <a:pt x="3002" y="1479"/>
                </a:cubicBezTo>
                <a:cubicBezTo>
                  <a:pt x="2986" y="488"/>
                  <a:pt x="2240" y="1"/>
                  <a:pt x="1493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31"/>
          <p:cNvSpPr/>
          <p:nvPr/>
        </p:nvSpPr>
        <p:spPr>
          <a:xfrm>
            <a:off x="7429743" y="2555134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31"/>
          <p:cNvSpPr/>
          <p:nvPr/>
        </p:nvSpPr>
        <p:spPr>
          <a:xfrm>
            <a:off x="7429743" y="2555134"/>
            <a:ext cx="32" cy="308570"/>
          </a:xfrm>
          <a:custGeom>
            <a:avLst/>
            <a:gdLst/>
            <a:ahLst/>
            <a:cxnLst/>
            <a:rect l="l" t="t" r="r" b="b"/>
            <a:pathLst>
              <a:path w="1" h="9751" fill="none" extrusionOk="0">
                <a:moveTo>
                  <a:pt x="0" y="9751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31"/>
          <p:cNvSpPr/>
          <p:nvPr/>
        </p:nvSpPr>
        <p:spPr>
          <a:xfrm>
            <a:off x="7493090" y="2551748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990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31"/>
          <p:cNvSpPr/>
          <p:nvPr/>
        </p:nvSpPr>
        <p:spPr>
          <a:xfrm>
            <a:off x="7493090" y="2551748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990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31"/>
          <p:cNvSpPr/>
          <p:nvPr/>
        </p:nvSpPr>
        <p:spPr>
          <a:xfrm>
            <a:off x="7518038" y="2850674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extrusionOk="0">
                <a:moveTo>
                  <a:pt x="1540" y="31"/>
                </a:moveTo>
                <a:cubicBezTo>
                  <a:pt x="686" y="1"/>
                  <a:pt x="1" y="701"/>
                  <a:pt x="46" y="1539"/>
                </a:cubicBezTo>
                <a:cubicBezTo>
                  <a:pt x="46" y="2530"/>
                  <a:pt x="793" y="3017"/>
                  <a:pt x="1540" y="3017"/>
                </a:cubicBezTo>
                <a:cubicBezTo>
                  <a:pt x="2286" y="3017"/>
                  <a:pt x="3033" y="2530"/>
                  <a:pt x="3033" y="1539"/>
                </a:cubicBezTo>
                <a:cubicBezTo>
                  <a:pt x="3063" y="701"/>
                  <a:pt x="2378" y="1"/>
                  <a:pt x="1540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31"/>
          <p:cNvSpPr/>
          <p:nvPr/>
        </p:nvSpPr>
        <p:spPr>
          <a:xfrm>
            <a:off x="7518038" y="2850674"/>
            <a:ext cx="96516" cy="95505"/>
          </a:xfrm>
          <a:custGeom>
            <a:avLst/>
            <a:gdLst/>
            <a:ahLst/>
            <a:cxnLst/>
            <a:rect l="l" t="t" r="r" b="b"/>
            <a:pathLst>
              <a:path w="3064" h="3018" fill="none" extrusionOk="0">
                <a:moveTo>
                  <a:pt x="1540" y="31"/>
                </a:moveTo>
                <a:cubicBezTo>
                  <a:pt x="686" y="1"/>
                  <a:pt x="1" y="701"/>
                  <a:pt x="46" y="1539"/>
                </a:cubicBezTo>
                <a:cubicBezTo>
                  <a:pt x="46" y="2530"/>
                  <a:pt x="793" y="3017"/>
                  <a:pt x="1540" y="3017"/>
                </a:cubicBezTo>
                <a:cubicBezTo>
                  <a:pt x="2286" y="3017"/>
                  <a:pt x="3033" y="2530"/>
                  <a:pt x="3033" y="1539"/>
                </a:cubicBezTo>
                <a:cubicBezTo>
                  <a:pt x="3063" y="701"/>
                  <a:pt x="2378" y="1"/>
                  <a:pt x="1540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31"/>
          <p:cNvSpPr/>
          <p:nvPr/>
        </p:nvSpPr>
        <p:spPr>
          <a:xfrm>
            <a:off x="7531488" y="2555134"/>
            <a:ext cx="1953" cy="310026"/>
          </a:xfrm>
          <a:custGeom>
            <a:avLst/>
            <a:gdLst/>
            <a:ahLst/>
            <a:cxnLst/>
            <a:rect l="l" t="t" r="r" b="b"/>
            <a:pathLst>
              <a:path w="62" h="9797" extrusionOk="0">
                <a:moveTo>
                  <a:pt x="61" y="9797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31"/>
          <p:cNvSpPr/>
          <p:nvPr/>
        </p:nvSpPr>
        <p:spPr>
          <a:xfrm>
            <a:off x="7531488" y="2555134"/>
            <a:ext cx="1953" cy="310026"/>
          </a:xfrm>
          <a:custGeom>
            <a:avLst/>
            <a:gdLst/>
            <a:ahLst/>
            <a:cxnLst/>
            <a:rect l="l" t="t" r="r" b="b"/>
            <a:pathLst>
              <a:path w="62" h="9797" fill="none" extrusionOk="0">
                <a:moveTo>
                  <a:pt x="61" y="9797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31"/>
          <p:cNvSpPr/>
          <p:nvPr/>
        </p:nvSpPr>
        <p:spPr>
          <a:xfrm>
            <a:off x="7594835" y="2551748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extrusionOk="0">
                <a:moveTo>
                  <a:pt x="153" y="990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31"/>
          <p:cNvSpPr/>
          <p:nvPr/>
        </p:nvSpPr>
        <p:spPr>
          <a:xfrm>
            <a:off x="7594835" y="2551748"/>
            <a:ext cx="4820" cy="313412"/>
          </a:xfrm>
          <a:custGeom>
            <a:avLst/>
            <a:gdLst/>
            <a:ahLst/>
            <a:cxnLst/>
            <a:rect l="l" t="t" r="r" b="b"/>
            <a:pathLst>
              <a:path w="153" h="9904" fill="none" extrusionOk="0">
                <a:moveTo>
                  <a:pt x="153" y="9904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31"/>
          <p:cNvSpPr/>
          <p:nvPr/>
        </p:nvSpPr>
        <p:spPr>
          <a:xfrm>
            <a:off x="7618838" y="285741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extrusionOk="0">
                <a:moveTo>
                  <a:pt x="1524" y="1"/>
                </a:moveTo>
                <a:cubicBezTo>
                  <a:pt x="777" y="1"/>
                  <a:pt x="31" y="488"/>
                  <a:pt x="31" y="1464"/>
                </a:cubicBezTo>
                <a:cubicBezTo>
                  <a:pt x="0" y="2317"/>
                  <a:pt x="671" y="3018"/>
                  <a:pt x="1524" y="3018"/>
                </a:cubicBezTo>
                <a:cubicBezTo>
                  <a:pt x="2362" y="3018"/>
                  <a:pt x="3047" y="2317"/>
                  <a:pt x="3017" y="1464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31"/>
          <p:cNvSpPr/>
          <p:nvPr/>
        </p:nvSpPr>
        <p:spPr>
          <a:xfrm>
            <a:off x="7618838" y="2857414"/>
            <a:ext cx="96012" cy="95505"/>
          </a:xfrm>
          <a:custGeom>
            <a:avLst/>
            <a:gdLst/>
            <a:ahLst/>
            <a:cxnLst/>
            <a:rect l="l" t="t" r="r" b="b"/>
            <a:pathLst>
              <a:path w="3048" h="3018" fill="none" extrusionOk="0">
                <a:moveTo>
                  <a:pt x="1524" y="1"/>
                </a:moveTo>
                <a:cubicBezTo>
                  <a:pt x="777" y="1"/>
                  <a:pt x="31" y="488"/>
                  <a:pt x="31" y="1464"/>
                </a:cubicBezTo>
                <a:cubicBezTo>
                  <a:pt x="0" y="2317"/>
                  <a:pt x="671" y="3018"/>
                  <a:pt x="1524" y="3018"/>
                </a:cubicBezTo>
                <a:cubicBezTo>
                  <a:pt x="2362" y="3018"/>
                  <a:pt x="3047" y="2317"/>
                  <a:pt x="3017" y="1464"/>
                </a:cubicBezTo>
                <a:cubicBezTo>
                  <a:pt x="3017" y="488"/>
                  <a:pt x="2270" y="1"/>
                  <a:pt x="1524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31"/>
          <p:cNvSpPr/>
          <p:nvPr/>
        </p:nvSpPr>
        <p:spPr>
          <a:xfrm>
            <a:off x="7631784" y="2561400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31"/>
          <p:cNvSpPr/>
          <p:nvPr/>
        </p:nvSpPr>
        <p:spPr>
          <a:xfrm>
            <a:off x="7631784" y="2561400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31"/>
          <p:cNvSpPr/>
          <p:nvPr/>
        </p:nvSpPr>
        <p:spPr>
          <a:xfrm>
            <a:off x="7695131" y="2556558"/>
            <a:ext cx="2929" cy="314868"/>
          </a:xfrm>
          <a:custGeom>
            <a:avLst/>
            <a:gdLst/>
            <a:ahLst/>
            <a:cxnLst/>
            <a:rect l="l" t="t" r="r" b="b"/>
            <a:pathLst>
              <a:path w="93" h="9950" extrusionOk="0">
                <a:moveTo>
                  <a:pt x="92" y="9950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31"/>
          <p:cNvSpPr/>
          <p:nvPr/>
        </p:nvSpPr>
        <p:spPr>
          <a:xfrm>
            <a:off x="7695131" y="2556558"/>
            <a:ext cx="2929" cy="314868"/>
          </a:xfrm>
          <a:custGeom>
            <a:avLst/>
            <a:gdLst/>
            <a:ahLst/>
            <a:cxnLst/>
            <a:rect l="l" t="t" r="r" b="b"/>
            <a:pathLst>
              <a:path w="93" h="9950" fill="none" extrusionOk="0">
                <a:moveTo>
                  <a:pt x="92" y="9950"/>
                </a:moveTo>
                <a:lnTo>
                  <a:pt x="1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31"/>
          <p:cNvSpPr/>
          <p:nvPr/>
        </p:nvSpPr>
        <p:spPr>
          <a:xfrm>
            <a:off x="7715763" y="2857414"/>
            <a:ext cx="96043" cy="95505"/>
          </a:xfrm>
          <a:custGeom>
            <a:avLst/>
            <a:gdLst/>
            <a:ahLst/>
            <a:cxnLst/>
            <a:rect l="l" t="t" r="r" b="b"/>
            <a:pathLst>
              <a:path w="3049" h="3018" extrusionOk="0">
                <a:moveTo>
                  <a:pt x="1525" y="1"/>
                </a:moveTo>
                <a:cubicBezTo>
                  <a:pt x="778" y="1"/>
                  <a:pt x="31" y="488"/>
                  <a:pt x="31" y="1464"/>
                </a:cubicBezTo>
                <a:cubicBezTo>
                  <a:pt x="1" y="2317"/>
                  <a:pt x="671" y="3018"/>
                  <a:pt x="1525" y="3018"/>
                </a:cubicBezTo>
                <a:cubicBezTo>
                  <a:pt x="2378" y="3018"/>
                  <a:pt x="3048" y="2317"/>
                  <a:pt x="3018" y="1464"/>
                </a:cubicBezTo>
                <a:cubicBezTo>
                  <a:pt x="3018" y="488"/>
                  <a:pt x="2271" y="1"/>
                  <a:pt x="15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31"/>
          <p:cNvSpPr/>
          <p:nvPr/>
        </p:nvSpPr>
        <p:spPr>
          <a:xfrm>
            <a:off x="7715763" y="2857414"/>
            <a:ext cx="96043" cy="95505"/>
          </a:xfrm>
          <a:custGeom>
            <a:avLst/>
            <a:gdLst/>
            <a:ahLst/>
            <a:cxnLst/>
            <a:rect l="l" t="t" r="r" b="b"/>
            <a:pathLst>
              <a:path w="3049" h="3018" fill="none" extrusionOk="0">
                <a:moveTo>
                  <a:pt x="1525" y="1"/>
                </a:moveTo>
                <a:cubicBezTo>
                  <a:pt x="778" y="1"/>
                  <a:pt x="31" y="488"/>
                  <a:pt x="31" y="1464"/>
                </a:cubicBezTo>
                <a:cubicBezTo>
                  <a:pt x="1" y="2317"/>
                  <a:pt x="671" y="3018"/>
                  <a:pt x="1525" y="3018"/>
                </a:cubicBezTo>
                <a:cubicBezTo>
                  <a:pt x="2378" y="3018"/>
                  <a:pt x="3048" y="2317"/>
                  <a:pt x="3018" y="1464"/>
                </a:cubicBezTo>
                <a:cubicBezTo>
                  <a:pt x="3018" y="488"/>
                  <a:pt x="2271" y="1"/>
                  <a:pt x="1525" y="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31"/>
          <p:cNvSpPr/>
          <p:nvPr/>
        </p:nvSpPr>
        <p:spPr>
          <a:xfrm>
            <a:off x="7729214" y="2561400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31"/>
          <p:cNvSpPr/>
          <p:nvPr/>
        </p:nvSpPr>
        <p:spPr>
          <a:xfrm>
            <a:off x="7729214" y="2561400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31"/>
          <p:cNvSpPr/>
          <p:nvPr/>
        </p:nvSpPr>
        <p:spPr>
          <a:xfrm>
            <a:off x="7792560" y="2558014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extrusionOk="0">
                <a:moveTo>
                  <a:pt x="138" y="9904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31"/>
          <p:cNvSpPr/>
          <p:nvPr/>
        </p:nvSpPr>
        <p:spPr>
          <a:xfrm>
            <a:off x="7792560" y="2558014"/>
            <a:ext cx="4347" cy="313412"/>
          </a:xfrm>
          <a:custGeom>
            <a:avLst/>
            <a:gdLst/>
            <a:ahLst/>
            <a:cxnLst/>
            <a:rect l="l" t="t" r="r" b="b"/>
            <a:pathLst>
              <a:path w="138" h="9904" fill="none" extrusionOk="0">
                <a:moveTo>
                  <a:pt x="138" y="9904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31"/>
          <p:cNvSpPr/>
          <p:nvPr/>
        </p:nvSpPr>
        <p:spPr>
          <a:xfrm>
            <a:off x="7820406" y="2853079"/>
            <a:ext cx="95067" cy="95979"/>
          </a:xfrm>
          <a:custGeom>
            <a:avLst/>
            <a:gdLst/>
            <a:ahLst/>
            <a:cxnLst/>
            <a:rect l="l" t="t" r="r" b="b"/>
            <a:pathLst>
              <a:path w="3018" h="3033" extrusionOk="0">
                <a:moveTo>
                  <a:pt x="1509" y="31"/>
                </a:moveTo>
                <a:cubicBezTo>
                  <a:pt x="686" y="1"/>
                  <a:pt x="0" y="686"/>
                  <a:pt x="46" y="1509"/>
                </a:cubicBezTo>
                <a:cubicBezTo>
                  <a:pt x="16" y="2347"/>
                  <a:pt x="671" y="3033"/>
                  <a:pt x="1509" y="3033"/>
                </a:cubicBezTo>
                <a:cubicBezTo>
                  <a:pt x="2347" y="3033"/>
                  <a:pt x="3002" y="2347"/>
                  <a:pt x="2987" y="1509"/>
                </a:cubicBezTo>
                <a:cubicBezTo>
                  <a:pt x="3017" y="686"/>
                  <a:pt x="2331" y="1"/>
                  <a:pt x="150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31"/>
          <p:cNvSpPr/>
          <p:nvPr/>
        </p:nvSpPr>
        <p:spPr>
          <a:xfrm>
            <a:off x="7820406" y="2853079"/>
            <a:ext cx="95067" cy="95979"/>
          </a:xfrm>
          <a:custGeom>
            <a:avLst/>
            <a:gdLst/>
            <a:ahLst/>
            <a:cxnLst/>
            <a:rect l="l" t="t" r="r" b="b"/>
            <a:pathLst>
              <a:path w="3018" h="3033" fill="none" extrusionOk="0">
                <a:moveTo>
                  <a:pt x="1509" y="31"/>
                </a:moveTo>
                <a:cubicBezTo>
                  <a:pt x="686" y="1"/>
                  <a:pt x="0" y="686"/>
                  <a:pt x="46" y="1509"/>
                </a:cubicBezTo>
                <a:cubicBezTo>
                  <a:pt x="16" y="2347"/>
                  <a:pt x="671" y="3033"/>
                  <a:pt x="1509" y="3033"/>
                </a:cubicBezTo>
                <a:cubicBezTo>
                  <a:pt x="2347" y="3033"/>
                  <a:pt x="3002" y="2347"/>
                  <a:pt x="2987" y="1509"/>
                </a:cubicBezTo>
                <a:cubicBezTo>
                  <a:pt x="3017" y="686"/>
                  <a:pt x="2331" y="1"/>
                  <a:pt x="1509" y="31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31"/>
          <p:cNvSpPr/>
          <p:nvPr/>
        </p:nvSpPr>
        <p:spPr>
          <a:xfrm>
            <a:off x="7833825" y="25580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31"/>
          <p:cNvSpPr/>
          <p:nvPr/>
        </p:nvSpPr>
        <p:spPr>
          <a:xfrm>
            <a:off x="7833825" y="2558014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fill="none" extrusionOk="0">
                <a:moveTo>
                  <a:pt x="1" y="9751"/>
                </a:moveTo>
                <a:lnTo>
                  <a:pt x="1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31"/>
          <p:cNvSpPr/>
          <p:nvPr/>
        </p:nvSpPr>
        <p:spPr>
          <a:xfrm>
            <a:off x="7897203" y="2554627"/>
            <a:ext cx="3371" cy="313444"/>
          </a:xfrm>
          <a:custGeom>
            <a:avLst/>
            <a:gdLst/>
            <a:ahLst/>
            <a:cxnLst/>
            <a:rect l="l" t="t" r="r" b="b"/>
            <a:pathLst>
              <a:path w="107" h="9905" extrusionOk="0">
                <a:moveTo>
                  <a:pt x="107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31"/>
          <p:cNvSpPr/>
          <p:nvPr/>
        </p:nvSpPr>
        <p:spPr>
          <a:xfrm>
            <a:off x="7897203" y="2554627"/>
            <a:ext cx="3371" cy="313444"/>
          </a:xfrm>
          <a:custGeom>
            <a:avLst/>
            <a:gdLst/>
            <a:ahLst/>
            <a:cxnLst/>
            <a:rect l="l" t="t" r="r" b="b"/>
            <a:pathLst>
              <a:path w="107" h="9905" fill="none" extrusionOk="0">
                <a:moveTo>
                  <a:pt x="107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31"/>
          <p:cNvSpPr/>
          <p:nvPr/>
        </p:nvSpPr>
        <p:spPr>
          <a:xfrm>
            <a:off x="7923600" y="2855990"/>
            <a:ext cx="94090" cy="93543"/>
          </a:xfrm>
          <a:custGeom>
            <a:avLst/>
            <a:gdLst/>
            <a:ahLst/>
            <a:cxnLst/>
            <a:rect l="l" t="t" r="r" b="b"/>
            <a:pathLst>
              <a:path w="2987" h="2956" extrusionOk="0">
                <a:moveTo>
                  <a:pt x="1493" y="0"/>
                </a:moveTo>
                <a:cubicBezTo>
                  <a:pt x="747" y="0"/>
                  <a:pt x="0" y="488"/>
                  <a:pt x="0" y="1463"/>
                </a:cubicBezTo>
                <a:cubicBezTo>
                  <a:pt x="0" y="2286"/>
                  <a:pt x="670" y="2956"/>
                  <a:pt x="1493" y="2956"/>
                </a:cubicBezTo>
                <a:cubicBezTo>
                  <a:pt x="2316" y="2956"/>
                  <a:pt x="2986" y="2286"/>
                  <a:pt x="2986" y="1463"/>
                </a:cubicBezTo>
                <a:cubicBezTo>
                  <a:pt x="2986" y="488"/>
                  <a:pt x="2240" y="0"/>
                  <a:pt x="14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31"/>
          <p:cNvSpPr/>
          <p:nvPr/>
        </p:nvSpPr>
        <p:spPr>
          <a:xfrm>
            <a:off x="7923600" y="2855990"/>
            <a:ext cx="94090" cy="93543"/>
          </a:xfrm>
          <a:custGeom>
            <a:avLst/>
            <a:gdLst/>
            <a:ahLst/>
            <a:cxnLst/>
            <a:rect l="l" t="t" r="r" b="b"/>
            <a:pathLst>
              <a:path w="2987" h="2956" fill="none" extrusionOk="0">
                <a:moveTo>
                  <a:pt x="1493" y="0"/>
                </a:moveTo>
                <a:cubicBezTo>
                  <a:pt x="747" y="0"/>
                  <a:pt x="0" y="488"/>
                  <a:pt x="0" y="1463"/>
                </a:cubicBezTo>
                <a:cubicBezTo>
                  <a:pt x="0" y="2286"/>
                  <a:pt x="670" y="2956"/>
                  <a:pt x="1493" y="2956"/>
                </a:cubicBezTo>
                <a:cubicBezTo>
                  <a:pt x="2316" y="2956"/>
                  <a:pt x="2986" y="2286"/>
                  <a:pt x="2986" y="1463"/>
                </a:cubicBezTo>
                <a:cubicBezTo>
                  <a:pt x="2986" y="488"/>
                  <a:pt x="2240" y="0"/>
                  <a:pt x="1493" y="0"/>
                </a:cubicBezTo>
                <a:close/>
              </a:path>
            </a:pathLst>
          </a:custGeom>
          <a:noFill/>
          <a:ln w="1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31"/>
          <p:cNvSpPr/>
          <p:nvPr/>
        </p:nvSpPr>
        <p:spPr>
          <a:xfrm>
            <a:off x="7936074" y="255994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extrusionOk="0">
                <a:moveTo>
                  <a:pt x="0" y="9736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31"/>
          <p:cNvSpPr/>
          <p:nvPr/>
        </p:nvSpPr>
        <p:spPr>
          <a:xfrm>
            <a:off x="7936074" y="2559944"/>
            <a:ext cx="32" cy="308127"/>
          </a:xfrm>
          <a:custGeom>
            <a:avLst/>
            <a:gdLst/>
            <a:ahLst/>
            <a:cxnLst/>
            <a:rect l="l" t="t" r="r" b="b"/>
            <a:pathLst>
              <a:path w="1" h="9737" fill="none" extrusionOk="0">
                <a:moveTo>
                  <a:pt x="0" y="9736"/>
                </a:moveTo>
                <a:lnTo>
                  <a:pt x="0" y="0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31"/>
          <p:cNvSpPr/>
          <p:nvPr/>
        </p:nvSpPr>
        <p:spPr>
          <a:xfrm>
            <a:off x="7998948" y="2556558"/>
            <a:ext cx="4820" cy="313444"/>
          </a:xfrm>
          <a:custGeom>
            <a:avLst/>
            <a:gdLst/>
            <a:ahLst/>
            <a:cxnLst/>
            <a:rect l="l" t="t" r="r" b="b"/>
            <a:pathLst>
              <a:path w="153" h="9905" extrusionOk="0">
                <a:moveTo>
                  <a:pt x="152" y="9904"/>
                </a:moveTo>
                <a:lnTo>
                  <a:pt x="0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31"/>
          <p:cNvSpPr/>
          <p:nvPr/>
        </p:nvSpPr>
        <p:spPr>
          <a:xfrm>
            <a:off x="7998948" y="2556558"/>
            <a:ext cx="4820" cy="313444"/>
          </a:xfrm>
          <a:custGeom>
            <a:avLst/>
            <a:gdLst/>
            <a:ahLst/>
            <a:cxnLst/>
            <a:rect l="l" t="t" r="r" b="b"/>
            <a:pathLst>
              <a:path w="153" h="9905" fill="none" extrusionOk="0">
                <a:moveTo>
                  <a:pt x="152" y="9904"/>
                </a:moveTo>
                <a:lnTo>
                  <a:pt x="0" y="1"/>
                </a:lnTo>
              </a:path>
            </a:pathLst>
          </a:custGeom>
          <a:noFill/>
          <a:ln w="1900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31"/>
          <p:cNvSpPr/>
          <p:nvPr/>
        </p:nvSpPr>
        <p:spPr>
          <a:xfrm>
            <a:off x="8040686" y="2556558"/>
            <a:ext cx="32" cy="308602"/>
          </a:xfrm>
          <a:custGeom>
            <a:avLst/>
            <a:gdLst/>
            <a:ahLst/>
            <a:cxnLst/>
            <a:rect l="l" t="t" r="r" b="b"/>
            <a:pathLst>
              <a:path w="1" h="9752" extrusionOk="0">
                <a:moveTo>
                  <a:pt x="1" y="9752"/>
                </a:moveTo>
                <a:lnTo>
                  <a:pt x="1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31"/>
          <p:cNvSpPr/>
          <p:nvPr/>
        </p:nvSpPr>
        <p:spPr>
          <a:xfrm>
            <a:off x="1211738" y="1904212"/>
            <a:ext cx="785201" cy="1329786"/>
          </a:xfrm>
          <a:custGeom>
            <a:avLst/>
            <a:gdLst/>
            <a:ahLst/>
            <a:cxnLst/>
            <a:rect l="l" t="t" r="r" b="b"/>
            <a:pathLst>
              <a:path w="24927" h="42022" extrusionOk="0">
                <a:moveTo>
                  <a:pt x="12494" y="1"/>
                </a:moveTo>
                <a:lnTo>
                  <a:pt x="12342" y="1"/>
                </a:lnTo>
                <a:cubicBezTo>
                  <a:pt x="5485" y="138"/>
                  <a:pt x="1" y="9645"/>
                  <a:pt x="46" y="21209"/>
                </a:cubicBezTo>
                <a:cubicBezTo>
                  <a:pt x="92" y="32758"/>
                  <a:pt x="5653" y="42021"/>
                  <a:pt x="12479" y="42021"/>
                </a:cubicBezTo>
                <a:lnTo>
                  <a:pt x="12540" y="42021"/>
                </a:lnTo>
                <a:cubicBezTo>
                  <a:pt x="19396" y="41975"/>
                  <a:pt x="24926" y="32575"/>
                  <a:pt x="24926" y="21011"/>
                </a:cubicBezTo>
                <a:lnTo>
                  <a:pt x="24926" y="20660"/>
                </a:lnTo>
                <a:cubicBezTo>
                  <a:pt x="24835" y="9203"/>
                  <a:pt x="19289" y="1"/>
                  <a:pt x="12494" y="1"/>
                </a:cubicBezTo>
                <a:close/>
              </a:path>
            </a:pathLst>
          </a:custGeom>
          <a:solidFill>
            <a:srgbClr val="12EB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31"/>
          <p:cNvSpPr/>
          <p:nvPr/>
        </p:nvSpPr>
        <p:spPr>
          <a:xfrm>
            <a:off x="1211738" y="1899402"/>
            <a:ext cx="785201" cy="1336020"/>
          </a:xfrm>
          <a:custGeom>
            <a:avLst/>
            <a:gdLst/>
            <a:ahLst/>
            <a:cxnLst/>
            <a:rect l="l" t="t" r="r" b="b"/>
            <a:pathLst>
              <a:path w="24927" h="42219" fill="none" extrusionOk="0">
                <a:moveTo>
                  <a:pt x="24926" y="21163"/>
                </a:moveTo>
                <a:cubicBezTo>
                  <a:pt x="24926" y="32727"/>
                  <a:pt x="19396" y="42127"/>
                  <a:pt x="12540" y="42173"/>
                </a:cubicBezTo>
                <a:cubicBezTo>
                  <a:pt x="5668" y="42219"/>
                  <a:pt x="92" y="32910"/>
                  <a:pt x="46" y="21361"/>
                </a:cubicBezTo>
                <a:cubicBezTo>
                  <a:pt x="1" y="9797"/>
                  <a:pt x="5485" y="290"/>
                  <a:pt x="12342" y="153"/>
                </a:cubicBezTo>
                <a:cubicBezTo>
                  <a:pt x="19198" y="0"/>
                  <a:pt x="24820" y="9264"/>
                  <a:pt x="24926" y="20828"/>
                </a:cubicBezTo>
              </a:path>
            </a:pathLst>
          </a:custGeom>
          <a:noFill/>
          <a:ln w="64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31"/>
          <p:cNvSpPr/>
          <p:nvPr/>
        </p:nvSpPr>
        <p:spPr>
          <a:xfrm>
            <a:off x="2217690" y="2547412"/>
            <a:ext cx="627764" cy="297495"/>
          </a:xfrm>
          <a:custGeom>
            <a:avLst/>
            <a:gdLst/>
            <a:ahLst/>
            <a:cxnLst/>
            <a:rect l="l" t="t" r="r" b="b"/>
            <a:pathLst>
              <a:path w="19929" h="9401" extrusionOk="0">
                <a:moveTo>
                  <a:pt x="9842" y="0"/>
                </a:moveTo>
                <a:cubicBezTo>
                  <a:pt x="4358" y="46"/>
                  <a:pt x="0" y="2149"/>
                  <a:pt x="46" y="4754"/>
                </a:cubicBezTo>
                <a:cubicBezTo>
                  <a:pt x="46" y="7313"/>
                  <a:pt x="4403" y="9401"/>
                  <a:pt x="9797" y="9401"/>
                </a:cubicBezTo>
                <a:lnTo>
                  <a:pt x="9995" y="9401"/>
                </a:lnTo>
                <a:cubicBezTo>
                  <a:pt x="15480" y="9401"/>
                  <a:pt x="19898" y="7298"/>
                  <a:pt x="19929" y="4754"/>
                </a:cubicBezTo>
                <a:lnTo>
                  <a:pt x="19929" y="4647"/>
                </a:lnTo>
                <a:cubicBezTo>
                  <a:pt x="19837" y="2057"/>
                  <a:pt x="15327" y="0"/>
                  <a:pt x="98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31"/>
          <p:cNvSpPr/>
          <p:nvPr/>
        </p:nvSpPr>
        <p:spPr>
          <a:xfrm>
            <a:off x="2217690" y="2547412"/>
            <a:ext cx="627764" cy="299425"/>
          </a:xfrm>
          <a:custGeom>
            <a:avLst/>
            <a:gdLst/>
            <a:ahLst/>
            <a:cxnLst/>
            <a:rect l="l" t="t" r="r" b="b"/>
            <a:pathLst>
              <a:path w="19929" h="9462" extrusionOk="0">
                <a:moveTo>
                  <a:pt x="19929" y="4754"/>
                </a:moveTo>
                <a:cubicBezTo>
                  <a:pt x="19883" y="7298"/>
                  <a:pt x="15480" y="9401"/>
                  <a:pt x="9995" y="9401"/>
                </a:cubicBezTo>
                <a:cubicBezTo>
                  <a:pt x="4510" y="9462"/>
                  <a:pt x="46" y="7344"/>
                  <a:pt x="46" y="4754"/>
                </a:cubicBezTo>
                <a:cubicBezTo>
                  <a:pt x="0" y="2149"/>
                  <a:pt x="4358" y="46"/>
                  <a:pt x="9842" y="0"/>
                </a:cubicBezTo>
                <a:cubicBezTo>
                  <a:pt x="15327" y="0"/>
                  <a:pt x="19837" y="2057"/>
                  <a:pt x="19929" y="464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31"/>
          <p:cNvSpPr/>
          <p:nvPr/>
        </p:nvSpPr>
        <p:spPr>
          <a:xfrm>
            <a:off x="2217690" y="2547412"/>
            <a:ext cx="627764" cy="299425"/>
          </a:xfrm>
          <a:custGeom>
            <a:avLst/>
            <a:gdLst/>
            <a:ahLst/>
            <a:cxnLst/>
            <a:rect l="l" t="t" r="r" b="b"/>
            <a:pathLst>
              <a:path w="19929" h="9462" fill="none" extrusionOk="0">
                <a:moveTo>
                  <a:pt x="19929" y="4754"/>
                </a:moveTo>
                <a:cubicBezTo>
                  <a:pt x="19883" y="7298"/>
                  <a:pt x="15480" y="9401"/>
                  <a:pt x="9995" y="9401"/>
                </a:cubicBezTo>
                <a:cubicBezTo>
                  <a:pt x="4510" y="9462"/>
                  <a:pt x="46" y="7344"/>
                  <a:pt x="46" y="4754"/>
                </a:cubicBezTo>
                <a:cubicBezTo>
                  <a:pt x="0" y="2149"/>
                  <a:pt x="4358" y="46"/>
                  <a:pt x="9842" y="0"/>
                </a:cubicBezTo>
                <a:cubicBezTo>
                  <a:pt x="15327" y="0"/>
                  <a:pt x="19837" y="2057"/>
                  <a:pt x="19929" y="4647"/>
                </a:cubicBezTo>
              </a:path>
            </a:pathLst>
          </a:custGeom>
          <a:noFill/>
          <a:ln w="64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31"/>
          <p:cNvSpPr/>
          <p:nvPr/>
        </p:nvSpPr>
        <p:spPr>
          <a:xfrm>
            <a:off x="2979801" y="2110099"/>
            <a:ext cx="790020" cy="868370"/>
          </a:xfrm>
          <a:custGeom>
            <a:avLst/>
            <a:gdLst/>
            <a:ahLst/>
            <a:cxnLst/>
            <a:rect l="l" t="t" r="r" b="b"/>
            <a:pathLst>
              <a:path w="25080" h="27441" extrusionOk="0">
                <a:moveTo>
                  <a:pt x="12555" y="0"/>
                </a:moveTo>
                <a:lnTo>
                  <a:pt x="12388" y="0"/>
                </a:lnTo>
                <a:cubicBezTo>
                  <a:pt x="5486" y="107"/>
                  <a:pt x="1" y="6323"/>
                  <a:pt x="46" y="13865"/>
                </a:cubicBezTo>
                <a:cubicBezTo>
                  <a:pt x="92" y="21376"/>
                  <a:pt x="5684" y="27440"/>
                  <a:pt x="12509" y="27440"/>
                </a:cubicBezTo>
                <a:lnTo>
                  <a:pt x="12586" y="27440"/>
                </a:lnTo>
                <a:cubicBezTo>
                  <a:pt x="19503" y="27440"/>
                  <a:pt x="25079" y="21315"/>
                  <a:pt x="25079" y="13728"/>
                </a:cubicBezTo>
                <a:lnTo>
                  <a:pt x="25079" y="13530"/>
                </a:lnTo>
                <a:cubicBezTo>
                  <a:pt x="24942" y="5988"/>
                  <a:pt x="19396" y="0"/>
                  <a:pt x="12555" y="0"/>
                </a:cubicBezTo>
                <a:close/>
              </a:path>
            </a:pathLst>
          </a:cu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31"/>
          <p:cNvSpPr/>
          <p:nvPr/>
        </p:nvSpPr>
        <p:spPr>
          <a:xfrm>
            <a:off x="2979801" y="2107220"/>
            <a:ext cx="790020" cy="872674"/>
          </a:xfrm>
          <a:custGeom>
            <a:avLst/>
            <a:gdLst/>
            <a:ahLst/>
            <a:cxnLst/>
            <a:rect l="l" t="t" r="r" b="b"/>
            <a:pathLst>
              <a:path w="25080" h="27577" extrusionOk="0">
                <a:moveTo>
                  <a:pt x="25079" y="13819"/>
                </a:moveTo>
                <a:cubicBezTo>
                  <a:pt x="25079" y="21406"/>
                  <a:pt x="19503" y="27531"/>
                  <a:pt x="12586" y="27531"/>
                </a:cubicBezTo>
                <a:cubicBezTo>
                  <a:pt x="5729" y="27577"/>
                  <a:pt x="92" y="21513"/>
                  <a:pt x="46" y="13956"/>
                </a:cubicBezTo>
                <a:cubicBezTo>
                  <a:pt x="1" y="6414"/>
                  <a:pt x="5486" y="198"/>
                  <a:pt x="12388" y="107"/>
                </a:cubicBezTo>
                <a:cubicBezTo>
                  <a:pt x="19305" y="0"/>
                  <a:pt x="24927" y="6033"/>
                  <a:pt x="25079" y="13621"/>
                </a:cubicBezTo>
              </a:path>
            </a:pathLst>
          </a:custGeom>
          <a:solidFill>
            <a:srgbClr val="009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31"/>
          <p:cNvSpPr/>
          <p:nvPr/>
        </p:nvSpPr>
        <p:spPr>
          <a:xfrm>
            <a:off x="2979801" y="2107220"/>
            <a:ext cx="790020" cy="872674"/>
          </a:xfrm>
          <a:custGeom>
            <a:avLst/>
            <a:gdLst/>
            <a:ahLst/>
            <a:cxnLst/>
            <a:rect l="l" t="t" r="r" b="b"/>
            <a:pathLst>
              <a:path w="25080" h="27577" fill="none" extrusionOk="0">
                <a:moveTo>
                  <a:pt x="25079" y="13819"/>
                </a:moveTo>
                <a:cubicBezTo>
                  <a:pt x="25079" y="21406"/>
                  <a:pt x="19503" y="27531"/>
                  <a:pt x="12586" y="27531"/>
                </a:cubicBezTo>
                <a:cubicBezTo>
                  <a:pt x="5729" y="27577"/>
                  <a:pt x="92" y="21513"/>
                  <a:pt x="46" y="13956"/>
                </a:cubicBezTo>
                <a:cubicBezTo>
                  <a:pt x="1" y="6414"/>
                  <a:pt x="5486" y="198"/>
                  <a:pt x="12388" y="107"/>
                </a:cubicBezTo>
                <a:cubicBezTo>
                  <a:pt x="19305" y="0"/>
                  <a:pt x="24927" y="6033"/>
                  <a:pt x="25079" y="13621"/>
                </a:cubicBezTo>
              </a:path>
            </a:pathLst>
          </a:custGeom>
          <a:noFill/>
          <a:ln w="6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31"/>
          <p:cNvSpPr/>
          <p:nvPr/>
        </p:nvSpPr>
        <p:spPr>
          <a:xfrm>
            <a:off x="4785318" y="1886870"/>
            <a:ext cx="786618" cy="1328299"/>
          </a:xfrm>
          <a:custGeom>
            <a:avLst/>
            <a:gdLst/>
            <a:ahLst/>
            <a:cxnLst/>
            <a:rect l="l" t="t" r="r" b="b"/>
            <a:pathLst>
              <a:path w="24972" h="41975" extrusionOk="0">
                <a:moveTo>
                  <a:pt x="12494" y="0"/>
                </a:moveTo>
                <a:lnTo>
                  <a:pt x="12341" y="0"/>
                </a:lnTo>
                <a:cubicBezTo>
                  <a:pt x="5485" y="153"/>
                  <a:pt x="0" y="9660"/>
                  <a:pt x="46" y="21208"/>
                </a:cubicBezTo>
                <a:cubicBezTo>
                  <a:pt x="92" y="32742"/>
                  <a:pt x="5699" y="41975"/>
                  <a:pt x="12524" y="41975"/>
                </a:cubicBezTo>
                <a:lnTo>
                  <a:pt x="12585" y="41975"/>
                </a:lnTo>
                <a:cubicBezTo>
                  <a:pt x="19441" y="41929"/>
                  <a:pt x="24972" y="32574"/>
                  <a:pt x="24972" y="21010"/>
                </a:cubicBezTo>
                <a:lnTo>
                  <a:pt x="24972" y="20675"/>
                </a:lnTo>
                <a:cubicBezTo>
                  <a:pt x="24835" y="9203"/>
                  <a:pt x="19289" y="0"/>
                  <a:pt x="12494" y="0"/>
                </a:cubicBezTo>
                <a:close/>
              </a:path>
            </a:pathLst>
          </a:custGeom>
          <a:solidFill>
            <a:srgbClr val="12EB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31"/>
          <p:cNvSpPr/>
          <p:nvPr/>
        </p:nvSpPr>
        <p:spPr>
          <a:xfrm>
            <a:off x="4785318" y="1882535"/>
            <a:ext cx="786618" cy="1334565"/>
          </a:xfrm>
          <a:custGeom>
            <a:avLst/>
            <a:gdLst/>
            <a:ahLst/>
            <a:cxnLst/>
            <a:rect l="l" t="t" r="r" b="b"/>
            <a:pathLst>
              <a:path w="24972" h="42173" extrusionOk="0">
                <a:moveTo>
                  <a:pt x="24972" y="21163"/>
                </a:moveTo>
                <a:cubicBezTo>
                  <a:pt x="24972" y="32711"/>
                  <a:pt x="19441" y="42066"/>
                  <a:pt x="12585" y="42127"/>
                </a:cubicBezTo>
                <a:cubicBezTo>
                  <a:pt x="5729" y="42173"/>
                  <a:pt x="92" y="32909"/>
                  <a:pt x="46" y="21345"/>
                </a:cubicBezTo>
                <a:cubicBezTo>
                  <a:pt x="0" y="9782"/>
                  <a:pt x="5485" y="290"/>
                  <a:pt x="12341" y="137"/>
                </a:cubicBezTo>
                <a:cubicBezTo>
                  <a:pt x="19198" y="0"/>
                  <a:pt x="24835" y="9248"/>
                  <a:pt x="24972" y="20812"/>
                </a:cubicBezTo>
              </a:path>
            </a:pathLst>
          </a:custGeom>
          <a:solidFill>
            <a:srgbClr val="12EB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31"/>
          <p:cNvSpPr/>
          <p:nvPr/>
        </p:nvSpPr>
        <p:spPr>
          <a:xfrm>
            <a:off x="4785318" y="1882535"/>
            <a:ext cx="786618" cy="1334565"/>
          </a:xfrm>
          <a:custGeom>
            <a:avLst/>
            <a:gdLst/>
            <a:ahLst/>
            <a:cxnLst/>
            <a:rect l="l" t="t" r="r" b="b"/>
            <a:pathLst>
              <a:path w="24972" h="42173" fill="none" extrusionOk="0">
                <a:moveTo>
                  <a:pt x="24972" y="21163"/>
                </a:moveTo>
                <a:cubicBezTo>
                  <a:pt x="24972" y="32711"/>
                  <a:pt x="19441" y="42066"/>
                  <a:pt x="12585" y="42127"/>
                </a:cubicBezTo>
                <a:cubicBezTo>
                  <a:pt x="5729" y="42173"/>
                  <a:pt x="92" y="32909"/>
                  <a:pt x="46" y="21345"/>
                </a:cubicBezTo>
                <a:cubicBezTo>
                  <a:pt x="0" y="9782"/>
                  <a:pt x="5485" y="290"/>
                  <a:pt x="12341" y="137"/>
                </a:cubicBezTo>
                <a:cubicBezTo>
                  <a:pt x="19198" y="0"/>
                  <a:pt x="24835" y="9248"/>
                  <a:pt x="24972" y="20812"/>
                </a:cubicBezTo>
              </a:path>
            </a:pathLst>
          </a:custGeom>
          <a:noFill/>
          <a:ln w="64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31"/>
          <p:cNvSpPr/>
          <p:nvPr/>
        </p:nvSpPr>
        <p:spPr>
          <a:xfrm>
            <a:off x="5636700" y="2060447"/>
            <a:ext cx="628268" cy="297969"/>
          </a:xfrm>
          <a:custGeom>
            <a:avLst/>
            <a:gdLst/>
            <a:ahLst/>
            <a:cxnLst/>
            <a:rect l="l" t="t" r="r" b="b"/>
            <a:pathLst>
              <a:path w="19945" h="9416" extrusionOk="0">
                <a:moveTo>
                  <a:pt x="10087" y="0"/>
                </a:moveTo>
                <a:lnTo>
                  <a:pt x="9904" y="0"/>
                </a:lnTo>
                <a:cubicBezTo>
                  <a:pt x="4419" y="0"/>
                  <a:pt x="1" y="2164"/>
                  <a:pt x="47" y="4708"/>
                </a:cubicBezTo>
                <a:cubicBezTo>
                  <a:pt x="108" y="7298"/>
                  <a:pt x="4556" y="9416"/>
                  <a:pt x="10041" y="9416"/>
                </a:cubicBezTo>
                <a:cubicBezTo>
                  <a:pt x="15481" y="9355"/>
                  <a:pt x="19945" y="7313"/>
                  <a:pt x="19945" y="4708"/>
                </a:cubicBezTo>
                <a:lnTo>
                  <a:pt x="19945" y="4617"/>
                </a:lnTo>
                <a:cubicBezTo>
                  <a:pt x="19838" y="2042"/>
                  <a:pt x="15435" y="0"/>
                  <a:pt x="100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31"/>
          <p:cNvSpPr/>
          <p:nvPr/>
        </p:nvSpPr>
        <p:spPr>
          <a:xfrm>
            <a:off x="5636700" y="2058992"/>
            <a:ext cx="628268" cy="299425"/>
          </a:xfrm>
          <a:custGeom>
            <a:avLst/>
            <a:gdLst/>
            <a:ahLst/>
            <a:cxnLst/>
            <a:rect l="l" t="t" r="r" b="b"/>
            <a:pathLst>
              <a:path w="19945" h="9462" extrusionOk="0">
                <a:moveTo>
                  <a:pt x="19945" y="4754"/>
                </a:moveTo>
                <a:cubicBezTo>
                  <a:pt x="19945" y="7359"/>
                  <a:pt x="15481" y="9416"/>
                  <a:pt x="10041" y="9462"/>
                </a:cubicBezTo>
                <a:cubicBezTo>
                  <a:pt x="4556" y="9462"/>
                  <a:pt x="92" y="7359"/>
                  <a:pt x="47" y="4754"/>
                </a:cubicBezTo>
                <a:cubicBezTo>
                  <a:pt x="1" y="2210"/>
                  <a:pt x="4404" y="46"/>
                  <a:pt x="9889" y="46"/>
                </a:cubicBezTo>
                <a:cubicBezTo>
                  <a:pt x="15328" y="0"/>
                  <a:pt x="19838" y="2057"/>
                  <a:pt x="19929" y="466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31"/>
          <p:cNvSpPr/>
          <p:nvPr/>
        </p:nvSpPr>
        <p:spPr>
          <a:xfrm>
            <a:off x="5636700" y="2058992"/>
            <a:ext cx="628268" cy="299425"/>
          </a:xfrm>
          <a:custGeom>
            <a:avLst/>
            <a:gdLst/>
            <a:ahLst/>
            <a:cxnLst/>
            <a:rect l="l" t="t" r="r" b="b"/>
            <a:pathLst>
              <a:path w="19945" h="9462" fill="none" extrusionOk="0">
                <a:moveTo>
                  <a:pt x="19945" y="4754"/>
                </a:moveTo>
                <a:cubicBezTo>
                  <a:pt x="19945" y="7359"/>
                  <a:pt x="15481" y="9416"/>
                  <a:pt x="10041" y="9462"/>
                </a:cubicBezTo>
                <a:cubicBezTo>
                  <a:pt x="4556" y="9462"/>
                  <a:pt x="92" y="7359"/>
                  <a:pt x="47" y="4754"/>
                </a:cubicBezTo>
                <a:cubicBezTo>
                  <a:pt x="1" y="2210"/>
                  <a:pt x="4404" y="46"/>
                  <a:pt x="9889" y="46"/>
                </a:cubicBezTo>
                <a:cubicBezTo>
                  <a:pt x="15328" y="0"/>
                  <a:pt x="19838" y="2057"/>
                  <a:pt x="19929" y="4663"/>
                </a:cubicBezTo>
              </a:path>
            </a:pathLst>
          </a:custGeom>
          <a:noFill/>
          <a:ln w="64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31"/>
          <p:cNvSpPr/>
          <p:nvPr/>
        </p:nvSpPr>
        <p:spPr>
          <a:xfrm>
            <a:off x="6255329" y="1941333"/>
            <a:ext cx="819756" cy="557870"/>
          </a:xfrm>
          <a:custGeom>
            <a:avLst/>
            <a:gdLst/>
            <a:ahLst/>
            <a:cxnLst/>
            <a:rect l="l" t="t" r="r" b="b"/>
            <a:pathLst>
              <a:path w="26024" h="17629" extrusionOk="0">
                <a:moveTo>
                  <a:pt x="12982" y="1"/>
                </a:moveTo>
                <a:lnTo>
                  <a:pt x="12845" y="1"/>
                </a:lnTo>
                <a:cubicBezTo>
                  <a:pt x="5684" y="47"/>
                  <a:pt x="1" y="4008"/>
                  <a:pt x="62" y="8868"/>
                </a:cubicBezTo>
                <a:cubicBezTo>
                  <a:pt x="108" y="13759"/>
                  <a:pt x="5928" y="17629"/>
                  <a:pt x="13089" y="17629"/>
                </a:cubicBezTo>
                <a:cubicBezTo>
                  <a:pt x="20234" y="17629"/>
                  <a:pt x="26024" y="13652"/>
                  <a:pt x="26024" y="8807"/>
                </a:cubicBezTo>
                <a:lnTo>
                  <a:pt x="26024" y="8655"/>
                </a:lnTo>
                <a:cubicBezTo>
                  <a:pt x="25872" y="3856"/>
                  <a:pt x="20067" y="1"/>
                  <a:pt x="129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1"/>
          <p:cNvSpPr/>
          <p:nvPr/>
        </p:nvSpPr>
        <p:spPr>
          <a:xfrm>
            <a:off x="6255329" y="1939909"/>
            <a:ext cx="819756" cy="559294"/>
          </a:xfrm>
          <a:custGeom>
            <a:avLst/>
            <a:gdLst/>
            <a:ahLst/>
            <a:cxnLst/>
            <a:rect l="l" t="t" r="r" b="b"/>
            <a:pathLst>
              <a:path w="26024" h="17674" extrusionOk="0">
                <a:moveTo>
                  <a:pt x="26024" y="8867"/>
                </a:moveTo>
                <a:cubicBezTo>
                  <a:pt x="26024" y="13712"/>
                  <a:pt x="20234" y="17674"/>
                  <a:pt x="13089" y="17674"/>
                </a:cubicBezTo>
                <a:cubicBezTo>
                  <a:pt x="5928" y="17674"/>
                  <a:pt x="108" y="13804"/>
                  <a:pt x="62" y="8913"/>
                </a:cubicBezTo>
                <a:cubicBezTo>
                  <a:pt x="1" y="4068"/>
                  <a:pt x="5684" y="107"/>
                  <a:pt x="12845" y="46"/>
                </a:cubicBezTo>
                <a:cubicBezTo>
                  <a:pt x="19991" y="0"/>
                  <a:pt x="25872" y="3870"/>
                  <a:pt x="26024" y="8715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31"/>
          <p:cNvSpPr/>
          <p:nvPr/>
        </p:nvSpPr>
        <p:spPr>
          <a:xfrm>
            <a:off x="6255329" y="1941333"/>
            <a:ext cx="819756" cy="557870"/>
          </a:xfrm>
          <a:custGeom>
            <a:avLst/>
            <a:gdLst/>
            <a:ahLst/>
            <a:cxnLst/>
            <a:rect l="l" t="t" r="r" b="b"/>
            <a:pathLst>
              <a:path w="26024" h="17629" extrusionOk="0">
                <a:moveTo>
                  <a:pt x="12970" y="1"/>
                </a:moveTo>
                <a:cubicBezTo>
                  <a:pt x="12928" y="1"/>
                  <a:pt x="12887" y="1"/>
                  <a:pt x="12845" y="1"/>
                </a:cubicBezTo>
                <a:cubicBezTo>
                  <a:pt x="5684" y="62"/>
                  <a:pt x="1" y="4023"/>
                  <a:pt x="62" y="8868"/>
                </a:cubicBezTo>
                <a:cubicBezTo>
                  <a:pt x="108" y="13759"/>
                  <a:pt x="5928" y="17629"/>
                  <a:pt x="13089" y="17629"/>
                </a:cubicBezTo>
                <a:cubicBezTo>
                  <a:pt x="20234" y="17629"/>
                  <a:pt x="26024" y="13667"/>
                  <a:pt x="26024" y="8822"/>
                </a:cubicBezTo>
                <a:lnTo>
                  <a:pt x="26024" y="8670"/>
                </a:lnTo>
                <a:cubicBezTo>
                  <a:pt x="25872" y="3853"/>
                  <a:pt x="20059" y="1"/>
                  <a:pt x="12970" y="1"/>
                </a:cubicBezTo>
                <a:close/>
              </a:path>
            </a:pathLst>
          </a:custGeom>
          <a:solidFill>
            <a:srgbClr val="009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31"/>
          <p:cNvSpPr/>
          <p:nvPr/>
        </p:nvSpPr>
        <p:spPr>
          <a:xfrm>
            <a:off x="6255329" y="1939909"/>
            <a:ext cx="819756" cy="559294"/>
          </a:xfrm>
          <a:custGeom>
            <a:avLst/>
            <a:gdLst/>
            <a:ahLst/>
            <a:cxnLst/>
            <a:rect l="l" t="t" r="r" b="b"/>
            <a:pathLst>
              <a:path w="26024" h="17674" fill="none" extrusionOk="0">
                <a:moveTo>
                  <a:pt x="26024" y="8867"/>
                </a:moveTo>
                <a:cubicBezTo>
                  <a:pt x="26024" y="13712"/>
                  <a:pt x="20234" y="17674"/>
                  <a:pt x="13089" y="17674"/>
                </a:cubicBezTo>
                <a:cubicBezTo>
                  <a:pt x="5928" y="17674"/>
                  <a:pt x="108" y="13804"/>
                  <a:pt x="62" y="8913"/>
                </a:cubicBezTo>
                <a:cubicBezTo>
                  <a:pt x="1" y="4068"/>
                  <a:pt x="5684" y="107"/>
                  <a:pt x="12845" y="46"/>
                </a:cubicBezTo>
                <a:cubicBezTo>
                  <a:pt x="19991" y="0"/>
                  <a:pt x="25872" y="3870"/>
                  <a:pt x="26024" y="8715"/>
                </a:cubicBezTo>
              </a:path>
            </a:pathLst>
          </a:custGeom>
          <a:noFill/>
          <a:ln w="64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31"/>
          <p:cNvSpPr/>
          <p:nvPr/>
        </p:nvSpPr>
        <p:spPr>
          <a:xfrm>
            <a:off x="6554830" y="2260543"/>
            <a:ext cx="401247" cy="785904"/>
          </a:xfrm>
          <a:custGeom>
            <a:avLst/>
            <a:gdLst/>
            <a:ahLst/>
            <a:cxnLst/>
            <a:rect l="l" t="t" r="r" b="b"/>
            <a:pathLst>
              <a:path w="12738" h="24835" extrusionOk="0">
                <a:moveTo>
                  <a:pt x="12737" y="24834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31"/>
          <p:cNvSpPr/>
          <p:nvPr/>
        </p:nvSpPr>
        <p:spPr>
          <a:xfrm>
            <a:off x="4115313" y="2037283"/>
            <a:ext cx="628268" cy="298001"/>
          </a:xfrm>
          <a:custGeom>
            <a:avLst/>
            <a:gdLst/>
            <a:ahLst/>
            <a:cxnLst/>
            <a:rect l="l" t="t" r="r" b="b"/>
            <a:pathLst>
              <a:path w="19945" h="9417" extrusionOk="0">
                <a:moveTo>
                  <a:pt x="10041" y="1"/>
                </a:moveTo>
                <a:lnTo>
                  <a:pt x="9859" y="1"/>
                </a:lnTo>
                <a:cubicBezTo>
                  <a:pt x="4419" y="1"/>
                  <a:pt x="1" y="2164"/>
                  <a:pt x="62" y="4709"/>
                </a:cubicBezTo>
                <a:cubicBezTo>
                  <a:pt x="108" y="7299"/>
                  <a:pt x="4511" y="9417"/>
                  <a:pt x="9996" y="9417"/>
                </a:cubicBezTo>
                <a:cubicBezTo>
                  <a:pt x="15481" y="9417"/>
                  <a:pt x="19945" y="7299"/>
                  <a:pt x="19945" y="4709"/>
                </a:cubicBezTo>
                <a:lnTo>
                  <a:pt x="19945" y="4602"/>
                </a:lnTo>
                <a:cubicBezTo>
                  <a:pt x="19838" y="2042"/>
                  <a:pt x="15450" y="1"/>
                  <a:pt x="10041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31"/>
          <p:cNvSpPr/>
          <p:nvPr/>
        </p:nvSpPr>
        <p:spPr>
          <a:xfrm>
            <a:off x="8042135" y="2658774"/>
            <a:ext cx="32" cy="631160"/>
          </a:xfrm>
          <a:custGeom>
            <a:avLst/>
            <a:gdLst/>
            <a:ahLst/>
            <a:cxnLst/>
            <a:rect l="l" t="t" r="r" b="b"/>
            <a:pathLst>
              <a:path w="1" h="19945" extrusionOk="0">
                <a:moveTo>
                  <a:pt x="0" y="1"/>
                </a:moveTo>
                <a:lnTo>
                  <a:pt x="0" y="1994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31"/>
          <p:cNvSpPr/>
          <p:nvPr/>
        </p:nvSpPr>
        <p:spPr>
          <a:xfrm>
            <a:off x="3367125" y="1809718"/>
            <a:ext cx="32" cy="2044299"/>
          </a:xfrm>
          <a:custGeom>
            <a:avLst/>
            <a:gdLst/>
            <a:ahLst/>
            <a:cxnLst/>
            <a:rect l="l" t="t" r="r" b="b"/>
            <a:pathLst>
              <a:path w="1" h="64601" extrusionOk="0">
                <a:moveTo>
                  <a:pt x="0" y="1"/>
                </a:moveTo>
                <a:lnTo>
                  <a:pt x="0" y="6460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31"/>
          <p:cNvSpPr/>
          <p:nvPr/>
        </p:nvSpPr>
        <p:spPr>
          <a:xfrm>
            <a:off x="5456268" y="2259088"/>
            <a:ext cx="336451" cy="190471"/>
          </a:xfrm>
          <a:custGeom>
            <a:avLst/>
            <a:gdLst/>
            <a:ahLst/>
            <a:cxnLst/>
            <a:rect l="l" t="t" r="r" b="b"/>
            <a:pathLst>
              <a:path w="10681" h="6019" extrusionOk="0">
                <a:moveTo>
                  <a:pt x="0" y="6018"/>
                </a:moveTo>
                <a:lnTo>
                  <a:pt x="1068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31"/>
          <p:cNvSpPr/>
          <p:nvPr/>
        </p:nvSpPr>
        <p:spPr>
          <a:xfrm>
            <a:off x="5792688" y="2259088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7625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31"/>
          <p:cNvSpPr/>
          <p:nvPr/>
        </p:nvSpPr>
        <p:spPr>
          <a:xfrm>
            <a:off x="5456268" y="2449532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7625" cap="flat" cmpd="sng">
            <a:solidFill>
              <a:srgbClr val="000000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31"/>
          <p:cNvSpPr/>
          <p:nvPr/>
        </p:nvSpPr>
        <p:spPr>
          <a:xfrm>
            <a:off x="6125769" y="2125511"/>
            <a:ext cx="413721" cy="104175"/>
          </a:xfrm>
          <a:custGeom>
            <a:avLst/>
            <a:gdLst/>
            <a:ahLst/>
            <a:cxnLst/>
            <a:rect l="l" t="t" r="r" b="b"/>
            <a:pathLst>
              <a:path w="13134" h="3292" extrusionOk="0">
                <a:moveTo>
                  <a:pt x="0" y="3292"/>
                </a:moveTo>
                <a:lnTo>
                  <a:pt x="13134" y="1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31"/>
          <p:cNvSpPr/>
          <p:nvPr/>
        </p:nvSpPr>
        <p:spPr>
          <a:xfrm>
            <a:off x="4652357" y="2191113"/>
            <a:ext cx="463176" cy="33765"/>
          </a:xfrm>
          <a:custGeom>
            <a:avLst/>
            <a:gdLst/>
            <a:ahLst/>
            <a:cxnLst/>
            <a:rect l="l" t="t" r="r" b="b"/>
            <a:pathLst>
              <a:path w="14704" h="1067" extrusionOk="0">
                <a:moveTo>
                  <a:pt x="14704" y="1067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31"/>
          <p:cNvSpPr/>
          <p:nvPr/>
        </p:nvSpPr>
        <p:spPr>
          <a:xfrm>
            <a:off x="1492497" y="2496779"/>
            <a:ext cx="76356" cy="106106"/>
          </a:xfrm>
          <a:custGeom>
            <a:avLst/>
            <a:gdLst/>
            <a:ahLst/>
            <a:cxnLst/>
            <a:rect l="l" t="t" r="r" b="b"/>
            <a:pathLst>
              <a:path w="2424" h="3353" extrusionOk="0">
                <a:moveTo>
                  <a:pt x="1478" y="381"/>
                </a:moveTo>
                <a:cubicBezTo>
                  <a:pt x="1616" y="381"/>
                  <a:pt x="1753" y="427"/>
                  <a:pt x="1844" y="519"/>
                </a:cubicBezTo>
                <a:cubicBezTo>
                  <a:pt x="1951" y="610"/>
                  <a:pt x="2012" y="717"/>
                  <a:pt x="2012" y="854"/>
                </a:cubicBezTo>
                <a:cubicBezTo>
                  <a:pt x="2012" y="1052"/>
                  <a:pt x="1890" y="1235"/>
                  <a:pt x="1661" y="1417"/>
                </a:cubicBezTo>
                <a:cubicBezTo>
                  <a:pt x="1433" y="1585"/>
                  <a:pt x="1128" y="1722"/>
                  <a:pt x="747" y="1829"/>
                </a:cubicBezTo>
                <a:cubicBezTo>
                  <a:pt x="915" y="1265"/>
                  <a:pt x="991" y="884"/>
                  <a:pt x="991" y="717"/>
                </a:cubicBezTo>
                <a:cubicBezTo>
                  <a:pt x="991" y="656"/>
                  <a:pt x="976" y="595"/>
                  <a:pt x="930" y="519"/>
                </a:cubicBezTo>
                <a:cubicBezTo>
                  <a:pt x="1143" y="427"/>
                  <a:pt x="1326" y="381"/>
                  <a:pt x="1478" y="381"/>
                </a:cubicBezTo>
                <a:close/>
                <a:moveTo>
                  <a:pt x="1387" y="1"/>
                </a:moveTo>
                <a:cubicBezTo>
                  <a:pt x="1204" y="1"/>
                  <a:pt x="991" y="31"/>
                  <a:pt x="778" y="107"/>
                </a:cubicBezTo>
                <a:cubicBezTo>
                  <a:pt x="564" y="168"/>
                  <a:pt x="458" y="244"/>
                  <a:pt x="458" y="320"/>
                </a:cubicBezTo>
                <a:cubicBezTo>
                  <a:pt x="458" y="381"/>
                  <a:pt x="503" y="442"/>
                  <a:pt x="579" y="519"/>
                </a:cubicBezTo>
                <a:cubicBezTo>
                  <a:pt x="564" y="884"/>
                  <a:pt x="412" y="1539"/>
                  <a:pt x="138" y="2484"/>
                </a:cubicBezTo>
                <a:cubicBezTo>
                  <a:pt x="46" y="2773"/>
                  <a:pt x="1" y="2972"/>
                  <a:pt x="1" y="3048"/>
                </a:cubicBezTo>
                <a:cubicBezTo>
                  <a:pt x="1" y="3109"/>
                  <a:pt x="31" y="3185"/>
                  <a:pt x="92" y="3246"/>
                </a:cubicBezTo>
                <a:cubicBezTo>
                  <a:pt x="153" y="3322"/>
                  <a:pt x="199" y="3352"/>
                  <a:pt x="244" y="3352"/>
                </a:cubicBezTo>
                <a:cubicBezTo>
                  <a:pt x="290" y="3352"/>
                  <a:pt x="427" y="2972"/>
                  <a:pt x="656" y="2194"/>
                </a:cubicBezTo>
                <a:cubicBezTo>
                  <a:pt x="1189" y="2088"/>
                  <a:pt x="1616" y="1920"/>
                  <a:pt x="1935" y="1692"/>
                </a:cubicBezTo>
                <a:cubicBezTo>
                  <a:pt x="2255" y="1448"/>
                  <a:pt x="2423" y="1158"/>
                  <a:pt x="2423" y="823"/>
                </a:cubicBezTo>
                <a:cubicBezTo>
                  <a:pt x="2423" y="579"/>
                  <a:pt x="2332" y="381"/>
                  <a:pt x="2134" y="229"/>
                </a:cubicBezTo>
                <a:cubicBezTo>
                  <a:pt x="1935" y="77"/>
                  <a:pt x="1692" y="1"/>
                  <a:pt x="138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31"/>
          <p:cNvSpPr/>
          <p:nvPr/>
        </p:nvSpPr>
        <p:spPr>
          <a:xfrm>
            <a:off x="1567372" y="2498235"/>
            <a:ext cx="74403" cy="103669"/>
          </a:xfrm>
          <a:custGeom>
            <a:avLst/>
            <a:gdLst/>
            <a:ahLst/>
            <a:cxnLst/>
            <a:rect l="l" t="t" r="r" b="b"/>
            <a:pathLst>
              <a:path w="2362" h="3276" extrusionOk="0">
                <a:moveTo>
                  <a:pt x="2042" y="0"/>
                </a:moveTo>
                <a:cubicBezTo>
                  <a:pt x="1859" y="0"/>
                  <a:pt x="1646" y="61"/>
                  <a:pt x="1387" y="168"/>
                </a:cubicBezTo>
                <a:cubicBezTo>
                  <a:pt x="1128" y="274"/>
                  <a:pt x="930" y="412"/>
                  <a:pt x="808" y="533"/>
                </a:cubicBezTo>
                <a:cubicBezTo>
                  <a:pt x="777" y="579"/>
                  <a:pt x="747" y="640"/>
                  <a:pt x="716" y="732"/>
                </a:cubicBezTo>
                <a:cubicBezTo>
                  <a:pt x="671" y="823"/>
                  <a:pt x="655" y="899"/>
                  <a:pt x="655" y="975"/>
                </a:cubicBezTo>
                <a:cubicBezTo>
                  <a:pt x="655" y="1067"/>
                  <a:pt x="716" y="1173"/>
                  <a:pt x="838" y="1295"/>
                </a:cubicBezTo>
                <a:cubicBezTo>
                  <a:pt x="945" y="1432"/>
                  <a:pt x="1067" y="1570"/>
                  <a:pt x="1204" y="1676"/>
                </a:cubicBezTo>
                <a:cubicBezTo>
                  <a:pt x="1341" y="1798"/>
                  <a:pt x="1463" y="1920"/>
                  <a:pt x="1585" y="2057"/>
                </a:cubicBezTo>
                <a:cubicBezTo>
                  <a:pt x="1692" y="2179"/>
                  <a:pt x="1752" y="2301"/>
                  <a:pt x="1752" y="2377"/>
                </a:cubicBezTo>
                <a:cubicBezTo>
                  <a:pt x="1752" y="2514"/>
                  <a:pt x="1661" y="2636"/>
                  <a:pt x="1493" y="2743"/>
                </a:cubicBezTo>
                <a:cubicBezTo>
                  <a:pt x="1326" y="2865"/>
                  <a:pt x="1128" y="2910"/>
                  <a:pt x="899" y="2910"/>
                </a:cubicBezTo>
                <a:cubicBezTo>
                  <a:pt x="808" y="2910"/>
                  <a:pt x="701" y="2895"/>
                  <a:pt x="595" y="2849"/>
                </a:cubicBezTo>
                <a:cubicBezTo>
                  <a:pt x="503" y="2804"/>
                  <a:pt x="427" y="2743"/>
                  <a:pt x="381" y="2697"/>
                </a:cubicBezTo>
                <a:cubicBezTo>
                  <a:pt x="229" y="2545"/>
                  <a:pt x="122" y="2468"/>
                  <a:pt x="77" y="2468"/>
                </a:cubicBezTo>
                <a:cubicBezTo>
                  <a:pt x="16" y="2468"/>
                  <a:pt x="0" y="2514"/>
                  <a:pt x="0" y="2606"/>
                </a:cubicBezTo>
                <a:cubicBezTo>
                  <a:pt x="0" y="2743"/>
                  <a:pt x="92" y="2895"/>
                  <a:pt x="290" y="3047"/>
                </a:cubicBezTo>
                <a:cubicBezTo>
                  <a:pt x="488" y="3200"/>
                  <a:pt x="732" y="3276"/>
                  <a:pt x="1021" y="3276"/>
                </a:cubicBezTo>
                <a:cubicBezTo>
                  <a:pt x="1326" y="3276"/>
                  <a:pt x="1585" y="3200"/>
                  <a:pt x="1829" y="3017"/>
                </a:cubicBezTo>
                <a:cubicBezTo>
                  <a:pt x="2057" y="2849"/>
                  <a:pt x="2179" y="2636"/>
                  <a:pt x="2179" y="2377"/>
                </a:cubicBezTo>
                <a:cubicBezTo>
                  <a:pt x="2179" y="2240"/>
                  <a:pt x="2118" y="2103"/>
                  <a:pt x="1996" y="1935"/>
                </a:cubicBezTo>
                <a:cubicBezTo>
                  <a:pt x="1890" y="1768"/>
                  <a:pt x="1752" y="1630"/>
                  <a:pt x="1615" y="1509"/>
                </a:cubicBezTo>
                <a:cubicBezTo>
                  <a:pt x="1250" y="1189"/>
                  <a:pt x="1067" y="1006"/>
                  <a:pt x="1067" y="930"/>
                </a:cubicBezTo>
                <a:cubicBezTo>
                  <a:pt x="1067" y="808"/>
                  <a:pt x="1250" y="671"/>
                  <a:pt x="1600" y="533"/>
                </a:cubicBezTo>
                <a:cubicBezTo>
                  <a:pt x="1707" y="488"/>
                  <a:pt x="1829" y="457"/>
                  <a:pt x="1966" y="427"/>
                </a:cubicBezTo>
                <a:cubicBezTo>
                  <a:pt x="2088" y="396"/>
                  <a:pt x="2194" y="366"/>
                  <a:pt x="2255" y="351"/>
                </a:cubicBezTo>
                <a:cubicBezTo>
                  <a:pt x="2331" y="335"/>
                  <a:pt x="2362" y="305"/>
                  <a:pt x="2362" y="274"/>
                </a:cubicBezTo>
                <a:cubicBezTo>
                  <a:pt x="2362" y="214"/>
                  <a:pt x="2331" y="153"/>
                  <a:pt x="2270" y="92"/>
                </a:cubicBezTo>
                <a:cubicBezTo>
                  <a:pt x="2210" y="31"/>
                  <a:pt x="2133" y="0"/>
                  <a:pt x="204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31"/>
          <p:cNvSpPr/>
          <p:nvPr/>
        </p:nvSpPr>
        <p:spPr>
          <a:xfrm>
            <a:off x="1655195" y="2497254"/>
            <a:ext cx="30272" cy="107087"/>
          </a:xfrm>
          <a:custGeom>
            <a:avLst/>
            <a:gdLst/>
            <a:ahLst/>
            <a:cxnLst/>
            <a:rect l="l" t="t" r="r" b="b"/>
            <a:pathLst>
              <a:path w="961" h="3384" extrusionOk="0">
                <a:moveTo>
                  <a:pt x="610" y="1"/>
                </a:moveTo>
                <a:cubicBezTo>
                  <a:pt x="549" y="1"/>
                  <a:pt x="519" y="46"/>
                  <a:pt x="503" y="138"/>
                </a:cubicBezTo>
                <a:cubicBezTo>
                  <a:pt x="473" y="641"/>
                  <a:pt x="412" y="1098"/>
                  <a:pt x="336" y="1555"/>
                </a:cubicBezTo>
                <a:cubicBezTo>
                  <a:pt x="244" y="1997"/>
                  <a:pt x="168" y="2347"/>
                  <a:pt x="92" y="2606"/>
                </a:cubicBezTo>
                <a:cubicBezTo>
                  <a:pt x="31" y="2865"/>
                  <a:pt x="1" y="3017"/>
                  <a:pt x="1" y="3094"/>
                </a:cubicBezTo>
                <a:cubicBezTo>
                  <a:pt x="1" y="3155"/>
                  <a:pt x="16" y="3216"/>
                  <a:pt x="77" y="3292"/>
                </a:cubicBezTo>
                <a:cubicBezTo>
                  <a:pt x="122" y="3353"/>
                  <a:pt x="168" y="3383"/>
                  <a:pt x="214" y="3383"/>
                </a:cubicBezTo>
                <a:cubicBezTo>
                  <a:pt x="275" y="3383"/>
                  <a:pt x="336" y="3261"/>
                  <a:pt x="397" y="3048"/>
                </a:cubicBezTo>
                <a:cubicBezTo>
                  <a:pt x="427" y="2926"/>
                  <a:pt x="458" y="2819"/>
                  <a:pt x="488" y="2713"/>
                </a:cubicBezTo>
                <a:cubicBezTo>
                  <a:pt x="519" y="2591"/>
                  <a:pt x="549" y="2454"/>
                  <a:pt x="595" y="2271"/>
                </a:cubicBezTo>
                <a:cubicBezTo>
                  <a:pt x="640" y="2073"/>
                  <a:pt x="686" y="1920"/>
                  <a:pt x="717" y="1799"/>
                </a:cubicBezTo>
                <a:cubicBezTo>
                  <a:pt x="869" y="1174"/>
                  <a:pt x="960" y="686"/>
                  <a:pt x="960" y="351"/>
                </a:cubicBezTo>
                <a:cubicBezTo>
                  <a:pt x="960" y="290"/>
                  <a:pt x="915" y="214"/>
                  <a:pt x="838" y="123"/>
                </a:cubicBezTo>
                <a:cubicBezTo>
                  <a:pt x="747" y="46"/>
                  <a:pt x="686" y="1"/>
                  <a:pt x="61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31"/>
          <p:cNvSpPr/>
          <p:nvPr/>
        </p:nvSpPr>
        <p:spPr>
          <a:xfrm>
            <a:off x="1701752" y="2498235"/>
            <a:ext cx="30272" cy="104175"/>
          </a:xfrm>
          <a:custGeom>
            <a:avLst/>
            <a:gdLst/>
            <a:ahLst/>
            <a:cxnLst/>
            <a:rect l="l" t="t" r="r" b="b"/>
            <a:pathLst>
              <a:path w="961" h="3292" extrusionOk="0">
                <a:moveTo>
                  <a:pt x="671" y="0"/>
                </a:moveTo>
                <a:cubicBezTo>
                  <a:pt x="625" y="0"/>
                  <a:pt x="595" y="15"/>
                  <a:pt x="579" y="31"/>
                </a:cubicBezTo>
                <a:cubicBezTo>
                  <a:pt x="564" y="61"/>
                  <a:pt x="564" y="92"/>
                  <a:pt x="564" y="153"/>
                </a:cubicBezTo>
                <a:cubicBezTo>
                  <a:pt x="564" y="335"/>
                  <a:pt x="457" y="838"/>
                  <a:pt x="275" y="1661"/>
                </a:cubicBezTo>
                <a:cubicBezTo>
                  <a:pt x="92" y="2468"/>
                  <a:pt x="0" y="2910"/>
                  <a:pt x="0" y="2971"/>
                </a:cubicBezTo>
                <a:cubicBezTo>
                  <a:pt x="0" y="3032"/>
                  <a:pt x="31" y="3108"/>
                  <a:pt x="92" y="3185"/>
                </a:cubicBezTo>
                <a:cubicBezTo>
                  <a:pt x="153" y="3261"/>
                  <a:pt x="198" y="3291"/>
                  <a:pt x="244" y="3291"/>
                </a:cubicBezTo>
                <a:cubicBezTo>
                  <a:pt x="275" y="3291"/>
                  <a:pt x="320" y="3200"/>
                  <a:pt x="381" y="3017"/>
                </a:cubicBezTo>
                <a:cubicBezTo>
                  <a:pt x="397" y="2910"/>
                  <a:pt x="427" y="2819"/>
                  <a:pt x="442" y="2743"/>
                </a:cubicBezTo>
                <a:cubicBezTo>
                  <a:pt x="473" y="2651"/>
                  <a:pt x="503" y="2529"/>
                  <a:pt x="534" y="2377"/>
                </a:cubicBezTo>
                <a:cubicBezTo>
                  <a:pt x="579" y="2209"/>
                  <a:pt x="595" y="2088"/>
                  <a:pt x="625" y="2011"/>
                </a:cubicBezTo>
                <a:cubicBezTo>
                  <a:pt x="854" y="1082"/>
                  <a:pt x="960" y="579"/>
                  <a:pt x="960" y="473"/>
                </a:cubicBezTo>
                <a:cubicBezTo>
                  <a:pt x="960" y="351"/>
                  <a:pt x="930" y="244"/>
                  <a:pt x="854" y="153"/>
                </a:cubicBezTo>
                <a:cubicBezTo>
                  <a:pt x="777" y="46"/>
                  <a:pt x="716" y="0"/>
                  <a:pt x="67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31"/>
          <p:cNvSpPr/>
          <p:nvPr/>
        </p:nvSpPr>
        <p:spPr>
          <a:xfrm>
            <a:off x="5086710" y="2493899"/>
            <a:ext cx="76829" cy="106580"/>
          </a:xfrm>
          <a:custGeom>
            <a:avLst/>
            <a:gdLst/>
            <a:ahLst/>
            <a:cxnLst/>
            <a:rect l="l" t="t" r="r" b="b"/>
            <a:pathLst>
              <a:path w="2439" h="3368" extrusionOk="0">
                <a:moveTo>
                  <a:pt x="1478" y="381"/>
                </a:moveTo>
                <a:cubicBezTo>
                  <a:pt x="1631" y="381"/>
                  <a:pt x="1753" y="427"/>
                  <a:pt x="1859" y="518"/>
                </a:cubicBezTo>
                <a:cubicBezTo>
                  <a:pt x="1966" y="610"/>
                  <a:pt x="2012" y="716"/>
                  <a:pt x="2012" y="853"/>
                </a:cubicBezTo>
                <a:cubicBezTo>
                  <a:pt x="2012" y="1051"/>
                  <a:pt x="1905" y="1234"/>
                  <a:pt x="1676" y="1417"/>
                </a:cubicBezTo>
                <a:cubicBezTo>
                  <a:pt x="1448" y="1600"/>
                  <a:pt x="1143" y="1737"/>
                  <a:pt x="762" y="1828"/>
                </a:cubicBezTo>
                <a:cubicBezTo>
                  <a:pt x="915" y="1265"/>
                  <a:pt x="991" y="899"/>
                  <a:pt x="991" y="716"/>
                </a:cubicBezTo>
                <a:cubicBezTo>
                  <a:pt x="991" y="655"/>
                  <a:pt x="976" y="594"/>
                  <a:pt x="945" y="533"/>
                </a:cubicBezTo>
                <a:cubicBezTo>
                  <a:pt x="1158" y="427"/>
                  <a:pt x="1341" y="381"/>
                  <a:pt x="1478" y="381"/>
                </a:cubicBezTo>
                <a:close/>
                <a:moveTo>
                  <a:pt x="1402" y="0"/>
                </a:moveTo>
                <a:cubicBezTo>
                  <a:pt x="1204" y="0"/>
                  <a:pt x="1006" y="31"/>
                  <a:pt x="793" y="107"/>
                </a:cubicBezTo>
                <a:cubicBezTo>
                  <a:pt x="579" y="183"/>
                  <a:pt x="473" y="259"/>
                  <a:pt x="473" y="335"/>
                </a:cubicBezTo>
                <a:cubicBezTo>
                  <a:pt x="473" y="396"/>
                  <a:pt x="503" y="457"/>
                  <a:pt x="579" y="518"/>
                </a:cubicBezTo>
                <a:cubicBezTo>
                  <a:pt x="564" y="884"/>
                  <a:pt x="427" y="1539"/>
                  <a:pt x="138" y="2484"/>
                </a:cubicBezTo>
                <a:cubicBezTo>
                  <a:pt x="46" y="2788"/>
                  <a:pt x="0" y="2971"/>
                  <a:pt x="0" y="3047"/>
                </a:cubicBezTo>
                <a:cubicBezTo>
                  <a:pt x="0" y="3108"/>
                  <a:pt x="31" y="3184"/>
                  <a:pt x="92" y="3261"/>
                </a:cubicBezTo>
                <a:cubicBezTo>
                  <a:pt x="153" y="3322"/>
                  <a:pt x="199" y="3367"/>
                  <a:pt x="244" y="3367"/>
                </a:cubicBezTo>
                <a:cubicBezTo>
                  <a:pt x="290" y="3367"/>
                  <a:pt x="427" y="2971"/>
                  <a:pt x="656" y="2194"/>
                </a:cubicBezTo>
                <a:cubicBezTo>
                  <a:pt x="1189" y="2103"/>
                  <a:pt x="1615" y="1920"/>
                  <a:pt x="1935" y="1691"/>
                </a:cubicBezTo>
                <a:cubicBezTo>
                  <a:pt x="2271" y="1463"/>
                  <a:pt x="2438" y="1173"/>
                  <a:pt x="2438" y="838"/>
                </a:cubicBezTo>
                <a:cubicBezTo>
                  <a:pt x="2438" y="579"/>
                  <a:pt x="2332" y="381"/>
                  <a:pt x="2133" y="229"/>
                </a:cubicBezTo>
                <a:cubicBezTo>
                  <a:pt x="1951" y="76"/>
                  <a:pt x="1707" y="0"/>
                  <a:pt x="14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31"/>
          <p:cNvSpPr/>
          <p:nvPr/>
        </p:nvSpPr>
        <p:spPr>
          <a:xfrm>
            <a:off x="5161586" y="2495323"/>
            <a:ext cx="74403" cy="104175"/>
          </a:xfrm>
          <a:custGeom>
            <a:avLst/>
            <a:gdLst/>
            <a:ahLst/>
            <a:cxnLst/>
            <a:rect l="l" t="t" r="r" b="b"/>
            <a:pathLst>
              <a:path w="2362" h="3292" extrusionOk="0">
                <a:moveTo>
                  <a:pt x="2042" y="1"/>
                </a:moveTo>
                <a:cubicBezTo>
                  <a:pt x="1874" y="1"/>
                  <a:pt x="1646" y="62"/>
                  <a:pt x="1387" y="168"/>
                </a:cubicBezTo>
                <a:cubicBezTo>
                  <a:pt x="1128" y="290"/>
                  <a:pt x="945" y="412"/>
                  <a:pt x="823" y="549"/>
                </a:cubicBezTo>
                <a:cubicBezTo>
                  <a:pt x="777" y="595"/>
                  <a:pt x="747" y="656"/>
                  <a:pt x="716" y="732"/>
                </a:cubicBezTo>
                <a:cubicBezTo>
                  <a:pt x="686" y="824"/>
                  <a:pt x="671" y="915"/>
                  <a:pt x="671" y="991"/>
                </a:cubicBezTo>
                <a:cubicBezTo>
                  <a:pt x="671" y="1067"/>
                  <a:pt x="732" y="1174"/>
                  <a:pt x="838" y="1311"/>
                </a:cubicBezTo>
                <a:cubicBezTo>
                  <a:pt x="945" y="1448"/>
                  <a:pt x="1082" y="1570"/>
                  <a:pt x="1204" y="1692"/>
                </a:cubicBezTo>
                <a:cubicBezTo>
                  <a:pt x="1341" y="1799"/>
                  <a:pt x="1478" y="1936"/>
                  <a:pt x="1585" y="2058"/>
                </a:cubicBezTo>
                <a:cubicBezTo>
                  <a:pt x="1707" y="2195"/>
                  <a:pt x="1752" y="2301"/>
                  <a:pt x="1752" y="2393"/>
                </a:cubicBezTo>
                <a:cubicBezTo>
                  <a:pt x="1752" y="2515"/>
                  <a:pt x="1676" y="2637"/>
                  <a:pt x="1493" y="2758"/>
                </a:cubicBezTo>
                <a:cubicBezTo>
                  <a:pt x="1326" y="2865"/>
                  <a:pt x="1128" y="2926"/>
                  <a:pt x="914" y="2926"/>
                </a:cubicBezTo>
                <a:cubicBezTo>
                  <a:pt x="808" y="2926"/>
                  <a:pt x="701" y="2896"/>
                  <a:pt x="610" y="2850"/>
                </a:cubicBezTo>
                <a:cubicBezTo>
                  <a:pt x="518" y="2804"/>
                  <a:pt x="442" y="2758"/>
                  <a:pt x="381" y="2698"/>
                </a:cubicBezTo>
                <a:cubicBezTo>
                  <a:pt x="229" y="2545"/>
                  <a:pt x="137" y="2469"/>
                  <a:pt x="92" y="2469"/>
                </a:cubicBezTo>
                <a:cubicBezTo>
                  <a:pt x="31" y="2469"/>
                  <a:pt x="0" y="2515"/>
                  <a:pt x="0" y="2621"/>
                </a:cubicBezTo>
                <a:cubicBezTo>
                  <a:pt x="0" y="2758"/>
                  <a:pt x="107" y="2896"/>
                  <a:pt x="290" y="3063"/>
                </a:cubicBezTo>
                <a:cubicBezTo>
                  <a:pt x="488" y="3216"/>
                  <a:pt x="732" y="3292"/>
                  <a:pt x="1036" y="3292"/>
                </a:cubicBezTo>
                <a:cubicBezTo>
                  <a:pt x="1326" y="3292"/>
                  <a:pt x="1600" y="3200"/>
                  <a:pt x="1829" y="3033"/>
                </a:cubicBezTo>
                <a:cubicBezTo>
                  <a:pt x="2057" y="2850"/>
                  <a:pt x="2179" y="2637"/>
                  <a:pt x="2179" y="2378"/>
                </a:cubicBezTo>
                <a:cubicBezTo>
                  <a:pt x="2179" y="2256"/>
                  <a:pt x="2118" y="2103"/>
                  <a:pt x="2011" y="1951"/>
                </a:cubicBezTo>
                <a:cubicBezTo>
                  <a:pt x="1890" y="1783"/>
                  <a:pt x="1768" y="1631"/>
                  <a:pt x="1631" y="1509"/>
                </a:cubicBezTo>
                <a:cubicBezTo>
                  <a:pt x="1265" y="1204"/>
                  <a:pt x="1067" y="1006"/>
                  <a:pt x="1067" y="930"/>
                </a:cubicBezTo>
                <a:cubicBezTo>
                  <a:pt x="1067" y="808"/>
                  <a:pt x="1250" y="671"/>
                  <a:pt x="1615" y="534"/>
                </a:cubicBezTo>
                <a:cubicBezTo>
                  <a:pt x="1722" y="504"/>
                  <a:pt x="1829" y="458"/>
                  <a:pt x="1966" y="427"/>
                </a:cubicBezTo>
                <a:cubicBezTo>
                  <a:pt x="2103" y="397"/>
                  <a:pt x="2209" y="382"/>
                  <a:pt x="2270" y="351"/>
                </a:cubicBezTo>
                <a:cubicBezTo>
                  <a:pt x="2331" y="336"/>
                  <a:pt x="2362" y="321"/>
                  <a:pt x="2362" y="290"/>
                </a:cubicBezTo>
                <a:cubicBezTo>
                  <a:pt x="2362" y="214"/>
                  <a:pt x="2331" y="153"/>
                  <a:pt x="2270" y="92"/>
                </a:cubicBezTo>
                <a:cubicBezTo>
                  <a:pt x="2209" y="31"/>
                  <a:pt x="2133" y="1"/>
                  <a:pt x="204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31"/>
          <p:cNvSpPr/>
          <p:nvPr/>
        </p:nvSpPr>
        <p:spPr>
          <a:xfrm>
            <a:off x="5249408" y="2494374"/>
            <a:ext cx="30271" cy="107055"/>
          </a:xfrm>
          <a:custGeom>
            <a:avLst/>
            <a:gdLst/>
            <a:ahLst/>
            <a:cxnLst/>
            <a:rect l="l" t="t" r="r" b="b"/>
            <a:pathLst>
              <a:path w="961" h="3383" extrusionOk="0">
                <a:moveTo>
                  <a:pt x="625" y="0"/>
                </a:moveTo>
                <a:cubicBezTo>
                  <a:pt x="549" y="0"/>
                  <a:pt x="518" y="46"/>
                  <a:pt x="503" y="153"/>
                </a:cubicBezTo>
                <a:cubicBezTo>
                  <a:pt x="473" y="640"/>
                  <a:pt x="427" y="1113"/>
                  <a:pt x="336" y="1554"/>
                </a:cubicBezTo>
                <a:cubicBezTo>
                  <a:pt x="244" y="1996"/>
                  <a:pt x="168" y="2347"/>
                  <a:pt x="107" y="2606"/>
                </a:cubicBezTo>
                <a:cubicBezTo>
                  <a:pt x="46" y="2865"/>
                  <a:pt x="0" y="3032"/>
                  <a:pt x="0" y="3093"/>
                </a:cubicBezTo>
                <a:cubicBezTo>
                  <a:pt x="0" y="3169"/>
                  <a:pt x="31" y="3230"/>
                  <a:pt x="77" y="3291"/>
                </a:cubicBezTo>
                <a:cubicBezTo>
                  <a:pt x="122" y="3352"/>
                  <a:pt x="168" y="3383"/>
                  <a:pt x="214" y="3383"/>
                </a:cubicBezTo>
                <a:cubicBezTo>
                  <a:pt x="275" y="3383"/>
                  <a:pt x="336" y="3276"/>
                  <a:pt x="397" y="3048"/>
                </a:cubicBezTo>
                <a:cubicBezTo>
                  <a:pt x="442" y="2941"/>
                  <a:pt x="473" y="2819"/>
                  <a:pt x="503" y="2712"/>
                </a:cubicBezTo>
                <a:cubicBezTo>
                  <a:pt x="518" y="2606"/>
                  <a:pt x="564" y="2453"/>
                  <a:pt x="610" y="2270"/>
                </a:cubicBezTo>
                <a:cubicBezTo>
                  <a:pt x="656" y="2088"/>
                  <a:pt x="686" y="1935"/>
                  <a:pt x="717" y="1798"/>
                </a:cubicBezTo>
                <a:cubicBezTo>
                  <a:pt x="884" y="1174"/>
                  <a:pt x="960" y="686"/>
                  <a:pt x="960" y="351"/>
                </a:cubicBezTo>
                <a:cubicBezTo>
                  <a:pt x="960" y="290"/>
                  <a:pt x="915" y="229"/>
                  <a:pt x="838" y="137"/>
                </a:cubicBezTo>
                <a:cubicBezTo>
                  <a:pt x="762" y="46"/>
                  <a:pt x="686" y="0"/>
                  <a:pt x="6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31"/>
          <p:cNvSpPr/>
          <p:nvPr/>
        </p:nvSpPr>
        <p:spPr>
          <a:xfrm>
            <a:off x="2433654" y="2647698"/>
            <a:ext cx="80167" cy="103701"/>
          </a:xfrm>
          <a:custGeom>
            <a:avLst/>
            <a:gdLst/>
            <a:ahLst/>
            <a:cxnLst/>
            <a:rect l="l" t="t" r="r" b="b"/>
            <a:pathLst>
              <a:path w="2545" h="3277" extrusionOk="0">
                <a:moveTo>
                  <a:pt x="1600" y="0"/>
                </a:moveTo>
                <a:cubicBezTo>
                  <a:pt x="975" y="0"/>
                  <a:pt x="640" y="61"/>
                  <a:pt x="579" y="183"/>
                </a:cubicBezTo>
                <a:cubicBezTo>
                  <a:pt x="564" y="214"/>
                  <a:pt x="564" y="259"/>
                  <a:pt x="564" y="290"/>
                </a:cubicBezTo>
                <a:cubicBezTo>
                  <a:pt x="564" y="534"/>
                  <a:pt x="518" y="823"/>
                  <a:pt x="427" y="1173"/>
                </a:cubicBezTo>
                <a:cubicBezTo>
                  <a:pt x="320" y="1524"/>
                  <a:pt x="229" y="1859"/>
                  <a:pt x="137" y="2164"/>
                </a:cubicBezTo>
                <a:cubicBezTo>
                  <a:pt x="46" y="2484"/>
                  <a:pt x="0" y="2697"/>
                  <a:pt x="0" y="2834"/>
                </a:cubicBezTo>
                <a:cubicBezTo>
                  <a:pt x="0" y="2956"/>
                  <a:pt x="61" y="3063"/>
                  <a:pt x="168" y="3154"/>
                </a:cubicBezTo>
                <a:cubicBezTo>
                  <a:pt x="274" y="3230"/>
                  <a:pt x="396" y="3276"/>
                  <a:pt x="549" y="3276"/>
                </a:cubicBezTo>
                <a:cubicBezTo>
                  <a:pt x="869" y="3276"/>
                  <a:pt x="1204" y="3215"/>
                  <a:pt x="1539" y="3093"/>
                </a:cubicBezTo>
                <a:cubicBezTo>
                  <a:pt x="1889" y="2971"/>
                  <a:pt x="2072" y="2865"/>
                  <a:pt x="2072" y="2743"/>
                </a:cubicBezTo>
                <a:cubicBezTo>
                  <a:pt x="2072" y="2682"/>
                  <a:pt x="2042" y="2651"/>
                  <a:pt x="1996" y="2651"/>
                </a:cubicBezTo>
                <a:cubicBezTo>
                  <a:pt x="1966" y="2651"/>
                  <a:pt x="1889" y="2667"/>
                  <a:pt x="1752" y="2712"/>
                </a:cubicBezTo>
                <a:cubicBezTo>
                  <a:pt x="1310" y="2819"/>
                  <a:pt x="914" y="2880"/>
                  <a:pt x="549" y="2880"/>
                </a:cubicBezTo>
                <a:cubicBezTo>
                  <a:pt x="518" y="2880"/>
                  <a:pt x="488" y="2865"/>
                  <a:pt x="457" y="2849"/>
                </a:cubicBezTo>
                <a:cubicBezTo>
                  <a:pt x="442" y="2819"/>
                  <a:pt x="427" y="2788"/>
                  <a:pt x="427" y="2758"/>
                </a:cubicBezTo>
                <a:cubicBezTo>
                  <a:pt x="427" y="2636"/>
                  <a:pt x="518" y="2316"/>
                  <a:pt x="686" y="1783"/>
                </a:cubicBezTo>
                <a:cubicBezTo>
                  <a:pt x="1021" y="1783"/>
                  <a:pt x="1326" y="1752"/>
                  <a:pt x="1570" y="1691"/>
                </a:cubicBezTo>
                <a:cubicBezTo>
                  <a:pt x="1829" y="1646"/>
                  <a:pt x="1966" y="1570"/>
                  <a:pt x="1966" y="1448"/>
                </a:cubicBezTo>
                <a:cubicBezTo>
                  <a:pt x="1966" y="1417"/>
                  <a:pt x="1920" y="1387"/>
                  <a:pt x="1829" y="1387"/>
                </a:cubicBezTo>
                <a:cubicBezTo>
                  <a:pt x="1737" y="1387"/>
                  <a:pt x="1600" y="1402"/>
                  <a:pt x="1417" y="1417"/>
                </a:cubicBezTo>
                <a:cubicBezTo>
                  <a:pt x="1234" y="1432"/>
                  <a:pt x="1082" y="1432"/>
                  <a:pt x="975" y="1432"/>
                </a:cubicBezTo>
                <a:lnTo>
                  <a:pt x="792" y="1432"/>
                </a:lnTo>
                <a:cubicBezTo>
                  <a:pt x="899" y="1006"/>
                  <a:pt x="960" y="686"/>
                  <a:pt x="960" y="473"/>
                </a:cubicBezTo>
                <a:lnTo>
                  <a:pt x="960" y="457"/>
                </a:lnTo>
                <a:cubicBezTo>
                  <a:pt x="1250" y="396"/>
                  <a:pt x="1432" y="381"/>
                  <a:pt x="1509" y="366"/>
                </a:cubicBezTo>
                <a:cubicBezTo>
                  <a:pt x="1585" y="366"/>
                  <a:pt x="1707" y="351"/>
                  <a:pt x="1889" y="336"/>
                </a:cubicBezTo>
                <a:cubicBezTo>
                  <a:pt x="2088" y="305"/>
                  <a:pt x="2240" y="290"/>
                  <a:pt x="2347" y="275"/>
                </a:cubicBezTo>
                <a:cubicBezTo>
                  <a:pt x="2484" y="244"/>
                  <a:pt x="2545" y="198"/>
                  <a:pt x="2545" y="137"/>
                </a:cubicBezTo>
                <a:cubicBezTo>
                  <a:pt x="2545" y="46"/>
                  <a:pt x="2240" y="0"/>
                  <a:pt x="16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1"/>
          <p:cNvSpPr/>
          <p:nvPr/>
        </p:nvSpPr>
        <p:spPr>
          <a:xfrm>
            <a:off x="2520500" y="2646717"/>
            <a:ext cx="72040" cy="103701"/>
          </a:xfrm>
          <a:custGeom>
            <a:avLst/>
            <a:gdLst/>
            <a:ahLst/>
            <a:cxnLst/>
            <a:rect l="l" t="t" r="r" b="b"/>
            <a:pathLst>
              <a:path w="2287" h="3277" extrusionOk="0">
                <a:moveTo>
                  <a:pt x="1905" y="1"/>
                </a:moveTo>
                <a:cubicBezTo>
                  <a:pt x="1631" y="1"/>
                  <a:pt x="1342" y="138"/>
                  <a:pt x="1037" y="397"/>
                </a:cubicBezTo>
                <a:cubicBezTo>
                  <a:pt x="732" y="671"/>
                  <a:pt x="488" y="991"/>
                  <a:pt x="290" y="1372"/>
                </a:cubicBezTo>
                <a:cubicBezTo>
                  <a:pt x="108" y="1738"/>
                  <a:pt x="1" y="2073"/>
                  <a:pt x="1" y="2362"/>
                </a:cubicBezTo>
                <a:cubicBezTo>
                  <a:pt x="1" y="2591"/>
                  <a:pt x="108" y="2804"/>
                  <a:pt x="290" y="3002"/>
                </a:cubicBezTo>
                <a:cubicBezTo>
                  <a:pt x="488" y="3185"/>
                  <a:pt x="702" y="3277"/>
                  <a:pt x="915" y="3277"/>
                </a:cubicBezTo>
                <a:cubicBezTo>
                  <a:pt x="1083" y="3277"/>
                  <a:pt x="1281" y="3231"/>
                  <a:pt x="1494" y="3139"/>
                </a:cubicBezTo>
                <a:cubicBezTo>
                  <a:pt x="1707" y="3048"/>
                  <a:pt x="1875" y="2941"/>
                  <a:pt x="2027" y="2819"/>
                </a:cubicBezTo>
                <a:cubicBezTo>
                  <a:pt x="2164" y="2698"/>
                  <a:pt x="2241" y="2606"/>
                  <a:pt x="2241" y="2545"/>
                </a:cubicBezTo>
                <a:cubicBezTo>
                  <a:pt x="2241" y="2469"/>
                  <a:pt x="2210" y="2423"/>
                  <a:pt x="2164" y="2423"/>
                </a:cubicBezTo>
                <a:cubicBezTo>
                  <a:pt x="2134" y="2423"/>
                  <a:pt x="1997" y="2500"/>
                  <a:pt x="1753" y="2637"/>
                </a:cubicBezTo>
                <a:cubicBezTo>
                  <a:pt x="1646" y="2682"/>
                  <a:pt x="1525" y="2728"/>
                  <a:pt x="1372" y="2774"/>
                </a:cubicBezTo>
                <a:cubicBezTo>
                  <a:pt x="1220" y="2819"/>
                  <a:pt x="1067" y="2835"/>
                  <a:pt x="930" y="2835"/>
                </a:cubicBezTo>
                <a:cubicBezTo>
                  <a:pt x="778" y="2835"/>
                  <a:pt x="671" y="2804"/>
                  <a:pt x="580" y="2728"/>
                </a:cubicBezTo>
                <a:cubicBezTo>
                  <a:pt x="488" y="2637"/>
                  <a:pt x="443" y="2515"/>
                  <a:pt x="443" y="2347"/>
                </a:cubicBezTo>
                <a:cubicBezTo>
                  <a:pt x="443" y="2164"/>
                  <a:pt x="504" y="1966"/>
                  <a:pt x="610" y="1722"/>
                </a:cubicBezTo>
                <a:cubicBezTo>
                  <a:pt x="717" y="1494"/>
                  <a:pt x="854" y="1281"/>
                  <a:pt x="1006" y="1098"/>
                </a:cubicBezTo>
                <a:cubicBezTo>
                  <a:pt x="1159" y="915"/>
                  <a:pt x="1326" y="747"/>
                  <a:pt x="1494" y="626"/>
                </a:cubicBezTo>
                <a:cubicBezTo>
                  <a:pt x="1677" y="504"/>
                  <a:pt x="1814" y="443"/>
                  <a:pt x="1936" y="443"/>
                </a:cubicBezTo>
                <a:cubicBezTo>
                  <a:pt x="1997" y="443"/>
                  <a:pt x="2058" y="458"/>
                  <a:pt x="2119" y="473"/>
                </a:cubicBezTo>
                <a:cubicBezTo>
                  <a:pt x="2180" y="504"/>
                  <a:pt x="2225" y="519"/>
                  <a:pt x="2256" y="519"/>
                </a:cubicBezTo>
                <a:cubicBezTo>
                  <a:pt x="2271" y="519"/>
                  <a:pt x="2286" y="473"/>
                  <a:pt x="2286" y="412"/>
                </a:cubicBezTo>
                <a:cubicBezTo>
                  <a:pt x="2286" y="351"/>
                  <a:pt x="2241" y="260"/>
                  <a:pt x="2164" y="153"/>
                </a:cubicBezTo>
                <a:cubicBezTo>
                  <a:pt x="2073" y="47"/>
                  <a:pt x="1997" y="1"/>
                  <a:pt x="190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1"/>
          <p:cNvSpPr/>
          <p:nvPr/>
        </p:nvSpPr>
        <p:spPr>
          <a:xfrm>
            <a:off x="4356257" y="2132283"/>
            <a:ext cx="80168" cy="103669"/>
          </a:xfrm>
          <a:custGeom>
            <a:avLst/>
            <a:gdLst/>
            <a:ahLst/>
            <a:cxnLst/>
            <a:rect l="l" t="t" r="r" b="b"/>
            <a:pathLst>
              <a:path w="2545" h="3276" extrusionOk="0">
                <a:moveTo>
                  <a:pt x="1600" y="0"/>
                </a:moveTo>
                <a:cubicBezTo>
                  <a:pt x="975" y="0"/>
                  <a:pt x="625" y="61"/>
                  <a:pt x="579" y="183"/>
                </a:cubicBezTo>
                <a:cubicBezTo>
                  <a:pt x="564" y="214"/>
                  <a:pt x="564" y="259"/>
                  <a:pt x="564" y="290"/>
                </a:cubicBezTo>
                <a:cubicBezTo>
                  <a:pt x="564" y="534"/>
                  <a:pt x="518" y="823"/>
                  <a:pt x="412" y="1173"/>
                </a:cubicBezTo>
                <a:cubicBezTo>
                  <a:pt x="320" y="1524"/>
                  <a:pt x="229" y="1859"/>
                  <a:pt x="137" y="2164"/>
                </a:cubicBezTo>
                <a:cubicBezTo>
                  <a:pt x="46" y="2484"/>
                  <a:pt x="0" y="2697"/>
                  <a:pt x="0" y="2834"/>
                </a:cubicBezTo>
                <a:cubicBezTo>
                  <a:pt x="0" y="2956"/>
                  <a:pt x="46" y="3063"/>
                  <a:pt x="153" y="3154"/>
                </a:cubicBezTo>
                <a:cubicBezTo>
                  <a:pt x="275" y="3230"/>
                  <a:pt x="397" y="3276"/>
                  <a:pt x="534" y="3276"/>
                </a:cubicBezTo>
                <a:cubicBezTo>
                  <a:pt x="869" y="3276"/>
                  <a:pt x="1204" y="3215"/>
                  <a:pt x="1539" y="3093"/>
                </a:cubicBezTo>
                <a:cubicBezTo>
                  <a:pt x="1890" y="2971"/>
                  <a:pt x="2057" y="2865"/>
                  <a:pt x="2057" y="2743"/>
                </a:cubicBezTo>
                <a:cubicBezTo>
                  <a:pt x="2057" y="2682"/>
                  <a:pt x="2042" y="2651"/>
                  <a:pt x="1996" y="2651"/>
                </a:cubicBezTo>
                <a:cubicBezTo>
                  <a:pt x="1966" y="2651"/>
                  <a:pt x="1890" y="2667"/>
                  <a:pt x="1753" y="2712"/>
                </a:cubicBezTo>
                <a:cubicBezTo>
                  <a:pt x="1311" y="2819"/>
                  <a:pt x="915" y="2880"/>
                  <a:pt x="549" y="2880"/>
                </a:cubicBezTo>
                <a:cubicBezTo>
                  <a:pt x="518" y="2880"/>
                  <a:pt x="488" y="2865"/>
                  <a:pt x="457" y="2849"/>
                </a:cubicBezTo>
                <a:cubicBezTo>
                  <a:pt x="442" y="2819"/>
                  <a:pt x="427" y="2788"/>
                  <a:pt x="427" y="2758"/>
                </a:cubicBezTo>
                <a:cubicBezTo>
                  <a:pt x="427" y="2636"/>
                  <a:pt x="518" y="2316"/>
                  <a:pt x="686" y="1783"/>
                </a:cubicBezTo>
                <a:cubicBezTo>
                  <a:pt x="1021" y="1783"/>
                  <a:pt x="1311" y="1752"/>
                  <a:pt x="1570" y="1691"/>
                </a:cubicBezTo>
                <a:cubicBezTo>
                  <a:pt x="1829" y="1646"/>
                  <a:pt x="1966" y="1570"/>
                  <a:pt x="1966" y="1448"/>
                </a:cubicBezTo>
                <a:cubicBezTo>
                  <a:pt x="1966" y="1417"/>
                  <a:pt x="1920" y="1387"/>
                  <a:pt x="1813" y="1387"/>
                </a:cubicBezTo>
                <a:cubicBezTo>
                  <a:pt x="1722" y="1387"/>
                  <a:pt x="1585" y="1402"/>
                  <a:pt x="1417" y="1417"/>
                </a:cubicBezTo>
                <a:cubicBezTo>
                  <a:pt x="1234" y="1432"/>
                  <a:pt x="1082" y="1432"/>
                  <a:pt x="975" y="1432"/>
                </a:cubicBezTo>
                <a:lnTo>
                  <a:pt x="777" y="1432"/>
                </a:lnTo>
                <a:cubicBezTo>
                  <a:pt x="899" y="1006"/>
                  <a:pt x="960" y="686"/>
                  <a:pt x="960" y="473"/>
                </a:cubicBezTo>
                <a:lnTo>
                  <a:pt x="960" y="457"/>
                </a:lnTo>
                <a:cubicBezTo>
                  <a:pt x="1250" y="396"/>
                  <a:pt x="1433" y="381"/>
                  <a:pt x="1509" y="366"/>
                </a:cubicBezTo>
                <a:cubicBezTo>
                  <a:pt x="1585" y="366"/>
                  <a:pt x="1707" y="351"/>
                  <a:pt x="1890" y="335"/>
                </a:cubicBezTo>
                <a:cubicBezTo>
                  <a:pt x="2088" y="305"/>
                  <a:pt x="2240" y="290"/>
                  <a:pt x="2347" y="275"/>
                </a:cubicBezTo>
                <a:cubicBezTo>
                  <a:pt x="2484" y="244"/>
                  <a:pt x="2545" y="198"/>
                  <a:pt x="2545" y="137"/>
                </a:cubicBezTo>
                <a:cubicBezTo>
                  <a:pt x="2545" y="46"/>
                  <a:pt x="2240" y="0"/>
                  <a:pt x="16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1"/>
          <p:cNvSpPr/>
          <p:nvPr/>
        </p:nvSpPr>
        <p:spPr>
          <a:xfrm>
            <a:off x="4443134" y="2131302"/>
            <a:ext cx="72009" cy="103701"/>
          </a:xfrm>
          <a:custGeom>
            <a:avLst/>
            <a:gdLst/>
            <a:ahLst/>
            <a:cxnLst/>
            <a:rect l="l" t="t" r="r" b="b"/>
            <a:pathLst>
              <a:path w="2286" h="3277" extrusionOk="0">
                <a:moveTo>
                  <a:pt x="1905" y="1"/>
                </a:moveTo>
                <a:cubicBezTo>
                  <a:pt x="1630" y="1"/>
                  <a:pt x="1341" y="138"/>
                  <a:pt x="1036" y="397"/>
                </a:cubicBezTo>
                <a:cubicBezTo>
                  <a:pt x="731" y="671"/>
                  <a:pt x="488" y="991"/>
                  <a:pt x="290" y="1372"/>
                </a:cubicBezTo>
                <a:cubicBezTo>
                  <a:pt x="91" y="1738"/>
                  <a:pt x="0" y="2073"/>
                  <a:pt x="0" y="2362"/>
                </a:cubicBezTo>
                <a:cubicBezTo>
                  <a:pt x="0" y="2591"/>
                  <a:pt x="91" y="2804"/>
                  <a:pt x="290" y="3002"/>
                </a:cubicBezTo>
                <a:cubicBezTo>
                  <a:pt x="488" y="3185"/>
                  <a:pt x="701" y="3277"/>
                  <a:pt x="914" y="3277"/>
                </a:cubicBezTo>
                <a:cubicBezTo>
                  <a:pt x="1082" y="3277"/>
                  <a:pt x="1280" y="3231"/>
                  <a:pt x="1493" y="3139"/>
                </a:cubicBezTo>
                <a:cubicBezTo>
                  <a:pt x="1707" y="3048"/>
                  <a:pt x="1874" y="2941"/>
                  <a:pt x="2026" y="2819"/>
                </a:cubicBezTo>
                <a:cubicBezTo>
                  <a:pt x="2164" y="2698"/>
                  <a:pt x="2240" y="2606"/>
                  <a:pt x="2240" y="2545"/>
                </a:cubicBezTo>
                <a:cubicBezTo>
                  <a:pt x="2240" y="2469"/>
                  <a:pt x="2209" y="2423"/>
                  <a:pt x="2164" y="2423"/>
                </a:cubicBezTo>
                <a:cubicBezTo>
                  <a:pt x="2133" y="2423"/>
                  <a:pt x="1996" y="2499"/>
                  <a:pt x="1752" y="2637"/>
                </a:cubicBezTo>
                <a:cubicBezTo>
                  <a:pt x="1646" y="2682"/>
                  <a:pt x="1524" y="2728"/>
                  <a:pt x="1371" y="2774"/>
                </a:cubicBezTo>
                <a:cubicBezTo>
                  <a:pt x="1219" y="2819"/>
                  <a:pt x="1067" y="2835"/>
                  <a:pt x="929" y="2835"/>
                </a:cubicBezTo>
                <a:cubicBezTo>
                  <a:pt x="777" y="2835"/>
                  <a:pt x="655" y="2804"/>
                  <a:pt x="564" y="2728"/>
                </a:cubicBezTo>
                <a:cubicBezTo>
                  <a:pt x="488" y="2637"/>
                  <a:pt x="442" y="2515"/>
                  <a:pt x="442" y="2347"/>
                </a:cubicBezTo>
                <a:cubicBezTo>
                  <a:pt x="442" y="2164"/>
                  <a:pt x="488" y="1966"/>
                  <a:pt x="610" y="1722"/>
                </a:cubicBezTo>
                <a:cubicBezTo>
                  <a:pt x="716" y="1494"/>
                  <a:pt x="838" y="1281"/>
                  <a:pt x="1006" y="1098"/>
                </a:cubicBezTo>
                <a:cubicBezTo>
                  <a:pt x="1158" y="915"/>
                  <a:pt x="1326" y="747"/>
                  <a:pt x="1493" y="625"/>
                </a:cubicBezTo>
                <a:cubicBezTo>
                  <a:pt x="1661" y="504"/>
                  <a:pt x="1813" y="443"/>
                  <a:pt x="1935" y="443"/>
                </a:cubicBezTo>
                <a:cubicBezTo>
                  <a:pt x="1996" y="443"/>
                  <a:pt x="2057" y="458"/>
                  <a:pt x="2118" y="473"/>
                </a:cubicBezTo>
                <a:cubicBezTo>
                  <a:pt x="2179" y="504"/>
                  <a:pt x="2225" y="519"/>
                  <a:pt x="2255" y="519"/>
                </a:cubicBezTo>
                <a:cubicBezTo>
                  <a:pt x="2270" y="519"/>
                  <a:pt x="2285" y="473"/>
                  <a:pt x="2285" y="412"/>
                </a:cubicBezTo>
                <a:cubicBezTo>
                  <a:pt x="2285" y="351"/>
                  <a:pt x="2240" y="260"/>
                  <a:pt x="2148" y="153"/>
                </a:cubicBezTo>
                <a:cubicBezTo>
                  <a:pt x="2072" y="47"/>
                  <a:pt x="1981" y="1"/>
                  <a:pt x="190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1"/>
          <p:cNvSpPr/>
          <p:nvPr/>
        </p:nvSpPr>
        <p:spPr>
          <a:xfrm>
            <a:off x="5868509" y="2153486"/>
            <a:ext cx="80199" cy="103226"/>
          </a:xfrm>
          <a:custGeom>
            <a:avLst/>
            <a:gdLst/>
            <a:ahLst/>
            <a:cxnLst/>
            <a:rect l="l" t="t" r="r" b="b"/>
            <a:pathLst>
              <a:path w="2546" h="3262" extrusionOk="0">
                <a:moveTo>
                  <a:pt x="1601" y="1"/>
                </a:moveTo>
                <a:cubicBezTo>
                  <a:pt x="976" y="1"/>
                  <a:pt x="625" y="62"/>
                  <a:pt x="580" y="168"/>
                </a:cubicBezTo>
                <a:cubicBezTo>
                  <a:pt x="565" y="214"/>
                  <a:pt x="549" y="244"/>
                  <a:pt x="549" y="275"/>
                </a:cubicBezTo>
                <a:cubicBezTo>
                  <a:pt x="549" y="519"/>
                  <a:pt x="504" y="823"/>
                  <a:pt x="412" y="1174"/>
                </a:cubicBezTo>
                <a:cubicBezTo>
                  <a:pt x="321" y="1524"/>
                  <a:pt x="229" y="1844"/>
                  <a:pt x="138" y="2164"/>
                </a:cubicBezTo>
                <a:cubicBezTo>
                  <a:pt x="47" y="2469"/>
                  <a:pt x="1" y="2682"/>
                  <a:pt x="1" y="2819"/>
                </a:cubicBezTo>
                <a:cubicBezTo>
                  <a:pt x="1" y="2941"/>
                  <a:pt x="47" y="3048"/>
                  <a:pt x="153" y="3139"/>
                </a:cubicBezTo>
                <a:cubicBezTo>
                  <a:pt x="260" y="3215"/>
                  <a:pt x="397" y="3261"/>
                  <a:pt x="534" y="3261"/>
                </a:cubicBezTo>
                <a:cubicBezTo>
                  <a:pt x="854" y="3261"/>
                  <a:pt x="1189" y="3200"/>
                  <a:pt x="1540" y="3094"/>
                </a:cubicBezTo>
                <a:cubicBezTo>
                  <a:pt x="1890" y="2972"/>
                  <a:pt x="2058" y="2850"/>
                  <a:pt x="2058" y="2743"/>
                </a:cubicBezTo>
                <a:cubicBezTo>
                  <a:pt x="2058" y="2667"/>
                  <a:pt x="2042" y="2636"/>
                  <a:pt x="1997" y="2636"/>
                </a:cubicBezTo>
                <a:cubicBezTo>
                  <a:pt x="1966" y="2636"/>
                  <a:pt x="1890" y="2652"/>
                  <a:pt x="1753" y="2697"/>
                </a:cubicBezTo>
                <a:cubicBezTo>
                  <a:pt x="1311" y="2819"/>
                  <a:pt x="915" y="2865"/>
                  <a:pt x="549" y="2865"/>
                </a:cubicBezTo>
                <a:cubicBezTo>
                  <a:pt x="519" y="2865"/>
                  <a:pt x="488" y="2865"/>
                  <a:pt x="458" y="2835"/>
                </a:cubicBezTo>
                <a:cubicBezTo>
                  <a:pt x="427" y="2819"/>
                  <a:pt x="427" y="2774"/>
                  <a:pt x="427" y="2743"/>
                </a:cubicBezTo>
                <a:cubicBezTo>
                  <a:pt x="427" y="2636"/>
                  <a:pt x="504" y="2301"/>
                  <a:pt x="671" y="1768"/>
                </a:cubicBezTo>
                <a:cubicBezTo>
                  <a:pt x="1022" y="1768"/>
                  <a:pt x="1311" y="1738"/>
                  <a:pt x="1570" y="1692"/>
                </a:cubicBezTo>
                <a:cubicBezTo>
                  <a:pt x="1829" y="1631"/>
                  <a:pt x="1951" y="1555"/>
                  <a:pt x="1951" y="1448"/>
                </a:cubicBezTo>
                <a:cubicBezTo>
                  <a:pt x="1951" y="1402"/>
                  <a:pt x="1905" y="1372"/>
                  <a:pt x="1814" y="1372"/>
                </a:cubicBezTo>
                <a:cubicBezTo>
                  <a:pt x="1722" y="1372"/>
                  <a:pt x="1585" y="1387"/>
                  <a:pt x="1403" y="1402"/>
                </a:cubicBezTo>
                <a:cubicBezTo>
                  <a:pt x="1220" y="1418"/>
                  <a:pt x="1083" y="1433"/>
                  <a:pt x="976" y="1433"/>
                </a:cubicBezTo>
                <a:cubicBezTo>
                  <a:pt x="869" y="1433"/>
                  <a:pt x="793" y="1418"/>
                  <a:pt x="778" y="1418"/>
                </a:cubicBezTo>
                <a:cubicBezTo>
                  <a:pt x="900" y="991"/>
                  <a:pt x="961" y="671"/>
                  <a:pt x="961" y="458"/>
                </a:cubicBezTo>
                <a:lnTo>
                  <a:pt x="961" y="442"/>
                </a:lnTo>
                <a:cubicBezTo>
                  <a:pt x="1250" y="397"/>
                  <a:pt x="1433" y="366"/>
                  <a:pt x="1494" y="366"/>
                </a:cubicBezTo>
                <a:cubicBezTo>
                  <a:pt x="1570" y="351"/>
                  <a:pt x="1707" y="336"/>
                  <a:pt x="1890" y="321"/>
                </a:cubicBezTo>
                <a:cubicBezTo>
                  <a:pt x="2073" y="305"/>
                  <a:pt x="2225" y="275"/>
                  <a:pt x="2347" y="260"/>
                </a:cubicBezTo>
                <a:cubicBezTo>
                  <a:pt x="2484" y="244"/>
                  <a:pt x="2545" y="199"/>
                  <a:pt x="2545" y="138"/>
                </a:cubicBezTo>
                <a:cubicBezTo>
                  <a:pt x="2545" y="46"/>
                  <a:pt x="2225" y="1"/>
                  <a:pt x="160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1"/>
          <p:cNvSpPr/>
          <p:nvPr/>
        </p:nvSpPr>
        <p:spPr>
          <a:xfrm>
            <a:off x="5955386" y="2152030"/>
            <a:ext cx="72009" cy="103701"/>
          </a:xfrm>
          <a:custGeom>
            <a:avLst/>
            <a:gdLst/>
            <a:ahLst/>
            <a:cxnLst/>
            <a:rect l="l" t="t" r="r" b="b"/>
            <a:pathLst>
              <a:path w="2286" h="3277" extrusionOk="0">
                <a:moveTo>
                  <a:pt x="1905" y="1"/>
                </a:moveTo>
                <a:cubicBezTo>
                  <a:pt x="1631" y="1"/>
                  <a:pt x="1326" y="138"/>
                  <a:pt x="1021" y="412"/>
                </a:cubicBezTo>
                <a:cubicBezTo>
                  <a:pt x="732" y="687"/>
                  <a:pt x="473" y="1007"/>
                  <a:pt x="290" y="1372"/>
                </a:cubicBezTo>
                <a:cubicBezTo>
                  <a:pt x="92" y="1738"/>
                  <a:pt x="1" y="2073"/>
                  <a:pt x="1" y="2378"/>
                </a:cubicBezTo>
                <a:cubicBezTo>
                  <a:pt x="1" y="2606"/>
                  <a:pt x="92" y="2804"/>
                  <a:pt x="290" y="3002"/>
                </a:cubicBezTo>
                <a:cubicBezTo>
                  <a:pt x="488" y="3185"/>
                  <a:pt x="686" y="3277"/>
                  <a:pt x="915" y="3277"/>
                </a:cubicBezTo>
                <a:cubicBezTo>
                  <a:pt x="1082" y="3277"/>
                  <a:pt x="1265" y="3231"/>
                  <a:pt x="1478" y="3140"/>
                </a:cubicBezTo>
                <a:cubicBezTo>
                  <a:pt x="1692" y="3048"/>
                  <a:pt x="1875" y="2941"/>
                  <a:pt x="2027" y="2820"/>
                </a:cubicBezTo>
                <a:cubicBezTo>
                  <a:pt x="2164" y="2713"/>
                  <a:pt x="2240" y="2606"/>
                  <a:pt x="2240" y="2545"/>
                </a:cubicBezTo>
                <a:cubicBezTo>
                  <a:pt x="2240" y="2469"/>
                  <a:pt x="2210" y="2439"/>
                  <a:pt x="2164" y="2439"/>
                </a:cubicBezTo>
                <a:cubicBezTo>
                  <a:pt x="2134" y="2439"/>
                  <a:pt x="1996" y="2500"/>
                  <a:pt x="1737" y="2637"/>
                </a:cubicBezTo>
                <a:cubicBezTo>
                  <a:pt x="1646" y="2698"/>
                  <a:pt x="1524" y="2743"/>
                  <a:pt x="1372" y="2789"/>
                </a:cubicBezTo>
                <a:cubicBezTo>
                  <a:pt x="1219" y="2820"/>
                  <a:pt x="1067" y="2850"/>
                  <a:pt x="915" y="2850"/>
                </a:cubicBezTo>
                <a:cubicBezTo>
                  <a:pt x="778" y="2850"/>
                  <a:pt x="656" y="2804"/>
                  <a:pt x="564" y="2728"/>
                </a:cubicBezTo>
                <a:cubicBezTo>
                  <a:pt x="473" y="2652"/>
                  <a:pt x="442" y="2515"/>
                  <a:pt x="442" y="2347"/>
                </a:cubicBezTo>
                <a:cubicBezTo>
                  <a:pt x="442" y="2180"/>
                  <a:pt x="488" y="1966"/>
                  <a:pt x="595" y="1738"/>
                </a:cubicBezTo>
                <a:cubicBezTo>
                  <a:pt x="717" y="1494"/>
                  <a:pt x="838" y="1281"/>
                  <a:pt x="991" y="1098"/>
                </a:cubicBezTo>
                <a:cubicBezTo>
                  <a:pt x="1158" y="915"/>
                  <a:pt x="1311" y="763"/>
                  <a:pt x="1494" y="641"/>
                </a:cubicBezTo>
                <a:cubicBezTo>
                  <a:pt x="1661" y="504"/>
                  <a:pt x="1814" y="443"/>
                  <a:pt x="1935" y="443"/>
                </a:cubicBezTo>
                <a:cubicBezTo>
                  <a:pt x="1996" y="443"/>
                  <a:pt x="2042" y="458"/>
                  <a:pt x="2118" y="488"/>
                </a:cubicBezTo>
                <a:cubicBezTo>
                  <a:pt x="2179" y="504"/>
                  <a:pt x="2225" y="519"/>
                  <a:pt x="2240" y="519"/>
                </a:cubicBezTo>
                <a:cubicBezTo>
                  <a:pt x="2271" y="519"/>
                  <a:pt x="2286" y="488"/>
                  <a:pt x="2286" y="412"/>
                </a:cubicBezTo>
                <a:cubicBezTo>
                  <a:pt x="2286" y="351"/>
                  <a:pt x="2240" y="260"/>
                  <a:pt x="2149" y="153"/>
                </a:cubicBezTo>
                <a:cubicBezTo>
                  <a:pt x="2073" y="62"/>
                  <a:pt x="1981" y="1"/>
                  <a:pt x="190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1"/>
          <p:cNvSpPr/>
          <p:nvPr/>
        </p:nvSpPr>
        <p:spPr>
          <a:xfrm>
            <a:off x="4447449" y="3202163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1"/>
          <p:cNvSpPr/>
          <p:nvPr/>
        </p:nvSpPr>
        <p:spPr>
          <a:xfrm>
            <a:off x="798993" y="1290917"/>
            <a:ext cx="63850" cy="105631"/>
          </a:xfrm>
          <a:custGeom>
            <a:avLst/>
            <a:gdLst/>
            <a:ahLst/>
            <a:cxnLst/>
            <a:rect l="l" t="t" r="r" b="b"/>
            <a:pathLst>
              <a:path w="2027" h="3338" extrusionOk="0">
                <a:moveTo>
                  <a:pt x="762" y="1"/>
                </a:moveTo>
                <a:cubicBezTo>
                  <a:pt x="717" y="1"/>
                  <a:pt x="686" y="16"/>
                  <a:pt x="671" y="31"/>
                </a:cubicBezTo>
                <a:cubicBezTo>
                  <a:pt x="656" y="62"/>
                  <a:pt x="641" y="92"/>
                  <a:pt x="641" y="138"/>
                </a:cubicBezTo>
                <a:cubicBezTo>
                  <a:pt x="641" y="367"/>
                  <a:pt x="534" y="839"/>
                  <a:pt x="321" y="1585"/>
                </a:cubicBezTo>
                <a:cubicBezTo>
                  <a:pt x="107" y="2332"/>
                  <a:pt x="1" y="2774"/>
                  <a:pt x="1" y="2896"/>
                </a:cubicBezTo>
                <a:cubicBezTo>
                  <a:pt x="1" y="3002"/>
                  <a:pt x="62" y="3109"/>
                  <a:pt x="168" y="3200"/>
                </a:cubicBezTo>
                <a:cubicBezTo>
                  <a:pt x="275" y="3292"/>
                  <a:pt x="412" y="3337"/>
                  <a:pt x="564" y="3337"/>
                </a:cubicBezTo>
                <a:cubicBezTo>
                  <a:pt x="900" y="3337"/>
                  <a:pt x="1219" y="3277"/>
                  <a:pt x="1539" y="3155"/>
                </a:cubicBezTo>
                <a:cubicBezTo>
                  <a:pt x="1859" y="3048"/>
                  <a:pt x="2027" y="2911"/>
                  <a:pt x="2027" y="2789"/>
                </a:cubicBezTo>
                <a:cubicBezTo>
                  <a:pt x="2027" y="2759"/>
                  <a:pt x="2027" y="2728"/>
                  <a:pt x="2012" y="2728"/>
                </a:cubicBezTo>
                <a:cubicBezTo>
                  <a:pt x="1997" y="2713"/>
                  <a:pt x="1981" y="2713"/>
                  <a:pt x="1951" y="2713"/>
                </a:cubicBezTo>
                <a:cubicBezTo>
                  <a:pt x="1936" y="2713"/>
                  <a:pt x="1844" y="2728"/>
                  <a:pt x="1707" y="2759"/>
                </a:cubicBezTo>
                <a:cubicBezTo>
                  <a:pt x="1296" y="2880"/>
                  <a:pt x="900" y="2941"/>
                  <a:pt x="549" y="2941"/>
                </a:cubicBezTo>
                <a:cubicBezTo>
                  <a:pt x="473" y="2941"/>
                  <a:pt x="427" y="2896"/>
                  <a:pt x="427" y="2804"/>
                </a:cubicBezTo>
                <a:cubicBezTo>
                  <a:pt x="427" y="2728"/>
                  <a:pt x="488" y="2469"/>
                  <a:pt x="625" y="2027"/>
                </a:cubicBezTo>
                <a:cubicBezTo>
                  <a:pt x="900" y="1144"/>
                  <a:pt x="1037" y="595"/>
                  <a:pt x="1037" y="367"/>
                </a:cubicBezTo>
                <a:cubicBezTo>
                  <a:pt x="1037" y="275"/>
                  <a:pt x="991" y="199"/>
                  <a:pt x="930" y="123"/>
                </a:cubicBezTo>
                <a:cubicBezTo>
                  <a:pt x="854" y="47"/>
                  <a:pt x="808" y="1"/>
                  <a:pt x="762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1"/>
          <p:cNvSpPr/>
          <p:nvPr/>
        </p:nvSpPr>
        <p:spPr>
          <a:xfrm>
            <a:off x="880578" y="1291898"/>
            <a:ext cx="30744" cy="104175"/>
          </a:xfrm>
          <a:custGeom>
            <a:avLst/>
            <a:gdLst/>
            <a:ahLst/>
            <a:cxnLst/>
            <a:rect l="l" t="t" r="r" b="b"/>
            <a:pathLst>
              <a:path w="976" h="3292" extrusionOk="0">
                <a:moveTo>
                  <a:pt x="686" y="0"/>
                </a:moveTo>
                <a:cubicBezTo>
                  <a:pt x="641" y="0"/>
                  <a:pt x="610" y="16"/>
                  <a:pt x="595" y="31"/>
                </a:cubicBezTo>
                <a:cubicBezTo>
                  <a:pt x="580" y="61"/>
                  <a:pt x="580" y="92"/>
                  <a:pt x="580" y="153"/>
                </a:cubicBezTo>
                <a:cubicBezTo>
                  <a:pt x="564" y="336"/>
                  <a:pt x="473" y="838"/>
                  <a:pt x="290" y="1661"/>
                </a:cubicBezTo>
                <a:cubicBezTo>
                  <a:pt x="107" y="2469"/>
                  <a:pt x="1" y="2910"/>
                  <a:pt x="1" y="2971"/>
                </a:cubicBezTo>
                <a:cubicBezTo>
                  <a:pt x="1" y="3032"/>
                  <a:pt x="31" y="3108"/>
                  <a:pt x="92" y="3185"/>
                </a:cubicBezTo>
                <a:cubicBezTo>
                  <a:pt x="153" y="3261"/>
                  <a:pt x="214" y="3291"/>
                  <a:pt x="244" y="3291"/>
                </a:cubicBezTo>
                <a:cubicBezTo>
                  <a:pt x="290" y="3291"/>
                  <a:pt x="336" y="3200"/>
                  <a:pt x="382" y="3017"/>
                </a:cubicBezTo>
                <a:cubicBezTo>
                  <a:pt x="412" y="2910"/>
                  <a:pt x="427" y="2819"/>
                  <a:pt x="458" y="2743"/>
                </a:cubicBezTo>
                <a:cubicBezTo>
                  <a:pt x="473" y="2651"/>
                  <a:pt x="503" y="2529"/>
                  <a:pt x="549" y="2377"/>
                </a:cubicBezTo>
                <a:cubicBezTo>
                  <a:pt x="580" y="2210"/>
                  <a:pt x="610" y="2088"/>
                  <a:pt x="641" y="2011"/>
                </a:cubicBezTo>
                <a:cubicBezTo>
                  <a:pt x="854" y="1082"/>
                  <a:pt x="976" y="579"/>
                  <a:pt x="976" y="473"/>
                </a:cubicBezTo>
                <a:cubicBezTo>
                  <a:pt x="976" y="351"/>
                  <a:pt x="930" y="244"/>
                  <a:pt x="854" y="153"/>
                </a:cubicBezTo>
                <a:cubicBezTo>
                  <a:pt x="793" y="46"/>
                  <a:pt x="732" y="0"/>
                  <a:pt x="686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1"/>
          <p:cNvSpPr/>
          <p:nvPr/>
        </p:nvSpPr>
        <p:spPr>
          <a:xfrm>
            <a:off x="923292" y="1292373"/>
            <a:ext cx="72513" cy="119618"/>
          </a:xfrm>
          <a:custGeom>
            <a:avLst/>
            <a:gdLst/>
            <a:ahLst/>
            <a:cxnLst/>
            <a:rect l="l" t="t" r="r" b="b"/>
            <a:pathLst>
              <a:path w="2302" h="3780" extrusionOk="0">
                <a:moveTo>
                  <a:pt x="1920" y="1"/>
                </a:moveTo>
                <a:cubicBezTo>
                  <a:pt x="1661" y="1"/>
                  <a:pt x="1372" y="138"/>
                  <a:pt x="1067" y="412"/>
                </a:cubicBezTo>
                <a:cubicBezTo>
                  <a:pt x="763" y="686"/>
                  <a:pt x="503" y="1021"/>
                  <a:pt x="305" y="1402"/>
                </a:cubicBezTo>
                <a:cubicBezTo>
                  <a:pt x="107" y="1798"/>
                  <a:pt x="1" y="2149"/>
                  <a:pt x="1" y="2469"/>
                </a:cubicBezTo>
                <a:cubicBezTo>
                  <a:pt x="1" y="2667"/>
                  <a:pt x="92" y="2865"/>
                  <a:pt x="275" y="3032"/>
                </a:cubicBezTo>
                <a:cubicBezTo>
                  <a:pt x="458" y="3200"/>
                  <a:pt x="641" y="3291"/>
                  <a:pt x="808" y="3291"/>
                </a:cubicBezTo>
                <a:cubicBezTo>
                  <a:pt x="1006" y="3291"/>
                  <a:pt x="1189" y="3215"/>
                  <a:pt x="1387" y="3063"/>
                </a:cubicBezTo>
                <a:cubicBezTo>
                  <a:pt x="1585" y="2911"/>
                  <a:pt x="1753" y="2697"/>
                  <a:pt x="1905" y="2438"/>
                </a:cubicBezTo>
                <a:lnTo>
                  <a:pt x="1905" y="2438"/>
                </a:lnTo>
                <a:cubicBezTo>
                  <a:pt x="1875" y="2545"/>
                  <a:pt x="1829" y="2667"/>
                  <a:pt x="1783" y="2834"/>
                </a:cubicBezTo>
                <a:cubicBezTo>
                  <a:pt x="1738" y="2987"/>
                  <a:pt x="1692" y="3139"/>
                  <a:pt x="1631" y="3291"/>
                </a:cubicBezTo>
                <a:cubicBezTo>
                  <a:pt x="1600" y="3444"/>
                  <a:pt x="1570" y="3566"/>
                  <a:pt x="1570" y="3642"/>
                </a:cubicBezTo>
                <a:cubicBezTo>
                  <a:pt x="1570" y="3733"/>
                  <a:pt x="1616" y="3779"/>
                  <a:pt x="1692" y="3779"/>
                </a:cubicBezTo>
                <a:cubicBezTo>
                  <a:pt x="1768" y="3779"/>
                  <a:pt x="1890" y="3551"/>
                  <a:pt x="2042" y="3078"/>
                </a:cubicBezTo>
                <a:cubicBezTo>
                  <a:pt x="2210" y="2606"/>
                  <a:pt x="2286" y="2316"/>
                  <a:pt x="2286" y="2179"/>
                </a:cubicBezTo>
                <a:cubicBezTo>
                  <a:pt x="2286" y="2057"/>
                  <a:pt x="2240" y="1951"/>
                  <a:pt x="2179" y="1844"/>
                </a:cubicBezTo>
                <a:cubicBezTo>
                  <a:pt x="2103" y="1753"/>
                  <a:pt x="2012" y="1707"/>
                  <a:pt x="1905" y="1707"/>
                </a:cubicBezTo>
                <a:cubicBezTo>
                  <a:pt x="1692" y="1707"/>
                  <a:pt x="1524" y="1722"/>
                  <a:pt x="1387" y="1753"/>
                </a:cubicBezTo>
                <a:cubicBezTo>
                  <a:pt x="1265" y="1783"/>
                  <a:pt x="1189" y="1814"/>
                  <a:pt x="1189" y="1875"/>
                </a:cubicBezTo>
                <a:cubicBezTo>
                  <a:pt x="1189" y="1905"/>
                  <a:pt x="1220" y="1951"/>
                  <a:pt x="1281" y="1996"/>
                </a:cubicBezTo>
                <a:cubicBezTo>
                  <a:pt x="1341" y="2042"/>
                  <a:pt x="1418" y="2073"/>
                  <a:pt x="1494" y="2073"/>
                </a:cubicBezTo>
                <a:cubicBezTo>
                  <a:pt x="1585" y="2073"/>
                  <a:pt x="1707" y="2042"/>
                  <a:pt x="1890" y="1996"/>
                </a:cubicBezTo>
                <a:lnTo>
                  <a:pt x="1890" y="1996"/>
                </a:lnTo>
                <a:cubicBezTo>
                  <a:pt x="1722" y="2255"/>
                  <a:pt x="1524" y="2469"/>
                  <a:pt x="1326" y="2636"/>
                </a:cubicBezTo>
                <a:cubicBezTo>
                  <a:pt x="1128" y="2804"/>
                  <a:pt x="945" y="2880"/>
                  <a:pt x="793" y="2880"/>
                </a:cubicBezTo>
                <a:cubicBezTo>
                  <a:pt x="702" y="2880"/>
                  <a:pt x="610" y="2850"/>
                  <a:pt x="549" y="2758"/>
                </a:cubicBezTo>
                <a:cubicBezTo>
                  <a:pt x="473" y="2682"/>
                  <a:pt x="427" y="2591"/>
                  <a:pt x="427" y="2469"/>
                </a:cubicBezTo>
                <a:cubicBezTo>
                  <a:pt x="427" y="2195"/>
                  <a:pt x="519" y="1890"/>
                  <a:pt x="686" y="1570"/>
                </a:cubicBezTo>
                <a:cubicBezTo>
                  <a:pt x="854" y="1250"/>
                  <a:pt x="1067" y="976"/>
                  <a:pt x="1296" y="762"/>
                </a:cubicBezTo>
                <a:cubicBezTo>
                  <a:pt x="1540" y="534"/>
                  <a:pt x="1753" y="427"/>
                  <a:pt x="1951" y="427"/>
                </a:cubicBezTo>
                <a:cubicBezTo>
                  <a:pt x="2027" y="427"/>
                  <a:pt x="2088" y="442"/>
                  <a:pt x="2149" y="473"/>
                </a:cubicBezTo>
                <a:cubicBezTo>
                  <a:pt x="2210" y="488"/>
                  <a:pt x="2240" y="503"/>
                  <a:pt x="2256" y="503"/>
                </a:cubicBezTo>
                <a:cubicBezTo>
                  <a:pt x="2286" y="503"/>
                  <a:pt x="2301" y="473"/>
                  <a:pt x="2301" y="412"/>
                </a:cubicBezTo>
                <a:cubicBezTo>
                  <a:pt x="2301" y="336"/>
                  <a:pt x="2271" y="260"/>
                  <a:pt x="2179" y="153"/>
                </a:cubicBezTo>
                <a:cubicBezTo>
                  <a:pt x="2088" y="46"/>
                  <a:pt x="2012" y="1"/>
                  <a:pt x="1920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1"/>
          <p:cNvSpPr/>
          <p:nvPr/>
        </p:nvSpPr>
        <p:spPr>
          <a:xfrm>
            <a:off x="1016879" y="1291898"/>
            <a:ext cx="82593" cy="104650"/>
          </a:xfrm>
          <a:custGeom>
            <a:avLst/>
            <a:gdLst/>
            <a:ahLst/>
            <a:cxnLst/>
            <a:rect l="l" t="t" r="r" b="b"/>
            <a:pathLst>
              <a:path w="2622" h="3307" extrusionOk="0">
                <a:moveTo>
                  <a:pt x="717" y="0"/>
                </a:moveTo>
                <a:cubicBezTo>
                  <a:pt x="686" y="0"/>
                  <a:pt x="656" y="0"/>
                  <a:pt x="641" y="31"/>
                </a:cubicBezTo>
                <a:cubicBezTo>
                  <a:pt x="625" y="46"/>
                  <a:pt x="625" y="77"/>
                  <a:pt x="625" y="137"/>
                </a:cubicBezTo>
                <a:cubicBezTo>
                  <a:pt x="625" y="336"/>
                  <a:pt x="519" y="838"/>
                  <a:pt x="305" y="1661"/>
                </a:cubicBezTo>
                <a:cubicBezTo>
                  <a:pt x="138" y="1722"/>
                  <a:pt x="62" y="1768"/>
                  <a:pt x="62" y="1798"/>
                </a:cubicBezTo>
                <a:cubicBezTo>
                  <a:pt x="62" y="1844"/>
                  <a:pt x="77" y="1890"/>
                  <a:pt x="107" y="1935"/>
                </a:cubicBezTo>
                <a:cubicBezTo>
                  <a:pt x="138" y="1981"/>
                  <a:pt x="168" y="1996"/>
                  <a:pt x="214" y="2011"/>
                </a:cubicBezTo>
                <a:cubicBezTo>
                  <a:pt x="77" y="2560"/>
                  <a:pt x="1" y="2865"/>
                  <a:pt x="1" y="2941"/>
                </a:cubicBezTo>
                <a:cubicBezTo>
                  <a:pt x="1" y="3017"/>
                  <a:pt x="31" y="3093"/>
                  <a:pt x="107" y="3185"/>
                </a:cubicBezTo>
                <a:cubicBezTo>
                  <a:pt x="168" y="3261"/>
                  <a:pt x="214" y="3306"/>
                  <a:pt x="260" y="3306"/>
                </a:cubicBezTo>
                <a:cubicBezTo>
                  <a:pt x="290" y="3306"/>
                  <a:pt x="321" y="3215"/>
                  <a:pt x="366" y="3047"/>
                </a:cubicBezTo>
                <a:cubicBezTo>
                  <a:pt x="397" y="2971"/>
                  <a:pt x="412" y="2880"/>
                  <a:pt x="443" y="2804"/>
                </a:cubicBezTo>
                <a:cubicBezTo>
                  <a:pt x="458" y="2712"/>
                  <a:pt x="488" y="2590"/>
                  <a:pt x="534" y="2438"/>
                </a:cubicBezTo>
                <a:cubicBezTo>
                  <a:pt x="564" y="2286"/>
                  <a:pt x="610" y="2133"/>
                  <a:pt x="656" y="1966"/>
                </a:cubicBezTo>
                <a:cubicBezTo>
                  <a:pt x="1022" y="1890"/>
                  <a:pt x="1433" y="1813"/>
                  <a:pt x="1890" y="1752"/>
                </a:cubicBezTo>
                <a:lnTo>
                  <a:pt x="1890" y="1752"/>
                </a:lnTo>
                <a:cubicBezTo>
                  <a:pt x="1707" y="2484"/>
                  <a:pt x="1616" y="2880"/>
                  <a:pt x="1616" y="2956"/>
                </a:cubicBezTo>
                <a:cubicBezTo>
                  <a:pt x="1616" y="3047"/>
                  <a:pt x="1646" y="3124"/>
                  <a:pt x="1692" y="3200"/>
                </a:cubicBezTo>
                <a:cubicBezTo>
                  <a:pt x="1753" y="3261"/>
                  <a:pt x="1814" y="3306"/>
                  <a:pt x="1844" y="3306"/>
                </a:cubicBezTo>
                <a:cubicBezTo>
                  <a:pt x="1890" y="3306"/>
                  <a:pt x="1920" y="3215"/>
                  <a:pt x="1966" y="3047"/>
                </a:cubicBezTo>
                <a:cubicBezTo>
                  <a:pt x="1997" y="2971"/>
                  <a:pt x="2012" y="2880"/>
                  <a:pt x="2042" y="2804"/>
                </a:cubicBezTo>
                <a:cubicBezTo>
                  <a:pt x="2058" y="2712"/>
                  <a:pt x="2088" y="2606"/>
                  <a:pt x="2119" y="2453"/>
                </a:cubicBezTo>
                <a:cubicBezTo>
                  <a:pt x="2164" y="2316"/>
                  <a:pt x="2225" y="2057"/>
                  <a:pt x="2332" y="1692"/>
                </a:cubicBezTo>
                <a:cubicBezTo>
                  <a:pt x="2530" y="1646"/>
                  <a:pt x="2621" y="1600"/>
                  <a:pt x="2621" y="1539"/>
                </a:cubicBezTo>
                <a:cubicBezTo>
                  <a:pt x="2621" y="1463"/>
                  <a:pt x="2545" y="1417"/>
                  <a:pt x="2408" y="1402"/>
                </a:cubicBezTo>
                <a:cubicBezTo>
                  <a:pt x="2545" y="869"/>
                  <a:pt x="2621" y="549"/>
                  <a:pt x="2621" y="442"/>
                </a:cubicBezTo>
                <a:cubicBezTo>
                  <a:pt x="2621" y="336"/>
                  <a:pt x="2576" y="244"/>
                  <a:pt x="2515" y="137"/>
                </a:cubicBezTo>
                <a:cubicBezTo>
                  <a:pt x="2438" y="46"/>
                  <a:pt x="2378" y="0"/>
                  <a:pt x="2317" y="0"/>
                </a:cubicBezTo>
                <a:cubicBezTo>
                  <a:pt x="2256" y="0"/>
                  <a:pt x="2225" y="46"/>
                  <a:pt x="2225" y="137"/>
                </a:cubicBezTo>
                <a:cubicBezTo>
                  <a:pt x="2225" y="320"/>
                  <a:pt x="2149" y="747"/>
                  <a:pt x="1981" y="1387"/>
                </a:cubicBezTo>
                <a:cubicBezTo>
                  <a:pt x="1585" y="1417"/>
                  <a:pt x="1189" y="1478"/>
                  <a:pt x="763" y="1554"/>
                </a:cubicBezTo>
                <a:cubicBezTo>
                  <a:pt x="930" y="945"/>
                  <a:pt x="1006" y="595"/>
                  <a:pt x="1006" y="473"/>
                </a:cubicBezTo>
                <a:cubicBezTo>
                  <a:pt x="1006" y="351"/>
                  <a:pt x="961" y="244"/>
                  <a:pt x="884" y="137"/>
                </a:cubicBezTo>
                <a:cubicBezTo>
                  <a:pt x="823" y="46"/>
                  <a:pt x="763" y="0"/>
                  <a:pt x="717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1"/>
          <p:cNvSpPr/>
          <p:nvPr/>
        </p:nvSpPr>
        <p:spPr>
          <a:xfrm>
            <a:off x="1115757" y="1292848"/>
            <a:ext cx="80167" cy="103226"/>
          </a:xfrm>
          <a:custGeom>
            <a:avLst/>
            <a:gdLst/>
            <a:ahLst/>
            <a:cxnLst/>
            <a:rect l="l" t="t" r="r" b="b"/>
            <a:pathLst>
              <a:path w="2545" h="3262" extrusionOk="0">
                <a:moveTo>
                  <a:pt x="1463" y="1"/>
                </a:moveTo>
                <a:cubicBezTo>
                  <a:pt x="854" y="1"/>
                  <a:pt x="442" y="1"/>
                  <a:pt x="275" y="16"/>
                </a:cubicBezTo>
                <a:cubicBezTo>
                  <a:pt x="92" y="31"/>
                  <a:pt x="0" y="62"/>
                  <a:pt x="0" y="123"/>
                </a:cubicBezTo>
                <a:cubicBezTo>
                  <a:pt x="0" y="184"/>
                  <a:pt x="31" y="245"/>
                  <a:pt x="76" y="321"/>
                </a:cubicBezTo>
                <a:cubicBezTo>
                  <a:pt x="137" y="382"/>
                  <a:pt x="183" y="412"/>
                  <a:pt x="229" y="412"/>
                </a:cubicBezTo>
                <a:lnTo>
                  <a:pt x="1036" y="382"/>
                </a:lnTo>
                <a:lnTo>
                  <a:pt x="1036" y="382"/>
                </a:lnTo>
                <a:cubicBezTo>
                  <a:pt x="1006" y="671"/>
                  <a:pt x="914" y="1159"/>
                  <a:pt x="747" y="1829"/>
                </a:cubicBezTo>
                <a:cubicBezTo>
                  <a:pt x="579" y="2499"/>
                  <a:pt x="488" y="2865"/>
                  <a:pt x="488" y="2941"/>
                </a:cubicBezTo>
                <a:cubicBezTo>
                  <a:pt x="488" y="3017"/>
                  <a:pt x="518" y="3078"/>
                  <a:pt x="579" y="3155"/>
                </a:cubicBezTo>
                <a:cubicBezTo>
                  <a:pt x="640" y="3231"/>
                  <a:pt x="686" y="3261"/>
                  <a:pt x="732" y="3261"/>
                </a:cubicBezTo>
                <a:cubicBezTo>
                  <a:pt x="762" y="3261"/>
                  <a:pt x="808" y="3185"/>
                  <a:pt x="854" y="3017"/>
                </a:cubicBezTo>
                <a:cubicBezTo>
                  <a:pt x="869" y="2926"/>
                  <a:pt x="914" y="2774"/>
                  <a:pt x="960" y="2560"/>
                </a:cubicBezTo>
                <a:cubicBezTo>
                  <a:pt x="1021" y="2347"/>
                  <a:pt x="1052" y="2195"/>
                  <a:pt x="1082" y="2088"/>
                </a:cubicBezTo>
                <a:cubicBezTo>
                  <a:pt x="1326" y="1128"/>
                  <a:pt x="1448" y="595"/>
                  <a:pt x="1448" y="473"/>
                </a:cubicBezTo>
                <a:cubicBezTo>
                  <a:pt x="1448" y="443"/>
                  <a:pt x="1432" y="412"/>
                  <a:pt x="1432" y="382"/>
                </a:cubicBezTo>
                <a:cubicBezTo>
                  <a:pt x="1600" y="382"/>
                  <a:pt x="1783" y="382"/>
                  <a:pt x="1966" y="397"/>
                </a:cubicBezTo>
                <a:cubicBezTo>
                  <a:pt x="2149" y="412"/>
                  <a:pt x="2286" y="412"/>
                  <a:pt x="2392" y="412"/>
                </a:cubicBezTo>
                <a:cubicBezTo>
                  <a:pt x="2499" y="412"/>
                  <a:pt x="2545" y="382"/>
                  <a:pt x="2545" y="321"/>
                </a:cubicBezTo>
                <a:cubicBezTo>
                  <a:pt x="2545" y="245"/>
                  <a:pt x="2438" y="168"/>
                  <a:pt x="2240" y="92"/>
                </a:cubicBezTo>
                <a:cubicBezTo>
                  <a:pt x="2042" y="31"/>
                  <a:pt x="1768" y="1"/>
                  <a:pt x="1463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1"/>
          <p:cNvSpPr/>
          <p:nvPr/>
        </p:nvSpPr>
        <p:spPr>
          <a:xfrm>
            <a:off x="1254452" y="1293354"/>
            <a:ext cx="80167" cy="103194"/>
          </a:xfrm>
          <a:custGeom>
            <a:avLst/>
            <a:gdLst/>
            <a:ahLst/>
            <a:cxnLst/>
            <a:rect l="l" t="t" r="r" b="b"/>
            <a:pathLst>
              <a:path w="2545" h="3261" extrusionOk="0">
                <a:moveTo>
                  <a:pt x="1600" y="0"/>
                </a:moveTo>
                <a:cubicBezTo>
                  <a:pt x="976" y="0"/>
                  <a:pt x="625" y="61"/>
                  <a:pt x="579" y="168"/>
                </a:cubicBezTo>
                <a:cubicBezTo>
                  <a:pt x="564" y="213"/>
                  <a:pt x="564" y="244"/>
                  <a:pt x="564" y="274"/>
                </a:cubicBezTo>
                <a:cubicBezTo>
                  <a:pt x="564" y="518"/>
                  <a:pt x="503" y="823"/>
                  <a:pt x="412" y="1173"/>
                </a:cubicBezTo>
                <a:cubicBezTo>
                  <a:pt x="320" y="1524"/>
                  <a:pt x="229" y="1844"/>
                  <a:pt x="138" y="2164"/>
                </a:cubicBezTo>
                <a:cubicBezTo>
                  <a:pt x="46" y="2468"/>
                  <a:pt x="1" y="2682"/>
                  <a:pt x="1" y="2819"/>
                </a:cubicBezTo>
                <a:cubicBezTo>
                  <a:pt x="1" y="2941"/>
                  <a:pt x="46" y="3047"/>
                  <a:pt x="153" y="3139"/>
                </a:cubicBezTo>
                <a:cubicBezTo>
                  <a:pt x="275" y="3215"/>
                  <a:pt x="397" y="3260"/>
                  <a:pt x="534" y="3260"/>
                </a:cubicBezTo>
                <a:cubicBezTo>
                  <a:pt x="869" y="3260"/>
                  <a:pt x="1189" y="3200"/>
                  <a:pt x="1539" y="3093"/>
                </a:cubicBezTo>
                <a:cubicBezTo>
                  <a:pt x="1890" y="2971"/>
                  <a:pt x="2057" y="2849"/>
                  <a:pt x="2057" y="2742"/>
                </a:cubicBezTo>
                <a:cubicBezTo>
                  <a:pt x="2057" y="2666"/>
                  <a:pt x="2042" y="2636"/>
                  <a:pt x="1996" y="2636"/>
                </a:cubicBezTo>
                <a:cubicBezTo>
                  <a:pt x="1966" y="2636"/>
                  <a:pt x="1890" y="2651"/>
                  <a:pt x="1753" y="2697"/>
                </a:cubicBezTo>
                <a:cubicBezTo>
                  <a:pt x="1311" y="2819"/>
                  <a:pt x="915" y="2864"/>
                  <a:pt x="549" y="2864"/>
                </a:cubicBezTo>
                <a:cubicBezTo>
                  <a:pt x="519" y="2864"/>
                  <a:pt x="488" y="2864"/>
                  <a:pt x="458" y="2834"/>
                </a:cubicBezTo>
                <a:cubicBezTo>
                  <a:pt x="442" y="2819"/>
                  <a:pt x="427" y="2773"/>
                  <a:pt x="427" y="2742"/>
                </a:cubicBezTo>
                <a:cubicBezTo>
                  <a:pt x="427" y="2636"/>
                  <a:pt x="503" y="2301"/>
                  <a:pt x="686" y="1767"/>
                </a:cubicBezTo>
                <a:cubicBezTo>
                  <a:pt x="1021" y="1767"/>
                  <a:pt x="1311" y="1737"/>
                  <a:pt x="1570" y="1691"/>
                </a:cubicBezTo>
                <a:cubicBezTo>
                  <a:pt x="1829" y="1630"/>
                  <a:pt x="1966" y="1554"/>
                  <a:pt x="1966" y="1447"/>
                </a:cubicBezTo>
                <a:cubicBezTo>
                  <a:pt x="1966" y="1402"/>
                  <a:pt x="1905" y="1371"/>
                  <a:pt x="1814" y="1371"/>
                </a:cubicBezTo>
                <a:cubicBezTo>
                  <a:pt x="1722" y="1371"/>
                  <a:pt x="1585" y="1386"/>
                  <a:pt x="1402" y="1402"/>
                </a:cubicBezTo>
                <a:cubicBezTo>
                  <a:pt x="1235" y="1417"/>
                  <a:pt x="1082" y="1432"/>
                  <a:pt x="976" y="1432"/>
                </a:cubicBezTo>
                <a:cubicBezTo>
                  <a:pt x="869" y="1432"/>
                  <a:pt x="808" y="1417"/>
                  <a:pt x="778" y="1417"/>
                </a:cubicBezTo>
                <a:cubicBezTo>
                  <a:pt x="899" y="990"/>
                  <a:pt x="960" y="670"/>
                  <a:pt x="960" y="457"/>
                </a:cubicBezTo>
                <a:lnTo>
                  <a:pt x="960" y="442"/>
                </a:lnTo>
                <a:cubicBezTo>
                  <a:pt x="1250" y="396"/>
                  <a:pt x="1433" y="366"/>
                  <a:pt x="1509" y="366"/>
                </a:cubicBezTo>
                <a:cubicBezTo>
                  <a:pt x="1585" y="350"/>
                  <a:pt x="1707" y="335"/>
                  <a:pt x="1890" y="320"/>
                </a:cubicBezTo>
                <a:cubicBezTo>
                  <a:pt x="2088" y="305"/>
                  <a:pt x="2225" y="274"/>
                  <a:pt x="2347" y="259"/>
                </a:cubicBezTo>
                <a:cubicBezTo>
                  <a:pt x="2484" y="244"/>
                  <a:pt x="2545" y="198"/>
                  <a:pt x="2545" y="137"/>
                </a:cubicBezTo>
                <a:cubicBezTo>
                  <a:pt x="2545" y="46"/>
                  <a:pt x="2225" y="0"/>
                  <a:pt x="1600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31"/>
          <p:cNvSpPr/>
          <p:nvPr/>
        </p:nvSpPr>
        <p:spPr>
          <a:xfrm>
            <a:off x="1339407" y="1291424"/>
            <a:ext cx="87853" cy="105125"/>
          </a:xfrm>
          <a:custGeom>
            <a:avLst/>
            <a:gdLst/>
            <a:ahLst/>
            <a:cxnLst/>
            <a:rect l="l" t="t" r="r" b="b"/>
            <a:pathLst>
              <a:path w="2789" h="3322" extrusionOk="0">
                <a:moveTo>
                  <a:pt x="701" y="0"/>
                </a:moveTo>
                <a:cubicBezTo>
                  <a:pt x="655" y="0"/>
                  <a:pt x="625" y="61"/>
                  <a:pt x="625" y="152"/>
                </a:cubicBezTo>
                <a:cubicBezTo>
                  <a:pt x="625" y="351"/>
                  <a:pt x="518" y="869"/>
                  <a:pt x="305" y="1676"/>
                </a:cubicBezTo>
                <a:cubicBezTo>
                  <a:pt x="107" y="2468"/>
                  <a:pt x="0" y="2910"/>
                  <a:pt x="0" y="2986"/>
                </a:cubicBezTo>
                <a:cubicBezTo>
                  <a:pt x="0" y="3062"/>
                  <a:pt x="31" y="3139"/>
                  <a:pt x="92" y="3215"/>
                </a:cubicBezTo>
                <a:cubicBezTo>
                  <a:pt x="153" y="3276"/>
                  <a:pt x="198" y="3321"/>
                  <a:pt x="244" y="3321"/>
                </a:cubicBezTo>
                <a:cubicBezTo>
                  <a:pt x="275" y="3321"/>
                  <a:pt x="305" y="3261"/>
                  <a:pt x="335" y="3123"/>
                </a:cubicBezTo>
                <a:cubicBezTo>
                  <a:pt x="381" y="3002"/>
                  <a:pt x="457" y="2712"/>
                  <a:pt x="564" y="2255"/>
                </a:cubicBezTo>
                <a:cubicBezTo>
                  <a:pt x="686" y="1798"/>
                  <a:pt x="793" y="1387"/>
                  <a:pt x="884" y="1021"/>
                </a:cubicBezTo>
                <a:cubicBezTo>
                  <a:pt x="1341" y="2194"/>
                  <a:pt x="1615" y="2880"/>
                  <a:pt x="1707" y="3108"/>
                </a:cubicBezTo>
                <a:cubicBezTo>
                  <a:pt x="1737" y="3169"/>
                  <a:pt x="1783" y="3215"/>
                  <a:pt x="1829" y="3261"/>
                </a:cubicBezTo>
                <a:cubicBezTo>
                  <a:pt x="1890" y="3291"/>
                  <a:pt x="1935" y="3321"/>
                  <a:pt x="1966" y="3321"/>
                </a:cubicBezTo>
                <a:cubicBezTo>
                  <a:pt x="2088" y="3321"/>
                  <a:pt x="2209" y="3108"/>
                  <a:pt x="2347" y="2712"/>
                </a:cubicBezTo>
                <a:cubicBezTo>
                  <a:pt x="2484" y="2301"/>
                  <a:pt x="2590" y="1859"/>
                  <a:pt x="2667" y="1387"/>
                </a:cubicBezTo>
                <a:cubicBezTo>
                  <a:pt x="2743" y="914"/>
                  <a:pt x="2788" y="549"/>
                  <a:pt x="2788" y="290"/>
                </a:cubicBezTo>
                <a:cubicBezTo>
                  <a:pt x="2788" y="244"/>
                  <a:pt x="2758" y="183"/>
                  <a:pt x="2682" y="107"/>
                </a:cubicBezTo>
                <a:cubicBezTo>
                  <a:pt x="2621" y="31"/>
                  <a:pt x="2545" y="0"/>
                  <a:pt x="2499" y="0"/>
                </a:cubicBezTo>
                <a:cubicBezTo>
                  <a:pt x="2438" y="0"/>
                  <a:pt x="2408" y="61"/>
                  <a:pt x="2392" y="198"/>
                </a:cubicBezTo>
                <a:cubicBezTo>
                  <a:pt x="2392" y="229"/>
                  <a:pt x="2377" y="411"/>
                  <a:pt x="2347" y="762"/>
                </a:cubicBezTo>
                <a:cubicBezTo>
                  <a:pt x="2286" y="1508"/>
                  <a:pt x="2149" y="2148"/>
                  <a:pt x="1935" y="2697"/>
                </a:cubicBezTo>
                <a:cubicBezTo>
                  <a:pt x="1813" y="2392"/>
                  <a:pt x="1493" y="1600"/>
                  <a:pt x="975" y="290"/>
                </a:cubicBezTo>
                <a:cubicBezTo>
                  <a:pt x="960" y="213"/>
                  <a:pt x="914" y="152"/>
                  <a:pt x="853" y="92"/>
                </a:cubicBezTo>
                <a:cubicBezTo>
                  <a:pt x="793" y="31"/>
                  <a:pt x="747" y="0"/>
                  <a:pt x="701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31"/>
          <p:cNvSpPr/>
          <p:nvPr/>
        </p:nvSpPr>
        <p:spPr>
          <a:xfrm>
            <a:off x="1441152" y="1293354"/>
            <a:ext cx="80640" cy="103194"/>
          </a:xfrm>
          <a:custGeom>
            <a:avLst/>
            <a:gdLst/>
            <a:ahLst/>
            <a:cxnLst/>
            <a:rect l="l" t="t" r="r" b="b"/>
            <a:pathLst>
              <a:path w="2560" h="3261" extrusionOk="0">
                <a:moveTo>
                  <a:pt x="1615" y="0"/>
                </a:moveTo>
                <a:cubicBezTo>
                  <a:pt x="975" y="0"/>
                  <a:pt x="640" y="61"/>
                  <a:pt x="579" y="168"/>
                </a:cubicBezTo>
                <a:cubicBezTo>
                  <a:pt x="564" y="213"/>
                  <a:pt x="564" y="244"/>
                  <a:pt x="564" y="274"/>
                </a:cubicBezTo>
                <a:cubicBezTo>
                  <a:pt x="564" y="518"/>
                  <a:pt x="518" y="823"/>
                  <a:pt x="427" y="1173"/>
                </a:cubicBezTo>
                <a:cubicBezTo>
                  <a:pt x="335" y="1524"/>
                  <a:pt x="229" y="1844"/>
                  <a:pt x="137" y="2164"/>
                </a:cubicBezTo>
                <a:cubicBezTo>
                  <a:pt x="46" y="2468"/>
                  <a:pt x="0" y="2682"/>
                  <a:pt x="0" y="2819"/>
                </a:cubicBezTo>
                <a:cubicBezTo>
                  <a:pt x="0" y="2941"/>
                  <a:pt x="61" y="3047"/>
                  <a:pt x="168" y="3139"/>
                </a:cubicBezTo>
                <a:cubicBezTo>
                  <a:pt x="275" y="3215"/>
                  <a:pt x="396" y="3260"/>
                  <a:pt x="549" y="3260"/>
                </a:cubicBezTo>
                <a:cubicBezTo>
                  <a:pt x="869" y="3260"/>
                  <a:pt x="1204" y="3200"/>
                  <a:pt x="1554" y="3093"/>
                </a:cubicBezTo>
                <a:cubicBezTo>
                  <a:pt x="1890" y="2971"/>
                  <a:pt x="2072" y="2849"/>
                  <a:pt x="2072" y="2742"/>
                </a:cubicBezTo>
                <a:cubicBezTo>
                  <a:pt x="2072" y="2666"/>
                  <a:pt x="2042" y="2636"/>
                  <a:pt x="1996" y="2636"/>
                </a:cubicBezTo>
                <a:cubicBezTo>
                  <a:pt x="1981" y="2636"/>
                  <a:pt x="1890" y="2651"/>
                  <a:pt x="1752" y="2697"/>
                </a:cubicBezTo>
                <a:cubicBezTo>
                  <a:pt x="1326" y="2819"/>
                  <a:pt x="914" y="2864"/>
                  <a:pt x="564" y="2864"/>
                </a:cubicBezTo>
                <a:cubicBezTo>
                  <a:pt x="518" y="2864"/>
                  <a:pt x="488" y="2864"/>
                  <a:pt x="473" y="2834"/>
                </a:cubicBezTo>
                <a:cubicBezTo>
                  <a:pt x="442" y="2819"/>
                  <a:pt x="427" y="2773"/>
                  <a:pt x="427" y="2742"/>
                </a:cubicBezTo>
                <a:cubicBezTo>
                  <a:pt x="427" y="2636"/>
                  <a:pt x="518" y="2301"/>
                  <a:pt x="686" y="1767"/>
                </a:cubicBezTo>
                <a:cubicBezTo>
                  <a:pt x="1021" y="1767"/>
                  <a:pt x="1326" y="1737"/>
                  <a:pt x="1585" y="1691"/>
                </a:cubicBezTo>
                <a:cubicBezTo>
                  <a:pt x="1844" y="1630"/>
                  <a:pt x="1966" y="1554"/>
                  <a:pt x="1966" y="1447"/>
                </a:cubicBezTo>
                <a:cubicBezTo>
                  <a:pt x="1966" y="1402"/>
                  <a:pt x="1920" y="1371"/>
                  <a:pt x="1829" y="1371"/>
                </a:cubicBezTo>
                <a:cubicBezTo>
                  <a:pt x="1737" y="1371"/>
                  <a:pt x="1600" y="1386"/>
                  <a:pt x="1417" y="1402"/>
                </a:cubicBezTo>
                <a:cubicBezTo>
                  <a:pt x="1234" y="1417"/>
                  <a:pt x="1082" y="1432"/>
                  <a:pt x="975" y="1432"/>
                </a:cubicBezTo>
                <a:cubicBezTo>
                  <a:pt x="869" y="1432"/>
                  <a:pt x="808" y="1417"/>
                  <a:pt x="793" y="1417"/>
                </a:cubicBezTo>
                <a:cubicBezTo>
                  <a:pt x="899" y="990"/>
                  <a:pt x="960" y="670"/>
                  <a:pt x="960" y="457"/>
                </a:cubicBezTo>
                <a:lnTo>
                  <a:pt x="960" y="442"/>
                </a:lnTo>
                <a:cubicBezTo>
                  <a:pt x="1250" y="396"/>
                  <a:pt x="1432" y="366"/>
                  <a:pt x="1509" y="366"/>
                </a:cubicBezTo>
                <a:cubicBezTo>
                  <a:pt x="1585" y="350"/>
                  <a:pt x="1722" y="335"/>
                  <a:pt x="1905" y="320"/>
                </a:cubicBezTo>
                <a:cubicBezTo>
                  <a:pt x="2088" y="305"/>
                  <a:pt x="2240" y="274"/>
                  <a:pt x="2347" y="259"/>
                </a:cubicBezTo>
                <a:cubicBezTo>
                  <a:pt x="2484" y="244"/>
                  <a:pt x="2560" y="198"/>
                  <a:pt x="2560" y="137"/>
                </a:cubicBezTo>
                <a:cubicBezTo>
                  <a:pt x="2560" y="46"/>
                  <a:pt x="2240" y="0"/>
                  <a:pt x="1615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31"/>
          <p:cNvSpPr/>
          <p:nvPr/>
        </p:nvSpPr>
        <p:spPr>
          <a:xfrm>
            <a:off x="1525604" y="1291424"/>
            <a:ext cx="74907" cy="105125"/>
          </a:xfrm>
          <a:custGeom>
            <a:avLst/>
            <a:gdLst/>
            <a:ahLst/>
            <a:cxnLst/>
            <a:rect l="l" t="t" r="r" b="b"/>
            <a:pathLst>
              <a:path w="2378" h="3322" extrusionOk="0">
                <a:moveTo>
                  <a:pt x="1448" y="427"/>
                </a:moveTo>
                <a:cubicBezTo>
                  <a:pt x="1783" y="427"/>
                  <a:pt x="1951" y="518"/>
                  <a:pt x="1951" y="716"/>
                </a:cubicBezTo>
                <a:cubicBezTo>
                  <a:pt x="1951" y="838"/>
                  <a:pt x="1905" y="960"/>
                  <a:pt x="1799" y="1067"/>
                </a:cubicBezTo>
                <a:cubicBezTo>
                  <a:pt x="1707" y="1188"/>
                  <a:pt x="1601" y="1265"/>
                  <a:pt x="1479" y="1341"/>
                </a:cubicBezTo>
                <a:cubicBezTo>
                  <a:pt x="1357" y="1402"/>
                  <a:pt x="1220" y="1478"/>
                  <a:pt x="1067" y="1569"/>
                </a:cubicBezTo>
                <a:cubicBezTo>
                  <a:pt x="915" y="1646"/>
                  <a:pt x="808" y="1707"/>
                  <a:pt x="763" y="1737"/>
                </a:cubicBezTo>
                <a:cubicBezTo>
                  <a:pt x="900" y="1265"/>
                  <a:pt x="961" y="929"/>
                  <a:pt x="961" y="731"/>
                </a:cubicBezTo>
                <a:cubicBezTo>
                  <a:pt x="961" y="670"/>
                  <a:pt x="945" y="610"/>
                  <a:pt x="915" y="549"/>
                </a:cubicBezTo>
                <a:cubicBezTo>
                  <a:pt x="1113" y="457"/>
                  <a:pt x="1296" y="427"/>
                  <a:pt x="1448" y="427"/>
                </a:cubicBezTo>
                <a:close/>
                <a:moveTo>
                  <a:pt x="1418" y="0"/>
                </a:moveTo>
                <a:cubicBezTo>
                  <a:pt x="1174" y="0"/>
                  <a:pt x="930" y="46"/>
                  <a:pt x="717" y="122"/>
                </a:cubicBezTo>
                <a:cubicBezTo>
                  <a:pt x="504" y="198"/>
                  <a:pt x="397" y="274"/>
                  <a:pt x="397" y="351"/>
                </a:cubicBezTo>
                <a:cubicBezTo>
                  <a:pt x="397" y="381"/>
                  <a:pt x="412" y="427"/>
                  <a:pt x="443" y="488"/>
                </a:cubicBezTo>
                <a:cubicBezTo>
                  <a:pt x="473" y="533"/>
                  <a:pt x="519" y="579"/>
                  <a:pt x="549" y="610"/>
                </a:cubicBezTo>
                <a:cubicBezTo>
                  <a:pt x="534" y="914"/>
                  <a:pt x="427" y="1387"/>
                  <a:pt x="260" y="1996"/>
                </a:cubicBezTo>
                <a:cubicBezTo>
                  <a:pt x="92" y="2605"/>
                  <a:pt x="1" y="2941"/>
                  <a:pt x="1" y="3017"/>
                </a:cubicBezTo>
                <a:cubicBezTo>
                  <a:pt x="1" y="3078"/>
                  <a:pt x="31" y="3154"/>
                  <a:pt x="92" y="3215"/>
                </a:cubicBezTo>
                <a:cubicBezTo>
                  <a:pt x="153" y="3291"/>
                  <a:pt x="199" y="3321"/>
                  <a:pt x="245" y="3321"/>
                </a:cubicBezTo>
                <a:cubicBezTo>
                  <a:pt x="275" y="3321"/>
                  <a:pt x="306" y="3245"/>
                  <a:pt x="366" y="3078"/>
                </a:cubicBezTo>
                <a:cubicBezTo>
                  <a:pt x="397" y="3002"/>
                  <a:pt x="412" y="2910"/>
                  <a:pt x="443" y="2834"/>
                </a:cubicBezTo>
                <a:cubicBezTo>
                  <a:pt x="458" y="2758"/>
                  <a:pt x="549" y="2484"/>
                  <a:pt x="686" y="1996"/>
                </a:cubicBezTo>
                <a:cubicBezTo>
                  <a:pt x="763" y="2225"/>
                  <a:pt x="976" y="2499"/>
                  <a:pt x="1326" y="2834"/>
                </a:cubicBezTo>
                <a:cubicBezTo>
                  <a:pt x="1677" y="3154"/>
                  <a:pt x="1951" y="3321"/>
                  <a:pt x="2134" y="3321"/>
                </a:cubicBezTo>
                <a:cubicBezTo>
                  <a:pt x="2240" y="3321"/>
                  <a:pt x="2286" y="3276"/>
                  <a:pt x="2286" y="3200"/>
                </a:cubicBezTo>
                <a:cubicBezTo>
                  <a:pt x="2286" y="3154"/>
                  <a:pt x="2256" y="3108"/>
                  <a:pt x="2180" y="3032"/>
                </a:cubicBezTo>
                <a:cubicBezTo>
                  <a:pt x="2134" y="2986"/>
                  <a:pt x="2088" y="2956"/>
                  <a:pt x="2042" y="2925"/>
                </a:cubicBezTo>
                <a:cubicBezTo>
                  <a:pt x="2012" y="2880"/>
                  <a:pt x="1966" y="2849"/>
                  <a:pt x="1890" y="2788"/>
                </a:cubicBezTo>
                <a:cubicBezTo>
                  <a:pt x="1829" y="2743"/>
                  <a:pt x="1768" y="2682"/>
                  <a:pt x="1692" y="2605"/>
                </a:cubicBezTo>
                <a:cubicBezTo>
                  <a:pt x="1616" y="2544"/>
                  <a:pt x="1570" y="2484"/>
                  <a:pt x="1524" y="2453"/>
                </a:cubicBezTo>
                <a:cubicBezTo>
                  <a:pt x="1479" y="2407"/>
                  <a:pt x="1403" y="2331"/>
                  <a:pt x="1296" y="2225"/>
                </a:cubicBezTo>
                <a:cubicBezTo>
                  <a:pt x="1189" y="2118"/>
                  <a:pt x="1128" y="2026"/>
                  <a:pt x="1128" y="1950"/>
                </a:cubicBezTo>
                <a:cubicBezTo>
                  <a:pt x="1128" y="1935"/>
                  <a:pt x="1174" y="1905"/>
                  <a:pt x="1250" y="1859"/>
                </a:cubicBezTo>
                <a:cubicBezTo>
                  <a:pt x="1342" y="1813"/>
                  <a:pt x="1448" y="1767"/>
                  <a:pt x="1570" y="1691"/>
                </a:cubicBezTo>
                <a:cubicBezTo>
                  <a:pt x="1692" y="1630"/>
                  <a:pt x="1814" y="1554"/>
                  <a:pt x="1936" y="1478"/>
                </a:cubicBezTo>
                <a:cubicBezTo>
                  <a:pt x="2058" y="1387"/>
                  <a:pt x="2164" y="1280"/>
                  <a:pt x="2256" y="1143"/>
                </a:cubicBezTo>
                <a:cubicBezTo>
                  <a:pt x="2347" y="1021"/>
                  <a:pt x="2378" y="869"/>
                  <a:pt x="2378" y="716"/>
                </a:cubicBezTo>
                <a:cubicBezTo>
                  <a:pt x="2378" y="488"/>
                  <a:pt x="2286" y="320"/>
                  <a:pt x="2103" y="198"/>
                </a:cubicBezTo>
                <a:cubicBezTo>
                  <a:pt x="1905" y="61"/>
                  <a:pt x="1692" y="0"/>
                  <a:pt x="1418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31"/>
          <p:cNvSpPr/>
          <p:nvPr/>
        </p:nvSpPr>
        <p:spPr>
          <a:xfrm>
            <a:off x="1612008" y="1292373"/>
            <a:ext cx="72482" cy="119618"/>
          </a:xfrm>
          <a:custGeom>
            <a:avLst/>
            <a:gdLst/>
            <a:ahLst/>
            <a:cxnLst/>
            <a:rect l="l" t="t" r="r" b="b"/>
            <a:pathLst>
              <a:path w="2301" h="3780" extrusionOk="0">
                <a:moveTo>
                  <a:pt x="1905" y="1"/>
                </a:moveTo>
                <a:cubicBezTo>
                  <a:pt x="1646" y="1"/>
                  <a:pt x="1356" y="138"/>
                  <a:pt x="1052" y="412"/>
                </a:cubicBezTo>
                <a:cubicBezTo>
                  <a:pt x="747" y="686"/>
                  <a:pt x="503" y="1021"/>
                  <a:pt x="305" y="1402"/>
                </a:cubicBezTo>
                <a:cubicBezTo>
                  <a:pt x="92" y="1798"/>
                  <a:pt x="0" y="2149"/>
                  <a:pt x="0" y="2469"/>
                </a:cubicBezTo>
                <a:cubicBezTo>
                  <a:pt x="0" y="2667"/>
                  <a:pt x="92" y="2865"/>
                  <a:pt x="259" y="3032"/>
                </a:cubicBezTo>
                <a:cubicBezTo>
                  <a:pt x="442" y="3200"/>
                  <a:pt x="625" y="3291"/>
                  <a:pt x="808" y="3291"/>
                </a:cubicBezTo>
                <a:cubicBezTo>
                  <a:pt x="991" y="3291"/>
                  <a:pt x="1189" y="3215"/>
                  <a:pt x="1372" y="3063"/>
                </a:cubicBezTo>
                <a:cubicBezTo>
                  <a:pt x="1570" y="2911"/>
                  <a:pt x="1737" y="2697"/>
                  <a:pt x="1905" y="2438"/>
                </a:cubicBezTo>
                <a:lnTo>
                  <a:pt x="1905" y="2438"/>
                </a:lnTo>
                <a:cubicBezTo>
                  <a:pt x="1859" y="2545"/>
                  <a:pt x="1829" y="2667"/>
                  <a:pt x="1783" y="2834"/>
                </a:cubicBezTo>
                <a:cubicBezTo>
                  <a:pt x="1722" y="2987"/>
                  <a:pt x="1676" y="3139"/>
                  <a:pt x="1631" y="3291"/>
                </a:cubicBezTo>
                <a:cubicBezTo>
                  <a:pt x="1585" y="3444"/>
                  <a:pt x="1570" y="3566"/>
                  <a:pt x="1570" y="3642"/>
                </a:cubicBezTo>
                <a:cubicBezTo>
                  <a:pt x="1570" y="3733"/>
                  <a:pt x="1600" y="3779"/>
                  <a:pt x="1676" y="3779"/>
                </a:cubicBezTo>
                <a:cubicBezTo>
                  <a:pt x="1768" y="3779"/>
                  <a:pt x="1890" y="3551"/>
                  <a:pt x="2042" y="3078"/>
                </a:cubicBezTo>
                <a:cubicBezTo>
                  <a:pt x="2194" y="2606"/>
                  <a:pt x="2270" y="2316"/>
                  <a:pt x="2270" y="2179"/>
                </a:cubicBezTo>
                <a:cubicBezTo>
                  <a:pt x="2270" y="2057"/>
                  <a:pt x="2240" y="1951"/>
                  <a:pt x="2164" y="1844"/>
                </a:cubicBezTo>
                <a:cubicBezTo>
                  <a:pt x="2103" y="1753"/>
                  <a:pt x="2011" y="1707"/>
                  <a:pt x="1890" y="1707"/>
                </a:cubicBezTo>
                <a:cubicBezTo>
                  <a:pt x="1691" y="1707"/>
                  <a:pt x="1524" y="1722"/>
                  <a:pt x="1387" y="1753"/>
                </a:cubicBezTo>
                <a:cubicBezTo>
                  <a:pt x="1250" y="1783"/>
                  <a:pt x="1189" y="1814"/>
                  <a:pt x="1189" y="1875"/>
                </a:cubicBezTo>
                <a:cubicBezTo>
                  <a:pt x="1189" y="1905"/>
                  <a:pt x="1219" y="1951"/>
                  <a:pt x="1280" y="1996"/>
                </a:cubicBezTo>
                <a:cubicBezTo>
                  <a:pt x="1326" y="2042"/>
                  <a:pt x="1402" y="2073"/>
                  <a:pt x="1493" y="2073"/>
                </a:cubicBezTo>
                <a:cubicBezTo>
                  <a:pt x="1570" y="2073"/>
                  <a:pt x="1707" y="2042"/>
                  <a:pt x="1874" y="1996"/>
                </a:cubicBezTo>
                <a:lnTo>
                  <a:pt x="1874" y="1996"/>
                </a:lnTo>
                <a:cubicBezTo>
                  <a:pt x="1707" y="2255"/>
                  <a:pt x="1524" y="2469"/>
                  <a:pt x="1311" y="2636"/>
                </a:cubicBezTo>
                <a:cubicBezTo>
                  <a:pt x="1113" y="2804"/>
                  <a:pt x="945" y="2880"/>
                  <a:pt x="793" y="2880"/>
                </a:cubicBezTo>
                <a:cubicBezTo>
                  <a:pt x="686" y="2880"/>
                  <a:pt x="610" y="2850"/>
                  <a:pt x="534" y="2758"/>
                </a:cubicBezTo>
                <a:cubicBezTo>
                  <a:pt x="457" y="2682"/>
                  <a:pt x="427" y="2591"/>
                  <a:pt x="427" y="2469"/>
                </a:cubicBezTo>
                <a:cubicBezTo>
                  <a:pt x="427" y="2195"/>
                  <a:pt x="518" y="1890"/>
                  <a:pt x="686" y="1570"/>
                </a:cubicBezTo>
                <a:cubicBezTo>
                  <a:pt x="853" y="1250"/>
                  <a:pt x="1052" y="976"/>
                  <a:pt x="1295" y="762"/>
                </a:cubicBezTo>
                <a:cubicBezTo>
                  <a:pt x="1539" y="534"/>
                  <a:pt x="1752" y="427"/>
                  <a:pt x="1950" y="427"/>
                </a:cubicBezTo>
                <a:cubicBezTo>
                  <a:pt x="2011" y="427"/>
                  <a:pt x="2088" y="442"/>
                  <a:pt x="2149" y="473"/>
                </a:cubicBezTo>
                <a:cubicBezTo>
                  <a:pt x="2209" y="488"/>
                  <a:pt x="2240" y="503"/>
                  <a:pt x="2240" y="503"/>
                </a:cubicBezTo>
                <a:cubicBezTo>
                  <a:pt x="2286" y="503"/>
                  <a:pt x="2301" y="473"/>
                  <a:pt x="2301" y="412"/>
                </a:cubicBezTo>
                <a:cubicBezTo>
                  <a:pt x="2301" y="336"/>
                  <a:pt x="2255" y="260"/>
                  <a:pt x="2164" y="153"/>
                </a:cubicBezTo>
                <a:cubicBezTo>
                  <a:pt x="2088" y="46"/>
                  <a:pt x="1996" y="1"/>
                  <a:pt x="1905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31"/>
          <p:cNvSpPr/>
          <p:nvPr/>
        </p:nvSpPr>
        <p:spPr>
          <a:xfrm>
            <a:off x="1709438" y="1292373"/>
            <a:ext cx="76324" cy="105125"/>
          </a:xfrm>
          <a:custGeom>
            <a:avLst/>
            <a:gdLst/>
            <a:ahLst/>
            <a:cxnLst/>
            <a:rect l="l" t="t" r="r" b="b"/>
            <a:pathLst>
              <a:path w="2423" h="3322" extrusionOk="0">
                <a:moveTo>
                  <a:pt x="183" y="1"/>
                </a:moveTo>
                <a:cubicBezTo>
                  <a:pt x="61" y="1"/>
                  <a:pt x="0" y="107"/>
                  <a:pt x="0" y="336"/>
                </a:cubicBezTo>
                <a:cubicBezTo>
                  <a:pt x="0" y="549"/>
                  <a:pt x="31" y="778"/>
                  <a:pt x="122" y="1006"/>
                </a:cubicBezTo>
                <a:cubicBezTo>
                  <a:pt x="198" y="1235"/>
                  <a:pt x="320" y="1448"/>
                  <a:pt x="472" y="1631"/>
                </a:cubicBezTo>
                <a:cubicBezTo>
                  <a:pt x="625" y="1814"/>
                  <a:pt x="792" y="1936"/>
                  <a:pt x="975" y="1981"/>
                </a:cubicBezTo>
                <a:cubicBezTo>
                  <a:pt x="960" y="2012"/>
                  <a:pt x="930" y="2073"/>
                  <a:pt x="899" y="2149"/>
                </a:cubicBezTo>
                <a:lnTo>
                  <a:pt x="808" y="2316"/>
                </a:lnTo>
                <a:cubicBezTo>
                  <a:pt x="792" y="2347"/>
                  <a:pt x="762" y="2408"/>
                  <a:pt x="731" y="2469"/>
                </a:cubicBezTo>
                <a:cubicBezTo>
                  <a:pt x="701" y="2530"/>
                  <a:pt x="671" y="2591"/>
                  <a:pt x="655" y="2621"/>
                </a:cubicBezTo>
                <a:cubicBezTo>
                  <a:pt x="640" y="2652"/>
                  <a:pt x="610" y="2697"/>
                  <a:pt x="594" y="2758"/>
                </a:cubicBezTo>
                <a:cubicBezTo>
                  <a:pt x="503" y="2926"/>
                  <a:pt x="457" y="3063"/>
                  <a:pt x="457" y="3154"/>
                </a:cubicBezTo>
                <a:cubicBezTo>
                  <a:pt x="457" y="3261"/>
                  <a:pt x="488" y="3322"/>
                  <a:pt x="564" y="3322"/>
                </a:cubicBezTo>
                <a:cubicBezTo>
                  <a:pt x="610" y="3322"/>
                  <a:pt x="671" y="3276"/>
                  <a:pt x="747" y="3185"/>
                </a:cubicBezTo>
                <a:cubicBezTo>
                  <a:pt x="823" y="3093"/>
                  <a:pt x="960" y="2850"/>
                  <a:pt x="1158" y="2469"/>
                </a:cubicBezTo>
                <a:cubicBezTo>
                  <a:pt x="1356" y="2088"/>
                  <a:pt x="1554" y="1737"/>
                  <a:pt x="1752" y="1417"/>
                </a:cubicBezTo>
                <a:cubicBezTo>
                  <a:pt x="1966" y="1098"/>
                  <a:pt x="2118" y="839"/>
                  <a:pt x="2240" y="640"/>
                </a:cubicBezTo>
                <a:cubicBezTo>
                  <a:pt x="2362" y="442"/>
                  <a:pt x="2423" y="305"/>
                  <a:pt x="2423" y="244"/>
                </a:cubicBezTo>
                <a:cubicBezTo>
                  <a:pt x="2423" y="168"/>
                  <a:pt x="2392" y="122"/>
                  <a:pt x="2362" y="77"/>
                </a:cubicBezTo>
                <a:cubicBezTo>
                  <a:pt x="2316" y="16"/>
                  <a:pt x="2255" y="1"/>
                  <a:pt x="2194" y="1"/>
                </a:cubicBezTo>
                <a:cubicBezTo>
                  <a:pt x="2133" y="1"/>
                  <a:pt x="2011" y="138"/>
                  <a:pt x="1859" y="397"/>
                </a:cubicBezTo>
                <a:cubicBezTo>
                  <a:pt x="1707" y="671"/>
                  <a:pt x="1554" y="945"/>
                  <a:pt x="1402" y="1219"/>
                </a:cubicBezTo>
                <a:cubicBezTo>
                  <a:pt x="1265" y="1478"/>
                  <a:pt x="1158" y="1616"/>
                  <a:pt x="1097" y="1616"/>
                </a:cubicBezTo>
                <a:cubicBezTo>
                  <a:pt x="1036" y="1616"/>
                  <a:pt x="945" y="1555"/>
                  <a:pt x="838" y="1448"/>
                </a:cubicBezTo>
                <a:cubicBezTo>
                  <a:pt x="747" y="1341"/>
                  <a:pt x="655" y="1219"/>
                  <a:pt x="594" y="1067"/>
                </a:cubicBezTo>
                <a:cubicBezTo>
                  <a:pt x="518" y="915"/>
                  <a:pt x="457" y="747"/>
                  <a:pt x="412" y="564"/>
                </a:cubicBezTo>
                <a:cubicBezTo>
                  <a:pt x="366" y="381"/>
                  <a:pt x="335" y="244"/>
                  <a:pt x="305" y="138"/>
                </a:cubicBezTo>
                <a:cubicBezTo>
                  <a:pt x="274" y="46"/>
                  <a:pt x="229" y="1"/>
                  <a:pt x="183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31"/>
          <p:cNvSpPr/>
          <p:nvPr/>
        </p:nvSpPr>
        <p:spPr>
          <a:xfrm>
            <a:off x="1344195" y="1471741"/>
            <a:ext cx="234234" cy="385721"/>
          </a:xfrm>
          <a:custGeom>
            <a:avLst/>
            <a:gdLst/>
            <a:ahLst/>
            <a:cxnLst/>
            <a:rect l="l" t="t" r="r" b="b"/>
            <a:pathLst>
              <a:path w="7436" h="12189" extrusionOk="0">
                <a:moveTo>
                  <a:pt x="1" y="0"/>
                </a:moveTo>
                <a:lnTo>
                  <a:pt x="7436" y="12189"/>
                </a:lnTo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31"/>
          <p:cNvSpPr/>
          <p:nvPr/>
        </p:nvSpPr>
        <p:spPr>
          <a:xfrm>
            <a:off x="1344195" y="1471741"/>
            <a:ext cx="196340" cy="323538"/>
          </a:xfrm>
          <a:custGeom>
            <a:avLst/>
            <a:gdLst/>
            <a:ahLst/>
            <a:cxnLst/>
            <a:rect l="l" t="t" r="r" b="b"/>
            <a:pathLst>
              <a:path w="6233" h="10224" fill="none" extrusionOk="0">
                <a:moveTo>
                  <a:pt x="1" y="0"/>
                </a:moveTo>
                <a:lnTo>
                  <a:pt x="6232" y="10223"/>
                </a:lnTo>
              </a:path>
            </a:pathLst>
          </a:custGeom>
          <a:noFill/>
          <a:ln w="9525" cap="flat" cmpd="sng">
            <a:solidFill>
              <a:srgbClr val="F7931E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31"/>
          <p:cNvSpPr/>
          <p:nvPr/>
        </p:nvSpPr>
        <p:spPr>
          <a:xfrm>
            <a:off x="1476180" y="1739812"/>
            <a:ext cx="102249" cy="117656"/>
          </a:xfrm>
          <a:custGeom>
            <a:avLst/>
            <a:gdLst/>
            <a:ahLst/>
            <a:cxnLst/>
            <a:rect l="l" t="t" r="r" b="b"/>
            <a:pathLst>
              <a:path w="3246" h="3718" extrusionOk="0">
                <a:moveTo>
                  <a:pt x="3093" y="0"/>
                </a:moveTo>
                <a:lnTo>
                  <a:pt x="1890" y="1493"/>
                </a:lnTo>
                <a:lnTo>
                  <a:pt x="1" y="1874"/>
                </a:lnTo>
                <a:cubicBezTo>
                  <a:pt x="1052" y="2210"/>
                  <a:pt x="2332" y="3002"/>
                  <a:pt x="3246" y="3718"/>
                </a:cubicBezTo>
                <a:cubicBezTo>
                  <a:pt x="3017" y="2590"/>
                  <a:pt x="2911" y="1082"/>
                  <a:pt x="3093" y="0"/>
                </a:cubicBezTo>
                <a:close/>
              </a:path>
            </a:pathLst>
          </a:custGeom>
          <a:solidFill>
            <a:srgbClr val="F793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31"/>
          <p:cNvSpPr/>
          <p:nvPr/>
        </p:nvSpPr>
        <p:spPr>
          <a:xfrm>
            <a:off x="4366337" y="1274050"/>
            <a:ext cx="63850" cy="105156"/>
          </a:xfrm>
          <a:custGeom>
            <a:avLst/>
            <a:gdLst/>
            <a:ahLst/>
            <a:cxnLst/>
            <a:rect l="l" t="t" r="r" b="b"/>
            <a:pathLst>
              <a:path w="2027" h="3323" extrusionOk="0">
                <a:moveTo>
                  <a:pt x="762" y="1"/>
                </a:moveTo>
                <a:cubicBezTo>
                  <a:pt x="716" y="1"/>
                  <a:pt x="686" y="1"/>
                  <a:pt x="671" y="31"/>
                </a:cubicBezTo>
                <a:cubicBezTo>
                  <a:pt x="655" y="46"/>
                  <a:pt x="655" y="92"/>
                  <a:pt x="655" y="138"/>
                </a:cubicBezTo>
                <a:cubicBezTo>
                  <a:pt x="655" y="351"/>
                  <a:pt x="534" y="839"/>
                  <a:pt x="320" y="1585"/>
                </a:cubicBezTo>
                <a:cubicBezTo>
                  <a:pt x="107" y="2332"/>
                  <a:pt x="0" y="2758"/>
                  <a:pt x="0" y="2880"/>
                </a:cubicBezTo>
                <a:cubicBezTo>
                  <a:pt x="0" y="3002"/>
                  <a:pt x="61" y="3109"/>
                  <a:pt x="168" y="3185"/>
                </a:cubicBezTo>
                <a:cubicBezTo>
                  <a:pt x="275" y="3276"/>
                  <a:pt x="412" y="3322"/>
                  <a:pt x="564" y="3322"/>
                </a:cubicBezTo>
                <a:cubicBezTo>
                  <a:pt x="899" y="3322"/>
                  <a:pt x="1219" y="3261"/>
                  <a:pt x="1539" y="3154"/>
                </a:cubicBezTo>
                <a:cubicBezTo>
                  <a:pt x="1859" y="3033"/>
                  <a:pt x="2027" y="2911"/>
                  <a:pt x="2027" y="2774"/>
                </a:cubicBezTo>
                <a:cubicBezTo>
                  <a:pt x="2027" y="2743"/>
                  <a:pt x="2027" y="2728"/>
                  <a:pt x="2011" y="2713"/>
                </a:cubicBezTo>
                <a:cubicBezTo>
                  <a:pt x="1996" y="2697"/>
                  <a:pt x="1981" y="2697"/>
                  <a:pt x="1951" y="2697"/>
                </a:cubicBezTo>
                <a:cubicBezTo>
                  <a:pt x="1935" y="2697"/>
                  <a:pt x="1844" y="2713"/>
                  <a:pt x="1722" y="2758"/>
                </a:cubicBezTo>
                <a:cubicBezTo>
                  <a:pt x="1295" y="2865"/>
                  <a:pt x="899" y="2926"/>
                  <a:pt x="549" y="2926"/>
                </a:cubicBezTo>
                <a:cubicBezTo>
                  <a:pt x="473" y="2926"/>
                  <a:pt x="427" y="2880"/>
                  <a:pt x="427" y="2804"/>
                </a:cubicBezTo>
                <a:cubicBezTo>
                  <a:pt x="427" y="2713"/>
                  <a:pt x="488" y="2454"/>
                  <a:pt x="625" y="2027"/>
                </a:cubicBezTo>
                <a:cubicBezTo>
                  <a:pt x="899" y="1143"/>
                  <a:pt x="1036" y="580"/>
                  <a:pt x="1036" y="366"/>
                </a:cubicBezTo>
                <a:cubicBezTo>
                  <a:pt x="1036" y="275"/>
                  <a:pt x="1006" y="183"/>
                  <a:pt x="930" y="107"/>
                </a:cubicBezTo>
                <a:cubicBezTo>
                  <a:pt x="869" y="31"/>
                  <a:pt x="808" y="1"/>
                  <a:pt x="762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31"/>
          <p:cNvSpPr/>
          <p:nvPr/>
        </p:nvSpPr>
        <p:spPr>
          <a:xfrm>
            <a:off x="4448394" y="1275031"/>
            <a:ext cx="30271" cy="104175"/>
          </a:xfrm>
          <a:custGeom>
            <a:avLst/>
            <a:gdLst/>
            <a:ahLst/>
            <a:cxnLst/>
            <a:rect l="l" t="t" r="r" b="b"/>
            <a:pathLst>
              <a:path w="961" h="3292" extrusionOk="0">
                <a:moveTo>
                  <a:pt x="671" y="0"/>
                </a:moveTo>
                <a:cubicBezTo>
                  <a:pt x="625" y="0"/>
                  <a:pt x="595" y="15"/>
                  <a:pt x="580" y="31"/>
                </a:cubicBezTo>
                <a:cubicBezTo>
                  <a:pt x="564" y="46"/>
                  <a:pt x="564" y="91"/>
                  <a:pt x="564" y="137"/>
                </a:cubicBezTo>
                <a:cubicBezTo>
                  <a:pt x="549" y="335"/>
                  <a:pt x="458" y="838"/>
                  <a:pt x="275" y="1646"/>
                </a:cubicBezTo>
                <a:cubicBezTo>
                  <a:pt x="92" y="2468"/>
                  <a:pt x="1" y="2895"/>
                  <a:pt x="1" y="2971"/>
                </a:cubicBezTo>
                <a:cubicBezTo>
                  <a:pt x="1" y="3032"/>
                  <a:pt x="31" y="3093"/>
                  <a:pt x="77" y="3169"/>
                </a:cubicBezTo>
                <a:cubicBezTo>
                  <a:pt x="153" y="3245"/>
                  <a:pt x="199" y="3291"/>
                  <a:pt x="229" y="3291"/>
                </a:cubicBezTo>
                <a:cubicBezTo>
                  <a:pt x="275" y="3291"/>
                  <a:pt x="321" y="3184"/>
                  <a:pt x="366" y="3002"/>
                </a:cubicBezTo>
                <a:cubicBezTo>
                  <a:pt x="397" y="2910"/>
                  <a:pt x="412" y="2819"/>
                  <a:pt x="443" y="2727"/>
                </a:cubicBezTo>
                <a:cubicBezTo>
                  <a:pt x="458" y="2651"/>
                  <a:pt x="488" y="2529"/>
                  <a:pt x="534" y="2362"/>
                </a:cubicBezTo>
                <a:cubicBezTo>
                  <a:pt x="564" y="2209"/>
                  <a:pt x="595" y="2087"/>
                  <a:pt x="625" y="1996"/>
                </a:cubicBezTo>
                <a:cubicBezTo>
                  <a:pt x="839" y="1082"/>
                  <a:pt x="961" y="564"/>
                  <a:pt x="961" y="457"/>
                </a:cubicBezTo>
                <a:cubicBezTo>
                  <a:pt x="961" y="351"/>
                  <a:pt x="915" y="244"/>
                  <a:pt x="839" y="137"/>
                </a:cubicBezTo>
                <a:cubicBezTo>
                  <a:pt x="778" y="46"/>
                  <a:pt x="717" y="0"/>
                  <a:pt x="671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31"/>
          <p:cNvSpPr/>
          <p:nvPr/>
        </p:nvSpPr>
        <p:spPr>
          <a:xfrm>
            <a:off x="4491108" y="1275031"/>
            <a:ext cx="72040" cy="120061"/>
          </a:xfrm>
          <a:custGeom>
            <a:avLst/>
            <a:gdLst/>
            <a:ahLst/>
            <a:cxnLst/>
            <a:rect l="l" t="t" r="r" b="b"/>
            <a:pathLst>
              <a:path w="2287" h="3794" extrusionOk="0">
                <a:moveTo>
                  <a:pt x="1905" y="0"/>
                </a:moveTo>
                <a:cubicBezTo>
                  <a:pt x="1646" y="0"/>
                  <a:pt x="1357" y="137"/>
                  <a:pt x="1052" y="427"/>
                </a:cubicBezTo>
                <a:cubicBezTo>
                  <a:pt x="747" y="701"/>
                  <a:pt x="488" y="1021"/>
                  <a:pt x="290" y="1417"/>
                </a:cubicBezTo>
                <a:cubicBezTo>
                  <a:pt x="92" y="1798"/>
                  <a:pt x="1" y="2164"/>
                  <a:pt x="1" y="2468"/>
                </a:cubicBezTo>
                <a:cubicBezTo>
                  <a:pt x="1" y="2682"/>
                  <a:pt x="77" y="2864"/>
                  <a:pt x="260" y="3032"/>
                </a:cubicBezTo>
                <a:cubicBezTo>
                  <a:pt x="443" y="3215"/>
                  <a:pt x="625" y="3291"/>
                  <a:pt x="808" y="3291"/>
                </a:cubicBezTo>
                <a:cubicBezTo>
                  <a:pt x="991" y="3291"/>
                  <a:pt x="1174" y="3215"/>
                  <a:pt x="1372" y="3062"/>
                </a:cubicBezTo>
                <a:cubicBezTo>
                  <a:pt x="1570" y="2910"/>
                  <a:pt x="1738" y="2712"/>
                  <a:pt x="1890" y="2453"/>
                </a:cubicBezTo>
                <a:lnTo>
                  <a:pt x="1890" y="2453"/>
                </a:lnTo>
                <a:cubicBezTo>
                  <a:pt x="1859" y="2544"/>
                  <a:pt x="1814" y="2682"/>
                  <a:pt x="1768" y="2834"/>
                </a:cubicBezTo>
                <a:cubicBezTo>
                  <a:pt x="1722" y="2986"/>
                  <a:pt x="1677" y="3154"/>
                  <a:pt x="1631" y="3291"/>
                </a:cubicBezTo>
                <a:cubicBezTo>
                  <a:pt x="1585" y="3443"/>
                  <a:pt x="1555" y="3565"/>
                  <a:pt x="1555" y="3657"/>
                </a:cubicBezTo>
                <a:cubicBezTo>
                  <a:pt x="1555" y="3748"/>
                  <a:pt x="1600" y="3794"/>
                  <a:pt x="1677" y="3794"/>
                </a:cubicBezTo>
                <a:cubicBezTo>
                  <a:pt x="1753" y="3794"/>
                  <a:pt x="1875" y="3550"/>
                  <a:pt x="2027" y="3093"/>
                </a:cubicBezTo>
                <a:cubicBezTo>
                  <a:pt x="2195" y="2621"/>
                  <a:pt x="2271" y="2316"/>
                  <a:pt x="2271" y="2194"/>
                </a:cubicBezTo>
                <a:cubicBezTo>
                  <a:pt x="2271" y="2057"/>
                  <a:pt x="2240" y="1950"/>
                  <a:pt x="2164" y="1859"/>
                </a:cubicBezTo>
                <a:cubicBezTo>
                  <a:pt x="2088" y="1767"/>
                  <a:pt x="1997" y="1706"/>
                  <a:pt x="1890" y="1706"/>
                </a:cubicBezTo>
                <a:cubicBezTo>
                  <a:pt x="1692" y="1706"/>
                  <a:pt x="1509" y="1722"/>
                  <a:pt x="1387" y="1767"/>
                </a:cubicBezTo>
                <a:cubicBezTo>
                  <a:pt x="1250" y="1783"/>
                  <a:pt x="1174" y="1828"/>
                  <a:pt x="1174" y="1874"/>
                </a:cubicBezTo>
                <a:cubicBezTo>
                  <a:pt x="1174" y="1920"/>
                  <a:pt x="1204" y="1965"/>
                  <a:pt x="1265" y="2011"/>
                </a:cubicBezTo>
                <a:cubicBezTo>
                  <a:pt x="1326" y="2057"/>
                  <a:pt x="1402" y="2072"/>
                  <a:pt x="1479" y="2072"/>
                </a:cubicBezTo>
                <a:cubicBezTo>
                  <a:pt x="1570" y="2072"/>
                  <a:pt x="1692" y="2057"/>
                  <a:pt x="1875" y="2011"/>
                </a:cubicBezTo>
                <a:lnTo>
                  <a:pt x="1875" y="2011"/>
                </a:lnTo>
                <a:cubicBezTo>
                  <a:pt x="1707" y="2270"/>
                  <a:pt x="1509" y="2484"/>
                  <a:pt x="1311" y="2651"/>
                </a:cubicBezTo>
                <a:cubicBezTo>
                  <a:pt x="1113" y="2803"/>
                  <a:pt x="930" y="2895"/>
                  <a:pt x="778" y="2895"/>
                </a:cubicBezTo>
                <a:cubicBezTo>
                  <a:pt x="686" y="2895"/>
                  <a:pt x="595" y="2849"/>
                  <a:pt x="534" y="2773"/>
                </a:cubicBezTo>
                <a:cubicBezTo>
                  <a:pt x="458" y="2697"/>
                  <a:pt x="427" y="2590"/>
                  <a:pt x="427" y="2484"/>
                </a:cubicBezTo>
                <a:cubicBezTo>
                  <a:pt x="427" y="2194"/>
                  <a:pt x="503" y="1905"/>
                  <a:pt x="671" y="1569"/>
                </a:cubicBezTo>
                <a:cubicBezTo>
                  <a:pt x="839" y="1249"/>
                  <a:pt x="1052" y="975"/>
                  <a:pt x="1280" y="762"/>
                </a:cubicBezTo>
                <a:cubicBezTo>
                  <a:pt x="1524" y="549"/>
                  <a:pt x="1753" y="442"/>
                  <a:pt x="1951" y="442"/>
                </a:cubicBezTo>
                <a:cubicBezTo>
                  <a:pt x="2012" y="442"/>
                  <a:pt x="2073" y="457"/>
                  <a:pt x="2134" y="472"/>
                </a:cubicBezTo>
                <a:cubicBezTo>
                  <a:pt x="2195" y="503"/>
                  <a:pt x="2225" y="503"/>
                  <a:pt x="2240" y="503"/>
                </a:cubicBezTo>
                <a:cubicBezTo>
                  <a:pt x="2271" y="503"/>
                  <a:pt x="2286" y="472"/>
                  <a:pt x="2286" y="411"/>
                </a:cubicBezTo>
                <a:cubicBezTo>
                  <a:pt x="2286" y="351"/>
                  <a:pt x="2256" y="259"/>
                  <a:pt x="2164" y="168"/>
                </a:cubicBezTo>
                <a:cubicBezTo>
                  <a:pt x="2088" y="61"/>
                  <a:pt x="1997" y="0"/>
                  <a:pt x="1905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31"/>
          <p:cNvSpPr/>
          <p:nvPr/>
        </p:nvSpPr>
        <p:spPr>
          <a:xfrm>
            <a:off x="4584222" y="1274525"/>
            <a:ext cx="82593" cy="104682"/>
          </a:xfrm>
          <a:custGeom>
            <a:avLst/>
            <a:gdLst/>
            <a:ahLst/>
            <a:cxnLst/>
            <a:rect l="l" t="t" r="r" b="b"/>
            <a:pathLst>
              <a:path w="2622" h="3308" extrusionOk="0">
                <a:moveTo>
                  <a:pt x="717" y="1"/>
                </a:moveTo>
                <a:cubicBezTo>
                  <a:pt x="686" y="1"/>
                  <a:pt x="656" y="16"/>
                  <a:pt x="640" y="31"/>
                </a:cubicBezTo>
                <a:cubicBezTo>
                  <a:pt x="625" y="62"/>
                  <a:pt x="625" y="92"/>
                  <a:pt x="625" y="138"/>
                </a:cubicBezTo>
                <a:cubicBezTo>
                  <a:pt x="625" y="336"/>
                  <a:pt x="518" y="854"/>
                  <a:pt x="305" y="1677"/>
                </a:cubicBezTo>
                <a:cubicBezTo>
                  <a:pt x="138" y="1722"/>
                  <a:pt x="61" y="1768"/>
                  <a:pt x="61" y="1814"/>
                </a:cubicBezTo>
                <a:cubicBezTo>
                  <a:pt x="61" y="1860"/>
                  <a:pt x="77" y="1905"/>
                  <a:pt x="107" y="1951"/>
                </a:cubicBezTo>
                <a:cubicBezTo>
                  <a:pt x="138" y="1981"/>
                  <a:pt x="168" y="2012"/>
                  <a:pt x="214" y="2027"/>
                </a:cubicBezTo>
                <a:cubicBezTo>
                  <a:pt x="77" y="2560"/>
                  <a:pt x="0" y="2865"/>
                  <a:pt x="0" y="2941"/>
                </a:cubicBezTo>
                <a:cubicBezTo>
                  <a:pt x="0" y="3018"/>
                  <a:pt x="31" y="3109"/>
                  <a:pt x="107" y="3185"/>
                </a:cubicBezTo>
                <a:cubicBezTo>
                  <a:pt x="168" y="3261"/>
                  <a:pt x="214" y="3307"/>
                  <a:pt x="259" y="3307"/>
                </a:cubicBezTo>
                <a:cubicBezTo>
                  <a:pt x="290" y="3307"/>
                  <a:pt x="320" y="3231"/>
                  <a:pt x="366" y="3063"/>
                </a:cubicBezTo>
                <a:cubicBezTo>
                  <a:pt x="397" y="2972"/>
                  <a:pt x="427" y="2896"/>
                  <a:pt x="442" y="2804"/>
                </a:cubicBezTo>
                <a:cubicBezTo>
                  <a:pt x="458" y="2728"/>
                  <a:pt x="488" y="2606"/>
                  <a:pt x="534" y="2454"/>
                </a:cubicBezTo>
                <a:cubicBezTo>
                  <a:pt x="564" y="2301"/>
                  <a:pt x="610" y="2134"/>
                  <a:pt x="656" y="1981"/>
                </a:cubicBezTo>
                <a:cubicBezTo>
                  <a:pt x="1021" y="1890"/>
                  <a:pt x="1433" y="1829"/>
                  <a:pt x="1890" y="1768"/>
                </a:cubicBezTo>
                <a:lnTo>
                  <a:pt x="1890" y="1768"/>
                </a:lnTo>
                <a:cubicBezTo>
                  <a:pt x="1707" y="2484"/>
                  <a:pt x="1615" y="2896"/>
                  <a:pt x="1615" y="2972"/>
                </a:cubicBezTo>
                <a:cubicBezTo>
                  <a:pt x="1615" y="3048"/>
                  <a:pt x="1646" y="3124"/>
                  <a:pt x="1692" y="3200"/>
                </a:cubicBezTo>
                <a:cubicBezTo>
                  <a:pt x="1753" y="3277"/>
                  <a:pt x="1814" y="3307"/>
                  <a:pt x="1859" y="3307"/>
                </a:cubicBezTo>
                <a:cubicBezTo>
                  <a:pt x="1890" y="3307"/>
                  <a:pt x="1920" y="3231"/>
                  <a:pt x="1966" y="3063"/>
                </a:cubicBezTo>
                <a:cubicBezTo>
                  <a:pt x="1996" y="2972"/>
                  <a:pt x="2012" y="2896"/>
                  <a:pt x="2042" y="2804"/>
                </a:cubicBezTo>
                <a:cubicBezTo>
                  <a:pt x="2057" y="2728"/>
                  <a:pt x="2088" y="2606"/>
                  <a:pt x="2118" y="2469"/>
                </a:cubicBezTo>
                <a:cubicBezTo>
                  <a:pt x="2164" y="2317"/>
                  <a:pt x="2225" y="2073"/>
                  <a:pt x="2332" y="1692"/>
                </a:cubicBezTo>
                <a:cubicBezTo>
                  <a:pt x="2530" y="1662"/>
                  <a:pt x="2621" y="1601"/>
                  <a:pt x="2621" y="1540"/>
                </a:cubicBezTo>
                <a:cubicBezTo>
                  <a:pt x="2621" y="1479"/>
                  <a:pt x="2545" y="1433"/>
                  <a:pt x="2408" y="1403"/>
                </a:cubicBezTo>
                <a:cubicBezTo>
                  <a:pt x="2545" y="869"/>
                  <a:pt x="2621" y="565"/>
                  <a:pt x="2621" y="458"/>
                </a:cubicBezTo>
                <a:cubicBezTo>
                  <a:pt x="2621" y="351"/>
                  <a:pt x="2575" y="245"/>
                  <a:pt x="2514" y="153"/>
                </a:cubicBezTo>
                <a:cubicBezTo>
                  <a:pt x="2438" y="47"/>
                  <a:pt x="2377" y="1"/>
                  <a:pt x="2316" y="1"/>
                </a:cubicBezTo>
                <a:cubicBezTo>
                  <a:pt x="2255" y="1"/>
                  <a:pt x="2225" y="47"/>
                  <a:pt x="2225" y="138"/>
                </a:cubicBezTo>
                <a:cubicBezTo>
                  <a:pt x="2225" y="336"/>
                  <a:pt x="2149" y="747"/>
                  <a:pt x="1981" y="1403"/>
                </a:cubicBezTo>
                <a:cubicBezTo>
                  <a:pt x="1585" y="1418"/>
                  <a:pt x="1189" y="1479"/>
                  <a:pt x="777" y="1570"/>
                </a:cubicBezTo>
                <a:cubicBezTo>
                  <a:pt x="930" y="961"/>
                  <a:pt x="1006" y="595"/>
                  <a:pt x="1006" y="473"/>
                </a:cubicBezTo>
                <a:cubicBezTo>
                  <a:pt x="1006" y="351"/>
                  <a:pt x="960" y="245"/>
                  <a:pt x="899" y="153"/>
                </a:cubicBezTo>
                <a:cubicBezTo>
                  <a:pt x="823" y="47"/>
                  <a:pt x="762" y="1"/>
                  <a:pt x="717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31"/>
          <p:cNvSpPr/>
          <p:nvPr/>
        </p:nvSpPr>
        <p:spPr>
          <a:xfrm>
            <a:off x="4683101" y="1275506"/>
            <a:ext cx="80168" cy="103701"/>
          </a:xfrm>
          <a:custGeom>
            <a:avLst/>
            <a:gdLst/>
            <a:ahLst/>
            <a:cxnLst/>
            <a:rect l="l" t="t" r="r" b="b"/>
            <a:pathLst>
              <a:path w="2545" h="3277" extrusionOk="0">
                <a:moveTo>
                  <a:pt x="1463" y="0"/>
                </a:moveTo>
                <a:cubicBezTo>
                  <a:pt x="853" y="0"/>
                  <a:pt x="457" y="16"/>
                  <a:pt x="274" y="31"/>
                </a:cubicBezTo>
                <a:cubicBezTo>
                  <a:pt x="91" y="46"/>
                  <a:pt x="0" y="76"/>
                  <a:pt x="0" y="137"/>
                </a:cubicBezTo>
                <a:cubicBezTo>
                  <a:pt x="0" y="198"/>
                  <a:pt x="31" y="259"/>
                  <a:pt x="76" y="320"/>
                </a:cubicBezTo>
                <a:cubicBezTo>
                  <a:pt x="137" y="396"/>
                  <a:pt x="183" y="427"/>
                  <a:pt x="244" y="427"/>
                </a:cubicBezTo>
                <a:lnTo>
                  <a:pt x="1036" y="381"/>
                </a:lnTo>
                <a:lnTo>
                  <a:pt x="1036" y="381"/>
                </a:lnTo>
                <a:cubicBezTo>
                  <a:pt x="1006" y="686"/>
                  <a:pt x="914" y="1173"/>
                  <a:pt x="747" y="1844"/>
                </a:cubicBezTo>
                <a:cubicBezTo>
                  <a:pt x="579" y="2514"/>
                  <a:pt x="488" y="2880"/>
                  <a:pt x="488" y="2956"/>
                </a:cubicBezTo>
                <a:cubicBezTo>
                  <a:pt x="488" y="3017"/>
                  <a:pt x="518" y="3093"/>
                  <a:pt x="579" y="3169"/>
                </a:cubicBezTo>
                <a:cubicBezTo>
                  <a:pt x="640" y="3230"/>
                  <a:pt x="686" y="3276"/>
                  <a:pt x="731" y="3276"/>
                </a:cubicBezTo>
                <a:cubicBezTo>
                  <a:pt x="777" y="3276"/>
                  <a:pt x="808" y="3185"/>
                  <a:pt x="853" y="3017"/>
                </a:cubicBezTo>
                <a:cubicBezTo>
                  <a:pt x="884" y="2941"/>
                  <a:pt x="914" y="2788"/>
                  <a:pt x="960" y="2575"/>
                </a:cubicBezTo>
                <a:cubicBezTo>
                  <a:pt x="1021" y="2362"/>
                  <a:pt x="1051" y="2210"/>
                  <a:pt x="1082" y="2103"/>
                </a:cubicBezTo>
                <a:cubicBezTo>
                  <a:pt x="1326" y="1143"/>
                  <a:pt x="1447" y="595"/>
                  <a:pt x="1447" y="488"/>
                </a:cubicBezTo>
                <a:cubicBezTo>
                  <a:pt x="1447" y="442"/>
                  <a:pt x="1447" y="412"/>
                  <a:pt x="1432" y="381"/>
                </a:cubicBezTo>
                <a:cubicBezTo>
                  <a:pt x="1600" y="381"/>
                  <a:pt x="1783" y="396"/>
                  <a:pt x="1965" y="412"/>
                </a:cubicBezTo>
                <a:cubicBezTo>
                  <a:pt x="2148" y="412"/>
                  <a:pt x="2285" y="427"/>
                  <a:pt x="2392" y="427"/>
                </a:cubicBezTo>
                <a:cubicBezTo>
                  <a:pt x="2499" y="427"/>
                  <a:pt x="2544" y="396"/>
                  <a:pt x="2544" y="336"/>
                </a:cubicBezTo>
                <a:cubicBezTo>
                  <a:pt x="2544" y="244"/>
                  <a:pt x="2453" y="168"/>
                  <a:pt x="2240" y="107"/>
                </a:cubicBezTo>
                <a:cubicBezTo>
                  <a:pt x="2042" y="31"/>
                  <a:pt x="1783" y="0"/>
                  <a:pt x="1463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31"/>
          <p:cNvSpPr/>
          <p:nvPr/>
        </p:nvSpPr>
        <p:spPr>
          <a:xfrm>
            <a:off x="4821795" y="1275980"/>
            <a:ext cx="80168" cy="103701"/>
          </a:xfrm>
          <a:custGeom>
            <a:avLst/>
            <a:gdLst/>
            <a:ahLst/>
            <a:cxnLst/>
            <a:rect l="l" t="t" r="r" b="b"/>
            <a:pathLst>
              <a:path w="2545" h="3277" extrusionOk="0">
                <a:moveTo>
                  <a:pt x="1600" y="1"/>
                </a:moveTo>
                <a:cubicBezTo>
                  <a:pt x="975" y="1"/>
                  <a:pt x="625" y="61"/>
                  <a:pt x="579" y="183"/>
                </a:cubicBezTo>
                <a:cubicBezTo>
                  <a:pt x="564" y="214"/>
                  <a:pt x="564" y="260"/>
                  <a:pt x="564" y="290"/>
                </a:cubicBezTo>
                <a:cubicBezTo>
                  <a:pt x="564" y="534"/>
                  <a:pt x="518" y="823"/>
                  <a:pt x="412" y="1174"/>
                </a:cubicBezTo>
                <a:cubicBezTo>
                  <a:pt x="320" y="1524"/>
                  <a:pt x="229" y="1859"/>
                  <a:pt x="137" y="2164"/>
                </a:cubicBezTo>
                <a:cubicBezTo>
                  <a:pt x="46" y="2484"/>
                  <a:pt x="0" y="2697"/>
                  <a:pt x="0" y="2819"/>
                </a:cubicBezTo>
                <a:cubicBezTo>
                  <a:pt x="0" y="2956"/>
                  <a:pt x="46" y="3063"/>
                  <a:pt x="153" y="3139"/>
                </a:cubicBezTo>
                <a:cubicBezTo>
                  <a:pt x="274" y="3231"/>
                  <a:pt x="396" y="3276"/>
                  <a:pt x="533" y="3276"/>
                </a:cubicBezTo>
                <a:cubicBezTo>
                  <a:pt x="869" y="3276"/>
                  <a:pt x="1204" y="3215"/>
                  <a:pt x="1539" y="3093"/>
                </a:cubicBezTo>
                <a:cubicBezTo>
                  <a:pt x="1889" y="2972"/>
                  <a:pt x="2057" y="2865"/>
                  <a:pt x="2057" y="2743"/>
                </a:cubicBezTo>
                <a:cubicBezTo>
                  <a:pt x="2057" y="2682"/>
                  <a:pt x="2042" y="2652"/>
                  <a:pt x="1996" y="2652"/>
                </a:cubicBezTo>
                <a:cubicBezTo>
                  <a:pt x="1966" y="2652"/>
                  <a:pt x="1889" y="2667"/>
                  <a:pt x="1752" y="2697"/>
                </a:cubicBezTo>
                <a:cubicBezTo>
                  <a:pt x="1311" y="2819"/>
                  <a:pt x="914" y="2880"/>
                  <a:pt x="549" y="2880"/>
                </a:cubicBezTo>
                <a:cubicBezTo>
                  <a:pt x="518" y="2880"/>
                  <a:pt x="488" y="2865"/>
                  <a:pt x="457" y="2850"/>
                </a:cubicBezTo>
                <a:cubicBezTo>
                  <a:pt x="442" y="2819"/>
                  <a:pt x="427" y="2789"/>
                  <a:pt x="427" y="2743"/>
                </a:cubicBezTo>
                <a:cubicBezTo>
                  <a:pt x="427" y="2636"/>
                  <a:pt x="518" y="2316"/>
                  <a:pt x="686" y="1783"/>
                </a:cubicBezTo>
                <a:cubicBezTo>
                  <a:pt x="1021" y="1783"/>
                  <a:pt x="1311" y="1753"/>
                  <a:pt x="1570" y="1692"/>
                </a:cubicBezTo>
                <a:cubicBezTo>
                  <a:pt x="1829" y="1646"/>
                  <a:pt x="1966" y="1570"/>
                  <a:pt x="1966" y="1448"/>
                </a:cubicBezTo>
                <a:cubicBezTo>
                  <a:pt x="1966" y="1402"/>
                  <a:pt x="1920" y="1387"/>
                  <a:pt x="1813" y="1387"/>
                </a:cubicBezTo>
                <a:cubicBezTo>
                  <a:pt x="1722" y="1387"/>
                  <a:pt x="1585" y="1402"/>
                  <a:pt x="1417" y="1417"/>
                </a:cubicBezTo>
                <a:cubicBezTo>
                  <a:pt x="1234" y="1433"/>
                  <a:pt x="1082" y="1433"/>
                  <a:pt x="975" y="1433"/>
                </a:cubicBezTo>
                <a:lnTo>
                  <a:pt x="792" y="1433"/>
                </a:lnTo>
                <a:cubicBezTo>
                  <a:pt x="899" y="1006"/>
                  <a:pt x="960" y="671"/>
                  <a:pt x="960" y="458"/>
                </a:cubicBezTo>
                <a:cubicBezTo>
                  <a:pt x="1250" y="397"/>
                  <a:pt x="1432" y="366"/>
                  <a:pt x="1509" y="366"/>
                </a:cubicBezTo>
                <a:cubicBezTo>
                  <a:pt x="1585" y="351"/>
                  <a:pt x="1707" y="351"/>
                  <a:pt x="1889" y="336"/>
                </a:cubicBezTo>
                <a:cubicBezTo>
                  <a:pt x="2088" y="305"/>
                  <a:pt x="2240" y="290"/>
                  <a:pt x="2347" y="275"/>
                </a:cubicBezTo>
                <a:cubicBezTo>
                  <a:pt x="2484" y="244"/>
                  <a:pt x="2545" y="199"/>
                  <a:pt x="2545" y="138"/>
                </a:cubicBezTo>
                <a:cubicBezTo>
                  <a:pt x="2545" y="46"/>
                  <a:pt x="2240" y="1"/>
                  <a:pt x="1600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31"/>
          <p:cNvSpPr/>
          <p:nvPr/>
        </p:nvSpPr>
        <p:spPr>
          <a:xfrm>
            <a:off x="4906719" y="1274050"/>
            <a:ext cx="87885" cy="105156"/>
          </a:xfrm>
          <a:custGeom>
            <a:avLst/>
            <a:gdLst/>
            <a:ahLst/>
            <a:cxnLst/>
            <a:rect l="l" t="t" r="r" b="b"/>
            <a:pathLst>
              <a:path w="2790" h="3323" extrusionOk="0">
                <a:moveTo>
                  <a:pt x="2500" y="1"/>
                </a:moveTo>
                <a:cubicBezTo>
                  <a:pt x="2439" y="1"/>
                  <a:pt x="2408" y="77"/>
                  <a:pt x="2408" y="214"/>
                </a:cubicBezTo>
                <a:cubicBezTo>
                  <a:pt x="2408" y="229"/>
                  <a:pt x="2378" y="427"/>
                  <a:pt x="2347" y="762"/>
                </a:cubicBezTo>
                <a:cubicBezTo>
                  <a:pt x="2286" y="1509"/>
                  <a:pt x="2149" y="2164"/>
                  <a:pt x="1951" y="2697"/>
                </a:cubicBezTo>
                <a:cubicBezTo>
                  <a:pt x="1814" y="2408"/>
                  <a:pt x="1494" y="1600"/>
                  <a:pt x="991" y="290"/>
                </a:cubicBezTo>
                <a:cubicBezTo>
                  <a:pt x="961" y="229"/>
                  <a:pt x="915" y="153"/>
                  <a:pt x="854" y="107"/>
                </a:cubicBezTo>
                <a:cubicBezTo>
                  <a:pt x="793" y="46"/>
                  <a:pt x="748" y="16"/>
                  <a:pt x="702" y="16"/>
                </a:cubicBezTo>
                <a:cubicBezTo>
                  <a:pt x="656" y="16"/>
                  <a:pt x="626" y="62"/>
                  <a:pt x="626" y="168"/>
                </a:cubicBezTo>
                <a:cubicBezTo>
                  <a:pt x="626" y="366"/>
                  <a:pt x="519" y="869"/>
                  <a:pt x="306" y="1677"/>
                </a:cubicBezTo>
                <a:cubicBezTo>
                  <a:pt x="108" y="2484"/>
                  <a:pt x="1" y="2926"/>
                  <a:pt x="1" y="3002"/>
                </a:cubicBezTo>
                <a:cubicBezTo>
                  <a:pt x="1" y="3078"/>
                  <a:pt x="31" y="3154"/>
                  <a:pt x="92" y="3215"/>
                </a:cubicBezTo>
                <a:cubicBezTo>
                  <a:pt x="153" y="3292"/>
                  <a:pt x="199" y="3322"/>
                  <a:pt x="245" y="3322"/>
                </a:cubicBezTo>
                <a:cubicBezTo>
                  <a:pt x="275" y="3322"/>
                  <a:pt x="306" y="3261"/>
                  <a:pt x="336" y="3139"/>
                </a:cubicBezTo>
                <a:cubicBezTo>
                  <a:pt x="382" y="3017"/>
                  <a:pt x="458" y="2713"/>
                  <a:pt x="565" y="2256"/>
                </a:cubicBezTo>
                <a:cubicBezTo>
                  <a:pt x="687" y="1798"/>
                  <a:pt x="793" y="1387"/>
                  <a:pt x="885" y="1021"/>
                </a:cubicBezTo>
                <a:cubicBezTo>
                  <a:pt x="1342" y="2195"/>
                  <a:pt x="1616" y="2895"/>
                  <a:pt x="1707" y="3109"/>
                </a:cubicBezTo>
                <a:cubicBezTo>
                  <a:pt x="1738" y="3170"/>
                  <a:pt x="1784" y="3215"/>
                  <a:pt x="1829" y="3261"/>
                </a:cubicBezTo>
                <a:cubicBezTo>
                  <a:pt x="1890" y="3307"/>
                  <a:pt x="1936" y="3322"/>
                  <a:pt x="1966" y="3322"/>
                </a:cubicBezTo>
                <a:cubicBezTo>
                  <a:pt x="2088" y="3322"/>
                  <a:pt x="2210" y="3124"/>
                  <a:pt x="2347" y="2713"/>
                </a:cubicBezTo>
                <a:cubicBezTo>
                  <a:pt x="2484" y="2316"/>
                  <a:pt x="2591" y="1875"/>
                  <a:pt x="2667" y="1402"/>
                </a:cubicBezTo>
                <a:cubicBezTo>
                  <a:pt x="2743" y="930"/>
                  <a:pt x="2789" y="564"/>
                  <a:pt x="2789" y="305"/>
                </a:cubicBezTo>
                <a:cubicBezTo>
                  <a:pt x="2789" y="244"/>
                  <a:pt x="2759" y="183"/>
                  <a:pt x="2683" y="107"/>
                </a:cubicBezTo>
                <a:cubicBezTo>
                  <a:pt x="2622" y="46"/>
                  <a:pt x="2561" y="1"/>
                  <a:pt x="2500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31"/>
          <p:cNvSpPr/>
          <p:nvPr/>
        </p:nvSpPr>
        <p:spPr>
          <a:xfrm>
            <a:off x="5008496" y="1275980"/>
            <a:ext cx="80640" cy="103701"/>
          </a:xfrm>
          <a:custGeom>
            <a:avLst/>
            <a:gdLst/>
            <a:ahLst/>
            <a:cxnLst/>
            <a:rect l="l" t="t" r="r" b="b"/>
            <a:pathLst>
              <a:path w="2560" h="3277" extrusionOk="0">
                <a:moveTo>
                  <a:pt x="1615" y="1"/>
                </a:moveTo>
                <a:cubicBezTo>
                  <a:pt x="975" y="1"/>
                  <a:pt x="640" y="61"/>
                  <a:pt x="579" y="183"/>
                </a:cubicBezTo>
                <a:cubicBezTo>
                  <a:pt x="579" y="214"/>
                  <a:pt x="564" y="260"/>
                  <a:pt x="564" y="290"/>
                </a:cubicBezTo>
                <a:cubicBezTo>
                  <a:pt x="564" y="534"/>
                  <a:pt x="518" y="823"/>
                  <a:pt x="427" y="1174"/>
                </a:cubicBezTo>
                <a:cubicBezTo>
                  <a:pt x="335" y="1524"/>
                  <a:pt x="244" y="1859"/>
                  <a:pt x="137" y="2164"/>
                </a:cubicBezTo>
                <a:cubicBezTo>
                  <a:pt x="46" y="2484"/>
                  <a:pt x="0" y="2697"/>
                  <a:pt x="0" y="2819"/>
                </a:cubicBezTo>
                <a:cubicBezTo>
                  <a:pt x="0" y="2956"/>
                  <a:pt x="61" y="3063"/>
                  <a:pt x="168" y="3139"/>
                </a:cubicBezTo>
                <a:cubicBezTo>
                  <a:pt x="274" y="3231"/>
                  <a:pt x="396" y="3276"/>
                  <a:pt x="549" y="3276"/>
                </a:cubicBezTo>
                <a:cubicBezTo>
                  <a:pt x="868" y="3276"/>
                  <a:pt x="1204" y="3215"/>
                  <a:pt x="1554" y="3093"/>
                </a:cubicBezTo>
                <a:cubicBezTo>
                  <a:pt x="1905" y="2972"/>
                  <a:pt x="2072" y="2865"/>
                  <a:pt x="2072" y="2743"/>
                </a:cubicBezTo>
                <a:cubicBezTo>
                  <a:pt x="2072" y="2682"/>
                  <a:pt x="2042" y="2652"/>
                  <a:pt x="1996" y="2652"/>
                </a:cubicBezTo>
                <a:cubicBezTo>
                  <a:pt x="1981" y="2652"/>
                  <a:pt x="1905" y="2667"/>
                  <a:pt x="1752" y="2697"/>
                </a:cubicBezTo>
                <a:cubicBezTo>
                  <a:pt x="1326" y="2819"/>
                  <a:pt x="929" y="2880"/>
                  <a:pt x="564" y="2880"/>
                </a:cubicBezTo>
                <a:cubicBezTo>
                  <a:pt x="518" y="2880"/>
                  <a:pt x="488" y="2865"/>
                  <a:pt x="472" y="2850"/>
                </a:cubicBezTo>
                <a:cubicBezTo>
                  <a:pt x="442" y="2819"/>
                  <a:pt x="442" y="2789"/>
                  <a:pt x="442" y="2743"/>
                </a:cubicBezTo>
                <a:cubicBezTo>
                  <a:pt x="442" y="2636"/>
                  <a:pt x="518" y="2316"/>
                  <a:pt x="686" y="1783"/>
                </a:cubicBezTo>
                <a:cubicBezTo>
                  <a:pt x="1021" y="1783"/>
                  <a:pt x="1326" y="1753"/>
                  <a:pt x="1585" y="1692"/>
                </a:cubicBezTo>
                <a:cubicBezTo>
                  <a:pt x="1844" y="1646"/>
                  <a:pt x="1965" y="1570"/>
                  <a:pt x="1965" y="1448"/>
                </a:cubicBezTo>
                <a:cubicBezTo>
                  <a:pt x="1965" y="1402"/>
                  <a:pt x="1920" y="1387"/>
                  <a:pt x="1828" y="1387"/>
                </a:cubicBezTo>
                <a:cubicBezTo>
                  <a:pt x="1737" y="1387"/>
                  <a:pt x="1600" y="1402"/>
                  <a:pt x="1417" y="1417"/>
                </a:cubicBezTo>
                <a:cubicBezTo>
                  <a:pt x="1234" y="1433"/>
                  <a:pt x="1097" y="1433"/>
                  <a:pt x="975" y="1433"/>
                </a:cubicBezTo>
                <a:lnTo>
                  <a:pt x="792" y="1433"/>
                </a:lnTo>
                <a:cubicBezTo>
                  <a:pt x="914" y="1006"/>
                  <a:pt x="960" y="671"/>
                  <a:pt x="960" y="458"/>
                </a:cubicBezTo>
                <a:cubicBezTo>
                  <a:pt x="1249" y="397"/>
                  <a:pt x="1432" y="366"/>
                  <a:pt x="1508" y="366"/>
                </a:cubicBezTo>
                <a:cubicBezTo>
                  <a:pt x="1585" y="351"/>
                  <a:pt x="1722" y="351"/>
                  <a:pt x="1905" y="336"/>
                </a:cubicBezTo>
                <a:cubicBezTo>
                  <a:pt x="2087" y="305"/>
                  <a:pt x="2240" y="290"/>
                  <a:pt x="2346" y="275"/>
                </a:cubicBezTo>
                <a:cubicBezTo>
                  <a:pt x="2483" y="244"/>
                  <a:pt x="2560" y="199"/>
                  <a:pt x="2560" y="138"/>
                </a:cubicBezTo>
                <a:cubicBezTo>
                  <a:pt x="2560" y="46"/>
                  <a:pt x="2240" y="1"/>
                  <a:pt x="1615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31"/>
          <p:cNvSpPr/>
          <p:nvPr/>
        </p:nvSpPr>
        <p:spPr>
          <a:xfrm>
            <a:off x="5092947" y="1274525"/>
            <a:ext cx="75379" cy="104682"/>
          </a:xfrm>
          <a:custGeom>
            <a:avLst/>
            <a:gdLst/>
            <a:ahLst/>
            <a:cxnLst/>
            <a:rect l="l" t="t" r="r" b="b"/>
            <a:pathLst>
              <a:path w="2393" h="3308" extrusionOk="0">
                <a:moveTo>
                  <a:pt x="1448" y="412"/>
                </a:moveTo>
                <a:cubicBezTo>
                  <a:pt x="1783" y="412"/>
                  <a:pt x="1951" y="519"/>
                  <a:pt x="1951" y="702"/>
                </a:cubicBezTo>
                <a:cubicBezTo>
                  <a:pt x="1951" y="824"/>
                  <a:pt x="1905" y="945"/>
                  <a:pt x="1814" y="1067"/>
                </a:cubicBezTo>
                <a:cubicBezTo>
                  <a:pt x="1707" y="1174"/>
                  <a:pt x="1600" y="1265"/>
                  <a:pt x="1478" y="1342"/>
                </a:cubicBezTo>
                <a:cubicBezTo>
                  <a:pt x="1357" y="1403"/>
                  <a:pt x="1219" y="1479"/>
                  <a:pt x="1067" y="1555"/>
                </a:cubicBezTo>
                <a:cubicBezTo>
                  <a:pt x="915" y="1631"/>
                  <a:pt x="823" y="1692"/>
                  <a:pt x="762" y="1738"/>
                </a:cubicBezTo>
                <a:cubicBezTo>
                  <a:pt x="899" y="1265"/>
                  <a:pt x="960" y="930"/>
                  <a:pt x="960" y="717"/>
                </a:cubicBezTo>
                <a:cubicBezTo>
                  <a:pt x="960" y="671"/>
                  <a:pt x="945" y="610"/>
                  <a:pt x="915" y="534"/>
                </a:cubicBezTo>
                <a:cubicBezTo>
                  <a:pt x="1113" y="458"/>
                  <a:pt x="1296" y="412"/>
                  <a:pt x="1448" y="412"/>
                </a:cubicBezTo>
                <a:close/>
                <a:moveTo>
                  <a:pt x="1433" y="1"/>
                </a:moveTo>
                <a:cubicBezTo>
                  <a:pt x="1174" y="1"/>
                  <a:pt x="930" y="31"/>
                  <a:pt x="717" y="123"/>
                </a:cubicBezTo>
                <a:cubicBezTo>
                  <a:pt x="503" y="199"/>
                  <a:pt x="397" y="260"/>
                  <a:pt x="397" y="336"/>
                </a:cubicBezTo>
                <a:cubicBezTo>
                  <a:pt x="397" y="382"/>
                  <a:pt x="412" y="427"/>
                  <a:pt x="442" y="473"/>
                </a:cubicBezTo>
                <a:cubicBezTo>
                  <a:pt x="473" y="534"/>
                  <a:pt x="519" y="565"/>
                  <a:pt x="549" y="595"/>
                </a:cubicBezTo>
                <a:cubicBezTo>
                  <a:pt x="534" y="915"/>
                  <a:pt x="427" y="1372"/>
                  <a:pt x="260" y="1981"/>
                </a:cubicBezTo>
                <a:cubicBezTo>
                  <a:pt x="92" y="2591"/>
                  <a:pt x="1" y="2926"/>
                  <a:pt x="1" y="3002"/>
                </a:cubicBezTo>
                <a:cubicBezTo>
                  <a:pt x="1" y="3078"/>
                  <a:pt x="31" y="3139"/>
                  <a:pt x="92" y="3216"/>
                </a:cubicBezTo>
                <a:cubicBezTo>
                  <a:pt x="153" y="3277"/>
                  <a:pt x="199" y="3307"/>
                  <a:pt x="244" y="3307"/>
                </a:cubicBezTo>
                <a:cubicBezTo>
                  <a:pt x="275" y="3307"/>
                  <a:pt x="320" y="3231"/>
                  <a:pt x="366" y="3063"/>
                </a:cubicBezTo>
                <a:cubicBezTo>
                  <a:pt x="397" y="2987"/>
                  <a:pt x="412" y="2911"/>
                  <a:pt x="442" y="2835"/>
                </a:cubicBezTo>
                <a:cubicBezTo>
                  <a:pt x="458" y="2759"/>
                  <a:pt x="549" y="2469"/>
                  <a:pt x="686" y="1981"/>
                </a:cubicBezTo>
                <a:cubicBezTo>
                  <a:pt x="778" y="2210"/>
                  <a:pt x="991" y="2484"/>
                  <a:pt x="1326" y="2819"/>
                </a:cubicBezTo>
                <a:cubicBezTo>
                  <a:pt x="1676" y="3139"/>
                  <a:pt x="1951" y="3307"/>
                  <a:pt x="2134" y="3307"/>
                </a:cubicBezTo>
                <a:cubicBezTo>
                  <a:pt x="2240" y="3307"/>
                  <a:pt x="2286" y="3277"/>
                  <a:pt x="2286" y="3200"/>
                </a:cubicBezTo>
                <a:cubicBezTo>
                  <a:pt x="2286" y="3155"/>
                  <a:pt x="2255" y="3094"/>
                  <a:pt x="2179" y="3018"/>
                </a:cubicBezTo>
                <a:cubicBezTo>
                  <a:pt x="2134" y="2987"/>
                  <a:pt x="2088" y="2941"/>
                  <a:pt x="2057" y="2911"/>
                </a:cubicBezTo>
                <a:cubicBezTo>
                  <a:pt x="2012" y="2880"/>
                  <a:pt x="1966" y="2835"/>
                  <a:pt x="1890" y="2789"/>
                </a:cubicBezTo>
                <a:cubicBezTo>
                  <a:pt x="1829" y="2728"/>
                  <a:pt x="1768" y="2667"/>
                  <a:pt x="1692" y="2606"/>
                </a:cubicBezTo>
                <a:cubicBezTo>
                  <a:pt x="1616" y="2530"/>
                  <a:pt x="1570" y="2484"/>
                  <a:pt x="1524" y="2439"/>
                </a:cubicBezTo>
                <a:cubicBezTo>
                  <a:pt x="1478" y="2393"/>
                  <a:pt x="1402" y="2317"/>
                  <a:pt x="1296" y="2210"/>
                </a:cubicBezTo>
                <a:cubicBezTo>
                  <a:pt x="1189" y="2103"/>
                  <a:pt x="1128" y="2012"/>
                  <a:pt x="1128" y="1951"/>
                </a:cubicBezTo>
                <a:cubicBezTo>
                  <a:pt x="1128" y="1921"/>
                  <a:pt x="1174" y="1890"/>
                  <a:pt x="1250" y="1860"/>
                </a:cubicBezTo>
                <a:cubicBezTo>
                  <a:pt x="1341" y="1814"/>
                  <a:pt x="1448" y="1753"/>
                  <a:pt x="1570" y="1692"/>
                </a:cubicBezTo>
                <a:cubicBezTo>
                  <a:pt x="1692" y="1631"/>
                  <a:pt x="1814" y="1555"/>
                  <a:pt x="1935" y="1463"/>
                </a:cubicBezTo>
                <a:cubicBezTo>
                  <a:pt x="2057" y="1387"/>
                  <a:pt x="2164" y="1265"/>
                  <a:pt x="2255" y="1144"/>
                </a:cubicBezTo>
                <a:cubicBezTo>
                  <a:pt x="2347" y="1006"/>
                  <a:pt x="2393" y="869"/>
                  <a:pt x="2393" y="702"/>
                </a:cubicBezTo>
                <a:cubicBezTo>
                  <a:pt x="2393" y="488"/>
                  <a:pt x="2286" y="306"/>
                  <a:pt x="2103" y="184"/>
                </a:cubicBezTo>
                <a:cubicBezTo>
                  <a:pt x="1905" y="62"/>
                  <a:pt x="1692" y="1"/>
                  <a:pt x="1433" y="1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31"/>
          <p:cNvSpPr/>
          <p:nvPr/>
        </p:nvSpPr>
        <p:spPr>
          <a:xfrm>
            <a:off x="5179352" y="1275031"/>
            <a:ext cx="72482" cy="120061"/>
          </a:xfrm>
          <a:custGeom>
            <a:avLst/>
            <a:gdLst/>
            <a:ahLst/>
            <a:cxnLst/>
            <a:rect l="l" t="t" r="r" b="b"/>
            <a:pathLst>
              <a:path w="2301" h="3794" extrusionOk="0">
                <a:moveTo>
                  <a:pt x="1920" y="0"/>
                </a:moveTo>
                <a:cubicBezTo>
                  <a:pt x="1645" y="0"/>
                  <a:pt x="1356" y="137"/>
                  <a:pt x="1051" y="427"/>
                </a:cubicBezTo>
                <a:cubicBezTo>
                  <a:pt x="747" y="701"/>
                  <a:pt x="503" y="1021"/>
                  <a:pt x="305" y="1417"/>
                </a:cubicBezTo>
                <a:cubicBezTo>
                  <a:pt x="107" y="1798"/>
                  <a:pt x="0" y="2164"/>
                  <a:pt x="0" y="2468"/>
                </a:cubicBezTo>
                <a:cubicBezTo>
                  <a:pt x="0" y="2682"/>
                  <a:pt x="91" y="2864"/>
                  <a:pt x="274" y="3032"/>
                </a:cubicBezTo>
                <a:cubicBezTo>
                  <a:pt x="442" y="3215"/>
                  <a:pt x="625" y="3291"/>
                  <a:pt x="808" y="3291"/>
                </a:cubicBezTo>
                <a:cubicBezTo>
                  <a:pt x="990" y="3291"/>
                  <a:pt x="1188" y="3215"/>
                  <a:pt x="1371" y="3062"/>
                </a:cubicBezTo>
                <a:cubicBezTo>
                  <a:pt x="1569" y="2910"/>
                  <a:pt x="1752" y="2712"/>
                  <a:pt x="1904" y="2453"/>
                </a:cubicBezTo>
                <a:lnTo>
                  <a:pt x="1904" y="2453"/>
                </a:lnTo>
                <a:cubicBezTo>
                  <a:pt x="1874" y="2544"/>
                  <a:pt x="1828" y="2682"/>
                  <a:pt x="1783" y="2834"/>
                </a:cubicBezTo>
                <a:cubicBezTo>
                  <a:pt x="1722" y="2986"/>
                  <a:pt x="1676" y="3154"/>
                  <a:pt x="1630" y="3291"/>
                </a:cubicBezTo>
                <a:cubicBezTo>
                  <a:pt x="1585" y="3443"/>
                  <a:pt x="1569" y="3565"/>
                  <a:pt x="1569" y="3657"/>
                </a:cubicBezTo>
                <a:cubicBezTo>
                  <a:pt x="1569" y="3748"/>
                  <a:pt x="1600" y="3794"/>
                  <a:pt x="1676" y="3794"/>
                </a:cubicBezTo>
                <a:cubicBezTo>
                  <a:pt x="1767" y="3794"/>
                  <a:pt x="1889" y="3550"/>
                  <a:pt x="2042" y="3093"/>
                </a:cubicBezTo>
                <a:cubicBezTo>
                  <a:pt x="2194" y="2621"/>
                  <a:pt x="2270" y="2316"/>
                  <a:pt x="2270" y="2194"/>
                </a:cubicBezTo>
                <a:cubicBezTo>
                  <a:pt x="2270" y="2057"/>
                  <a:pt x="2240" y="1950"/>
                  <a:pt x="2164" y="1859"/>
                </a:cubicBezTo>
                <a:cubicBezTo>
                  <a:pt x="2103" y="1767"/>
                  <a:pt x="2011" y="1706"/>
                  <a:pt x="1889" y="1706"/>
                </a:cubicBezTo>
                <a:cubicBezTo>
                  <a:pt x="1691" y="1706"/>
                  <a:pt x="1524" y="1722"/>
                  <a:pt x="1386" y="1767"/>
                </a:cubicBezTo>
                <a:cubicBezTo>
                  <a:pt x="1249" y="1783"/>
                  <a:pt x="1188" y="1828"/>
                  <a:pt x="1188" y="1874"/>
                </a:cubicBezTo>
                <a:cubicBezTo>
                  <a:pt x="1188" y="1920"/>
                  <a:pt x="1219" y="1965"/>
                  <a:pt x="1280" y="2011"/>
                </a:cubicBezTo>
                <a:cubicBezTo>
                  <a:pt x="1341" y="2057"/>
                  <a:pt x="1402" y="2072"/>
                  <a:pt x="1493" y="2072"/>
                </a:cubicBezTo>
                <a:cubicBezTo>
                  <a:pt x="1569" y="2072"/>
                  <a:pt x="1706" y="2057"/>
                  <a:pt x="1874" y="2011"/>
                </a:cubicBezTo>
                <a:lnTo>
                  <a:pt x="1874" y="2011"/>
                </a:lnTo>
                <a:cubicBezTo>
                  <a:pt x="1706" y="2270"/>
                  <a:pt x="1524" y="2484"/>
                  <a:pt x="1310" y="2651"/>
                </a:cubicBezTo>
                <a:cubicBezTo>
                  <a:pt x="1112" y="2803"/>
                  <a:pt x="945" y="2895"/>
                  <a:pt x="792" y="2895"/>
                </a:cubicBezTo>
                <a:cubicBezTo>
                  <a:pt x="686" y="2895"/>
                  <a:pt x="609" y="2849"/>
                  <a:pt x="533" y="2773"/>
                </a:cubicBezTo>
                <a:cubicBezTo>
                  <a:pt x="457" y="2697"/>
                  <a:pt x="427" y="2590"/>
                  <a:pt x="427" y="2484"/>
                </a:cubicBezTo>
                <a:cubicBezTo>
                  <a:pt x="427" y="2194"/>
                  <a:pt x="518" y="1905"/>
                  <a:pt x="686" y="1569"/>
                </a:cubicBezTo>
                <a:cubicBezTo>
                  <a:pt x="853" y="1249"/>
                  <a:pt x="1051" y="975"/>
                  <a:pt x="1295" y="762"/>
                </a:cubicBezTo>
                <a:cubicBezTo>
                  <a:pt x="1539" y="549"/>
                  <a:pt x="1752" y="442"/>
                  <a:pt x="1950" y="442"/>
                </a:cubicBezTo>
                <a:cubicBezTo>
                  <a:pt x="2026" y="442"/>
                  <a:pt x="2087" y="457"/>
                  <a:pt x="2148" y="472"/>
                </a:cubicBezTo>
                <a:cubicBezTo>
                  <a:pt x="2209" y="503"/>
                  <a:pt x="2240" y="503"/>
                  <a:pt x="2255" y="503"/>
                </a:cubicBezTo>
                <a:cubicBezTo>
                  <a:pt x="2285" y="503"/>
                  <a:pt x="2301" y="472"/>
                  <a:pt x="2301" y="411"/>
                </a:cubicBezTo>
                <a:cubicBezTo>
                  <a:pt x="2301" y="351"/>
                  <a:pt x="2255" y="259"/>
                  <a:pt x="2179" y="168"/>
                </a:cubicBezTo>
                <a:cubicBezTo>
                  <a:pt x="2087" y="61"/>
                  <a:pt x="1996" y="0"/>
                  <a:pt x="1920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31"/>
          <p:cNvSpPr/>
          <p:nvPr/>
        </p:nvSpPr>
        <p:spPr>
          <a:xfrm>
            <a:off x="5276750" y="1275031"/>
            <a:ext cx="76356" cy="105599"/>
          </a:xfrm>
          <a:custGeom>
            <a:avLst/>
            <a:gdLst/>
            <a:ahLst/>
            <a:cxnLst/>
            <a:rect l="l" t="t" r="r" b="b"/>
            <a:pathLst>
              <a:path w="2424" h="3337" extrusionOk="0">
                <a:moveTo>
                  <a:pt x="184" y="0"/>
                </a:moveTo>
                <a:cubicBezTo>
                  <a:pt x="62" y="0"/>
                  <a:pt x="1" y="122"/>
                  <a:pt x="1" y="335"/>
                </a:cubicBezTo>
                <a:cubicBezTo>
                  <a:pt x="1" y="549"/>
                  <a:pt x="31" y="777"/>
                  <a:pt x="123" y="1006"/>
                </a:cubicBezTo>
                <a:cubicBezTo>
                  <a:pt x="199" y="1234"/>
                  <a:pt x="321" y="1447"/>
                  <a:pt x="473" y="1630"/>
                </a:cubicBezTo>
                <a:cubicBezTo>
                  <a:pt x="626" y="1828"/>
                  <a:pt x="793" y="1935"/>
                  <a:pt x="991" y="1981"/>
                </a:cubicBezTo>
                <a:cubicBezTo>
                  <a:pt x="961" y="2026"/>
                  <a:pt x="930" y="2072"/>
                  <a:pt x="900" y="2148"/>
                </a:cubicBezTo>
                <a:lnTo>
                  <a:pt x="808" y="2331"/>
                </a:lnTo>
                <a:cubicBezTo>
                  <a:pt x="793" y="2362"/>
                  <a:pt x="763" y="2407"/>
                  <a:pt x="732" y="2468"/>
                </a:cubicBezTo>
                <a:cubicBezTo>
                  <a:pt x="702" y="2544"/>
                  <a:pt x="671" y="2590"/>
                  <a:pt x="656" y="2636"/>
                </a:cubicBezTo>
                <a:cubicBezTo>
                  <a:pt x="641" y="2666"/>
                  <a:pt x="610" y="2712"/>
                  <a:pt x="595" y="2758"/>
                </a:cubicBezTo>
                <a:cubicBezTo>
                  <a:pt x="504" y="2941"/>
                  <a:pt x="458" y="3078"/>
                  <a:pt x="458" y="3154"/>
                </a:cubicBezTo>
                <a:cubicBezTo>
                  <a:pt x="458" y="3276"/>
                  <a:pt x="488" y="3337"/>
                  <a:pt x="565" y="3337"/>
                </a:cubicBezTo>
                <a:cubicBezTo>
                  <a:pt x="610" y="3337"/>
                  <a:pt x="671" y="3291"/>
                  <a:pt x="747" y="3184"/>
                </a:cubicBezTo>
                <a:cubicBezTo>
                  <a:pt x="824" y="3093"/>
                  <a:pt x="961" y="2864"/>
                  <a:pt x="1159" y="2484"/>
                </a:cubicBezTo>
                <a:cubicBezTo>
                  <a:pt x="1357" y="2103"/>
                  <a:pt x="1555" y="1752"/>
                  <a:pt x="1753" y="1432"/>
                </a:cubicBezTo>
                <a:cubicBezTo>
                  <a:pt x="1966" y="1097"/>
                  <a:pt x="2119" y="838"/>
                  <a:pt x="2241" y="640"/>
                </a:cubicBezTo>
                <a:cubicBezTo>
                  <a:pt x="2362" y="442"/>
                  <a:pt x="2423" y="305"/>
                  <a:pt x="2423" y="244"/>
                </a:cubicBezTo>
                <a:cubicBezTo>
                  <a:pt x="2423" y="183"/>
                  <a:pt x="2393" y="122"/>
                  <a:pt x="2362" y="76"/>
                </a:cubicBezTo>
                <a:cubicBezTo>
                  <a:pt x="2317" y="31"/>
                  <a:pt x="2271" y="0"/>
                  <a:pt x="2195" y="0"/>
                </a:cubicBezTo>
                <a:cubicBezTo>
                  <a:pt x="2134" y="0"/>
                  <a:pt x="2027" y="137"/>
                  <a:pt x="1860" y="411"/>
                </a:cubicBezTo>
                <a:cubicBezTo>
                  <a:pt x="1707" y="686"/>
                  <a:pt x="1555" y="945"/>
                  <a:pt x="1403" y="1219"/>
                </a:cubicBezTo>
                <a:cubicBezTo>
                  <a:pt x="1265" y="1493"/>
                  <a:pt x="1159" y="1615"/>
                  <a:pt x="1098" y="1615"/>
                </a:cubicBezTo>
                <a:cubicBezTo>
                  <a:pt x="1037" y="1615"/>
                  <a:pt x="946" y="1569"/>
                  <a:pt x="854" y="1463"/>
                </a:cubicBezTo>
                <a:cubicBezTo>
                  <a:pt x="747" y="1356"/>
                  <a:pt x="656" y="1219"/>
                  <a:pt x="595" y="1067"/>
                </a:cubicBezTo>
                <a:cubicBezTo>
                  <a:pt x="519" y="914"/>
                  <a:pt x="458" y="747"/>
                  <a:pt x="412" y="564"/>
                </a:cubicBezTo>
                <a:cubicBezTo>
                  <a:pt x="367" y="396"/>
                  <a:pt x="336" y="244"/>
                  <a:pt x="306" y="152"/>
                </a:cubicBezTo>
                <a:cubicBezTo>
                  <a:pt x="275" y="61"/>
                  <a:pt x="229" y="0"/>
                  <a:pt x="184" y="0"/>
                </a:cubicBezTo>
                <a:close/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31"/>
          <p:cNvSpPr/>
          <p:nvPr/>
        </p:nvSpPr>
        <p:spPr>
          <a:xfrm>
            <a:off x="4911538" y="1454368"/>
            <a:ext cx="234234" cy="385753"/>
          </a:xfrm>
          <a:custGeom>
            <a:avLst/>
            <a:gdLst/>
            <a:ahLst/>
            <a:cxnLst/>
            <a:rect l="l" t="t" r="r" b="b"/>
            <a:pathLst>
              <a:path w="7436" h="12190" extrusionOk="0">
                <a:moveTo>
                  <a:pt x="0" y="1"/>
                </a:moveTo>
                <a:lnTo>
                  <a:pt x="7435" y="12189"/>
                </a:lnTo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31"/>
          <p:cNvSpPr/>
          <p:nvPr/>
        </p:nvSpPr>
        <p:spPr>
          <a:xfrm>
            <a:off x="4911539" y="1454368"/>
            <a:ext cx="196308" cy="323538"/>
          </a:xfrm>
          <a:custGeom>
            <a:avLst/>
            <a:gdLst/>
            <a:ahLst/>
            <a:cxnLst/>
            <a:rect l="l" t="t" r="r" b="b"/>
            <a:pathLst>
              <a:path w="6232" h="10224" fill="none" extrusionOk="0">
                <a:moveTo>
                  <a:pt x="0" y="1"/>
                </a:moveTo>
                <a:lnTo>
                  <a:pt x="6232" y="10224"/>
                </a:lnTo>
              </a:path>
            </a:pathLst>
          </a:custGeom>
          <a:noFill/>
          <a:ln w="9525" cap="flat" cmpd="sng">
            <a:solidFill>
              <a:srgbClr val="F7931E"/>
            </a:solidFill>
            <a:prstDash val="solid"/>
            <a:miter lim="152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31"/>
          <p:cNvSpPr/>
          <p:nvPr/>
        </p:nvSpPr>
        <p:spPr>
          <a:xfrm>
            <a:off x="5043524" y="1722439"/>
            <a:ext cx="102249" cy="117688"/>
          </a:xfrm>
          <a:custGeom>
            <a:avLst/>
            <a:gdLst/>
            <a:ahLst/>
            <a:cxnLst/>
            <a:rect l="l" t="t" r="r" b="b"/>
            <a:pathLst>
              <a:path w="3246" h="3719" extrusionOk="0">
                <a:moveTo>
                  <a:pt x="3093" y="1"/>
                </a:moveTo>
                <a:lnTo>
                  <a:pt x="1889" y="1509"/>
                </a:lnTo>
                <a:lnTo>
                  <a:pt x="0" y="1890"/>
                </a:lnTo>
                <a:cubicBezTo>
                  <a:pt x="1052" y="2225"/>
                  <a:pt x="2331" y="3002"/>
                  <a:pt x="3245" y="3718"/>
                </a:cubicBezTo>
                <a:cubicBezTo>
                  <a:pt x="3017" y="2591"/>
                  <a:pt x="2910" y="1083"/>
                  <a:pt x="3093" y="1"/>
                </a:cubicBezTo>
                <a:close/>
              </a:path>
            </a:pathLst>
          </a:custGeom>
          <a:solidFill>
            <a:srgbClr val="F793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31"/>
          <p:cNvSpPr/>
          <p:nvPr/>
        </p:nvSpPr>
        <p:spPr>
          <a:xfrm>
            <a:off x="2839658" y="2219056"/>
            <a:ext cx="1425911" cy="468662"/>
          </a:xfrm>
          <a:custGeom>
            <a:avLst/>
            <a:gdLst/>
            <a:ahLst/>
            <a:cxnLst/>
            <a:rect l="l" t="t" r="r" b="b"/>
            <a:pathLst>
              <a:path w="45267" h="14810" extrusionOk="0">
                <a:moveTo>
                  <a:pt x="1" y="14810"/>
                </a:moveTo>
                <a:lnTo>
                  <a:pt x="45267" y="1"/>
                </a:lnTo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31"/>
          <p:cNvSpPr/>
          <p:nvPr/>
        </p:nvSpPr>
        <p:spPr>
          <a:xfrm>
            <a:off x="4738288" y="2182916"/>
            <a:ext cx="985320" cy="36170"/>
          </a:xfrm>
          <a:custGeom>
            <a:avLst/>
            <a:gdLst/>
            <a:ahLst/>
            <a:cxnLst/>
            <a:rect l="l" t="t" r="r" b="b"/>
            <a:pathLst>
              <a:path w="31280" h="1143" extrusionOk="0">
                <a:moveTo>
                  <a:pt x="0" y="0"/>
                </a:moveTo>
                <a:lnTo>
                  <a:pt x="31280" y="1143"/>
                </a:lnTo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31"/>
          <p:cNvSpPr/>
          <p:nvPr/>
        </p:nvSpPr>
        <p:spPr>
          <a:xfrm>
            <a:off x="6256305" y="1887820"/>
            <a:ext cx="900868" cy="328855"/>
          </a:xfrm>
          <a:custGeom>
            <a:avLst/>
            <a:gdLst/>
            <a:ahLst/>
            <a:cxnLst/>
            <a:rect l="l" t="t" r="r" b="b"/>
            <a:pathLst>
              <a:path w="28599" h="10392" extrusionOk="0">
                <a:moveTo>
                  <a:pt x="0" y="10392"/>
                </a:moveTo>
                <a:lnTo>
                  <a:pt x="28598" y="1"/>
                </a:lnTo>
              </a:path>
            </a:pathLst>
          </a:custGeom>
          <a:solidFill>
            <a:srgbClr val="FBB0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5" name="Google Shape;1855;p31"/>
          <p:cNvGrpSpPr/>
          <p:nvPr/>
        </p:nvGrpSpPr>
        <p:grpSpPr>
          <a:xfrm>
            <a:off x="8272494" y="2107141"/>
            <a:ext cx="300006" cy="834605"/>
            <a:chOff x="390125" y="2566525"/>
            <a:chExt cx="238100" cy="659350"/>
          </a:xfrm>
        </p:grpSpPr>
        <p:sp>
          <p:nvSpPr>
            <p:cNvPr id="1856" name="Google Shape;1856;p31"/>
            <p:cNvSpPr/>
            <p:nvPr/>
          </p:nvSpPr>
          <p:spPr>
            <a:xfrm>
              <a:off x="390125" y="2566525"/>
              <a:ext cx="76600" cy="75075"/>
            </a:xfrm>
            <a:custGeom>
              <a:avLst/>
              <a:gdLst/>
              <a:ahLst/>
              <a:cxnLst/>
              <a:rect l="l" t="t" r="r" b="b"/>
              <a:pathLst>
                <a:path w="3064" h="3003" extrusionOk="0">
                  <a:moveTo>
                    <a:pt x="1540" y="31"/>
                  </a:moveTo>
                  <a:cubicBezTo>
                    <a:pt x="686" y="1"/>
                    <a:pt x="1" y="686"/>
                    <a:pt x="46" y="1539"/>
                  </a:cubicBezTo>
                  <a:cubicBezTo>
                    <a:pt x="46" y="2514"/>
                    <a:pt x="793" y="3002"/>
                    <a:pt x="1540" y="3002"/>
                  </a:cubicBezTo>
                  <a:cubicBezTo>
                    <a:pt x="2286" y="3002"/>
                    <a:pt x="3033" y="2514"/>
                    <a:pt x="3033" y="1539"/>
                  </a:cubicBezTo>
                  <a:cubicBezTo>
                    <a:pt x="3063" y="686"/>
                    <a:pt x="2378" y="1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390125" y="2566525"/>
              <a:ext cx="76600" cy="75075"/>
            </a:xfrm>
            <a:custGeom>
              <a:avLst/>
              <a:gdLst/>
              <a:ahLst/>
              <a:cxnLst/>
              <a:rect l="l" t="t" r="r" b="b"/>
              <a:pathLst>
                <a:path w="3064" h="3003" fill="none" extrusionOk="0">
                  <a:moveTo>
                    <a:pt x="1540" y="31"/>
                  </a:moveTo>
                  <a:cubicBezTo>
                    <a:pt x="686" y="1"/>
                    <a:pt x="1" y="686"/>
                    <a:pt x="46" y="1539"/>
                  </a:cubicBezTo>
                  <a:cubicBezTo>
                    <a:pt x="46" y="2514"/>
                    <a:pt x="793" y="3002"/>
                    <a:pt x="1540" y="3002"/>
                  </a:cubicBezTo>
                  <a:cubicBezTo>
                    <a:pt x="2286" y="3002"/>
                    <a:pt x="3033" y="2514"/>
                    <a:pt x="3033" y="1539"/>
                  </a:cubicBezTo>
                  <a:cubicBezTo>
                    <a:pt x="3063" y="686"/>
                    <a:pt x="2378" y="1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400800" y="2631650"/>
              <a:ext cx="1175" cy="243800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1"/>
                  </a:moveTo>
                  <a:lnTo>
                    <a:pt x="0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400800" y="2631650"/>
              <a:ext cx="1175" cy="243800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1"/>
                  </a:moveTo>
                  <a:lnTo>
                    <a:pt x="0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451075" y="2630525"/>
              <a:ext cx="3825" cy="24760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451075" y="2630525"/>
              <a:ext cx="3825" cy="24760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73550" y="2568800"/>
              <a:ext cx="76575" cy="75450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24" y="31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15"/>
                    <a:pt x="777" y="3018"/>
                    <a:pt x="1524" y="3018"/>
                  </a:cubicBezTo>
                  <a:cubicBezTo>
                    <a:pt x="2271" y="3018"/>
                    <a:pt x="3017" y="2515"/>
                    <a:pt x="3017" y="1540"/>
                  </a:cubicBezTo>
                  <a:cubicBezTo>
                    <a:pt x="3063" y="702"/>
                    <a:pt x="2362" y="1"/>
                    <a:pt x="152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473550" y="2568800"/>
              <a:ext cx="76575" cy="75450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24" y="31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15"/>
                    <a:pt x="777" y="3018"/>
                    <a:pt x="1524" y="3018"/>
                  </a:cubicBezTo>
                  <a:cubicBezTo>
                    <a:pt x="2271" y="3018"/>
                    <a:pt x="3017" y="2515"/>
                    <a:pt x="3017" y="1540"/>
                  </a:cubicBezTo>
                  <a:cubicBezTo>
                    <a:pt x="3063" y="702"/>
                    <a:pt x="2362" y="1"/>
                    <a:pt x="152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84600" y="2634325"/>
              <a:ext cx="25" cy="243800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484600" y="2634325"/>
              <a:ext cx="25" cy="243800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534500" y="2633175"/>
              <a:ext cx="3450" cy="247625"/>
            </a:xfrm>
            <a:custGeom>
              <a:avLst/>
              <a:gdLst/>
              <a:ahLst/>
              <a:cxnLst/>
              <a:rect l="l" t="t" r="r" b="b"/>
              <a:pathLst>
                <a:path w="138" h="9905" extrusionOk="0">
                  <a:moveTo>
                    <a:pt x="137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534500" y="2633175"/>
              <a:ext cx="3450" cy="247625"/>
            </a:xfrm>
            <a:custGeom>
              <a:avLst/>
              <a:gdLst/>
              <a:ahLst/>
              <a:cxnLst/>
              <a:rect l="l" t="t" r="r" b="b"/>
              <a:pathLst>
                <a:path w="138" h="9905" fill="none" extrusionOk="0">
                  <a:moveTo>
                    <a:pt x="137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550875" y="2569200"/>
              <a:ext cx="76200" cy="75825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0"/>
                  </a:moveTo>
                  <a:cubicBezTo>
                    <a:pt x="777" y="0"/>
                    <a:pt x="31" y="488"/>
                    <a:pt x="31" y="1478"/>
                  </a:cubicBezTo>
                  <a:cubicBezTo>
                    <a:pt x="0" y="2316"/>
                    <a:pt x="671" y="3032"/>
                    <a:pt x="1524" y="3032"/>
                  </a:cubicBezTo>
                  <a:cubicBezTo>
                    <a:pt x="2362" y="3032"/>
                    <a:pt x="3048" y="2316"/>
                    <a:pt x="3017" y="1478"/>
                  </a:cubicBezTo>
                  <a:cubicBezTo>
                    <a:pt x="3017" y="488"/>
                    <a:pt x="2270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550875" y="2569200"/>
              <a:ext cx="76200" cy="75825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0"/>
                  </a:moveTo>
                  <a:cubicBezTo>
                    <a:pt x="777" y="0"/>
                    <a:pt x="31" y="488"/>
                    <a:pt x="31" y="1478"/>
                  </a:cubicBezTo>
                  <a:cubicBezTo>
                    <a:pt x="0" y="2316"/>
                    <a:pt x="671" y="3032"/>
                    <a:pt x="1524" y="3032"/>
                  </a:cubicBezTo>
                  <a:cubicBezTo>
                    <a:pt x="2362" y="3032"/>
                    <a:pt x="3048" y="2316"/>
                    <a:pt x="3017" y="1478"/>
                  </a:cubicBezTo>
                  <a:cubicBezTo>
                    <a:pt x="3017" y="488"/>
                    <a:pt x="2270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61150" y="2633175"/>
              <a:ext cx="1550" cy="244950"/>
            </a:xfrm>
            <a:custGeom>
              <a:avLst/>
              <a:gdLst/>
              <a:ahLst/>
              <a:cxnLst/>
              <a:rect l="l" t="t" r="r" b="b"/>
              <a:pathLst>
                <a:path w="62" h="9798" extrusionOk="0">
                  <a:moveTo>
                    <a:pt x="62" y="1"/>
                  </a:moveTo>
                  <a:lnTo>
                    <a:pt x="1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561150" y="2633175"/>
              <a:ext cx="1550" cy="244950"/>
            </a:xfrm>
            <a:custGeom>
              <a:avLst/>
              <a:gdLst/>
              <a:ahLst/>
              <a:cxnLst/>
              <a:rect l="l" t="t" r="r" b="b"/>
              <a:pathLst>
                <a:path w="62" h="9798" fill="none" extrusionOk="0">
                  <a:moveTo>
                    <a:pt x="62" y="1"/>
                  </a:moveTo>
                  <a:lnTo>
                    <a:pt x="1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391275" y="3150450"/>
              <a:ext cx="76575" cy="75425"/>
            </a:xfrm>
            <a:custGeom>
              <a:avLst/>
              <a:gdLst/>
              <a:ahLst/>
              <a:cxnLst/>
              <a:rect l="l" t="t" r="r" b="b"/>
              <a:pathLst>
                <a:path w="3063" h="3017" extrusionOk="0">
                  <a:moveTo>
                    <a:pt x="1539" y="30"/>
                  </a:moveTo>
                  <a:cubicBezTo>
                    <a:pt x="686" y="0"/>
                    <a:pt x="0" y="701"/>
                    <a:pt x="46" y="1539"/>
                  </a:cubicBezTo>
                  <a:cubicBezTo>
                    <a:pt x="46" y="2514"/>
                    <a:pt x="793" y="3017"/>
                    <a:pt x="1539" y="3017"/>
                  </a:cubicBezTo>
                  <a:cubicBezTo>
                    <a:pt x="2286" y="3017"/>
                    <a:pt x="3032" y="2514"/>
                    <a:pt x="3032" y="1539"/>
                  </a:cubicBezTo>
                  <a:cubicBezTo>
                    <a:pt x="3063" y="701"/>
                    <a:pt x="2377" y="0"/>
                    <a:pt x="1539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391275" y="3150450"/>
              <a:ext cx="76575" cy="75425"/>
            </a:xfrm>
            <a:custGeom>
              <a:avLst/>
              <a:gdLst/>
              <a:ahLst/>
              <a:cxnLst/>
              <a:rect l="l" t="t" r="r" b="b"/>
              <a:pathLst>
                <a:path w="3063" h="3017" fill="none" extrusionOk="0">
                  <a:moveTo>
                    <a:pt x="1539" y="30"/>
                  </a:moveTo>
                  <a:cubicBezTo>
                    <a:pt x="686" y="0"/>
                    <a:pt x="0" y="701"/>
                    <a:pt x="46" y="1539"/>
                  </a:cubicBezTo>
                  <a:cubicBezTo>
                    <a:pt x="46" y="2514"/>
                    <a:pt x="793" y="3017"/>
                    <a:pt x="1539" y="3017"/>
                  </a:cubicBezTo>
                  <a:cubicBezTo>
                    <a:pt x="2286" y="3017"/>
                    <a:pt x="3032" y="2514"/>
                    <a:pt x="3032" y="1539"/>
                  </a:cubicBezTo>
                  <a:cubicBezTo>
                    <a:pt x="3063" y="701"/>
                    <a:pt x="2377" y="0"/>
                    <a:pt x="1539" y="3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402325" y="2918475"/>
              <a:ext cx="1175" cy="243425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402325" y="2918475"/>
              <a:ext cx="1175" cy="243425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452225" y="2914675"/>
              <a:ext cx="3825" cy="248750"/>
            </a:xfrm>
            <a:custGeom>
              <a:avLst/>
              <a:gdLst/>
              <a:ahLst/>
              <a:cxnLst/>
              <a:rect l="l" t="t" r="r" b="b"/>
              <a:pathLst>
                <a:path w="153" h="9950" extrusionOk="0">
                  <a:moveTo>
                    <a:pt x="153" y="9949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452225" y="2914675"/>
              <a:ext cx="3825" cy="248750"/>
            </a:xfrm>
            <a:custGeom>
              <a:avLst/>
              <a:gdLst/>
              <a:ahLst/>
              <a:cxnLst/>
              <a:rect l="l" t="t" r="r" b="b"/>
              <a:pathLst>
                <a:path w="153" h="9950" fill="none" extrusionOk="0">
                  <a:moveTo>
                    <a:pt x="153" y="9949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474700" y="3148150"/>
              <a:ext cx="76575" cy="75450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70" y="3017"/>
                    <a:pt x="3032" y="2530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74700" y="3148150"/>
              <a:ext cx="76575" cy="75450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70" y="3017"/>
                    <a:pt x="3032" y="2530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485350" y="2915800"/>
              <a:ext cx="25" cy="243800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485350" y="2915800"/>
              <a:ext cx="25" cy="243800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535625" y="2912375"/>
              <a:ext cx="3475" cy="248375"/>
            </a:xfrm>
            <a:custGeom>
              <a:avLst/>
              <a:gdLst/>
              <a:ahLst/>
              <a:cxnLst/>
              <a:rect l="l" t="t" r="r" b="b"/>
              <a:pathLst>
                <a:path w="139" h="9935" extrusionOk="0">
                  <a:moveTo>
                    <a:pt x="138" y="993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535625" y="2912375"/>
              <a:ext cx="3475" cy="248375"/>
            </a:xfrm>
            <a:custGeom>
              <a:avLst/>
              <a:gdLst/>
              <a:ahLst/>
              <a:cxnLst/>
              <a:rect l="l" t="t" r="r" b="b"/>
              <a:pathLst>
                <a:path w="139" h="9935" fill="none" extrusionOk="0">
                  <a:moveTo>
                    <a:pt x="138" y="993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551625" y="3148150"/>
              <a:ext cx="76600" cy="75450"/>
            </a:xfrm>
            <a:custGeom>
              <a:avLst/>
              <a:gdLst/>
              <a:ahLst/>
              <a:cxnLst/>
              <a:rect l="l" t="t" r="r" b="b"/>
              <a:pathLst>
                <a:path w="3064" h="3018" extrusionOk="0">
                  <a:moveTo>
                    <a:pt x="1540" y="31"/>
                  </a:moveTo>
                  <a:cubicBezTo>
                    <a:pt x="702" y="1"/>
                    <a:pt x="1" y="701"/>
                    <a:pt x="47" y="1539"/>
                  </a:cubicBezTo>
                  <a:cubicBezTo>
                    <a:pt x="47" y="2530"/>
                    <a:pt x="793" y="3017"/>
                    <a:pt x="1540" y="3017"/>
                  </a:cubicBezTo>
                  <a:cubicBezTo>
                    <a:pt x="2286" y="3017"/>
                    <a:pt x="3033" y="2514"/>
                    <a:pt x="3033" y="1539"/>
                  </a:cubicBezTo>
                  <a:cubicBezTo>
                    <a:pt x="3063" y="701"/>
                    <a:pt x="2378" y="16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551625" y="3148150"/>
              <a:ext cx="76600" cy="75450"/>
            </a:xfrm>
            <a:custGeom>
              <a:avLst/>
              <a:gdLst/>
              <a:ahLst/>
              <a:cxnLst/>
              <a:rect l="l" t="t" r="r" b="b"/>
              <a:pathLst>
                <a:path w="3064" h="3018" fill="none" extrusionOk="0">
                  <a:moveTo>
                    <a:pt x="1540" y="31"/>
                  </a:moveTo>
                  <a:cubicBezTo>
                    <a:pt x="702" y="1"/>
                    <a:pt x="1" y="701"/>
                    <a:pt x="47" y="1539"/>
                  </a:cubicBezTo>
                  <a:cubicBezTo>
                    <a:pt x="47" y="2530"/>
                    <a:pt x="793" y="3017"/>
                    <a:pt x="1540" y="3017"/>
                  </a:cubicBezTo>
                  <a:cubicBezTo>
                    <a:pt x="2286" y="3017"/>
                    <a:pt x="3033" y="2514"/>
                    <a:pt x="3033" y="1539"/>
                  </a:cubicBezTo>
                  <a:cubicBezTo>
                    <a:pt x="3063" y="701"/>
                    <a:pt x="2378" y="16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562675" y="2915800"/>
              <a:ext cx="1175" cy="243800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562675" y="2915800"/>
              <a:ext cx="1175" cy="243800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8" name="Google Shape;1888;p31"/>
          <p:cNvGrpSpPr/>
          <p:nvPr/>
        </p:nvGrpSpPr>
        <p:grpSpPr>
          <a:xfrm>
            <a:off x="7812720" y="1679947"/>
            <a:ext cx="507182" cy="1539023"/>
            <a:chOff x="5913575" y="2310300"/>
            <a:chExt cx="402525" cy="1215850"/>
          </a:xfrm>
        </p:grpSpPr>
        <p:sp>
          <p:nvSpPr>
            <p:cNvPr id="1889" name="Google Shape;1889;p31"/>
            <p:cNvSpPr/>
            <p:nvPr/>
          </p:nvSpPr>
          <p:spPr>
            <a:xfrm>
              <a:off x="5931450" y="2559475"/>
              <a:ext cx="71475" cy="72375"/>
            </a:xfrm>
            <a:custGeom>
              <a:avLst/>
              <a:gdLst/>
              <a:ahLst/>
              <a:cxnLst/>
              <a:rect l="l" t="t" r="r" b="b"/>
              <a:pathLst>
                <a:path w="2859" h="2895" extrusionOk="0">
                  <a:moveTo>
                    <a:pt x="1429" y="0"/>
                  </a:moveTo>
                  <a:cubicBezTo>
                    <a:pt x="715" y="0"/>
                    <a:pt x="0" y="489"/>
                    <a:pt x="0" y="1465"/>
                  </a:cubicBezTo>
                  <a:cubicBezTo>
                    <a:pt x="0" y="2418"/>
                    <a:pt x="715" y="2894"/>
                    <a:pt x="1429" y="2894"/>
                  </a:cubicBezTo>
                  <a:cubicBezTo>
                    <a:pt x="2144" y="2894"/>
                    <a:pt x="2858" y="2418"/>
                    <a:pt x="2858" y="1465"/>
                  </a:cubicBezTo>
                  <a:cubicBezTo>
                    <a:pt x="2858" y="489"/>
                    <a:pt x="2144" y="0"/>
                    <a:pt x="1429" y="0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5989800" y="2621100"/>
              <a:ext cx="2400" cy="240575"/>
            </a:xfrm>
            <a:custGeom>
              <a:avLst/>
              <a:gdLst/>
              <a:ahLst/>
              <a:cxnLst/>
              <a:rect l="l" t="t" r="r" b="b"/>
              <a:pathLst>
                <a:path w="96" h="9623" fill="none" extrusionOk="0">
                  <a:moveTo>
                    <a:pt x="95" y="0"/>
                  </a:moveTo>
                  <a:lnTo>
                    <a:pt x="0" y="9622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6008850" y="2554700"/>
              <a:ext cx="72650" cy="72375"/>
            </a:xfrm>
            <a:custGeom>
              <a:avLst/>
              <a:gdLst/>
              <a:ahLst/>
              <a:cxnLst/>
              <a:rect l="l" t="t" r="r" b="b"/>
              <a:pathLst>
                <a:path w="2906" h="2895" extrusionOk="0">
                  <a:moveTo>
                    <a:pt x="1453" y="1"/>
                  </a:moveTo>
                  <a:cubicBezTo>
                    <a:pt x="727" y="1"/>
                    <a:pt x="0" y="489"/>
                    <a:pt x="0" y="1466"/>
                  </a:cubicBezTo>
                  <a:cubicBezTo>
                    <a:pt x="0" y="2418"/>
                    <a:pt x="727" y="2895"/>
                    <a:pt x="1453" y="2895"/>
                  </a:cubicBezTo>
                  <a:cubicBezTo>
                    <a:pt x="2179" y="2895"/>
                    <a:pt x="2906" y="2418"/>
                    <a:pt x="2906" y="1466"/>
                  </a:cubicBezTo>
                  <a:cubicBezTo>
                    <a:pt x="2906" y="489"/>
                    <a:pt x="2179" y="1"/>
                    <a:pt x="1453" y="1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6018375" y="2617525"/>
              <a:ext cx="1200" cy="237000"/>
            </a:xfrm>
            <a:custGeom>
              <a:avLst/>
              <a:gdLst/>
              <a:ahLst/>
              <a:cxnLst/>
              <a:rect l="l" t="t" r="r" b="b"/>
              <a:pathLst>
                <a:path w="48" h="9480" fill="none" extrusionOk="0">
                  <a:moveTo>
                    <a:pt x="48" y="1"/>
                  </a:moveTo>
                  <a:lnTo>
                    <a:pt x="0" y="9479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6067200" y="2616325"/>
              <a:ext cx="3600" cy="240575"/>
            </a:xfrm>
            <a:custGeom>
              <a:avLst/>
              <a:gdLst/>
              <a:ahLst/>
              <a:cxnLst/>
              <a:rect l="l" t="t" r="r" b="b"/>
              <a:pathLst>
                <a:path w="144" h="9623" fill="none" extrusionOk="0">
                  <a:moveTo>
                    <a:pt x="143" y="1"/>
                  </a:moveTo>
                  <a:lnTo>
                    <a:pt x="0" y="9623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6089825" y="2557100"/>
              <a:ext cx="72650" cy="72350"/>
            </a:xfrm>
            <a:custGeom>
              <a:avLst/>
              <a:gdLst/>
              <a:ahLst/>
              <a:cxnLst/>
              <a:rect l="l" t="t" r="r" b="b"/>
              <a:pathLst>
                <a:path w="2906" h="2894" extrusionOk="0">
                  <a:moveTo>
                    <a:pt x="1453" y="0"/>
                  </a:moveTo>
                  <a:cubicBezTo>
                    <a:pt x="727" y="0"/>
                    <a:pt x="0" y="488"/>
                    <a:pt x="0" y="1465"/>
                  </a:cubicBezTo>
                  <a:cubicBezTo>
                    <a:pt x="0" y="2418"/>
                    <a:pt x="727" y="2894"/>
                    <a:pt x="1453" y="2894"/>
                  </a:cubicBezTo>
                  <a:cubicBezTo>
                    <a:pt x="2179" y="2894"/>
                    <a:pt x="2906" y="2418"/>
                    <a:pt x="2906" y="1465"/>
                  </a:cubicBezTo>
                  <a:cubicBezTo>
                    <a:pt x="2906" y="488"/>
                    <a:pt x="2179" y="0"/>
                    <a:pt x="1453" y="0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6099350" y="2619900"/>
              <a:ext cx="25" cy="237000"/>
            </a:xfrm>
            <a:custGeom>
              <a:avLst/>
              <a:gdLst/>
              <a:ahLst/>
              <a:cxnLst/>
              <a:rect l="l" t="t" r="r" b="b"/>
              <a:pathLst>
                <a:path w="1" h="9480" fill="none" extrusionOk="0">
                  <a:moveTo>
                    <a:pt x="0" y="1"/>
                  </a:moveTo>
                  <a:lnTo>
                    <a:pt x="0" y="9480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6148175" y="2618725"/>
              <a:ext cx="3600" cy="240550"/>
            </a:xfrm>
            <a:custGeom>
              <a:avLst/>
              <a:gdLst/>
              <a:ahLst/>
              <a:cxnLst/>
              <a:rect l="l" t="t" r="r" b="b"/>
              <a:pathLst>
                <a:path w="144" h="9622" fill="none" extrusionOk="0">
                  <a:moveTo>
                    <a:pt x="143" y="0"/>
                  </a:moveTo>
                  <a:lnTo>
                    <a:pt x="0" y="9622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6168425" y="2556800"/>
              <a:ext cx="72650" cy="72350"/>
            </a:xfrm>
            <a:custGeom>
              <a:avLst/>
              <a:gdLst/>
              <a:ahLst/>
              <a:cxnLst/>
              <a:rect l="l" t="t" r="r" b="b"/>
              <a:pathLst>
                <a:path w="2906" h="2894" extrusionOk="0">
                  <a:moveTo>
                    <a:pt x="1453" y="0"/>
                  </a:moveTo>
                  <a:cubicBezTo>
                    <a:pt x="726" y="0"/>
                    <a:pt x="0" y="477"/>
                    <a:pt x="0" y="1429"/>
                  </a:cubicBezTo>
                  <a:cubicBezTo>
                    <a:pt x="0" y="2406"/>
                    <a:pt x="726" y="2894"/>
                    <a:pt x="1453" y="2894"/>
                  </a:cubicBezTo>
                  <a:cubicBezTo>
                    <a:pt x="2179" y="2894"/>
                    <a:pt x="2906" y="2406"/>
                    <a:pt x="2906" y="1429"/>
                  </a:cubicBezTo>
                  <a:cubicBezTo>
                    <a:pt x="2906" y="477"/>
                    <a:pt x="2179" y="0"/>
                    <a:pt x="1453" y="0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6177950" y="2618725"/>
              <a:ext cx="1200" cy="238175"/>
            </a:xfrm>
            <a:custGeom>
              <a:avLst/>
              <a:gdLst/>
              <a:ahLst/>
              <a:cxnLst/>
              <a:rect l="l" t="t" r="r" b="b"/>
              <a:pathLst>
                <a:path w="48" h="9527" fill="none" extrusionOk="0">
                  <a:moveTo>
                    <a:pt x="48" y="0"/>
                  </a:moveTo>
                  <a:lnTo>
                    <a:pt x="0" y="9527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6226775" y="2618725"/>
              <a:ext cx="3575" cy="240550"/>
            </a:xfrm>
            <a:custGeom>
              <a:avLst/>
              <a:gdLst/>
              <a:ahLst/>
              <a:cxnLst/>
              <a:rect l="l" t="t" r="r" b="b"/>
              <a:pathLst>
                <a:path w="143" h="9622" fill="none" extrusionOk="0">
                  <a:moveTo>
                    <a:pt x="143" y="0"/>
                  </a:moveTo>
                  <a:lnTo>
                    <a:pt x="0" y="9622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6258925" y="2621100"/>
              <a:ext cx="25" cy="238175"/>
            </a:xfrm>
            <a:custGeom>
              <a:avLst/>
              <a:gdLst/>
              <a:ahLst/>
              <a:cxnLst/>
              <a:rect l="l" t="t" r="r" b="b"/>
              <a:pathLst>
                <a:path w="1" h="9527" fill="none" extrusionOk="0">
                  <a:moveTo>
                    <a:pt x="0" y="0"/>
                  </a:moveTo>
                  <a:lnTo>
                    <a:pt x="0" y="9527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5990975" y="2891425"/>
              <a:ext cx="2400" cy="240550"/>
            </a:xfrm>
            <a:custGeom>
              <a:avLst/>
              <a:gdLst/>
              <a:ahLst/>
              <a:cxnLst/>
              <a:rect l="l" t="t" r="r" b="b"/>
              <a:pathLst>
                <a:path w="96" h="9622" fill="none" extrusionOk="0">
                  <a:moveTo>
                    <a:pt x="96" y="9622"/>
                  </a:moveTo>
                  <a:lnTo>
                    <a:pt x="1" y="0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6010025" y="3126300"/>
              <a:ext cx="72675" cy="72375"/>
            </a:xfrm>
            <a:custGeom>
              <a:avLst/>
              <a:gdLst/>
              <a:ahLst/>
              <a:cxnLst/>
              <a:rect l="l" t="t" r="r" b="b"/>
              <a:pathLst>
                <a:path w="2907" h="2895" extrusionOk="0">
                  <a:moveTo>
                    <a:pt x="1454" y="1"/>
                  </a:moveTo>
                  <a:cubicBezTo>
                    <a:pt x="727" y="1"/>
                    <a:pt x="1" y="489"/>
                    <a:pt x="1" y="1465"/>
                  </a:cubicBezTo>
                  <a:cubicBezTo>
                    <a:pt x="1" y="2418"/>
                    <a:pt x="727" y="2894"/>
                    <a:pt x="1454" y="2894"/>
                  </a:cubicBezTo>
                  <a:cubicBezTo>
                    <a:pt x="2180" y="2894"/>
                    <a:pt x="2906" y="2418"/>
                    <a:pt x="2906" y="1465"/>
                  </a:cubicBezTo>
                  <a:cubicBezTo>
                    <a:pt x="2906" y="489"/>
                    <a:pt x="2180" y="1"/>
                    <a:pt x="1454" y="1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6019550" y="2898550"/>
              <a:ext cx="1225" cy="237000"/>
            </a:xfrm>
            <a:custGeom>
              <a:avLst/>
              <a:gdLst/>
              <a:ahLst/>
              <a:cxnLst/>
              <a:rect l="l" t="t" r="r" b="b"/>
              <a:pathLst>
                <a:path w="49" h="9480" fill="none" extrusionOk="0">
                  <a:moveTo>
                    <a:pt x="49" y="9480"/>
                  </a:moveTo>
                  <a:lnTo>
                    <a:pt x="1" y="1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6068375" y="2896175"/>
              <a:ext cx="3600" cy="240575"/>
            </a:xfrm>
            <a:custGeom>
              <a:avLst/>
              <a:gdLst/>
              <a:ahLst/>
              <a:cxnLst/>
              <a:rect l="l" t="t" r="r" b="b"/>
              <a:pathLst>
                <a:path w="144" h="9623" fill="none" extrusionOk="0">
                  <a:moveTo>
                    <a:pt x="144" y="9622"/>
                  </a:moveTo>
                  <a:lnTo>
                    <a:pt x="1" y="1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6091000" y="3123925"/>
              <a:ext cx="72675" cy="72350"/>
            </a:xfrm>
            <a:custGeom>
              <a:avLst/>
              <a:gdLst/>
              <a:ahLst/>
              <a:cxnLst/>
              <a:rect l="l" t="t" r="r" b="b"/>
              <a:pathLst>
                <a:path w="2907" h="2894" extrusionOk="0">
                  <a:moveTo>
                    <a:pt x="1454" y="0"/>
                  </a:moveTo>
                  <a:cubicBezTo>
                    <a:pt x="727" y="0"/>
                    <a:pt x="1" y="489"/>
                    <a:pt x="1" y="1465"/>
                  </a:cubicBezTo>
                  <a:cubicBezTo>
                    <a:pt x="1" y="2418"/>
                    <a:pt x="727" y="2894"/>
                    <a:pt x="1454" y="2894"/>
                  </a:cubicBezTo>
                  <a:cubicBezTo>
                    <a:pt x="2180" y="2894"/>
                    <a:pt x="2907" y="2418"/>
                    <a:pt x="2907" y="1465"/>
                  </a:cubicBezTo>
                  <a:cubicBezTo>
                    <a:pt x="2907" y="489"/>
                    <a:pt x="2180" y="0"/>
                    <a:pt x="1454" y="0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6100525" y="2896175"/>
              <a:ext cx="25" cy="237000"/>
            </a:xfrm>
            <a:custGeom>
              <a:avLst/>
              <a:gdLst/>
              <a:ahLst/>
              <a:cxnLst/>
              <a:rect l="l" t="t" r="r" b="b"/>
              <a:pathLst>
                <a:path w="1" h="9480" fill="none" extrusionOk="0">
                  <a:moveTo>
                    <a:pt x="1" y="9479"/>
                  </a:moveTo>
                  <a:lnTo>
                    <a:pt x="1" y="1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6149350" y="2893800"/>
              <a:ext cx="3600" cy="240575"/>
            </a:xfrm>
            <a:custGeom>
              <a:avLst/>
              <a:gdLst/>
              <a:ahLst/>
              <a:cxnLst/>
              <a:rect l="l" t="t" r="r" b="b"/>
              <a:pathLst>
                <a:path w="144" h="9623" fill="none" extrusionOk="0">
                  <a:moveTo>
                    <a:pt x="144" y="9622"/>
                  </a:moveTo>
                  <a:lnTo>
                    <a:pt x="1" y="0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6170800" y="3123925"/>
              <a:ext cx="71475" cy="72350"/>
            </a:xfrm>
            <a:custGeom>
              <a:avLst/>
              <a:gdLst/>
              <a:ahLst/>
              <a:cxnLst/>
              <a:rect l="l" t="t" r="r" b="b"/>
              <a:pathLst>
                <a:path w="2859" h="2894" extrusionOk="0">
                  <a:moveTo>
                    <a:pt x="1429" y="0"/>
                  </a:moveTo>
                  <a:cubicBezTo>
                    <a:pt x="715" y="0"/>
                    <a:pt x="0" y="489"/>
                    <a:pt x="0" y="1465"/>
                  </a:cubicBezTo>
                  <a:cubicBezTo>
                    <a:pt x="0" y="2418"/>
                    <a:pt x="715" y="2894"/>
                    <a:pt x="1429" y="2894"/>
                  </a:cubicBezTo>
                  <a:cubicBezTo>
                    <a:pt x="2144" y="2894"/>
                    <a:pt x="2858" y="2418"/>
                    <a:pt x="2858" y="1465"/>
                  </a:cubicBezTo>
                  <a:cubicBezTo>
                    <a:pt x="2858" y="489"/>
                    <a:pt x="2144" y="0"/>
                    <a:pt x="1429" y="0"/>
                  </a:cubicBezTo>
                  <a:close/>
                </a:path>
              </a:pathLst>
            </a:custGeom>
            <a:solidFill>
              <a:srgbClr val="9900FF"/>
            </a:solidFill>
            <a:ln w="23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6180325" y="2897375"/>
              <a:ext cx="25" cy="237000"/>
            </a:xfrm>
            <a:custGeom>
              <a:avLst/>
              <a:gdLst/>
              <a:ahLst/>
              <a:cxnLst/>
              <a:rect l="l" t="t" r="r" b="b"/>
              <a:pathLst>
                <a:path w="1" h="9480" fill="none" extrusionOk="0">
                  <a:moveTo>
                    <a:pt x="0" y="9479"/>
                  </a:moveTo>
                  <a:lnTo>
                    <a:pt x="0" y="0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6229150" y="2893800"/>
              <a:ext cx="2400" cy="240575"/>
            </a:xfrm>
            <a:custGeom>
              <a:avLst/>
              <a:gdLst/>
              <a:ahLst/>
              <a:cxnLst/>
              <a:rect l="l" t="t" r="r" b="b"/>
              <a:pathLst>
                <a:path w="96" h="9623" fill="none" extrusionOk="0">
                  <a:moveTo>
                    <a:pt x="96" y="9622"/>
                  </a:moveTo>
                  <a:lnTo>
                    <a:pt x="0" y="0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6260100" y="2894975"/>
              <a:ext cx="1225" cy="237000"/>
            </a:xfrm>
            <a:custGeom>
              <a:avLst/>
              <a:gdLst/>
              <a:ahLst/>
              <a:cxnLst/>
              <a:rect l="l" t="t" r="r" b="b"/>
              <a:pathLst>
                <a:path w="49" h="9480" fill="none" extrusionOk="0">
                  <a:moveTo>
                    <a:pt x="48" y="9480"/>
                  </a:moveTo>
                  <a:lnTo>
                    <a:pt x="1" y="1"/>
                  </a:lnTo>
                </a:path>
              </a:pathLst>
            </a:custGeom>
            <a:solidFill>
              <a:srgbClr val="9900FF"/>
            </a:solidFill>
            <a:ln w="3575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5942150" y="2979525"/>
              <a:ext cx="337025" cy="360850"/>
            </a:xfrm>
            <a:custGeom>
              <a:avLst/>
              <a:gdLst/>
              <a:ahLst/>
              <a:cxnLst/>
              <a:rect l="l" t="t" r="r" b="b"/>
              <a:pathLst>
                <a:path w="13481" h="14434" extrusionOk="0">
                  <a:moveTo>
                    <a:pt x="1" y="1"/>
                  </a:moveTo>
                  <a:lnTo>
                    <a:pt x="1" y="14434"/>
                  </a:lnTo>
                  <a:lnTo>
                    <a:pt x="13481" y="14434"/>
                  </a:lnTo>
                  <a:lnTo>
                    <a:pt x="13481" y="1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5942150" y="2979525"/>
              <a:ext cx="337025" cy="360850"/>
            </a:xfrm>
            <a:custGeom>
              <a:avLst/>
              <a:gdLst/>
              <a:ahLst/>
              <a:cxnLst/>
              <a:rect l="l" t="t" r="r" b="b"/>
              <a:pathLst>
                <a:path w="13481" h="14434" fill="none" extrusionOk="0">
                  <a:moveTo>
                    <a:pt x="1" y="1"/>
                  </a:moveTo>
                  <a:lnTo>
                    <a:pt x="13481" y="1"/>
                  </a:lnTo>
                  <a:lnTo>
                    <a:pt x="13481" y="14434"/>
                  </a:lnTo>
                  <a:lnTo>
                    <a:pt x="1" y="14434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5943275" y="2901850"/>
              <a:ext cx="339475" cy="143200"/>
            </a:xfrm>
            <a:custGeom>
              <a:avLst/>
              <a:gdLst/>
              <a:ahLst/>
              <a:cxnLst/>
              <a:rect l="l" t="t" r="r" b="b"/>
              <a:pathLst>
                <a:path w="13579" h="5728" extrusionOk="0">
                  <a:moveTo>
                    <a:pt x="7333" y="1"/>
                  </a:moveTo>
                  <a:cubicBezTo>
                    <a:pt x="3763" y="1"/>
                    <a:pt x="0" y="1096"/>
                    <a:pt x="51" y="2917"/>
                  </a:cubicBezTo>
                  <a:cubicBezTo>
                    <a:pt x="99" y="4489"/>
                    <a:pt x="3147" y="5728"/>
                    <a:pt x="6863" y="5728"/>
                  </a:cubicBezTo>
                  <a:cubicBezTo>
                    <a:pt x="10578" y="5728"/>
                    <a:pt x="13579" y="4442"/>
                    <a:pt x="13579" y="2870"/>
                  </a:cubicBezTo>
                  <a:lnTo>
                    <a:pt x="13579" y="2822"/>
                  </a:lnTo>
                  <a:cubicBezTo>
                    <a:pt x="13489" y="856"/>
                    <a:pt x="10487" y="1"/>
                    <a:pt x="7333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5942150" y="2867600"/>
              <a:ext cx="340600" cy="177450"/>
            </a:xfrm>
            <a:custGeom>
              <a:avLst/>
              <a:gdLst/>
              <a:ahLst/>
              <a:cxnLst/>
              <a:rect l="l" t="t" r="r" b="b"/>
              <a:pathLst>
                <a:path w="13624" h="7098" fill="none" extrusionOk="0">
                  <a:moveTo>
                    <a:pt x="13624" y="4240"/>
                  </a:moveTo>
                  <a:cubicBezTo>
                    <a:pt x="13624" y="5812"/>
                    <a:pt x="10623" y="7098"/>
                    <a:pt x="6908" y="7098"/>
                  </a:cubicBezTo>
                  <a:cubicBezTo>
                    <a:pt x="3192" y="7098"/>
                    <a:pt x="144" y="5859"/>
                    <a:pt x="96" y="4287"/>
                  </a:cubicBezTo>
                  <a:cubicBezTo>
                    <a:pt x="1" y="858"/>
                    <a:pt x="13433" y="0"/>
                    <a:pt x="13624" y="4192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5996925" y="2311475"/>
              <a:ext cx="240575" cy="624025"/>
            </a:xfrm>
            <a:custGeom>
              <a:avLst/>
              <a:gdLst/>
              <a:ahLst/>
              <a:cxnLst/>
              <a:rect l="l" t="t" r="r" b="b"/>
              <a:pathLst>
                <a:path w="9623" h="24961" extrusionOk="0">
                  <a:moveTo>
                    <a:pt x="4799" y="1"/>
                  </a:moveTo>
                  <a:cubicBezTo>
                    <a:pt x="4787" y="1"/>
                    <a:pt x="4776" y="1"/>
                    <a:pt x="4764" y="1"/>
                  </a:cubicBezTo>
                  <a:cubicBezTo>
                    <a:pt x="2097" y="96"/>
                    <a:pt x="1" y="5717"/>
                    <a:pt x="1" y="12576"/>
                  </a:cubicBezTo>
                  <a:cubicBezTo>
                    <a:pt x="48" y="19406"/>
                    <a:pt x="2174" y="24961"/>
                    <a:pt x="4778" y="24961"/>
                  </a:cubicBezTo>
                  <a:cubicBezTo>
                    <a:pt x="4790" y="24961"/>
                    <a:pt x="4801" y="24961"/>
                    <a:pt x="4812" y="24960"/>
                  </a:cubicBezTo>
                  <a:cubicBezTo>
                    <a:pt x="7479" y="24960"/>
                    <a:pt x="9623" y="19387"/>
                    <a:pt x="9623" y="12528"/>
                  </a:cubicBezTo>
                  <a:lnTo>
                    <a:pt x="9623" y="12290"/>
                  </a:lnTo>
                  <a:cubicBezTo>
                    <a:pt x="9575" y="5461"/>
                    <a:pt x="7450" y="1"/>
                    <a:pt x="4799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5996925" y="2310300"/>
              <a:ext cx="240575" cy="626400"/>
            </a:xfrm>
            <a:custGeom>
              <a:avLst/>
              <a:gdLst/>
              <a:ahLst/>
              <a:cxnLst/>
              <a:rect l="l" t="t" r="r" b="b"/>
              <a:pathLst>
                <a:path w="9623" h="25056" fill="none" extrusionOk="0">
                  <a:moveTo>
                    <a:pt x="9623" y="12575"/>
                  </a:moveTo>
                  <a:cubicBezTo>
                    <a:pt x="9623" y="19434"/>
                    <a:pt x="7479" y="25007"/>
                    <a:pt x="4812" y="25007"/>
                  </a:cubicBezTo>
                  <a:cubicBezTo>
                    <a:pt x="2192" y="25055"/>
                    <a:pt x="49" y="19482"/>
                    <a:pt x="1" y="12623"/>
                  </a:cubicBezTo>
                  <a:cubicBezTo>
                    <a:pt x="1" y="5764"/>
                    <a:pt x="2097" y="143"/>
                    <a:pt x="4764" y="48"/>
                  </a:cubicBezTo>
                  <a:cubicBezTo>
                    <a:pt x="7432" y="0"/>
                    <a:pt x="9575" y="5478"/>
                    <a:pt x="9623" y="12337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6075525" y="2334075"/>
              <a:ext cx="240575" cy="624050"/>
            </a:xfrm>
            <a:custGeom>
              <a:avLst/>
              <a:gdLst/>
              <a:ahLst/>
              <a:cxnLst/>
              <a:rect l="l" t="t" r="r" b="b"/>
              <a:pathLst>
                <a:path w="9623" h="24962" extrusionOk="0">
                  <a:moveTo>
                    <a:pt x="4832" y="1"/>
                  </a:moveTo>
                  <a:cubicBezTo>
                    <a:pt x="4809" y="1"/>
                    <a:pt x="4787" y="1"/>
                    <a:pt x="4764" y="2"/>
                  </a:cubicBezTo>
                  <a:cubicBezTo>
                    <a:pt x="2144" y="97"/>
                    <a:pt x="1" y="5718"/>
                    <a:pt x="48" y="12577"/>
                  </a:cubicBezTo>
                  <a:cubicBezTo>
                    <a:pt x="48" y="19407"/>
                    <a:pt x="2174" y="24962"/>
                    <a:pt x="4825" y="24962"/>
                  </a:cubicBezTo>
                  <a:cubicBezTo>
                    <a:pt x="4837" y="24962"/>
                    <a:pt x="4848" y="24962"/>
                    <a:pt x="4859" y="24961"/>
                  </a:cubicBezTo>
                  <a:cubicBezTo>
                    <a:pt x="7479" y="24961"/>
                    <a:pt x="9623" y="19388"/>
                    <a:pt x="9623" y="12482"/>
                  </a:cubicBezTo>
                  <a:lnTo>
                    <a:pt x="9623" y="12291"/>
                  </a:lnTo>
                  <a:cubicBezTo>
                    <a:pt x="9623" y="5490"/>
                    <a:pt x="7469" y="1"/>
                    <a:pt x="4832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6075525" y="2331725"/>
              <a:ext cx="240575" cy="627600"/>
            </a:xfrm>
            <a:custGeom>
              <a:avLst/>
              <a:gdLst/>
              <a:ahLst/>
              <a:cxnLst/>
              <a:rect l="l" t="t" r="r" b="b"/>
              <a:pathLst>
                <a:path w="9623" h="25104" fill="none" extrusionOk="0">
                  <a:moveTo>
                    <a:pt x="9623" y="12576"/>
                  </a:moveTo>
                  <a:cubicBezTo>
                    <a:pt x="9623" y="19482"/>
                    <a:pt x="7479" y="25055"/>
                    <a:pt x="4859" y="25055"/>
                  </a:cubicBezTo>
                  <a:cubicBezTo>
                    <a:pt x="2192" y="25103"/>
                    <a:pt x="48" y="19530"/>
                    <a:pt x="48" y="12671"/>
                  </a:cubicBezTo>
                  <a:cubicBezTo>
                    <a:pt x="1" y="5812"/>
                    <a:pt x="2144" y="191"/>
                    <a:pt x="4764" y="96"/>
                  </a:cubicBezTo>
                  <a:cubicBezTo>
                    <a:pt x="7431" y="1"/>
                    <a:pt x="9623" y="5526"/>
                    <a:pt x="9623" y="12385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5913575" y="2334075"/>
              <a:ext cx="241775" cy="624050"/>
            </a:xfrm>
            <a:custGeom>
              <a:avLst/>
              <a:gdLst/>
              <a:ahLst/>
              <a:cxnLst/>
              <a:rect l="l" t="t" r="r" b="b"/>
              <a:pathLst>
                <a:path w="9671" h="24962" extrusionOk="0">
                  <a:moveTo>
                    <a:pt x="4878" y="1"/>
                  </a:moveTo>
                  <a:cubicBezTo>
                    <a:pt x="4856" y="1"/>
                    <a:pt x="4834" y="1"/>
                    <a:pt x="4812" y="2"/>
                  </a:cubicBezTo>
                  <a:cubicBezTo>
                    <a:pt x="2144" y="97"/>
                    <a:pt x="1" y="5718"/>
                    <a:pt x="48" y="12577"/>
                  </a:cubicBezTo>
                  <a:cubicBezTo>
                    <a:pt x="48" y="19407"/>
                    <a:pt x="2174" y="24962"/>
                    <a:pt x="4825" y="24962"/>
                  </a:cubicBezTo>
                  <a:cubicBezTo>
                    <a:pt x="4837" y="24962"/>
                    <a:pt x="4848" y="24962"/>
                    <a:pt x="4859" y="24961"/>
                  </a:cubicBezTo>
                  <a:cubicBezTo>
                    <a:pt x="7527" y="24961"/>
                    <a:pt x="9670" y="19388"/>
                    <a:pt x="9670" y="12482"/>
                  </a:cubicBezTo>
                  <a:lnTo>
                    <a:pt x="9670" y="12291"/>
                  </a:lnTo>
                  <a:cubicBezTo>
                    <a:pt x="9623" y="5490"/>
                    <a:pt x="7468" y="1"/>
                    <a:pt x="4878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5913575" y="2331725"/>
              <a:ext cx="241775" cy="627600"/>
            </a:xfrm>
            <a:custGeom>
              <a:avLst/>
              <a:gdLst/>
              <a:ahLst/>
              <a:cxnLst/>
              <a:rect l="l" t="t" r="r" b="b"/>
              <a:pathLst>
                <a:path w="9671" h="25104" fill="none" extrusionOk="0">
                  <a:moveTo>
                    <a:pt x="9670" y="12576"/>
                  </a:moveTo>
                  <a:cubicBezTo>
                    <a:pt x="9670" y="19482"/>
                    <a:pt x="7527" y="25055"/>
                    <a:pt x="4859" y="25055"/>
                  </a:cubicBezTo>
                  <a:cubicBezTo>
                    <a:pt x="2192" y="25103"/>
                    <a:pt x="48" y="19530"/>
                    <a:pt x="48" y="12671"/>
                  </a:cubicBezTo>
                  <a:cubicBezTo>
                    <a:pt x="1" y="5812"/>
                    <a:pt x="2144" y="191"/>
                    <a:pt x="4812" y="96"/>
                  </a:cubicBezTo>
                  <a:cubicBezTo>
                    <a:pt x="7431" y="1"/>
                    <a:pt x="9622" y="5526"/>
                    <a:pt x="9670" y="12385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052900" y="2360300"/>
              <a:ext cx="240575" cy="624025"/>
            </a:xfrm>
            <a:custGeom>
              <a:avLst/>
              <a:gdLst/>
              <a:ahLst/>
              <a:cxnLst/>
              <a:rect l="l" t="t" r="r" b="b"/>
              <a:pathLst>
                <a:path w="9623" h="24961" extrusionOk="0">
                  <a:moveTo>
                    <a:pt x="4798" y="1"/>
                  </a:moveTo>
                  <a:cubicBezTo>
                    <a:pt x="4787" y="1"/>
                    <a:pt x="4775" y="1"/>
                    <a:pt x="4764" y="1"/>
                  </a:cubicBezTo>
                  <a:cubicBezTo>
                    <a:pt x="2144" y="96"/>
                    <a:pt x="1" y="5717"/>
                    <a:pt x="48" y="12576"/>
                  </a:cubicBezTo>
                  <a:cubicBezTo>
                    <a:pt x="48" y="19406"/>
                    <a:pt x="2174" y="24961"/>
                    <a:pt x="4825" y="24961"/>
                  </a:cubicBezTo>
                  <a:cubicBezTo>
                    <a:pt x="4837" y="24961"/>
                    <a:pt x="4848" y="24961"/>
                    <a:pt x="4859" y="24960"/>
                  </a:cubicBezTo>
                  <a:cubicBezTo>
                    <a:pt x="7479" y="24960"/>
                    <a:pt x="9623" y="19387"/>
                    <a:pt x="9623" y="12528"/>
                  </a:cubicBezTo>
                  <a:lnTo>
                    <a:pt x="9623" y="12290"/>
                  </a:lnTo>
                  <a:cubicBezTo>
                    <a:pt x="9623" y="5461"/>
                    <a:pt x="7450" y="1"/>
                    <a:pt x="4798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052900" y="2359125"/>
              <a:ext cx="240575" cy="626375"/>
            </a:xfrm>
            <a:custGeom>
              <a:avLst/>
              <a:gdLst/>
              <a:ahLst/>
              <a:cxnLst/>
              <a:rect l="l" t="t" r="r" b="b"/>
              <a:pathLst>
                <a:path w="9623" h="25055" fill="none" extrusionOk="0">
                  <a:moveTo>
                    <a:pt x="9623" y="12575"/>
                  </a:moveTo>
                  <a:cubicBezTo>
                    <a:pt x="9623" y="19434"/>
                    <a:pt x="7479" y="25007"/>
                    <a:pt x="4859" y="25007"/>
                  </a:cubicBezTo>
                  <a:cubicBezTo>
                    <a:pt x="2192" y="25055"/>
                    <a:pt x="48" y="19482"/>
                    <a:pt x="48" y="12623"/>
                  </a:cubicBezTo>
                  <a:cubicBezTo>
                    <a:pt x="1" y="5764"/>
                    <a:pt x="2144" y="143"/>
                    <a:pt x="4764" y="48"/>
                  </a:cubicBezTo>
                  <a:cubicBezTo>
                    <a:pt x="7431" y="0"/>
                    <a:pt x="9623" y="5478"/>
                    <a:pt x="9623" y="12337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5939775" y="2360300"/>
              <a:ext cx="241750" cy="624025"/>
            </a:xfrm>
            <a:custGeom>
              <a:avLst/>
              <a:gdLst/>
              <a:ahLst/>
              <a:cxnLst/>
              <a:rect l="l" t="t" r="r" b="b"/>
              <a:pathLst>
                <a:path w="9670" h="24961" extrusionOk="0">
                  <a:moveTo>
                    <a:pt x="4845" y="1"/>
                  </a:moveTo>
                  <a:cubicBezTo>
                    <a:pt x="4834" y="1"/>
                    <a:pt x="4823" y="1"/>
                    <a:pt x="4811" y="1"/>
                  </a:cubicBezTo>
                  <a:cubicBezTo>
                    <a:pt x="2144" y="96"/>
                    <a:pt x="1" y="5717"/>
                    <a:pt x="48" y="12576"/>
                  </a:cubicBezTo>
                  <a:cubicBezTo>
                    <a:pt x="48" y="19406"/>
                    <a:pt x="2221" y="24961"/>
                    <a:pt x="4826" y="24961"/>
                  </a:cubicBezTo>
                  <a:cubicBezTo>
                    <a:pt x="4837" y="24961"/>
                    <a:pt x="4848" y="24961"/>
                    <a:pt x="4859" y="24960"/>
                  </a:cubicBezTo>
                  <a:cubicBezTo>
                    <a:pt x="7527" y="24960"/>
                    <a:pt x="9670" y="19387"/>
                    <a:pt x="9670" y="12528"/>
                  </a:cubicBezTo>
                  <a:lnTo>
                    <a:pt x="9670" y="12290"/>
                  </a:lnTo>
                  <a:cubicBezTo>
                    <a:pt x="9623" y="5461"/>
                    <a:pt x="7450" y="1"/>
                    <a:pt x="4845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5939775" y="2359125"/>
              <a:ext cx="241750" cy="626375"/>
            </a:xfrm>
            <a:custGeom>
              <a:avLst/>
              <a:gdLst/>
              <a:ahLst/>
              <a:cxnLst/>
              <a:rect l="l" t="t" r="r" b="b"/>
              <a:pathLst>
                <a:path w="9670" h="25055" fill="none" extrusionOk="0">
                  <a:moveTo>
                    <a:pt x="9670" y="12575"/>
                  </a:moveTo>
                  <a:cubicBezTo>
                    <a:pt x="9670" y="19434"/>
                    <a:pt x="7527" y="25007"/>
                    <a:pt x="4859" y="25007"/>
                  </a:cubicBezTo>
                  <a:cubicBezTo>
                    <a:pt x="2239" y="25055"/>
                    <a:pt x="48" y="19482"/>
                    <a:pt x="48" y="12623"/>
                  </a:cubicBezTo>
                  <a:cubicBezTo>
                    <a:pt x="1" y="5764"/>
                    <a:pt x="2144" y="143"/>
                    <a:pt x="4811" y="48"/>
                  </a:cubicBezTo>
                  <a:cubicBezTo>
                    <a:pt x="7431" y="0"/>
                    <a:pt x="9622" y="5478"/>
                    <a:pt x="9670" y="12337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5993375" y="2398375"/>
              <a:ext cx="240550" cy="624050"/>
            </a:xfrm>
            <a:custGeom>
              <a:avLst/>
              <a:gdLst/>
              <a:ahLst/>
              <a:cxnLst/>
              <a:rect l="l" t="t" r="r" b="b"/>
              <a:pathLst>
                <a:path w="9622" h="24962" extrusionOk="0">
                  <a:moveTo>
                    <a:pt x="4831" y="1"/>
                  </a:moveTo>
                  <a:cubicBezTo>
                    <a:pt x="4808" y="1"/>
                    <a:pt x="4786" y="1"/>
                    <a:pt x="4763" y="2"/>
                  </a:cubicBezTo>
                  <a:cubicBezTo>
                    <a:pt x="2096" y="50"/>
                    <a:pt x="0" y="5670"/>
                    <a:pt x="0" y="12577"/>
                  </a:cubicBezTo>
                  <a:cubicBezTo>
                    <a:pt x="0" y="19436"/>
                    <a:pt x="2191" y="24962"/>
                    <a:pt x="4811" y="24962"/>
                  </a:cubicBezTo>
                  <a:cubicBezTo>
                    <a:pt x="7478" y="24914"/>
                    <a:pt x="9622" y="19341"/>
                    <a:pt x="9622" y="12482"/>
                  </a:cubicBezTo>
                  <a:lnTo>
                    <a:pt x="9622" y="12291"/>
                  </a:lnTo>
                  <a:cubicBezTo>
                    <a:pt x="9575" y="5444"/>
                    <a:pt x="7421" y="1"/>
                    <a:pt x="4831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5993375" y="2396025"/>
              <a:ext cx="240550" cy="626400"/>
            </a:xfrm>
            <a:custGeom>
              <a:avLst/>
              <a:gdLst/>
              <a:ahLst/>
              <a:cxnLst/>
              <a:rect l="l" t="t" r="r" b="b"/>
              <a:pathLst>
                <a:path w="9622" h="25056" fill="none" extrusionOk="0">
                  <a:moveTo>
                    <a:pt x="9622" y="12576"/>
                  </a:moveTo>
                  <a:cubicBezTo>
                    <a:pt x="9622" y="19435"/>
                    <a:pt x="7478" y="25008"/>
                    <a:pt x="4811" y="25056"/>
                  </a:cubicBezTo>
                  <a:cubicBezTo>
                    <a:pt x="2191" y="25056"/>
                    <a:pt x="0" y="19530"/>
                    <a:pt x="0" y="12671"/>
                  </a:cubicBezTo>
                  <a:cubicBezTo>
                    <a:pt x="0" y="5764"/>
                    <a:pt x="2096" y="144"/>
                    <a:pt x="4763" y="96"/>
                  </a:cubicBezTo>
                  <a:cubicBezTo>
                    <a:pt x="7383" y="1"/>
                    <a:pt x="9574" y="5479"/>
                    <a:pt x="9622" y="12385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5942725" y="3382650"/>
              <a:ext cx="338850" cy="143500"/>
            </a:xfrm>
            <a:custGeom>
              <a:avLst/>
              <a:gdLst/>
              <a:ahLst/>
              <a:cxnLst/>
              <a:rect l="l" t="t" r="r" b="b"/>
              <a:pathLst>
                <a:path w="13554" h="5740" extrusionOk="0">
                  <a:moveTo>
                    <a:pt x="7332" y="0"/>
                  </a:moveTo>
                  <a:cubicBezTo>
                    <a:pt x="3767" y="0"/>
                    <a:pt x="0" y="1084"/>
                    <a:pt x="25" y="2881"/>
                  </a:cubicBezTo>
                  <a:cubicBezTo>
                    <a:pt x="73" y="4453"/>
                    <a:pt x="3122" y="5739"/>
                    <a:pt x="6837" y="5739"/>
                  </a:cubicBezTo>
                  <a:cubicBezTo>
                    <a:pt x="10552" y="5692"/>
                    <a:pt x="13553" y="4405"/>
                    <a:pt x="13553" y="2834"/>
                  </a:cubicBezTo>
                  <a:lnTo>
                    <a:pt x="13553" y="2786"/>
                  </a:lnTo>
                  <a:cubicBezTo>
                    <a:pt x="13464" y="844"/>
                    <a:pt x="10476" y="0"/>
                    <a:pt x="7332" y="0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5942150" y="3348675"/>
              <a:ext cx="339425" cy="177475"/>
            </a:xfrm>
            <a:custGeom>
              <a:avLst/>
              <a:gdLst/>
              <a:ahLst/>
              <a:cxnLst/>
              <a:rect l="l" t="t" r="r" b="b"/>
              <a:pathLst>
                <a:path w="13577" h="7099" fill="none" extrusionOk="0">
                  <a:moveTo>
                    <a:pt x="13576" y="4193"/>
                  </a:moveTo>
                  <a:cubicBezTo>
                    <a:pt x="13576" y="5764"/>
                    <a:pt x="10575" y="7051"/>
                    <a:pt x="6860" y="7098"/>
                  </a:cubicBezTo>
                  <a:cubicBezTo>
                    <a:pt x="3145" y="7098"/>
                    <a:pt x="96" y="5812"/>
                    <a:pt x="48" y="4240"/>
                  </a:cubicBezTo>
                  <a:cubicBezTo>
                    <a:pt x="1" y="858"/>
                    <a:pt x="13386" y="1"/>
                    <a:pt x="13576" y="4145"/>
                  </a:cubicBez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5943350" y="3327250"/>
              <a:ext cx="340600" cy="123875"/>
            </a:xfrm>
            <a:custGeom>
              <a:avLst/>
              <a:gdLst/>
              <a:ahLst/>
              <a:cxnLst/>
              <a:rect l="l" t="t" r="r" b="b"/>
              <a:pathLst>
                <a:path w="13624" h="4955" extrusionOk="0">
                  <a:moveTo>
                    <a:pt x="0" y="1"/>
                  </a:moveTo>
                  <a:lnTo>
                    <a:pt x="0" y="4954"/>
                  </a:lnTo>
                  <a:lnTo>
                    <a:pt x="13623" y="4954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5943350" y="3327250"/>
              <a:ext cx="340600" cy="123875"/>
            </a:xfrm>
            <a:custGeom>
              <a:avLst/>
              <a:gdLst/>
              <a:ahLst/>
              <a:cxnLst/>
              <a:rect l="l" t="t" r="r" b="b"/>
              <a:pathLst>
                <a:path w="13624" h="4955" fill="none" extrusionOk="0">
                  <a:moveTo>
                    <a:pt x="0" y="1"/>
                  </a:moveTo>
                  <a:lnTo>
                    <a:pt x="13623" y="1"/>
                  </a:lnTo>
                  <a:lnTo>
                    <a:pt x="13623" y="4954"/>
                  </a:lnTo>
                  <a:lnTo>
                    <a:pt x="0" y="4954"/>
                  </a:ln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5943350" y="2972400"/>
              <a:ext cx="25" cy="484675"/>
            </a:xfrm>
            <a:custGeom>
              <a:avLst/>
              <a:gdLst/>
              <a:ahLst/>
              <a:cxnLst/>
              <a:rect l="l" t="t" r="r" b="b"/>
              <a:pathLst>
                <a:path w="1" h="19387" fill="none" extrusionOk="0">
                  <a:moveTo>
                    <a:pt x="0" y="0"/>
                  </a:moveTo>
                  <a:lnTo>
                    <a:pt x="0" y="19386"/>
                  </a:ln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6281550" y="2970000"/>
              <a:ext cx="25" cy="483500"/>
            </a:xfrm>
            <a:custGeom>
              <a:avLst/>
              <a:gdLst/>
              <a:ahLst/>
              <a:cxnLst/>
              <a:rect l="l" t="t" r="r" b="b"/>
              <a:pathLst>
                <a:path w="1" h="19340" fill="none" extrusionOk="0">
                  <a:moveTo>
                    <a:pt x="0" y="1"/>
                  </a:moveTo>
                  <a:lnTo>
                    <a:pt x="0" y="19340"/>
                  </a:lnTo>
                </a:path>
              </a:pathLst>
            </a:custGeom>
            <a:solidFill>
              <a:srgbClr val="9900FF"/>
            </a:solidFill>
            <a:ln w="7150" cap="flat" cmpd="sng">
              <a:solidFill>
                <a:srgbClr val="000000"/>
              </a:solidFill>
              <a:prstDash val="solid"/>
              <a:miter lim="476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34" name="Google Shape;1934;p31"/>
          <p:cNvCxnSpPr/>
          <p:nvPr/>
        </p:nvCxnSpPr>
        <p:spPr>
          <a:xfrm rot="10800000">
            <a:off x="8061800" y="1354050"/>
            <a:ext cx="7500" cy="21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35" name="Google Shape;1935;p31"/>
          <p:cNvCxnSpPr>
            <a:endCxn id="1936" idx="0"/>
          </p:cNvCxnSpPr>
          <p:nvPr/>
        </p:nvCxnSpPr>
        <p:spPr>
          <a:xfrm flipH="1">
            <a:off x="3367138" y="1793025"/>
            <a:ext cx="7500" cy="173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36" name="Google Shape;1936;p31"/>
          <p:cNvSpPr txBox="1"/>
          <p:nvPr/>
        </p:nvSpPr>
        <p:spPr>
          <a:xfrm>
            <a:off x="3135538" y="3530925"/>
            <a:ext cx="4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1000" baseline="30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37" name="Google Shape;1937;p31"/>
          <p:cNvSpPr txBox="1"/>
          <p:nvPr/>
        </p:nvSpPr>
        <p:spPr>
          <a:xfrm>
            <a:off x="7834700" y="3530925"/>
            <a:ext cx="4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1000" baseline="300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938" name="Google Shape;1938;p31"/>
          <p:cNvCxnSpPr>
            <a:stCxn id="1936" idx="3"/>
            <a:endCxn id="1937" idx="1"/>
          </p:cNvCxnSpPr>
          <p:nvPr/>
        </p:nvCxnSpPr>
        <p:spPr>
          <a:xfrm>
            <a:off x="3598738" y="3700275"/>
            <a:ext cx="423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39" name="Google Shape;1939;p31"/>
          <p:cNvSpPr txBox="1"/>
          <p:nvPr/>
        </p:nvSpPr>
        <p:spPr>
          <a:xfrm>
            <a:off x="322825" y="858825"/>
            <a:ext cx="215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-250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0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rPr>
              <a:t>O 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→ 2H</a:t>
            </a:r>
            <a:r>
              <a:rPr lang="en" sz="1000" baseline="30000"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2e</a:t>
            </a:r>
            <a:r>
              <a:rPr lang="en" sz="10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+ ½O</a:t>
            </a:r>
            <a:r>
              <a:rPr lang="en" sz="1000" baseline="-25000"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0" name="Google Shape;1940;p31"/>
          <p:cNvSpPr txBox="1"/>
          <p:nvPr/>
        </p:nvSpPr>
        <p:spPr>
          <a:xfrm>
            <a:off x="5672400" y="1505250"/>
            <a:ext cx="215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NADP + H</a:t>
            </a:r>
            <a:r>
              <a:rPr lang="en" sz="1000" baseline="30000"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e</a:t>
            </a:r>
            <a:r>
              <a:rPr lang="en" sz="10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→ NADPH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1" name="Google Shape;1941;p31"/>
          <p:cNvSpPr txBox="1"/>
          <p:nvPr/>
        </p:nvSpPr>
        <p:spPr>
          <a:xfrm>
            <a:off x="7025300" y="448050"/>
            <a:ext cx="203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3.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PROTONS MOVE THROUGH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800" b="1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rPr>
              <a:t>ATP SYNTHASE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BY CHEMIOSMOSIS, CREATING ATP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2" name="Google Shape;1942;p31"/>
          <p:cNvSpPr txBox="1"/>
          <p:nvPr/>
        </p:nvSpPr>
        <p:spPr>
          <a:xfrm>
            <a:off x="6964388" y="985850"/>
            <a:ext cx="215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ADP + P</a:t>
            </a:r>
            <a:r>
              <a:rPr lang="en" sz="1000" baseline="-25000">
                <a:latin typeface="Kalam"/>
                <a:ea typeface="Kalam"/>
                <a:cs typeface="Kalam"/>
                <a:sym typeface="Kalam"/>
              </a:rPr>
              <a:t>i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→ ATP 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3" name="Google Shape;1943;p31"/>
          <p:cNvSpPr txBox="1"/>
          <p:nvPr/>
        </p:nvSpPr>
        <p:spPr>
          <a:xfrm>
            <a:off x="381625" y="278325"/>
            <a:ext cx="203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1.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THE PHOTOLYSIS OF WATER RELEASES PROTONS AND ELECTRONS, AS WELL AS SOME O</a:t>
            </a:r>
            <a:r>
              <a:rPr lang="en" sz="800" baseline="-25000">
                <a:latin typeface="Kalam"/>
                <a:ea typeface="Kalam"/>
                <a:cs typeface="Kalam"/>
                <a:sym typeface="Kalam"/>
              </a:rPr>
              <a:t>2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4" name="Google Shape;1944;p31"/>
          <p:cNvSpPr txBox="1"/>
          <p:nvPr/>
        </p:nvSpPr>
        <p:spPr>
          <a:xfrm>
            <a:off x="3939487" y="3786703"/>
            <a:ext cx="3377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latin typeface="Kalam"/>
                <a:ea typeface="Kalam"/>
                <a:cs typeface="Kalam"/>
                <a:sym typeface="Kalam"/>
              </a:rPr>
              <a:t>2.</a:t>
            </a: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 ELECTRONS ARE EXCITED BY LIGHT, MOVING DOWN ELECTRON CARRIERS (EC). AS ENERGY IS LOST FROM THE ELECTRONS, PROTONS ARE PUMPED THROUGH </a:t>
            </a:r>
            <a:r>
              <a:rPr lang="en" sz="800" b="1" dirty="0">
                <a:solidFill>
                  <a:srgbClr val="009FE3"/>
                </a:solidFill>
                <a:latin typeface="Kalam"/>
                <a:ea typeface="Kalam"/>
                <a:cs typeface="Kalam"/>
                <a:sym typeface="Kalam"/>
              </a:rPr>
              <a:t>PROTEINS </a:t>
            </a: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FROM THE STROMA INTO THE THYLAKOID SPACE, CREATING AN ELECTROCHEMICAL GRADIENT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5" name="Google Shape;1945;p31"/>
          <p:cNvSpPr txBox="1"/>
          <p:nvPr/>
        </p:nvSpPr>
        <p:spPr>
          <a:xfrm>
            <a:off x="5586937" y="1006375"/>
            <a:ext cx="203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4.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ELECTRONS COMBINE WITH PROTONS TO REDUCE NADP INTO NADPH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46" name="Google Shape;1946;p31"/>
          <p:cNvSpPr txBox="1"/>
          <p:nvPr/>
        </p:nvSpPr>
        <p:spPr>
          <a:xfrm>
            <a:off x="3176324" y="1419925"/>
            <a:ext cx="442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000" baseline="30000">
                <a:latin typeface="Kalam"/>
                <a:ea typeface="Kalam"/>
                <a:cs typeface="Kalam"/>
                <a:sym typeface="Kalam"/>
              </a:rPr>
              <a:t>+</a:t>
            </a:r>
            <a:endParaRPr sz="1000" baseline="300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947" name="Google Shape;1947;p31"/>
          <p:cNvCxnSpPr/>
          <p:nvPr/>
        </p:nvCxnSpPr>
        <p:spPr>
          <a:xfrm rot="10800000" flipH="1">
            <a:off x="6254025" y="1821750"/>
            <a:ext cx="481800" cy="399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8" name="Google Shape;1948;p31"/>
          <p:cNvCxnSpPr/>
          <p:nvPr/>
        </p:nvCxnSpPr>
        <p:spPr>
          <a:xfrm>
            <a:off x="4753850" y="2177225"/>
            <a:ext cx="881700" cy="19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9" name="Google Shape;1949;p31"/>
          <p:cNvCxnSpPr/>
          <p:nvPr/>
        </p:nvCxnSpPr>
        <p:spPr>
          <a:xfrm rot="10800000" flipH="1">
            <a:off x="2844500" y="2186825"/>
            <a:ext cx="1276200" cy="506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0" name="Google Shape;1950;p31"/>
          <p:cNvCxnSpPr/>
          <p:nvPr/>
        </p:nvCxnSpPr>
        <p:spPr>
          <a:xfrm>
            <a:off x="1989738" y="2559450"/>
            <a:ext cx="224100" cy="13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51" name="Google Shape;1951;p31"/>
          <p:cNvSpPr txBox="1"/>
          <p:nvPr/>
        </p:nvSpPr>
        <p:spPr>
          <a:xfrm>
            <a:off x="1427250" y="1857825"/>
            <a:ext cx="36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e</a:t>
            </a:r>
            <a:r>
              <a:rPr lang="en" sz="10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/>
          </a:p>
        </p:txBody>
      </p:sp>
      <p:sp>
        <p:nvSpPr>
          <p:cNvPr id="1952" name="Google Shape;1952;p31"/>
          <p:cNvSpPr txBox="1"/>
          <p:nvPr/>
        </p:nvSpPr>
        <p:spPr>
          <a:xfrm>
            <a:off x="5009350" y="1822850"/>
            <a:ext cx="36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e</a:t>
            </a:r>
            <a:r>
              <a:rPr lang="en" sz="10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Photosynthesis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3.5.1 - Photosynthesis.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require </a:t>
            </a:r>
            <a:r>
              <a:rPr lang="en" b="1">
                <a:solidFill>
                  <a:srgbClr val="CCCCCC"/>
                </a:solidFill>
              </a:rPr>
              <a:t>energy </a:t>
            </a:r>
            <a:r>
              <a:rPr lang="en">
                <a:solidFill>
                  <a:srgbClr val="CCCCCC"/>
                </a:solidFill>
              </a:rPr>
              <a:t>for chemical processes.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includes active transport, DNA replication, cell division and protein synthesis.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derive this energy from </a:t>
            </a:r>
            <a:r>
              <a:rPr lang="en" b="1">
                <a:solidFill>
                  <a:srgbClr val="CCCCCC"/>
                </a:solidFill>
              </a:rPr>
              <a:t>glucose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Glucose is broken down into </a:t>
            </a:r>
            <a:r>
              <a:rPr lang="en" b="1">
                <a:solidFill>
                  <a:srgbClr val="CCCCCC"/>
                </a:solidFill>
              </a:rPr>
              <a:t>ATP </a:t>
            </a:r>
            <a:r>
              <a:rPr lang="en">
                <a:solidFill>
                  <a:srgbClr val="CCCCCC"/>
                </a:solidFill>
              </a:rPr>
              <a:t>during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Glucose is created by plants using </a:t>
            </a:r>
            <a:r>
              <a:rPr lang="en" b="1">
                <a:solidFill>
                  <a:srgbClr val="CCCCCC"/>
                </a:solidFill>
              </a:rPr>
              <a:t>photosynthesis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Plants take in </a:t>
            </a:r>
            <a:r>
              <a:rPr lang="en" b="1">
                <a:solidFill>
                  <a:srgbClr val="4A86E8"/>
                </a:solidFill>
              </a:rPr>
              <a:t>water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4A86E8"/>
                </a:solidFill>
              </a:rPr>
              <a:t>H</a:t>
            </a:r>
            <a:r>
              <a:rPr lang="en" b="1" baseline="-25000">
                <a:solidFill>
                  <a:srgbClr val="4A86E8"/>
                </a:solidFill>
              </a:rPr>
              <a:t>2</a:t>
            </a:r>
            <a:r>
              <a:rPr lang="en" b="1">
                <a:solidFill>
                  <a:srgbClr val="4A86E8"/>
                </a:solidFill>
              </a:rPr>
              <a:t>O</a:t>
            </a:r>
            <a:r>
              <a:rPr lang="en">
                <a:solidFill>
                  <a:srgbClr val="CCCCCC"/>
                </a:solidFill>
              </a:rPr>
              <a:t>)</a:t>
            </a:r>
            <a:r>
              <a:rPr lang="en">
                <a:solidFill>
                  <a:srgbClr val="4A86E8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and carbon dioxide (CO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to create glucose (C</a:t>
            </a:r>
            <a:r>
              <a:rPr lang="en" baseline="-25000">
                <a:solidFill>
                  <a:srgbClr val="CCCCCC"/>
                </a:solidFill>
              </a:rPr>
              <a:t>6</a:t>
            </a:r>
            <a:r>
              <a:rPr lang="en">
                <a:solidFill>
                  <a:srgbClr val="CCCCCC"/>
                </a:solidFill>
              </a:rPr>
              <a:t>H</a:t>
            </a:r>
            <a:r>
              <a:rPr lang="en" baseline="-25000">
                <a:solidFill>
                  <a:srgbClr val="CCCCCC"/>
                </a:solidFill>
              </a:rPr>
              <a:t>12</a:t>
            </a: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6</a:t>
            </a:r>
            <a:r>
              <a:rPr lang="en">
                <a:solidFill>
                  <a:srgbClr val="CCCCCC"/>
                </a:solidFill>
              </a:rPr>
              <a:t>) and oxygen (O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FFD966"/>
                </a:solidFill>
              </a:rPr>
              <a:t>Light energy</a:t>
            </a:r>
            <a:r>
              <a:rPr lang="en">
                <a:solidFill>
                  <a:srgbClr val="CCCCCC"/>
                </a:solidFill>
              </a:rPr>
              <a:t> is required for photosynthesis to take place.</a:t>
            </a:r>
            <a:endParaRPr>
              <a:solidFill>
                <a:srgbClr val="CCCCCC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</a:t>
            </a:r>
            <a:r>
              <a:rPr lang="en" sz="2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2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2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 </a:t>
            </a:r>
            <a:r>
              <a:rPr lang="en" sz="20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→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C</a:t>
            </a:r>
            <a:r>
              <a:rPr lang="en" sz="2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2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12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2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2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6</a:t>
            </a:r>
            <a:r>
              <a:rPr lang="en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20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CCCCCC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21242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4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Light-Dependent Reaction - Cyclic Photophosphorylation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58" name="Google Shape;195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Cyclic photophosphorylation only involves the use of </a:t>
            </a:r>
            <a:r>
              <a:rPr lang="en" b="1">
                <a:solidFill>
                  <a:srgbClr val="CCCCCC"/>
                </a:solidFill>
              </a:rPr>
              <a:t>PSI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ATP is the </a:t>
            </a:r>
            <a:r>
              <a:rPr lang="en" b="1">
                <a:solidFill>
                  <a:srgbClr val="CCCCCC"/>
                </a:solidFill>
              </a:rPr>
              <a:t>only product </a:t>
            </a:r>
            <a:r>
              <a:rPr lang="en">
                <a:solidFill>
                  <a:srgbClr val="CCCCCC"/>
                </a:solidFill>
              </a:rPr>
              <a:t>from cyclic photophosphorylation.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No </a:t>
            </a:r>
            <a:r>
              <a:rPr lang="en">
                <a:solidFill>
                  <a:srgbClr val="CCCCCC"/>
                </a:solidFill>
              </a:rPr>
              <a:t>NADPH 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is made during cyclic photophosphorylation.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Cyclic photophosphorylation uses electron carriers to </a:t>
            </a:r>
            <a:r>
              <a:rPr lang="en" b="1">
                <a:solidFill>
                  <a:srgbClr val="CCCCCC"/>
                </a:solidFill>
              </a:rPr>
              <a:t>recycle electrons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Rather than being used to reduce NADP, electrons are transferred back to PSI.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process only yields a </a:t>
            </a:r>
            <a:r>
              <a:rPr lang="en" b="1">
                <a:solidFill>
                  <a:srgbClr val="CCCCCC"/>
                </a:solidFill>
              </a:rPr>
              <a:t>small amount </a:t>
            </a:r>
            <a:r>
              <a:rPr lang="en">
                <a:solidFill>
                  <a:srgbClr val="CCCCCC"/>
                </a:solidFill>
              </a:rPr>
              <a:t>of ATP.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Cyclic photophosphorylation takes place when there is an </a:t>
            </a:r>
            <a:r>
              <a:rPr lang="en" b="1">
                <a:solidFill>
                  <a:srgbClr val="CCCCCC"/>
                </a:solidFill>
              </a:rPr>
              <a:t>excess </a:t>
            </a:r>
            <a:r>
              <a:rPr lang="en">
                <a:solidFill>
                  <a:srgbClr val="CCCCCC"/>
                </a:solidFill>
              </a:rPr>
              <a:t>of NADPH.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</a:t>
            </a:r>
            <a:r>
              <a:rPr lang="en" b="1">
                <a:solidFill>
                  <a:srgbClr val="CCCCCC"/>
                </a:solidFill>
              </a:rPr>
              <a:t>no NADP</a:t>
            </a:r>
            <a:r>
              <a:rPr lang="en">
                <a:solidFill>
                  <a:srgbClr val="CCCCCC"/>
                </a:solidFill>
              </a:rPr>
              <a:t> is available for non-cyclic photophosphorylation to occur.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59" name="Google Shape;195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965" name="Google Shape;1965;p33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33"/>
          <p:cNvSpPr txBox="1"/>
          <p:nvPr/>
        </p:nvSpPr>
        <p:spPr>
          <a:xfrm>
            <a:off x="1531100" y="3648875"/>
            <a:ext cx="203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4.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ELECTRONS ARE RECYCLED AND RETURNED TO PSI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1967" name="Google Shape;1967;p33"/>
          <p:cNvGrpSpPr/>
          <p:nvPr/>
        </p:nvGrpSpPr>
        <p:grpSpPr>
          <a:xfrm>
            <a:off x="1341650" y="997430"/>
            <a:ext cx="6460692" cy="3148637"/>
            <a:chOff x="1661725" y="1040492"/>
            <a:chExt cx="6460692" cy="3148637"/>
          </a:xfrm>
        </p:grpSpPr>
        <p:cxnSp>
          <p:nvCxnSpPr>
            <p:cNvPr id="1968" name="Google Shape;1968;p33"/>
            <p:cNvCxnSpPr>
              <a:stCxn id="1969" idx="3"/>
              <a:endCxn id="1970" idx="1"/>
            </p:cNvCxnSpPr>
            <p:nvPr/>
          </p:nvCxnSpPr>
          <p:spPr>
            <a:xfrm>
              <a:off x="5030507" y="3966775"/>
              <a:ext cx="1632900" cy="6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69" name="Google Shape;1969;p33"/>
            <p:cNvSpPr txBox="1"/>
            <p:nvPr/>
          </p:nvSpPr>
          <p:spPr>
            <a:xfrm>
              <a:off x="4516307" y="3779575"/>
              <a:ext cx="5142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H</a:t>
              </a:r>
              <a:r>
                <a:rPr lang="en" sz="1000" baseline="30000">
                  <a:latin typeface="Kalam"/>
                  <a:ea typeface="Kalam"/>
                  <a:cs typeface="Kalam"/>
                  <a:sym typeface="Kalam"/>
                </a:rPr>
                <a:t>+</a:t>
              </a:r>
              <a:endParaRPr sz="1000" baseline="30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70" name="Google Shape;1970;p33"/>
            <p:cNvSpPr txBox="1"/>
            <p:nvPr/>
          </p:nvSpPr>
          <p:spPr>
            <a:xfrm>
              <a:off x="6663357" y="3785616"/>
              <a:ext cx="5142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H</a:t>
              </a:r>
              <a:r>
                <a:rPr lang="en" sz="1000" baseline="30000">
                  <a:latin typeface="Kalam"/>
                  <a:ea typeface="Kalam"/>
                  <a:cs typeface="Kalam"/>
                  <a:sym typeface="Kalam"/>
                </a:rPr>
                <a:t>+</a:t>
              </a:r>
              <a:endParaRPr sz="1000" baseline="300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971" name="Google Shape;1971;p33"/>
            <p:cNvCxnSpPr>
              <a:endCxn id="1972" idx="3"/>
            </p:cNvCxnSpPr>
            <p:nvPr/>
          </p:nvCxnSpPr>
          <p:spPr>
            <a:xfrm flipH="1">
              <a:off x="3011325" y="3433838"/>
              <a:ext cx="2968500" cy="1533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73" name="Google Shape;1973;p33"/>
            <p:cNvSpPr/>
            <p:nvPr/>
          </p:nvSpPr>
          <p:spPr>
            <a:xfrm>
              <a:off x="1661725" y="2265674"/>
              <a:ext cx="107133" cy="105075"/>
            </a:xfrm>
            <a:custGeom>
              <a:avLst/>
              <a:gdLst/>
              <a:ahLst/>
              <a:cxnLst/>
              <a:rect l="l" t="t" r="r" b="b"/>
              <a:pathLst>
                <a:path w="3064" h="3003" extrusionOk="0">
                  <a:moveTo>
                    <a:pt x="1540" y="31"/>
                  </a:moveTo>
                  <a:cubicBezTo>
                    <a:pt x="686" y="1"/>
                    <a:pt x="1" y="686"/>
                    <a:pt x="46" y="1539"/>
                  </a:cubicBezTo>
                  <a:cubicBezTo>
                    <a:pt x="46" y="2514"/>
                    <a:pt x="793" y="3002"/>
                    <a:pt x="1540" y="3002"/>
                  </a:cubicBezTo>
                  <a:cubicBezTo>
                    <a:pt x="2286" y="3002"/>
                    <a:pt x="3033" y="2514"/>
                    <a:pt x="3033" y="1539"/>
                  </a:cubicBezTo>
                  <a:cubicBezTo>
                    <a:pt x="3063" y="686"/>
                    <a:pt x="2378" y="1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1661725" y="2265674"/>
              <a:ext cx="107133" cy="105075"/>
            </a:xfrm>
            <a:custGeom>
              <a:avLst/>
              <a:gdLst/>
              <a:ahLst/>
              <a:cxnLst/>
              <a:rect l="l" t="t" r="r" b="b"/>
              <a:pathLst>
                <a:path w="3064" h="3003" fill="none" extrusionOk="0">
                  <a:moveTo>
                    <a:pt x="1540" y="31"/>
                  </a:moveTo>
                  <a:cubicBezTo>
                    <a:pt x="686" y="1"/>
                    <a:pt x="1" y="686"/>
                    <a:pt x="46" y="1539"/>
                  </a:cubicBezTo>
                  <a:cubicBezTo>
                    <a:pt x="46" y="2514"/>
                    <a:pt x="793" y="3002"/>
                    <a:pt x="1540" y="3002"/>
                  </a:cubicBezTo>
                  <a:cubicBezTo>
                    <a:pt x="2286" y="3002"/>
                    <a:pt x="3033" y="2514"/>
                    <a:pt x="3033" y="1539"/>
                  </a:cubicBezTo>
                  <a:cubicBezTo>
                    <a:pt x="3063" y="686"/>
                    <a:pt x="2378" y="1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1676655" y="2356825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1"/>
                  </a:moveTo>
                  <a:lnTo>
                    <a:pt x="0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1676655" y="2356825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1"/>
                  </a:moveTo>
                  <a:lnTo>
                    <a:pt x="0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1746970" y="2355250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1746970" y="2355250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1778403" y="2268858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24" y="31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15"/>
                    <a:pt x="777" y="3018"/>
                    <a:pt x="1524" y="3018"/>
                  </a:cubicBezTo>
                  <a:cubicBezTo>
                    <a:pt x="2271" y="3018"/>
                    <a:pt x="3017" y="2515"/>
                    <a:pt x="3017" y="1540"/>
                  </a:cubicBezTo>
                  <a:cubicBezTo>
                    <a:pt x="3063" y="702"/>
                    <a:pt x="2362" y="1"/>
                    <a:pt x="152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1778403" y="2268858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24" y="31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15"/>
                    <a:pt x="777" y="3018"/>
                    <a:pt x="1524" y="3018"/>
                  </a:cubicBezTo>
                  <a:cubicBezTo>
                    <a:pt x="2271" y="3018"/>
                    <a:pt x="3017" y="2515"/>
                    <a:pt x="3017" y="1540"/>
                  </a:cubicBezTo>
                  <a:cubicBezTo>
                    <a:pt x="3063" y="702"/>
                    <a:pt x="2362" y="1"/>
                    <a:pt x="152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1793858" y="236056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1793858" y="236056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1863648" y="2358960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extrusionOk="0">
                  <a:moveTo>
                    <a:pt x="137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1863648" y="2358960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fill="none" extrusionOk="0">
                  <a:moveTo>
                    <a:pt x="137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1886550" y="2269418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0"/>
                  </a:moveTo>
                  <a:cubicBezTo>
                    <a:pt x="777" y="0"/>
                    <a:pt x="31" y="488"/>
                    <a:pt x="31" y="1478"/>
                  </a:cubicBezTo>
                  <a:cubicBezTo>
                    <a:pt x="0" y="2316"/>
                    <a:pt x="671" y="3032"/>
                    <a:pt x="1524" y="3032"/>
                  </a:cubicBezTo>
                  <a:cubicBezTo>
                    <a:pt x="2362" y="3032"/>
                    <a:pt x="3048" y="2316"/>
                    <a:pt x="3017" y="1478"/>
                  </a:cubicBezTo>
                  <a:cubicBezTo>
                    <a:pt x="3017" y="488"/>
                    <a:pt x="2270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1886550" y="2269418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0"/>
                  </a:moveTo>
                  <a:cubicBezTo>
                    <a:pt x="777" y="0"/>
                    <a:pt x="31" y="488"/>
                    <a:pt x="31" y="1478"/>
                  </a:cubicBezTo>
                  <a:cubicBezTo>
                    <a:pt x="0" y="2316"/>
                    <a:pt x="671" y="3032"/>
                    <a:pt x="1524" y="3032"/>
                  </a:cubicBezTo>
                  <a:cubicBezTo>
                    <a:pt x="2362" y="3032"/>
                    <a:pt x="3048" y="2316"/>
                    <a:pt x="3017" y="1478"/>
                  </a:cubicBezTo>
                  <a:cubicBezTo>
                    <a:pt x="3017" y="488"/>
                    <a:pt x="2270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1900921" y="2358960"/>
              <a:ext cx="2168" cy="342831"/>
            </a:xfrm>
            <a:custGeom>
              <a:avLst/>
              <a:gdLst/>
              <a:ahLst/>
              <a:cxnLst/>
              <a:rect l="l" t="t" r="r" b="b"/>
              <a:pathLst>
                <a:path w="62" h="9798" extrusionOk="0">
                  <a:moveTo>
                    <a:pt x="62" y="1"/>
                  </a:moveTo>
                  <a:lnTo>
                    <a:pt x="1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1900921" y="2358960"/>
              <a:ext cx="2168" cy="342831"/>
            </a:xfrm>
            <a:custGeom>
              <a:avLst/>
              <a:gdLst/>
              <a:ahLst/>
              <a:cxnLst/>
              <a:rect l="l" t="t" r="r" b="b"/>
              <a:pathLst>
                <a:path w="62" h="9798" fill="none" extrusionOk="0">
                  <a:moveTo>
                    <a:pt x="62" y="1"/>
                  </a:moveTo>
                  <a:lnTo>
                    <a:pt x="1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1971235" y="2358960"/>
              <a:ext cx="5385" cy="346575"/>
            </a:xfrm>
            <a:custGeom>
              <a:avLst/>
              <a:gdLst/>
              <a:ahLst/>
              <a:cxnLst/>
              <a:rect l="l" t="t" r="r" b="b"/>
              <a:pathLst>
                <a:path w="154" h="9905" extrusionOk="0">
                  <a:moveTo>
                    <a:pt x="153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1971235" y="2358960"/>
              <a:ext cx="5385" cy="346575"/>
            </a:xfrm>
            <a:custGeom>
              <a:avLst/>
              <a:gdLst/>
              <a:ahLst/>
              <a:cxnLst/>
              <a:rect l="l" t="t" r="r" b="b"/>
              <a:pathLst>
                <a:path w="154" h="9905" fill="none" extrusionOk="0">
                  <a:moveTo>
                    <a:pt x="153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2002669" y="2273127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8" y="1"/>
                    <a:pt x="31" y="488"/>
                    <a:pt x="31" y="1463"/>
                  </a:cubicBezTo>
                  <a:cubicBezTo>
                    <a:pt x="1" y="2317"/>
                    <a:pt x="686" y="3018"/>
                    <a:pt x="1524" y="3018"/>
                  </a:cubicBezTo>
                  <a:cubicBezTo>
                    <a:pt x="2378" y="3018"/>
                    <a:pt x="3048" y="2317"/>
                    <a:pt x="3017" y="1463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2002669" y="2273127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8" y="1"/>
                    <a:pt x="31" y="488"/>
                    <a:pt x="31" y="1463"/>
                  </a:cubicBezTo>
                  <a:cubicBezTo>
                    <a:pt x="1" y="2317"/>
                    <a:pt x="686" y="3018"/>
                    <a:pt x="1524" y="3018"/>
                  </a:cubicBezTo>
                  <a:cubicBezTo>
                    <a:pt x="2378" y="3018"/>
                    <a:pt x="3048" y="2317"/>
                    <a:pt x="3017" y="1463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017599" y="2362179"/>
              <a:ext cx="35" cy="342796"/>
            </a:xfrm>
            <a:custGeom>
              <a:avLst/>
              <a:gdLst/>
              <a:ahLst/>
              <a:cxnLst/>
              <a:rect l="l" t="t" r="r" b="b"/>
              <a:pathLst>
                <a:path w="1" h="9797" extrusionOk="0">
                  <a:moveTo>
                    <a:pt x="0" y="0"/>
                  </a:moveTo>
                  <a:lnTo>
                    <a:pt x="0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2017599" y="2362179"/>
              <a:ext cx="35" cy="342796"/>
            </a:xfrm>
            <a:custGeom>
              <a:avLst/>
              <a:gdLst/>
              <a:ahLst/>
              <a:cxnLst/>
              <a:rect l="l" t="t" r="r" b="b"/>
              <a:pathLst>
                <a:path w="1" h="9797" fill="none" extrusionOk="0">
                  <a:moveTo>
                    <a:pt x="0" y="0"/>
                  </a:moveTo>
                  <a:lnTo>
                    <a:pt x="0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2087913" y="2362179"/>
              <a:ext cx="5350" cy="346015"/>
            </a:xfrm>
            <a:custGeom>
              <a:avLst/>
              <a:gdLst/>
              <a:ahLst/>
              <a:cxnLst/>
              <a:rect l="l" t="t" r="r" b="b"/>
              <a:pathLst>
                <a:path w="153" h="9889" extrusionOk="0">
                  <a:moveTo>
                    <a:pt x="153" y="0"/>
                  </a:moveTo>
                  <a:lnTo>
                    <a:pt x="1" y="988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3"/>
            <p:cNvSpPr/>
            <p:nvPr/>
          </p:nvSpPr>
          <p:spPr>
            <a:xfrm>
              <a:off x="2087913" y="2362179"/>
              <a:ext cx="5350" cy="346015"/>
            </a:xfrm>
            <a:custGeom>
              <a:avLst/>
              <a:gdLst/>
              <a:ahLst/>
              <a:cxnLst/>
              <a:rect l="l" t="t" r="r" b="b"/>
              <a:pathLst>
                <a:path w="153" h="9889" fill="none" extrusionOk="0">
                  <a:moveTo>
                    <a:pt x="153" y="0"/>
                  </a:moveTo>
                  <a:lnTo>
                    <a:pt x="1" y="9888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3"/>
            <p:cNvSpPr/>
            <p:nvPr/>
          </p:nvSpPr>
          <p:spPr>
            <a:xfrm>
              <a:off x="2116165" y="2273127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7" y="1"/>
                    <a:pt x="30" y="488"/>
                    <a:pt x="30" y="1463"/>
                  </a:cubicBezTo>
                  <a:cubicBezTo>
                    <a:pt x="0" y="2317"/>
                    <a:pt x="670" y="3018"/>
                    <a:pt x="1524" y="3018"/>
                  </a:cubicBezTo>
                  <a:cubicBezTo>
                    <a:pt x="2362" y="3018"/>
                    <a:pt x="3047" y="2317"/>
                    <a:pt x="3017" y="1463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2116165" y="2273127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7" y="1"/>
                    <a:pt x="30" y="488"/>
                    <a:pt x="30" y="1463"/>
                  </a:cubicBezTo>
                  <a:cubicBezTo>
                    <a:pt x="0" y="2317"/>
                    <a:pt x="670" y="3018"/>
                    <a:pt x="1524" y="3018"/>
                  </a:cubicBezTo>
                  <a:cubicBezTo>
                    <a:pt x="2362" y="3018"/>
                    <a:pt x="3047" y="2317"/>
                    <a:pt x="3017" y="1463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2130536" y="2362179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0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2130536" y="2362179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0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2200850" y="2362179"/>
              <a:ext cx="5350" cy="346015"/>
            </a:xfrm>
            <a:custGeom>
              <a:avLst/>
              <a:gdLst/>
              <a:ahLst/>
              <a:cxnLst/>
              <a:rect l="l" t="t" r="r" b="b"/>
              <a:pathLst>
                <a:path w="153" h="9889" extrusionOk="0">
                  <a:moveTo>
                    <a:pt x="153" y="0"/>
                  </a:moveTo>
                  <a:lnTo>
                    <a:pt x="1" y="988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2200850" y="2362179"/>
              <a:ext cx="5350" cy="346015"/>
            </a:xfrm>
            <a:custGeom>
              <a:avLst/>
              <a:gdLst/>
              <a:ahLst/>
              <a:cxnLst/>
              <a:rect l="l" t="t" r="r" b="b"/>
              <a:pathLst>
                <a:path w="153" h="9889" fill="none" extrusionOk="0">
                  <a:moveTo>
                    <a:pt x="153" y="0"/>
                  </a:moveTo>
                  <a:lnTo>
                    <a:pt x="1" y="9888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2226969" y="2265674"/>
              <a:ext cx="107098" cy="105075"/>
            </a:xfrm>
            <a:custGeom>
              <a:avLst/>
              <a:gdLst/>
              <a:ahLst/>
              <a:cxnLst/>
              <a:rect l="l" t="t" r="r" b="b"/>
              <a:pathLst>
                <a:path w="3063" h="3003" extrusionOk="0">
                  <a:moveTo>
                    <a:pt x="1539" y="31"/>
                  </a:moveTo>
                  <a:cubicBezTo>
                    <a:pt x="686" y="1"/>
                    <a:pt x="0" y="686"/>
                    <a:pt x="46" y="1539"/>
                  </a:cubicBezTo>
                  <a:cubicBezTo>
                    <a:pt x="46" y="2514"/>
                    <a:pt x="792" y="3002"/>
                    <a:pt x="1539" y="3002"/>
                  </a:cubicBezTo>
                  <a:cubicBezTo>
                    <a:pt x="2270" y="3002"/>
                    <a:pt x="3032" y="2514"/>
                    <a:pt x="3032" y="1539"/>
                  </a:cubicBezTo>
                  <a:cubicBezTo>
                    <a:pt x="3063" y="686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2226969" y="2265674"/>
              <a:ext cx="107098" cy="105075"/>
            </a:xfrm>
            <a:custGeom>
              <a:avLst/>
              <a:gdLst/>
              <a:ahLst/>
              <a:cxnLst/>
              <a:rect l="l" t="t" r="r" b="b"/>
              <a:pathLst>
                <a:path w="3063" h="3003" fill="none" extrusionOk="0">
                  <a:moveTo>
                    <a:pt x="1539" y="31"/>
                  </a:moveTo>
                  <a:cubicBezTo>
                    <a:pt x="686" y="1"/>
                    <a:pt x="0" y="686"/>
                    <a:pt x="46" y="1539"/>
                  </a:cubicBezTo>
                  <a:cubicBezTo>
                    <a:pt x="46" y="2514"/>
                    <a:pt x="792" y="3002"/>
                    <a:pt x="1539" y="3002"/>
                  </a:cubicBezTo>
                  <a:cubicBezTo>
                    <a:pt x="2270" y="3002"/>
                    <a:pt x="3032" y="2514"/>
                    <a:pt x="3032" y="1539"/>
                  </a:cubicBezTo>
                  <a:cubicBezTo>
                    <a:pt x="3063" y="686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2241864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2241864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2312179" y="2355250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extrusionOk="0">
                  <a:moveTo>
                    <a:pt x="92" y="0"/>
                  </a:moveTo>
                  <a:lnTo>
                    <a:pt x="1" y="990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2312179" y="2355250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fill="none" extrusionOk="0">
                  <a:moveTo>
                    <a:pt x="92" y="0"/>
                  </a:moveTo>
                  <a:lnTo>
                    <a:pt x="1" y="9903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2334556" y="2265674"/>
              <a:ext cx="107657" cy="105075"/>
            </a:xfrm>
            <a:custGeom>
              <a:avLst/>
              <a:gdLst/>
              <a:ahLst/>
              <a:cxnLst/>
              <a:rect l="l" t="t" r="r" b="b"/>
              <a:pathLst>
                <a:path w="3079" h="3003" extrusionOk="0">
                  <a:moveTo>
                    <a:pt x="1540" y="31"/>
                  </a:moveTo>
                  <a:cubicBezTo>
                    <a:pt x="702" y="1"/>
                    <a:pt x="1" y="686"/>
                    <a:pt x="46" y="1539"/>
                  </a:cubicBezTo>
                  <a:cubicBezTo>
                    <a:pt x="46" y="2514"/>
                    <a:pt x="793" y="3002"/>
                    <a:pt x="1540" y="3002"/>
                  </a:cubicBezTo>
                  <a:cubicBezTo>
                    <a:pt x="2286" y="3002"/>
                    <a:pt x="3033" y="2514"/>
                    <a:pt x="3033" y="1539"/>
                  </a:cubicBezTo>
                  <a:cubicBezTo>
                    <a:pt x="3078" y="686"/>
                    <a:pt x="2378" y="1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2334556" y="2265674"/>
              <a:ext cx="107657" cy="105075"/>
            </a:xfrm>
            <a:custGeom>
              <a:avLst/>
              <a:gdLst/>
              <a:ahLst/>
              <a:cxnLst/>
              <a:rect l="l" t="t" r="r" b="b"/>
              <a:pathLst>
                <a:path w="3079" h="3003" fill="none" extrusionOk="0">
                  <a:moveTo>
                    <a:pt x="1540" y="31"/>
                  </a:moveTo>
                  <a:cubicBezTo>
                    <a:pt x="702" y="1"/>
                    <a:pt x="1" y="686"/>
                    <a:pt x="46" y="1539"/>
                  </a:cubicBezTo>
                  <a:cubicBezTo>
                    <a:pt x="46" y="2514"/>
                    <a:pt x="793" y="3002"/>
                    <a:pt x="1540" y="3002"/>
                  </a:cubicBezTo>
                  <a:cubicBezTo>
                    <a:pt x="2286" y="3002"/>
                    <a:pt x="3033" y="2514"/>
                    <a:pt x="3033" y="1539"/>
                  </a:cubicBezTo>
                  <a:cubicBezTo>
                    <a:pt x="3078" y="686"/>
                    <a:pt x="2378" y="1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2350011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2350011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2420326" y="2355250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extrusionOk="0">
                  <a:moveTo>
                    <a:pt x="138" y="0"/>
                  </a:moveTo>
                  <a:lnTo>
                    <a:pt x="1" y="990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2420326" y="2355250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fill="none" extrusionOk="0">
                  <a:moveTo>
                    <a:pt x="138" y="0"/>
                  </a:moveTo>
                  <a:lnTo>
                    <a:pt x="1" y="9903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2451235" y="2268858"/>
              <a:ext cx="106049" cy="107209"/>
            </a:xfrm>
            <a:custGeom>
              <a:avLst/>
              <a:gdLst/>
              <a:ahLst/>
              <a:cxnLst/>
              <a:rect l="l" t="t" r="r" b="b"/>
              <a:pathLst>
                <a:path w="3033" h="3064" extrusionOk="0">
                  <a:moveTo>
                    <a:pt x="1509" y="31"/>
                  </a:moveTo>
                  <a:cubicBezTo>
                    <a:pt x="671" y="16"/>
                    <a:pt x="0" y="702"/>
                    <a:pt x="46" y="1540"/>
                  </a:cubicBezTo>
                  <a:cubicBezTo>
                    <a:pt x="16" y="2378"/>
                    <a:pt x="686" y="3063"/>
                    <a:pt x="1509" y="3063"/>
                  </a:cubicBezTo>
                  <a:cubicBezTo>
                    <a:pt x="2347" y="3063"/>
                    <a:pt x="3017" y="2378"/>
                    <a:pt x="2987" y="1540"/>
                  </a:cubicBezTo>
                  <a:cubicBezTo>
                    <a:pt x="3032" y="702"/>
                    <a:pt x="2347" y="1"/>
                    <a:pt x="150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2451235" y="2268858"/>
              <a:ext cx="106049" cy="107209"/>
            </a:xfrm>
            <a:custGeom>
              <a:avLst/>
              <a:gdLst/>
              <a:ahLst/>
              <a:cxnLst/>
              <a:rect l="l" t="t" r="r" b="b"/>
              <a:pathLst>
                <a:path w="3033" h="3064" fill="none" extrusionOk="0">
                  <a:moveTo>
                    <a:pt x="1509" y="31"/>
                  </a:moveTo>
                  <a:cubicBezTo>
                    <a:pt x="671" y="16"/>
                    <a:pt x="0" y="702"/>
                    <a:pt x="46" y="1540"/>
                  </a:cubicBezTo>
                  <a:cubicBezTo>
                    <a:pt x="16" y="2378"/>
                    <a:pt x="686" y="3063"/>
                    <a:pt x="1509" y="3063"/>
                  </a:cubicBezTo>
                  <a:cubicBezTo>
                    <a:pt x="2347" y="3063"/>
                    <a:pt x="3017" y="2378"/>
                    <a:pt x="2987" y="1540"/>
                  </a:cubicBezTo>
                  <a:cubicBezTo>
                    <a:pt x="3032" y="702"/>
                    <a:pt x="2347" y="1"/>
                    <a:pt x="150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466165" y="236056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2466165" y="236056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2536479" y="2358960"/>
              <a:ext cx="3741" cy="346575"/>
            </a:xfrm>
            <a:custGeom>
              <a:avLst/>
              <a:gdLst/>
              <a:ahLst/>
              <a:cxnLst/>
              <a:rect l="l" t="t" r="r" b="b"/>
              <a:pathLst>
                <a:path w="107" h="9905" extrusionOk="0">
                  <a:moveTo>
                    <a:pt x="107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536479" y="2358960"/>
              <a:ext cx="3741" cy="346575"/>
            </a:xfrm>
            <a:custGeom>
              <a:avLst/>
              <a:gdLst/>
              <a:ahLst/>
              <a:cxnLst/>
              <a:rect l="l" t="t" r="r" b="b"/>
              <a:pathLst>
                <a:path w="107" h="9905" fill="none" extrusionOk="0">
                  <a:moveTo>
                    <a:pt x="107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2564696" y="2267809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1"/>
                  </a:moveTo>
                  <a:cubicBezTo>
                    <a:pt x="778" y="1"/>
                    <a:pt x="31" y="503"/>
                    <a:pt x="31" y="1478"/>
                  </a:cubicBezTo>
                  <a:cubicBezTo>
                    <a:pt x="1" y="2316"/>
                    <a:pt x="671" y="3032"/>
                    <a:pt x="1524" y="3032"/>
                  </a:cubicBezTo>
                  <a:cubicBezTo>
                    <a:pt x="2377" y="3032"/>
                    <a:pt x="3048" y="2316"/>
                    <a:pt x="3017" y="1478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2564696" y="2267809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1"/>
                  </a:moveTo>
                  <a:cubicBezTo>
                    <a:pt x="778" y="1"/>
                    <a:pt x="31" y="503"/>
                    <a:pt x="31" y="1478"/>
                  </a:cubicBezTo>
                  <a:cubicBezTo>
                    <a:pt x="1" y="2316"/>
                    <a:pt x="671" y="3032"/>
                    <a:pt x="1524" y="3032"/>
                  </a:cubicBezTo>
                  <a:cubicBezTo>
                    <a:pt x="2377" y="3032"/>
                    <a:pt x="3048" y="2316"/>
                    <a:pt x="3017" y="1478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579626" y="2356825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extrusionOk="0">
                  <a:moveTo>
                    <a:pt x="0" y="1"/>
                  </a:moveTo>
                  <a:lnTo>
                    <a:pt x="0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2579626" y="2356825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fill="none" extrusionOk="0">
                  <a:moveTo>
                    <a:pt x="0" y="1"/>
                  </a:moveTo>
                  <a:lnTo>
                    <a:pt x="0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2649416" y="235682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2649416" y="235682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fill="none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2680850" y="2269943"/>
              <a:ext cx="105489" cy="106124"/>
            </a:xfrm>
            <a:custGeom>
              <a:avLst/>
              <a:gdLst/>
              <a:ahLst/>
              <a:cxnLst/>
              <a:rect l="l" t="t" r="r" b="b"/>
              <a:pathLst>
                <a:path w="3017" h="3033" extrusionOk="0">
                  <a:moveTo>
                    <a:pt x="1508" y="46"/>
                  </a:moveTo>
                  <a:cubicBezTo>
                    <a:pt x="686" y="0"/>
                    <a:pt x="0" y="686"/>
                    <a:pt x="46" y="1509"/>
                  </a:cubicBezTo>
                  <a:cubicBezTo>
                    <a:pt x="15" y="2347"/>
                    <a:pt x="670" y="3032"/>
                    <a:pt x="1508" y="3032"/>
                  </a:cubicBezTo>
                  <a:cubicBezTo>
                    <a:pt x="2346" y="3032"/>
                    <a:pt x="3002" y="2347"/>
                    <a:pt x="2971" y="1509"/>
                  </a:cubicBezTo>
                  <a:cubicBezTo>
                    <a:pt x="3017" y="686"/>
                    <a:pt x="2331" y="0"/>
                    <a:pt x="1508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2680850" y="2269943"/>
              <a:ext cx="105489" cy="106124"/>
            </a:xfrm>
            <a:custGeom>
              <a:avLst/>
              <a:gdLst/>
              <a:ahLst/>
              <a:cxnLst/>
              <a:rect l="l" t="t" r="r" b="b"/>
              <a:pathLst>
                <a:path w="3017" h="3033" fill="none" extrusionOk="0">
                  <a:moveTo>
                    <a:pt x="1508" y="46"/>
                  </a:moveTo>
                  <a:cubicBezTo>
                    <a:pt x="686" y="0"/>
                    <a:pt x="0" y="686"/>
                    <a:pt x="46" y="1509"/>
                  </a:cubicBezTo>
                  <a:cubicBezTo>
                    <a:pt x="15" y="2347"/>
                    <a:pt x="670" y="3032"/>
                    <a:pt x="1508" y="3032"/>
                  </a:cubicBezTo>
                  <a:cubicBezTo>
                    <a:pt x="2346" y="3032"/>
                    <a:pt x="3002" y="2347"/>
                    <a:pt x="2971" y="1509"/>
                  </a:cubicBezTo>
                  <a:cubicBezTo>
                    <a:pt x="3017" y="686"/>
                    <a:pt x="2331" y="0"/>
                    <a:pt x="1508" y="46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2695745" y="2360569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extrusionOk="0">
                  <a:moveTo>
                    <a:pt x="1" y="1"/>
                  </a:moveTo>
                  <a:lnTo>
                    <a:pt x="1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2695745" y="2360569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fill="none" extrusionOk="0">
                  <a:moveTo>
                    <a:pt x="1" y="1"/>
                  </a:moveTo>
                  <a:lnTo>
                    <a:pt x="1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766060" y="2360569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extrusionOk="0">
                  <a:moveTo>
                    <a:pt x="92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2766060" y="2360569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fill="none" extrusionOk="0">
                  <a:moveTo>
                    <a:pt x="92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2793227" y="2264625"/>
              <a:ext cx="105000" cy="103430"/>
            </a:xfrm>
            <a:custGeom>
              <a:avLst/>
              <a:gdLst/>
              <a:ahLst/>
              <a:cxnLst/>
              <a:rect l="l" t="t" r="r" b="b"/>
              <a:pathLst>
                <a:path w="3003" h="2956" extrusionOk="0">
                  <a:moveTo>
                    <a:pt x="1509" y="0"/>
                  </a:moveTo>
                  <a:cubicBezTo>
                    <a:pt x="747" y="0"/>
                    <a:pt x="1" y="488"/>
                    <a:pt x="1" y="1463"/>
                  </a:cubicBezTo>
                  <a:cubicBezTo>
                    <a:pt x="1" y="2285"/>
                    <a:pt x="671" y="2956"/>
                    <a:pt x="1494" y="2956"/>
                  </a:cubicBezTo>
                  <a:cubicBezTo>
                    <a:pt x="2332" y="2956"/>
                    <a:pt x="3002" y="2285"/>
                    <a:pt x="3002" y="1463"/>
                  </a:cubicBezTo>
                  <a:cubicBezTo>
                    <a:pt x="3002" y="472"/>
                    <a:pt x="2256" y="0"/>
                    <a:pt x="1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3"/>
            <p:cNvSpPr/>
            <p:nvPr/>
          </p:nvSpPr>
          <p:spPr>
            <a:xfrm>
              <a:off x="2793227" y="2264625"/>
              <a:ext cx="105000" cy="103430"/>
            </a:xfrm>
            <a:custGeom>
              <a:avLst/>
              <a:gdLst/>
              <a:ahLst/>
              <a:cxnLst/>
              <a:rect l="l" t="t" r="r" b="b"/>
              <a:pathLst>
                <a:path w="3003" h="2956" fill="none" extrusionOk="0">
                  <a:moveTo>
                    <a:pt x="1509" y="0"/>
                  </a:moveTo>
                  <a:cubicBezTo>
                    <a:pt x="747" y="0"/>
                    <a:pt x="1" y="488"/>
                    <a:pt x="1" y="1463"/>
                  </a:cubicBezTo>
                  <a:cubicBezTo>
                    <a:pt x="1" y="2285"/>
                    <a:pt x="671" y="2956"/>
                    <a:pt x="1494" y="2956"/>
                  </a:cubicBezTo>
                  <a:cubicBezTo>
                    <a:pt x="2332" y="2956"/>
                    <a:pt x="3002" y="2285"/>
                    <a:pt x="3002" y="1463"/>
                  </a:cubicBezTo>
                  <a:cubicBezTo>
                    <a:pt x="3002" y="472"/>
                    <a:pt x="2256" y="0"/>
                    <a:pt x="1509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3"/>
            <p:cNvSpPr/>
            <p:nvPr/>
          </p:nvSpPr>
          <p:spPr>
            <a:xfrm>
              <a:off x="2807108" y="2353641"/>
              <a:ext cx="1608" cy="340696"/>
            </a:xfrm>
            <a:custGeom>
              <a:avLst/>
              <a:gdLst/>
              <a:ahLst/>
              <a:cxnLst/>
              <a:rect l="l" t="t" r="r" b="b"/>
              <a:pathLst>
                <a:path w="46" h="9737" extrusionOk="0">
                  <a:moveTo>
                    <a:pt x="46" y="0"/>
                  </a:moveTo>
                  <a:lnTo>
                    <a:pt x="0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3"/>
            <p:cNvSpPr/>
            <p:nvPr/>
          </p:nvSpPr>
          <p:spPr>
            <a:xfrm>
              <a:off x="2807108" y="2353641"/>
              <a:ext cx="1608" cy="340696"/>
            </a:xfrm>
            <a:custGeom>
              <a:avLst/>
              <a:gdLst/>
              <a:ahLst/>
              <a:cxnLst/>
              <a:rect l="l" t="t" r="r" b="b"/>
              <a:pathLst>
                <a:path w="46" h="9737" fill="none" extrusionOk="0">
                  <a:moveTo>
                    <a:pt x="46" y="0"/>
                  </a:moveTo>
                  <a:lnTo>
                    <a:pt x="0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3"/>
            <p:cNvSpPr/>
            <p:nvPr/>
          </p:nvSpPr>
          <p:spPr>
            <a:xfrm>
              <a:off x="2877423" y="2353641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0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3"/>
            <p:cNvSpPr/>
            <p:nvPr/>
          </p:nvSpPr>
          <p:spPr>
            <a:xfrm>
              <a:off x="2877423" y="2353641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0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3"/>
            <p:cNvSpPr/>
            <p:nvPr/>
          </p:nvSpPr>
          <p:spPr>
            <a:xfrm>
              <a:off x="2908857" y="2267809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1"/>
                  </a:moveTo>
                  <a:cubicBezTo>
                    <a:pt x="777" y="1"/>
                    <a:pt x="31" y="503"/>
                    <a:pt x="31" y="1478"/>
                  </a:cubicBezTo>
                  <a:cubicBezTo>
                    <a:pt x="0" y="2316"/>
                    <a:pt x="670" y="3032"/>
                    <a:pt x="1524" y="3032"/>
                  </a:cubicBezTo>
                  <a:cubicBezTo>
                    <a:pt x="2377" y="3032"/>
                    <a:pt x="3047" y="2316"/>
                    <a:pt x="3017" y="1478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3"/>
            <p:cNvSpPr/>
            <p:nvPr/>
          </p:nvSpPr>
          <p:spPr>
            <a:xfrm>
              <a:off x="2908857" y="2267809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1"/>
                  </a:moveTo>
                  <a:cubicBezTo>
                    <a:pt x="777" y="1"/>
                    <a:pt x="31" y="503"/>
                    <a:pt x="31" y="1478"/>
                  </a:cubicBezTo>
                  <a:cubicBezTo>
                    <a:pt x="0" y="2316"/>
                    <a:pt x="670" y="3032"/>
                    <a:pt x="1524" y="3032"/>
                  </a:cubicBezTo>
                  <a:cubicBezTo>
                    <a:pt x="2377" y="3032"/>
                    <a:pt x="3047" y="2316"/>
                    <a:pt x="3017" y="1478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3"/>
            <p:cNvSpPr/>
            <p:nvPr/>
          </p:nvSpPr>
          <p:spPr>
            <a:xfrm>
              <a:off x="2923752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3"/>
            <p:cNvSpPr/>
            <p:nvPr/>
          </p:nvSpPr>
          <p:spPr>
            <a:xfrm>
              <a:off x="2923752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3"/>
            <p:cNvSpPr/>
            <p:nvPr/>
          </p:nvSpPr>
          <p:spPr>
            <a:xfrm>
              <a:off x="2993542" y="235682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extrusionOk="0">
                  <a:moveTo>
                    <a:pt x="153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3"/>
            <p:cNvSpPr/>
            <p:nvPr/>
          </p:nvSpPr>
          <p:spPr>
            <a:xfrm>
              <a:off x="2993542" y="235682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fill="none" extrusionOk="0">
                  <a:moveTo>
                    <a:pt x="153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3"/>
            <p:cNvSpPr/>
            <p:nvPr/>
          </p:nvSpPr>
          <p:spPr>
            <a:xfrm>
              <a:off x="3023367" y="2266759"/>
              <a:ext cx="105524" cy="106089"/>
            </a:xfrm>
            <a:custGeom>
              <a:avLst/>
              <a:gdLst/>
              <a:ahLst/>
              <a:cxnLst/>
              <a:rect l="l" t="t" r="r" b="b"/>
              <a:pathLst>
                <a:path w="3018" h="3032" extrusionOk="0">
                  <a:moveTo>
                    <a:pt x="1509" y="31"/>
                  </a:moveTo>
                  <a:cubicBezTo>
                    <a:pt x="686" y="0"/>
                    <a:pt x="1" y="686"/>
                    <a:pt x="47" y="1508"/>
                  </a:cubicBezTo>
                  <a:cubicBezTo>
                    <a:pt x="16" y="2331"/>
                    <a:pt x="671" y="3032"/>
                    <a:pt x="1509" y="3032"/>
                  </a:cubicBezTo>
                  <a:cubicBezTo>
                    <a:pt x="2347" y="3032"/>
                    <a:pt x="3002" y="2331"/>
                    <a:pt x="2972" y="1508"/>
                  </a:cubicBezTo>
                  <a:cubicBezTo>
                    <a:pt x="3018" y="686"/>
                    <a:pt x="2332" y="0"/>
                    <a:pt x="150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3"/>
            <p:cNvSpPr/>
            <p:nvPr/>
          </p:nvSpPr>
          <p:spPr>
            <a:xfrm>
              <a:off x="3023367" y="2266759"/>
              <a:ext cx="105524" cy="106089"/>
            </a:xfrm>
            <a:custGeom>
              <a:avLst/>
              <a:gdLst/>
              <a:ahLst/>
              <a:cxnLst/>
              <a:rect l="l" t="t" r="r" b="b"/>
              <a:pathLst>
                <a:path w="3018" h="3032" fill="none" extrusionOk="0">
                  <a:moveTo>
                    <a:pt x="1509" y="31"/>
                  </a:moveTo>
                  <a:cubicBezTo>
                    <a:pt x="686" y="0"/>
                    <a:pt x="1" y="686"/>
                    <a:pt x="47" y="1508"/>
                  </a:cubicBezTo>
                  <a:cubicBezTo>
                    <a:pt x="16" y="2331"/>
                    <a:pt x="671" y="3032"/>
                    <a:pt x="1509" y="3032"/>
                  </a:cubicBezTo>
                  <a:cubicBezTo>
                    <a:pt x="2347" y="3032"/>
                    <a:pt x="3002" y="2331"/>
                    <a:pt x="2972" y="1508"/>
                  </a:cubicBezTo>
                  <a:cubicBezTo>
                    <a:pt x="3018" y="686"/>
                    <a:pt x="2332" y="0"/>
                    <a:pt x="150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3"/>
            <p:cNvSpPr/>
            <p:nvPr/>
          </p:nvSpPr>
          <p:spPr>
            <a:xfrm>
              <a:off x="3038297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1"/>
                  </a:moveTo>
                  <a:lnTo>
                    <a:pt x="0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>
              <a:off x="3038297" y="235682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1"/>
                  </a:moveTo>
                  <a:lnTo>
                    <a:pt x="0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>
              <a:off x="3108612" y="2355250"/>
              <a:ext cx="3776" cy="348149"/>
            </a:xfrm>
            <a:custGeom>
              <a:avLst/>
              <a:gdLst/>
              <a:ahLst/>
              <a:cxnLst/>
              <a:rect l="l" t="t" r="r" b="b"/>
              <a:pathLst>
                <a:path w="108" h="9950" extrusionOk="0">
                  <a:moveTo>
                    <a:pt x="107" y="0"/>
                  </a:moveTo>
                  <a:lnTo>
                    <a:pt x="1" y="99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>
              <a:off x="3108612" y="2355250"/>
              <a:ext cx="3776" cy="348149"/>
            </a:xfrm>
            <a:custGeom>
              <a:avLst/>
              <a:gdLst/>
              <a:ahLst/>
              <a:cxnLst/>
              <a:rect l="l" t="t" r="r" b="b"/>
              <a:pathLst>
                <a:path w="108" h="9950" fill="none" extrusionOk="0">
                  <a:moveTo>
                    <a:pt x="107" y="0"/>
                  </a:moveTo>
                  <a:lnTo>
                    <a:pt x="1" y="9949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>
              <a:off x="3138996" y="2271553"/>
              <a:ext cx="106573" cy="105564"/>
            </a:xfrm>
            <a:custGeom>
              <a:avLst/>
              <a:gdLst/>
              <a:ahLst/>
              <a:cxnLst/>
              <a:rect l="l" t="t" r="r" b="b"/>
              <a:pathLst>
                <a:path w="3048" h="3017" extrusionOk="0">
                  <a:moveTo>
                    <a:pt x="1524" y="0"/>
                  </a:moveTo>
                  <a:cubicBezTo>
                    <a:pt x="777" y="0"/>
                    <a:pt x="30" y="488"/>
                    <a:pt x="30" y="1463"/>
                  </a:cubicBezTo>
                  <a:cubicBezTo>
                    <a:pt x="0" y="2316"/>
                    <a:pt x="670" y="3017"/>
                    <a:pt x="1524" y="3017"/>
                  </a:cubicBezTo>
                  <a:cubicBezTo>
                    <a:pt x="2362" y="3017"/>
                    <a:pt x="3047" y="2316"/>
                    <a:pt x="3017" y="1463"/>
                  </a:cubicBezTo>
                  <a:cubicBezTo>
                    <a:pt x="3001" y="488"/>
                    <a:pt x="2255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>
              <a:off x="3138996" y="2271553"/>
              <a:ext cx="106573" cy="105564"/>
            </a:xfrm>
            <a:custGeom>
              <a:avLst/>
              <a:gdLst/>
              <a:ahLst/>
              <a:cxnLst/>
              <a:rect l="l" t="t" r="r" b="b"/>
              <a:pathLst>
                <a:path w="3048" h="3017" fill="none" extrusionOk="0">
                  <a:moveTo>
                    <a:pt x="1524" y="0"/>
                  </a:moveTo>
                  <a:cubicBezTo>
                    <a:pt x="777" y="0"/>
                    <a:pt x="30" y="488"/>
                    <a:pt x="30" y="1463"/>
                  </a:cubicBezTo>
                  <a:cubicBezTo>
                    <a:pt x="0" y="2316"/>
                    <a:pt x="670" y="3017"/>
                    <a:pt x="1524" y="3017"/>
                  </a:cubicBezTo>
                  <a:cubicBezTo>
                    <a:pt x="2362" y="3017"/>
                    <a:pt x="3047" y="2316"/>
                    <a:pt x="3017" y="1463"/>
                  </a:cubicBezTo>
                  <a:cubicBezTo>
                    <a:pt x="3001" y="488"/>
                    <a:pt x="2255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>
              <a:off x="3153367" y="2360569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1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>
              <a:off x="3153367" y="2360569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1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>
              <a:off x="3223157" y="2358960"/>
              <a:ext cx="5350" cy="347624"/>
            </a:xfrm>
            <a:custGeom>
              <a:avLst/>
              <a:gdLst/>
              <a:ahLst/>
              <a:cxnLst/>
              <a:rect l="l" t="t" r="r" b="b"/>
              <a:pathLst>
                <a:path w="153" h="9935" extrusionOk="0">
                  <a:moveTo>
                    <a:pt x="153" y="1"/>
                  </a:moveTo>
                  <a:lnTo>
                    <a:pt x="0" y="993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>
              <a:off x="3223157" y="2358960"/>
              <a:ext cx="5350" cy="347624"/>
            </a:xfrm>
            <a:custGeom>
              <a:avLst/>
              <a:gdLst/>
              <a:ahLst/>
              <a:cxnLst/>
              <a:rect l="l" t="t" r="r" b="b"/>
              <a:pathLst>
                <a:path w="153" h="9935" fill="none" extrusionOk="0">
                  <a:moveTo>
                    <a:pt x="153" y="1"/>
                  </a:moveTo>
                  <a:lnTo>
                    <a:pt x="0" y="9935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>
              <a:off x="3228472" y="2268858"/>
              <a:ext cx="124685" cy="124249"/>
            </a:xfrm>
            <a:custGeom>
              <a:avLst/>
              <a:gdLst/>
              <a:ahLst/>
              <a:cxnLst/>
              <a:rect l="l" t="t" r="r" b="b"/>
              <a:pathLst>
                <a:path w="3566" h="3551" extrusionOk="0">
                  <a:moveTo>
                    <a:pt x="2042" y="31"/>
                  </a:moveTo>
                  <a:cubicBezTo>
                    <a:pt x="686" y="16"/>
                    <a:pt x="1" y="1646"/>
                    <a:pt x="945" y="2606"/>
                  </a:cubicBezTo>
                  <a:cubicBezTo>
                    <a:pt x="1905" y="3551"/>
                    <a:pt x="3520" y="2881"/>
                    <a:pt x="3535" y="1540"/>
                  </a:cubicBezTo>
                  <a:cubicBezTo>
                    <a:pt x="3566" y="702"/>
                    <a:pt x="2880" y="1"/>
                    <a:pt x="204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>
              <a:off x="3228472" y="2268858"/>
              <a:ext cx="124685" cy="124249"/>
            </a:xfrm>
            <a:custGeom>
              <a:avLst/>
              <a:gdLst/>
              <a:ahLst/>
              <a:cxnLst/>
              <a:rect l="l" t="t" r="r" b="b"/>
              <a:pathLst>
                <a:path w="3566" h="3551" fill="none" extrusionOk="0">
                  <a:moveTo>
                    <a:pt x="2042" y="31"/>
                  </a:moveTo>
                  <a:cubicBezTo>
                    <a:pt x="686" y="16"/>
                    <a:pt x="1" y="1646"/>
                    <a:pt x="945" y="2606"/>
                  </a:cubicBezTo>
                  <a:cubicBezTo>
                    <a:pt x="1905" y="3551"/>
                    <a:pt x="3520" y="2881"/>
                    <a:pt x="3535" y="1540"/>
                  </a:cubicBezTo>
                  <a:cubicBezTo>
                    <a:pt x="3566" y="702"/>
                    <a:pt x="2880" y="1"/>
                    <a:pt x="2042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>
              <a:off x="3260989" y="2360569"/>
              <a:ext cx="1608" cy="341221"/>
            </a:xfrm>
            <a:custGeom>
              <a:avLst/>
              <a:gdLst/>
              <a:ahLst/>
              <a:cxnLst/>
              <a:rect l="l" t="t" r="r" b="b"/>
              <a:pathLst>
                <a:path w="46" h="9752" extrusionOk="0">
                  <a:moveTo>
                    <a:pt x="46" y="1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>
              <a:off x="3260989" y="2360569"/>
              <a:ext cx="1608" cy="341221"/>
            </a:xfrm>
            <a:custGeom>
              <a:avLst/>
              <a:gdLst/>
              <a:ahLst/>
              <a:cxnLst/>
              <a:rect l="l" t="t" r="r" b="b"/>
              <a:pathLst>
                <a:path w="46" h="9752" fill="none" extrusionOk="0">
                  <a:moveTo>
                    <a:pt x="46" y="1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>
              <a:off x="3331304" y="2358960"/>
              <a:ext cx="5350" cy="347624"/>
            </a:xfrm>
            <a:custGeom>
              <a:avLst/>
              <a:gdLst/>
              <a:ahLst/>
              <a:cxnLst/>
              <a:rect l="l" t="t" r="r" b="b"/>
              <a:pathLst>
                <a:path w="153" h="9935" extrusionOk="0">
                  <a:moveTo>
                    <a:pt x="153" y="1"/>
                  </a:moveTo>
                  <a:lnTo>
                    <a:pt x="0" y="993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>
              <a:off x="3331304" y="2358960"/>
              <a:ext cx="5350" cy="347624"/>
            </a:xfrm>
            <a:custGeom>
              <a:avLst/>
              <a:gdLst/>
              <a:ahLst/>
              <a:cxnLst/>
              <a:rect l="l" t="t" r="r" b="b"/>
              <a:pathLst>
                <a:path w="153" h="9935" fill="none" extrusionOk="0">
                  <a:moveTo>
                    <a:pt x="153" y="1"/>
                  </a:moveTo>
                  <a:lnTo>
                    <a:pt x="0" y="9935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>
              <a:off x="3362178" y="2272602"/>
              <a:ext cx="107657" cy="105075"/>
            </a:xfrm>
            <a:custGeom>
              <a:avLst/>
              <a:gdLst/>
              <a:ahLst/>
              <a:cxnLst/>
              <a:rect l="l" t="t" r="r" b="b"/>
              <a:pathLst>
                <a:path w="3079" h="3003" extrusionOk="0">
                  <a:moveTo>
                    <a:pt x="1540" y="31"/>
                  </a:moveTo>
                  <a:cubicBezTo>
                    <a:pt x="702" y="1"/>
                    <a:pt x="1" y="686"/>
                    <a:pt x="47" y="1539"/>
                  </a:cubicBezTo>
                  <a:cubicBezTo>
                    <a:pt x="47" y="2515"/>
                    <a:pt x="793" y="3002"/>
                    <a:pt x="1540" y="3002"/>
                  </a:cubicBezTo>
                  <a:cubicBezTo>
                    <a:pt x="2286" y="3002"/>
                    <a:pt x="3033" y="2515"/>
                    <a:pt x="3033" y="1539"/>
                  </a:cubicBezTo>
                  <a:cubicBezTo>
                    <a:pt x="3079" y="686"/>
                    <a:pt x="2378" y="1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>
              <a:off x="3362178" y="2272602"/>
              <a:ext cx="107657" cy="105075"/>
            </a:xfrm>
            <a:custGeom>
              <a:avLst/>
              <a:gdLst/>
              <a:ahLst/>
              <a:cxnLst/>
              <a:rect l="l" t="t" r="r" b="b"/>
              <a:pathLst>
                <a:path w="3079" h="3003" fill="none" extrusionOk="0">
                  <a:moveTo>
                    <a:pt x="1540" y="31"/>
                  </a:moveTo>
                  <a:cubicBezTo>
                    <a:pt x="702" y="1"/>
                    <a:pt x="1" y="686"/>
                    <a:pt x="47" y="1539"/>
                  </a:cubicBezTo>
                  <a:cubicBezTo>
                    <a:pt x="47" y="2515"/>
                    <a:pt x="793" y="3002"/>
                    <a:pt x="1540" y="3002"/>
                  </a:cubicBezTo>
                  <a:cubicBezTo>
                    <a:pt x="2286" y="3002"/>
                    <a:pt x="3033" y="2515"/>
                    <a:pt x="3033" y="1539"/>
                  </a:cubicBezTo>
                  <a:cubicBezTo>
                    <a:pt x="3079" y="686"/>
                    <a:pt x="2378" y="1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>
              <a:off x="3377632" y="2363753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>
              <a:off x="3377632" y="2363753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1"/>
                  </a:moveTo>
                  <a:lnTo>
                    <a:pt x="1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>
              <a:off x="3447947" y="2362179"/>
              <a:ext cx="4825" cy="348149"/>
            </a:xfrm>
            <a:custGeom>
              <a:avLst/>
              <a:gdLst/>
              <a:ahLst/>
              <a:cxnLst/>
              <a:rect l="l" t="t" r="r" b="b"/>
              <a:pathLst>
                <a:path w="138" h="9950" extrusionOk="0">
                  <a:moveTo>
                    <a:pt x="138" y="0"/>
                  </a:moveTo>
                  <a:lnTo>
                    <a:pt x="1" y="99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>
              <a:off x="3447947" y="2362179"/>
              <a:ext cx="4825" cy="348149"/>
            </a:xfrm>
            <a:custGeom>
              <a:avLst/>
              <a:gdLst/>
              <a:ahLst/>
              <a:cxnLst/>
              <a:rect l="l" t="t" r="r" b="b"/>
              <a:pathLst>
                <a:path w="138" h="9950" fill="none" extrusionOk="0">
                  <a:moveTo>
                    <a:pt x="138" y="0"/>
                  </a:moveTo>
                  <a:lnTo>
                    <a:pt x="1" y="9949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>
              <a:off x="3476723" y="2264065"/>
              <a:ext cx="106049" cy="105075"/>
            </a:xfrm>
            <a:custGeom>
              <a:avLst/>
              <a:gdLst/>
              <a:ahLst/>
              <a:cxnLst/>
              <a:rect l="l" t="t" r="r" b="b"/>
              <a:pathLst>
                <a:path w="3033" h="3003" extrusionOk="0">
                  <a:moveTo>
                    <a:pt x="1524" y="16"/>
                  </a:moveTo>
                  <a:cubicBezTo>
                    <a:pt x="686" y="1"/>
                    <a:pt x="1" y="702"/>
                    <a:pt x="46" y="1524"/>
                  </a:cubicBezTo>
                  <a:cubicBezTo>
                    <a:pt x="46" y="2347"/>
                    <a:pt x="717" y="3002"/>
                    <a:pt x="1524" y="3002"/>
                  </a:cubicBezTo>
                  <a:cubicBezTo>
                    <a:pt x="2332" y="3002"/>
                    <a:pt x="2987" y="2347"/>
                    <a:pt x="2987" y="1524"/>
                  </a:cubicBezTo>
                  <a:cubicBezTo>
                    <a:pt x="3033" y="702"/>
                    <a:pt x="2362" y="1"/>
                    <a:pt x="152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>
              <a:off x="3476723" y="2264065"/>
              <a:ext cx="106049" cy="105075"/>
            </a:xfrm>
            <a:custGeom>
              <a:avLst/>
              <a:gdLst/>
              <a:ahLst/>
              <a:cxnLst/>
              <a:rect l="l" t="t" r="r" b="b"/>
              <a:pathLst>
                <a:path w="3033" h="3003" fill="none" extrusionOk="0">
                  <a:moveTo>
                    <a:pt x="1524" y="16"/>
                  </a:moveTo>
                  <a:cubicBezTo>
                    <a:pt x="686" y="1"/>
                    <a:pt x="1" y="702"/>
                    <a:pt x="46" y="1524"/>
                  </a:cubicBezTo>
                  <a:cubicBezTo>
                    <a:pt x="46" y="2347"/>
                    <a:pt x="717" y="3002"/>
                    <a:pt x="1524" y="3002"/>
                  </a:cubicBezTo>
                  <a:cubicBezTo>
                    <a:pt x="2332" y="3002"/>
                    <a:pt x="2987" y="2347"/>
                    <a:pt x="2987" y="1524"/>
                  </a:cubicBezTo>
                  <a:cubicBezTo>
                    <a:pt x="3033" y="702"/>
                    <a:pt x="2362" y="1"/>
                    <a:pt x="1524" y="16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>
              <a:off x="3492178" y="235525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0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>
              <a:off x="3492178" y="235525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0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>
              <a:off x="3562492" y="2353641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extrusionOk="0">
                  <a:moveTo>
                    <a:pt x="92" y="0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>
              <a:off x="3562492" y="2353641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fill="none" extrusionOk="0">
                  <a:moveTo>
                    <a:pt x="92" y="0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>
              <a:off x="3591793" y="2266759"/>
              <a:ext cx="108182" cy="105564"/>
            </a:xfrm>
            <a:custGeom>
              <a:avLst/>
              <a:gdLst/>
              <a:ahLst/>
              <a:cxnLst/>
              <a:rect l="l" t="t" r="r" b="b"/>
              <a:pathLst>
                <a:path w="3094" h="3017" extrusionOk="0">
                  <a:moveTo>
                    <a:pt x="1539" y="31"/>
                  </a:moveTo>
                  <a:cubicBezTo>
                    <a:pt x="701" y="0"/>
                    <a:pt x="1" y="701"/>
                    <a:pt x="46" y="1539"/>
                  </a:cubicBezTo>
                  <a:cubicBezTo>
                    <a:pt x="46" y="2529"/>
                    <a:pt x="793" y="3017"/>
                    <a:pt x="1539" y="3017"/>
                  </a:cubicBezTo>
                  <a:cubicBezTo>
                    <a:pt x="2286" y="3017"/>
                    <a:pt x="3048" y="2529"/>
                    <a:pt x="3048" y="1554"/>
                  </a:cubicBezTo>
                  <a:cubicBezTo>
                    <a:pt x="3093" y="716"/>
                    <a:pt x="2393" y="0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>
              <a:off x="3591793" y="2266759"/>
              <a:ext cx="108182" cy="105564"/>
            </a:xfrm>
            <a:custGeom>
              <a:avLst/>
              <a:gdLst/>
              <a:ahLst/>
              <a:cxnLst/>
              <a:rect l="l" t="t" r="r" b="b"/>
              <a:pathLst>
                <a:path w="3094" h="3017" fill="none" extrusionOk="0">
                  <a:moveTo>
                    <a:pt x="1539" y="31"/>
                  </a:moveTo>
                  <a:cubicBezTo>
                    <a:pt x="701" y="0"/>
                    <a:pt x="1" y="701"/>
                    <a:pt x="46" y="1539"/>
                  </a:cubicBezTo>
                  <a:cubicBezTo>
                    <a:pt x="46" y="2529"/>
                    <a:pt x="793" y="3017"/>
                    <a:pt x="1539" y="3017"/>
                  </a:cubicBezTo>
                  <a:cubicBezTo>
                    <a:pt x="2286" y="3017"/>
                    <a:pt x="3048" y="2529"/>
                    <a:pt x="3048" y="1554"/>
                  </a:cubicBezTo>
                  <a:cubicBezTo>
                    <a:pt x="3093" y="716"/>
                    <a:pt x="2393" y="0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>
              <a:off x="3607248" y="2358960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6" y="1"/>
                  </a:moveTo>
                  <a:lnTo>
                    <a:pt x="0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>
              <a:off x="3607248" y="2358960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6" y="1"/>
                  </a:moveTo>
                  <a:lnTo>
                    <a:pt x="0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>
              <a:off x="3677038" y="235682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>
              <a:off x="3677038" y="235682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fill="none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>
              <a:off x="3701548" y="2267284"/>
              <a:ext cx="106049" cy="102905"/>
            </a:xfrm>
            <a:custGeom>
              <a:avLst/>
              <a:gdLst/>
              <a:ahLst/>
              <a:cxnLst/>
              <a:rect l="l" t="t" r="r" b="b"/>
              <a:pathLst>
                <a:path w="3033" h="2941" extrusionOk="0">
                  <a:moveTo>
                    <a:pt x="1509" y="16"/>
                  </a:moveTo>
                  <a:cubicBezTo>
                    <a:pt x="671" y="0"/>
                    <a:pt x="0" y="701"/>
                    <a:pt x="46" y="1524"/>
                  </a:cubicBezTo>
                  <a:cubicBezTo>
                    <a:pt x="61" y="2316"/>
                    <a:pt x="716" y="2941"/>
                    <a:pt x="1509" y="2941"/>
                  </a:cubicBezTo>
                  <a:cubicBezTo>
                    <a:pt x="2301" y="2941"/>
                    <a:pt x="2956" y="2316"/>
                    <a:pt x="2986" y="1524"/>
                  </a:cubicBezTo>
                  <a:cubicBezTo>
                    <a:pt x="3032" y="701"/>
                    <a:pt x="2347" y="0"/>
                    <a:pt x="1509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>
              <a:off x="3701548" y="2267284"/>
              <a:ext cx="106049" cy="102905"/>
            </a:xfrm>
            <a:custGeom>
              <a:avLst/>
              <a:gdLst/>
              <a:ahLst/>
              <a:cxnLst/>
              <a:rect l="l" t="t" r="r" b="b"/>
              <a:pathLst>
                <a:path w="3033" h="2941" fill="none" extrusionOk="0">
                  <a:moveTo>
                    <a:pt x="1509" y="16"/>
                  </a:moveTo>
                  <a:cubicBezTo>
                    <a:pt x="671" y="0"/>
                    <a:pt x="0" y="701"/>
                    <a:pt x="46" y="1524"/>
                  </a:cubicBezTo>
                  <a:cubicBezTo>
                    <a:pt x="61" y="2316"/>
                    <a:pt x="716" y="2941"/>
                    <a:pt x="1509" y="2941"/>
                  </a:cubicBezTo>
                  <a:cubicBezTo>
                    <a:pt x="2301" y="2941"/>
                    <a:pt x="2956" y="2316"/>
                    <a:pt x="2986" y="1524"/>
                  </a:cubicBezTo>
                  <a:cubicBezTo>
                    <a:pt x="3032" y="701"/>
                    <a:pt x="2347" y="0"/>
                    <a:pt x="1509" y="16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3714870" y="2358960"/>
              <a:ext cx="1608" cy="340696"/>
            </a:xfrm>
            <a:custGeom>
              <a:avLst/>
              <a:gdLst/>
              <a:ahLst/>
              <a:cxnLst/>
              <a:rect l="l" t="t" r="r" b="b"/>
              <a:pathLst>
                <a:path w="46" h="9737" extrusionOk="0">
                  <a:moveTo>
                    <a:pt x="46" y="1"/>
                  </a:moveTo>
                  <a:lnTo>
                    <a:pt x="0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714870" y="2358960"/>
              <a:ext cx="1608" cy="340696"/>
            </a:xfrm>
            <a:custGeom>
              <a:avLst/>
              <a:gdLst/>
              <a:ahLst/>
              <a:cxnLst/>
              <a:rect l="l" t="t" r="r" b="b"/>
              <a:pathLst>
                <a:path w="46" h="9737" fill="none" extrusionOk="0">
                  <a:moveTo>
                    <a:pt x="46" y="1"/>
                  </a:moveTo>
                  <a:lnTo>
                    <a:pt x="0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3"/>
            <p:cNvSpPr/>
            <p:nvPr/>
          </p:nvSpPr>
          <p:spPr>
            <a:xfrm>
              <a:off x="3786758" y="2356825"/>
              <a:ext cx="3776" cy="346575"/>
            </a:xfrm>
            <a:custGeom>
              <a:avLst/>
              <a:gdLst/>
              <a:ahLst/>
              <a:cxnLst/>
              <a:rect l="l" t="t" r="r" b="b"/>
              <a:pathLst>
                <a:path w="108" h="9905" extrusionOk="0">
                  <a:moveTo>
                    <a:pt x="108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>
              <a:off x="3786758" y="2356825"/>
              <a:ext cx="3776" cy="346575"/>
            </a:xfrm>
            <a:custGeom>
              <a:avLst/>
              <a:gdLst/>
              <a:ahLst/>
              <a:cxnLst/>
              <a:rect l="l" t="t" r="r" b="b"/>
              <a:pathLst>
                <a:path w="108" h="9905" fill="none" extrusionOk="0">
                  <a:moveTo>
                    <a:pt x="108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3816059" y="2270468"/>
              <a:ext cx="107657" cy="105599"/>
            </a:xfrm>
            <a:custGeom>
              <a:avLst/>
              <a:gdLst/>
              <a:ahLst/>
              <a:cxnLst/>
              <a:rect l="l" t="t" r="r" b="b"/>
              <a:pathLst>
                <a:path w="3079" h="3018" extrusionOk="0">
                  <a:moveTo>
                    <a:pt x="1540" y="31"/>
                  </a:moveTo>
                  <a:cubicBezTo>
                    <a:pt x="702" y="1"/>
                    <a:pt x="1" y="702"/>
                    <a:pt x="47" y="1539"/>
                  </a:cubicBezTo>
                  <a:cubicBezTo>
                    <a:pt x="47" y="2530"/>
                    <a:pt x="793" y="3017"/>
                    <a:pt x="1540" y="3017"/>
                  </a:cubicBezTo>
                  <a:cubicBezTo>
                    <a:pt x="2286" y="3017"/>
                    <a:pt x="3033" y="2530"/>
                    <a:pt x="3033" y="1539"/>
                  </a:cubicBezTo>
                  <a:cubicBezTo>
                    <a:pt x="3079" y="702"/>
                    <a:pt x="2378" y="1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3816059" y="2270468"/>
              <a:ext cx="107657" cy="105599"/>
            </a:xfrm>
            <a:custGeom>
              <a:avLst/>
              <a:gdLst/>
              <a:ahLst/>
              <a:cxnLst/>
              <a:rect l="l" t="t" r="r" b="b"/>
              <a:pathLst>
                <a:path w="3079" h="3018" fill="none" extrusionOk="0">
                  <a:moveTo>
                    <a:pt x="1540" y="31"/>
                  </a:moveTo>
                  <a:cubicBezTo>
                    <a:pt x="702" y="1"/>
                    <a:pt x="1" y="702"/>
                    <a:pt x="47" y="1539"/>
                  </a:cubicBezTo>
                  <a:cubicBezTo>
                    <a:pt x="47" y="2530"/>
                    <a:pt x="793" y="3017"/>
                    <a:pt x="1540" y="3017"/>
                  </a:cubicBezTo>
                  <a:cubicBezTo>
                    <a:pt x="2286" y="3017"/>
                    <a:pt x="3033" y="2530"/>
                    <a:pt x="3033" y="1539"/>
                  </a:cubicBezTo>
                  <a:cubicBezTo>
                    <a:pt x="3079" y="702"/>
                    <a:pt x="2378" y="1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3831513" y="2362179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0"/>
                  </a:moveTo>
                  <a:lnTo>
                    <a:pt x="1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831513" y="2362179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0"/>
                  </a:moveTo>
                  <a:lnTo>
                    <a:pt x="1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3901828" y="2360569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extrusionOk="0">
                  <a:moveTo>
                    <a:pt x="138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3901828" y="2360569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fill="none" extrusionOk="0">
                  <a:moveTo>
                    <a:pt x="138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3931128" y="2271553"/>
              <a:ext cx="106608" cy="105564"/>
            </a:xfrm>
            <a:custGeom>
              <a:avLst/>
              <a:gdLst/>
              <a:ahLst/>
              <a:cxnLst/>
              <a:rect l="l" t="t" r="r" b="b"/>
              <a:pathLst>
                <a:path w="3049" h="3017" extrusionOk="0">
                  <a:moveTo>
                    <a:pt x="1524" y="0"/>
                  </a:moveTo>
                  <a:cubicBezTo>
                    <a:pt x="778" y="0"/>
                    <a:pt x="31" y="488"/>
                    <a:pt x="31" y="1463"/>
                  </a:cubicBezTo>
                  <a:cubicBezTo>
                    <a:pt x="1" y="2316"/>
                    <a:pt x="671" y="3017"/>
                    <a:pt x="1524" y="3017"/>
                  </a:cubicBezTo>
                  <a:cubicBezTo>
                    <a:pt x="2378" y="3017"/>
                    <a:pt x="3048" y="2316"/>
                    <a:pt x="3018" y="1463"/>
                  </a:cubicBezTo>
                  <a:cubicBezTo>
                    <a:pt x="3033" y="488"/>
                    <a:pt x="2286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3931128" y="2271553"/>
              <a:ext cx="106608" cy="105564"/>
            </a:xfrm>
            <a:custGeom>
              <a:avLst/>
              <a:gdLst/>
              <a:ahLst/>
              <a:cxnLst/>
              <a:rect l="l" t="t" r="r" b="b"/>
              <a:pathLst>
                <a:path w="3049" h="3017" fill="none" extrusionOk="0">
                  <a:moveTo>
                    <a:pt x="1524" y="0"/>
                  </a:moveTo>
                  <a:cubicBezTo>
                    <a:pt x="778" y="0"/>
                    <a:pt x="31" y="488"/>
                    <a:pt x="31" y="1463"/>
                  </a:cubicBezTo>
                  <a:cubicBezTo>
                    <a:pt x="1" y="2316"/>
                    <a:pt x="671" y="3017"/>
                    <a:pt x="1524" y="3017"/>
                  </a:cubicBezTo>
                  <a:cubicBezTo>
                    <a:pt x="2378" y="3017"/>
                    <a:pt x="3048" y="2316"/>
                    <a:pt x="3018" y="1463"/>
                  </a:cubicBezTo>
                  <a:cubicBezTo>
                    <a:pt x="3033" y="488"/>
                    <a:pt x="2286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3"/>
            <p:cNvSpPr/>
            <p:nvPr/>
          </p:nvSpPr>
          <p:spPr>
            <a:xfrm>
              <a:off x="3946058" y="236056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3"/>
            <p:cNvSpPr/>
            <p:nvPr/>
          </p:nvSpPr>
          <p:spPr>
            <a:xfrm>
              <a:off x="3946058" y="236056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1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3"/>
            <p:cNvSpPr/>
            <p:nvPr/>
          </p:nvSpPr>
          <p:spPr>
            <a:xfrm>
              <a:off x="4016373" y="2360569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extrusionOk="0">
                  <a:moveTo>
                    <a:pt x="92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3"/>
            <p:cNvSpPr/>
            <p:nvPr/>
          </p:nvSpPr>
          <p:spPr>
            <a:xfrm>
              <a:off x="4016373" y="2360569"/>
              <a:ext cx="3252" cy="346540"/>
            </a:xfrm>
            <a:custGeom>
              <a:avLst/>
              <a:gdLst/>
              <a:ahLst/>
              <a:cxnLst/>
              <a:rect l="l" t="t" r="r" b="b"/>
              <a:pathLst>
                <a:path w="93" h="9904" fill="none" extrusionOk="0">
                  <a:moveTo>
                    <a:pt x="92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3"/>
            <p:cNvSpPr/>
            <p:nvPr/>
          </p:nvSpPr>
          <p:spPr>
            <a:xfrm>
              <a:off x="4040883" y="2263540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24" y="31"/>
                  </a:moveTo>
                  <a:cubicBezTo>
                    <a:pt x="686" y="1"/>
                    <a:pt x="0" y="701"/>
                    <a:pt x="31" y="1539"/>
                  </a:cubicBezTo>
                  <a:cubicBezTo>
                    <a:pt x="31" y="2530"/>
                    <a:pt x="777" y="3017"/>
                    <a:pt x="1524" y="3017"/>
                  </a:cubicBezTo>
                  <a:cubicBezTo>
                    <a:pt x="2271" y="3017"/>
                    <a:pt x="3017" y="2530"/>
                    <a:pt x="3017" y="1539"/>
                  </a:cubicBezTo>
                  <a:cubicBezTo>
                    <a:pt x="3063" y="701"/>
                    <a:pt x="2377" y="1"/>
                    <a:pt x="152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3"/>
            <p:cNvSpPr/>
            <p:nvPr/>
          </p:nvSpPr>
          <p:spPr>
            <a:xfrm>
              <a:off x="4040883" y="2263540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24" y="31"/>
                  </a:moveTo>
                  <a:cubicBezTo>
                    <a:pt x="686" y="1"/>
                    <a:pt x="0" y="701"/>
                    <a:pt x="31" y="1539"/>
                  </a:cubicBezTo>
                  <a:cubicBezTo>
                    <a:pt x="31" y="2530"/>
                    <a:pt x="777" y="3017"/>
                    <a:pt x="1524" y="3017"/>
                  </a:cubicBezTo>
                  <a:cubicBezTo>
                    <a:pt x="2271" y="3017"/>
                    <a:pt x="3017" y="2530"/>
                    <a:pt x="3017" y="1539"/>
                  </a:cubicBezTo>
                  <a:cubicBezTo>
                    <a:pt x="3063" y="701"/>
                    <a:pt x="2377" y="1"/>
                    <a:pt x="152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3"/>
            <p:cNvSpPr/>
            <p:nvPr/>
          </p:nvSpPr>
          <p:spPr>
            <a:xfrm>
              <a:off x="4055814" y="235525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0"/>
                  </a:moveTo>
                  <a:lnTo>
                    <a:pt x="0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3"/>
            <p:cNvSpPr/>
            <p:nvPr/>
          </p:nvSpPr>
          <p:spPr>
            <a:xfrm>
              <a:off x="4055814" y="235525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0"/>
                  </a:moveTo>
                  <a:lnTo>
                    <a:pt x="0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3"/>
            <p:cNvSpPr/>
            <p:nvPr/>
          </p:nvSpPr>
          <p:spPr>
            <a:xfrm>
              <a:off x="4125569" y="235364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extrusionOk="0">
                  <a:moveTo>
                    <a:pt x="153" y="0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3"/>
            <p:cNvSpPr/>
            <p:nvPr/>
          </p:nvSpPr>
          <p:spPr>
            <a:xfrm>
              <a:off x="4125569" y="235364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fill="none" extrusionOk="0">
                  <a:moveTo>
                    <a:pt x="153" y="0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148506" y="2263540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86" y="3017"/>
                    <a:pt x="3032" y="2530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4148506" y="2263540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86" y="3017"/>
                    <a:pt x="3032" y="2530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4163401" y="2355250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extrusionOk="0">
                  <a:moveTo>
                    <a:pt x="62" y="0"/>
                  </a:moveTo>
                  <a:lnTo>
                    <a:pt x="1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4163401" y="2355250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fill="none" extrusionOk="0">
                  <a:moveTo>
                    <a:pt x="62" y="0"/>
                  </a:moveTo>
                  <a:lnTo>
                    <a:pt x="1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4233715" y="235364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extrusionOk="0">
                  <a:moveTo>
                    <a:pt x="153" y="0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3"/>
            <p:cNvSpPr/>
            <p:nvPr/>
          </p:nvSpPr>
          <p:spPr>
            <a:xfrm>
              <a:off x="4233715" y="235364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fill="none" extrusionOk="0">
                  <a:moveTo>
                    <a:pt x="153" y="0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3"/>
            <p:cNvSpPr/>
            <p:nvPr/>
          </p:nvSpPr>
          <p:spPr>
            <a:xfrm>
              <a:off x="4265149" y="2266759"/>
              <a:ext cx="107133" cy="105564"/>
            </a:xfrm>
            <a:custGeom>
              <a:avLst/>
              <a:gdLst/>
              <a:ahLst/>
              <a:cxnLst/>
              <a:rect l="l" t="t" r="r" b="b"/>
              <a:pathLst>
                <a:path w="3064" h="3017" extrusionOk="0">
                  <a:moveTo>
                    <a:pt x="1524" y="31"/>
                  </a:moveTo>
                  <a:cubicBezTo>
                    <a:pt x="686" y="0"/>
                    <a:pt x="1" y="701"/>
                    <a:pt x="31" y="1539"/>
                  </a:cubicBezTo>
                  <a:cubicBezTo>
                    <a:pt x="31" y="2529"/>
                    <a:pt x="778" y="3017"/>
                    <a:pt x="1524" y="3017"/>
                  </a:cubicBezTo>
                  <a:cubicBezTo>
                    <a:pt x="2271" y="3017"/>
                    <a:pt x="3018" y="2529"/>
                    <a:pt x="3018" y="1554"/>
                  </a:cubicBezTo>
                  <a:cubicBezTo>
                    <a:pt x="3063" y="716"/>
                    <a:pt x="2378" y="15"/>
                    <a:pt x="152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3"/>
            <p:cNvSpPr/>
            <p:nvPr/>
          </p:nvSpPr>
          <p:spPr>
            <a:xfrm>
              <a:off x="4265149" y="2266759"/>
              <a:ext cx="107133" cy="105564"/>
            </a:xfrm>
            <a:custGeom>
              <a:avLst/>
              <a:gdLst/>
              <a:ahLst/>
              <a:cxnLst/>
              <a:rect l="l" t="t" r="r" b="b"/>
              <a:pathLst>
                <a:path w="3064" h="3017" fill="none" extrusionOk="0">
                  <a:moveTo>
                    <a:pt x="1524" y="31"/>
                  </a:moveTo>
                  <a:cubicBezTo>
                    <a:pt x="686" y="0"/>
                    <a:pt x="1" y="701"/>
                    <a:pt x="31" y="1539"/>
                  </a:cubicBezTo>
                  <a:cubicBezTo>
                    <a:pt x="31" y="2529"/>
                    <a:pt x="778" y="3017"/>
                    <a:pt x="1524" y="3017"/>
                  </a:cubicBezTo>
                  <a:cubicBezTo>
                    <a:pt x="2271" y="3017"/>
                    <a:pt x="3018" y="2529"/>
                    <a:pt x="3018" y="1554"/>
                  </a:cubicBezTo>
                  <a:cubicBezTo>
                    <a:pt x="3063" y="716"/>
                    <a:pt x="2378" y="15"/>
                    <a:pt x="152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3"/>
            <p:cNvSpPr/>
            <p:nvPr/>
          </p:nvSpPr>
          <p:spPr>
            <a:xfrm>
              <a:off x="4280079" y="2358960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extrusionOk="0">
                  <a:moveTo>
                    <a:pt x="0" y="1"/>
                  </a:moveTo>
                  <a:lnTo>
                    <a:pt x="0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3"/>
            <p:cNvSpPr/>
            <p:nvPr/>
          </p:nvSpPr>
          <p:spPr>
            <a:xfrm>
              <a:off x="4280079" y="2358960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fill="none" extrusionOk="0">
                  <a:moveTo>
                    <a:pt x="0" y="1"/>
                  </a:moveTo>
                  <a:lnTo>
                    <a:pt x="0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3"/>
            <p:cNvSpPr/>
            <p:nvPr/>
          </p:nvSpPr>
          <p:spPr>
            <a:xfrm>
              <a:off x="4350918" y="2356825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extrusionOk="0">
                  <a:moveTo>
                    <a:pt x="138" y="1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3"/>
            <p:cNvSpPr/>
            <p:nvPr/>
          </p:nvSpPr>
          <p:spPr>
            <a:xfrm>
              <a:off x="4350918" y="2356825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fill="none" extrusionOk="0">
                  <a:moveTo>
                    <a:pt x="138" y="1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3"/>
            <p:cNvSpPr/>
            <p:nvPr/>
          </p:nvSpPr>
          <p:spPr>
            <a:xfrm>
              <a:off x="4378645" y="2266199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7" y="1"/>
                    <a:pt x="31" y="488"/>
                    <a:pt x="31" y="1463"/>
                  </a:cubicBezTo>
                  <a:cubicBezTo>
                    <a:pt x="0" y="2317"/>
                    <a:pt x="670" y="3017"/>
                    <a:pt x="1524" y="3017"/>
                  </a:cubicBezTo>
                  <a:cubicBezTo>
                    <a:pt x="2362" y="3017"/>
                    <a:pt x="3047" y="2317"/>
                    <a:pt x="3017" y="1463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3"/>
            <p:cNvSpPr/>
            <p:nvPr/>
          </p:nvSpPr>
          <p:spPr>
            <a:xfrm>
              <a:off x="4378645" y="2266199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7" y="1"/>
                    <a:pt x="31" y="488"/>
                    <a:pt x="31" y="1463"/>
                  </a:cubicBezTo>
                  <a:cubicBezTo>
                    <a:pt x="0" y="2317"/>
                    <a:pt x="670" y="3017"/>
                    <a:pt x="1524" y="3017"/>
                  </a:cubicBezTo>
                  <a:cubicBezTo>
                    <a:pt x="2362" y="3017"/>
                    <a:pt x="3047" y="2317"/>
                    <a:pt x="3017" y="1463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4393016" y="2355250"/>
              <a:ext cx="2168" cy="342796"/>
            </a:xfrm>
            <a:custGeom>
              <a:avLst/>
              <a:gdLst/>
              <a:ahLst/>
              <a:cxnLst/>
              <a:rect l="l" t="t" r="r" b="b"/>
              <a:pathLst>
                <a:path w="62" h="9797" extrusionOk="0">
                  <a:moveTo>
                    <a:pt x="61" y="0"/>
                  </a:moveTo>
                  <a:lnTo>
                    <a:pt x="0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4393016" y="2355250"/>
              <a:ext cx="2168" cy="342796"/>
            </a:xfrm>
            <a:custGeom>
              <a:avLst/>
              <a:gdLst/>
              <a:ahLst/>
              <a:cxnLst/>
              <a:rect l="l" t="t" r="r" b="b"/>
              <a:pathLst>
                <a:path w="62" h="9797" fill="none" extrusionOk="0">
                  <a:moveTo>
                    <a:pt x="61" y="0"/>
                  </a:moveTo>
                  <a:lnTo>
                    <a:pt x="0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4463331" y="2355250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4463331" y="2355250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4494764" y="2269418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0"/>
                  </a:moveTo>
                  <a:cubicBezTo>
                    <a:pt x="778" y="0"/>
                    <a:pt x="31" y="488"/>
                    <a:pt x="31" y="1478"/>
                  </a:cubicBezTo>
                  <a:cubicBezTo>
                    <a:pt x="0" y="2316"/>
                    <a:pt x="686" y="3032"/>
                    <a:pt x="1524" y="3032"/>
                  </a:cubicBezTo>
                  <a:cubicBezTo>
                    <a:pt x="2377" y="3032"/>
                    <a:pt x="3048" y="2316"/>
                    <a:pt x="3017" y="1478"/>
                  </a:cubicBezTo>
                  <a:cubicBezTo>
                    <a:pt x="3017" y="488"/>
                    <a:pt x="2271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4494764" y="2269418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0"/>
                  </a:moveTo>
                  <a:cubicBezTo>
                    <a:pt x="778" y="0"/>
                    <a:pt x="31" y="488"/>
                    <a:pt x="31" y="1478"/>
                  </a:cubicBezTo>
                  <a:cubicBezTo>
                    <a:pt x="0" y="2316"/>
                    <a:pt x="686" y="3032"/>
                    <a:pt x="1524" y="3032"/>
                  </a:cubicBezTo>
                  <a:cubicBezTo>
                    <a:pt x="2377" y="3032"/>
                    <a:pt x="3048" y="2316"/>
                    <a:pt x="3017" y="1478"/>
                  </a:cubicBezTo>
                  <a:cubicBezTo>
                    <a:pt x="3017" y="488"/>
                    <a:pt x="2271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4509694" y="2358960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extrusionOk="0">
                  <a:moveTo>
                    <a:pt x="0" y="1"/>
                  </a:moveTo>
                  <a:lnTo>
                    <a:pt x="0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4509694" y="2358960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fill="none" extrusionOk="0">
                  <a:moveTo>
                    <a:pt x="0" y="1"/>
                  </a:moveTo>
                  <a:lnTo>
                    <a:pt x="0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4580009" y="2358960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extrusionOk="0">
                  <a:moveTo>
                    <a:pt x="137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580009" y="2358960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fill="none" extrusionOk="0">
                  <a:moveTo>
                    <a:pt x="137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4607701" y="2261405"/>
              <a:ext cx="105524" cy="106124"/>
            </a:xfrm>
            <a:custGeom>
              <a:avLst/>
              <a:gdLst/>
              <a:ahLst/>
              <a:cxnLst/>
              <a:rect l="l" t="t" r="r" b="b"/>
              <a:pathLst>
                <a:path w="3018" h="3033" extrusionOk="0">
                  <a:moveTo>
                    <a:pt x="1509" y="31"/>
                  </a:moveTo>
                  <a:cubicBezTo>
                    <a:pt x="686" y="1"/>
                    <a:pt x="1" y="686"/>
                    <a:pt x="31" y="1509"/>
                  </a:cubicBezTo>
                  <a:cubicBezTo>
                    <a:pt x="1" y="2347"/>
                    <a:pt x="671" y="3033"/>
                    <a:pt x="1509" y="3033"/>
                  </a:cubicBezTo>
                  <a:cubicBezTo>
                    <a:pt x="2332" y="3033"/>
                    <a:pt x="3002" y="2347"/>
                    <a:pt x="2972" y="1509"/>
                  </a:cubicBezTo>
                  <a:cubicBezTo>
                    <a:pt x="3017" y="686"/>
                    <a:pt x="2332" y="1"/>
                    <a:pt x="150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4607701" y="2261405"/>
              <a:ext cx="105524" cy="106124"/>
            </a:xfrm>
            <a:custGeom>
              <a:avLst/>
              <a:gdLst/>
              <a:ahLst/>
              <a:cxnLst/>
              <a:rect l="l" t="t" r="r" b="b"/>
              <a:pathLst>
                <a:path w="3018" h="3033" fill="none" extrusionOk="0">
                  <a:moveTo>
                    <a:pt x="1509" y="31"/>
                  </a:moveTo>
                  <a:cubicBezTo>
                    <a:pt x="686" y="1"/>
                    <a:pt x="1" y="686"/>
                    <a:pt x="31" y="1509"/>
                  </a:cubicBezTo>
                  <a:cubicBezTo>
                    <a:pt x="1" y="2347"/>
                    <a:pt x="671" y="3033"/>
                    <a:pt x="1509" y="3033"/>
                  </a:cubicBezTo>
                  <a:cubicBezTo>
                    <a:pt x="2332" y="3033"/>
                    <a:pt x="3002" y="2347"/>
                    <a:pt x="2972" y="1509"/>
                  </a:cubicBezTo>
                  <a:cubicBezTo>
                    <a:pt x="3017" y="686"/>
                    <a:pt x="2332" y="1"/>
                    <a:pt x="150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4622631" y="2352031"/>
              <a:ext cx="35" cy="342306"/>
            </a:xfrm>
            <a:custGeom>
              <a:avLst/>
              <a:gdLst/>
              <a:ahLst/>
              <a:cxnLst/>
              <a:rect l="l" t="t" r="r" b="b"/>
              <a:pathLst>
                <a:path w="1" h="9783" extrusionOk="0">
                  <a:moveTo>
                    <a:pt x="0" y="1"/>
                  </a:moveTo>
                  <a:lnTo>
                    <a:pt x="0" y="978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4622631" y="2352031"/>
              <a:ext cx="35" cy="342306"/>
            </a:xfrm>
            <a:custGeom>
              <a:avLst/>
              <a:gdLst/>
              <a:ahLst/>
              <a:cxnLst/>
              <a:rect l="l" t="t" r="r" b="b"/>
              <a:pathLst>
                <a:path w="1" h="9783" fill="none" extrusionOk="0">
                  <a:moveTo>
                    <a:pt x="0" y="1"/>
                  </a:moveTo>
                  <a:lnTo>
                    <a:pt x="0" y="978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4692946" y="2352031"/>
              <a:ext cx="3217" cy="346015"/>
            </a:xfrm>
            <a:custGeom>
              <a:avLst/>
              <a:gdLst/>
              <a:ahLst/>
              <a:cxnLst/>
              <a:rect l="l" t="t" r="r" b="b"/>
              <a:pathLst>
                <a:path w="92" h="9889" extrusionOk="0">
                  <a:moveTo>
                    <a:pt x="92" y="1"/>
                  </a:moveTo>
                  <a:lnTo>
                    <a:pt x="0" y="988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4692946" y="2352031"/>
              <a:ext cx="3217" cy="346015"/>
            </a:xfrm>
            <a:custGeom>
              <a:avLst/>
              <a:gdLst/>
              <a:ahLst/>
              <a:cxnLst/>
              <a:rect l="l" t="t" r="r" b="b"/>
              <a:pathLst>
                <a:path w="92" h="9889" fill="none" extrusionOk="0">
                  <a:moveTo>
                    <a:pt x="92" y="1"/>
                  </a:moveTo>
                  <a:lnTo>
                    <a:pt x="0" y="9889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4722771" y="2266199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7" y="1"/>
                    <a:pt x="31" y="488"/>
                    <a:pt x="31" y="1463"/>
                  </a:cubicBezTo>
                  <a:cubicBezTo>
                    <a:pt x="0" y="2317"/>
                    <a:pt x="671" y="3017"/>
                    <a:pt x="1524" y="3017"/>
                  </a:cubicBezTo>
                  <a:cubicBezTo>
                    <a:pt x="2362" y="3017"/>
                    <a:pt x="3048" y="2317"/>
                    <a:pt x="3017" y="1463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4722771" y="2266199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7" y="1"/>
                    <a:pt x="31" y="488"/>
                    <a:pt x="31" y="1463"/>
                  </a:cubicBezTo>
                  <a:cubicBezTo>
                    <a:pt x="0" y="2317"/>
                    <a:pt x="671" y="3017"/>
                    <a:pt x="1524" y="3017"/>
                  </a:cubicBezTo>
                  <a:cubicBezTo>
                    <a:pt x="2362" y="3017"/>
                    <a:pt x="3048" y="2317"/>
                    <a:pt x="3017" y="1463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4737142" y="2355250"/>
              <a:ext cx="2168" cy="342796"/>
            </a:xfrm>
            <a:custGeom>
              <a:avLst/>
              <a:gdLst/>
              <a:ahLst/>
              <a:cxnLst/>
              <a:rect l="l" t="t" r="r" b="b"/>
              <a:pathLst>
                <a:path w="62" h="9797" extrusionOk="0">
                  <a:moveTo>
                    <a:pt x="62" y="0"/>
                  </a:moveTo>
                  <a:lnTo>
                    <a:pt x="1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4737142" y="2355250"/>
              <a:ext cx="2168" cy="342796"/>
            </a:xfrm>
            <a:custGeom>
              <a:avLst/>
              <a:gdLst/>
              <a:ahLst/>
              <a:cxnLst/>
              <a:rect l="l" t="t" r="r" b="b"/>
              <a:pathLst>
                <a:path w="62" h="9797" fill="none" extrusionOk="0">
                  <a:moveTo>
                    <a:pt x="62" y="0"/>
                  </a:moveTo>
                  <a:lnTo>
                    <a:pt x="1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807456" y="2355250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4807456" y="2355250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fill="none" extrusionOk="0">
                  <a:moveTo>
                    <a:pt x="153" y="0"/>
                  </a:moveTo>
                  <a:lnTo>
                    <a:pt x="1" y="9903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4837316" y="2266199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7" y="1"/>
                    <a:pt x="31" y="488"/>
                    <a:pt x="31" y="1463"/>
                  </a:cubicBezTo>
                  <a:cubicBezTo>
                    <a:pt x="0" y="2317"/>
                    <a:pt x="686" y="3017"/>
                    <a:pt x="1524" y="3017"/>
                  </a:cubicBezTo>
                  <a:cubicBezTo>
                    <a:pt x="2377" y="3017"/>
                    <a:pt x="3047" y="2317"/>
                    <a:pt x="3017" y="1463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4837316" y="2266199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7" y="1"/>
                    <a:pt x="31" y="488"/>
                    <a:pt x="31" y="1463"/>
                  </a:cubicBezTo>
                  <a:cubicBezTo>
                    <a:pt x="0" y="2317"/>
                    <a:pt x="686" y="3017"/>
                    <a:pt x="1524" y="3017"/>
                  </a:cubicBezTo>
                  <a:cubicBezTo>
                    <a:pt x="2377" y="3017"/>
                    <a:pt x="3047" y="2317"/>
                    <a:pt x="3017" y="1463"/>
                  </a:cubicBezTo>
                  <a:cubicBezTo>
                    <a:pt x="3017" y="488"/>
                    <a:pt x="2270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4852211" y="235525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0"/>
                  </a:moveTo>
                  <a:lnTo>
                    <a:pt x="1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852211" y="235525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0"/>
                  </a:moveTo>
                  <a:lnTo>
                    <a:pt x="1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4922526" y="2353641"/>
              <a:ext cx="4860" cy="348149"/>
            </a:xfrm>
            <a:custGeom>
              <a:avLst/>
              <a:gdLst/>
              <a:ahLst/>
              <a:cxnLst/>
              <a:rect l="l" t="t" r="r" b="b"/>
              <a:pathLst>
                <a:path w="139" h="9950" extrusionOk="0">
                  <a:moveTo>
                    <a:pt x="138" y="0"/>
                  </a:moveTo>
                  <a:lnTo>
                    <a:pt x="1" y="994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4922526" y="2353641"/>
              <a:ext cx="4860" cy="348149"/>
            </a:xfrm>
            <a:custGeom>
              <a:avLst/>
              <a:gdLst/>
              <a:ahLst/>
              <a:cxnLst/>
              <a:rect l="l" t="t" r="r" b="b"/>
              <a:pathLst>
                <a:path w="139" h="9950" fill="none" extrusionOk="0">
                  <a:moveTo>
                    <a:pt x="138" y="0"/>
                  </a:moveTo>
                  <a:lnTo>
                    <a:pt x="1" y="9949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4952386" y="2269418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0"/>
                  </a:moveTo>
                  <a:cubicBezTo>
                    <a:pt x="777" y="0"/>
                    <a:pt x="31" y="488"/>
                    <a:pt x="31" y="1478"/>
                  </a:cubicBezTo>
                  <a:cubicBezTo>
                    <a:pt x="0" y="2316"/>
                    <a:pt x="671" y="3032"/>
                    <a:pt x="1524" y="3032"/>
                  </a:cubicBezTo>
                  <a:cubicBezTo>
                    <a:pt x="2362" y="3032"/>
                    <a:pt x="3047" y="2316"/>
                    <a:pt x="3017" y="1478"/>
                  </a:cubicBezTo>
                  <a:cubicBezTo>
                    <a:pt x="3017" y="488"/>
                    <a:pt x="2270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4952386" y="2269418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0"/>
                  </a:moveTo>
                  <a:cubicBezTo>
                    <a:pt x="777" y="0"/>
                    <a:pt x="31" y="488"/>
                    <a:pt x="31" y="1478"/>
                  </a:cubicBezTo>
                  <a:cubicBezTo>
                    <a:pt x="0" y="2316"/>
                    <a:pt x="671" y="3032"/>
                    <a:pt x="1524" y="3032"/>
                  </a:cubicBezTo>
                  <a:cubicBezTo>
                    <a:pt x="2362" y="3032"/>
                    <a:pt x="3047" y="2316"/>
                    <a:pt x="3017" y="1478"/>
                  </a:cubicBezTo>
                  <a:cubicBezTo>
                    <a:pt x="3017" y="488"/>
                    <a:pt x="2270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4966757" y="2358960"/>
              <a:ext cx="2168" cy="340696"/>
            </a:xfrm>
            <a:custGeom>
              <a:avLst/>
              <a:gdLst/>
              <a:ahLst/>
              <a:cxnLst/>
              <a:rect l="l" t="t" r="r" b="b"/>
              <a:pathLst>
                <a:path w="62" h="9737" extrusionOk="0">
                  <a:moveTo>
                    <a:pt x="61" y="1"/>
                  </a:moveTo>
                  <a:lnTo>
                    <a:pt x="1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966757" y="2358960"/>
              <a:ext cx="2168" cy="340696"/>
            </a:xfrm>
            <a:custGeom>
              <a:avLst/>
              <a:gdLst/>
              <a:ahLst/>
              <a:cxnLst/>
              <a:rect l="l" t="t" r="r" b="b"/>
              <a:pathLst>
                <a:path w="62" h="9737" fill="none" extrusionOk="0">
                  <a:moveTo>
                    <a:pt x="61" y="1"/>
                  </a:moveTo>
                  <a:lnTo>
                    <a:pt x="1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5037071" y="2356825"/>
              <a:ext cx="5385" cy="348149"/>
            </a:xfrm>
            <a:custGeom>
              <a:avLst/>
              <a:gdLst/>
              <a:ahLst/>
              <a:cxnLst/>
              <a:rect l="l" t="t" r="r" b="b"/>
              <a:pathLst>
                <a:path w="154" h="9950" extrusionOk="0">
                  <a:moveTo>
                    <a:pt x="153" y="1"/>
                  </a:moveTo>
                  <a:lnTo>
                    <a:pt x="1" y="995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5037071" y="2356825"/>
              <a:ext cx="5385" cy="348149"/>
            </a:xfrm>
            <a:custGeom>
              <a:avLst/>
              <a:gdLst/>
              <a:ahLst/>
              <a:cxnLst/>
              <a:rect l="l" t="t" r="r" b="b"/>
              <a:pathLst>
                <a:path w="154" h="9950" fill="none" extrusionOk="0">
                  <a:moveTo>
                    <a:pt x="153" y="1"/>
                  </a:moveTo>
                  <a:lnTo>
                    <a:pt x="1" y="995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5062631" y="2269418"/>
              <a:ext cx="104475" cy="103990"/>
            </a:xfrm>
            <a:custGeom>
              <a:avLst/>
              <a:gdLst/>
              <a:ahLst/>
              <a:cxnLst/>
              <a:rect l="l" t="t" r="r" b="b"/>
              <a:pathLst>
                <a:path w="2988" h="2972" extrusionOk="0">
                  <a:moveTo>
                    <a:pt x="1494" y="0"/>
                  </a:moveTo>
                  <a:cubicBezTo>
                    <a:pt x="748" y="0"/>
                    <a:pt x="1" y="488"/>
                    <a:pt x="1" y="1478"/>
                  </a:cubicBezTo>
                  <a:cubicBezTo>
                    <a:pt x="1" y="2301"/>
                    <a:pt x="671" y="2971"/>
                    <a:pt x="1494" y="2971"/>
                  </a:cubicBezTo>
                  <a:cubicBezTo>
                    <a:pt x="2317" y="2971"/>
                    <a:pt x="2987" y="2301"/>
                    <a:pt x="2987" y="1478"/>
                  </a:cubicBezTo>
                  <a:cubicBezTo>
                    <a:pt x="2987" y="488"/>
                    <a:pt x="2241" y="0"/>
                    <a:pt x="1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5062631" y="2269418"/>
              <a:ext cx="104475" cy="103990"/>
            </a:xfrm>
            <a:custGeom>
              <a:avLst/>
              <a:gdLst/>
              <a:ahLst/>
              <a:cxnLst/>
              <a:rect l="l" t="t" r="r" b="b"/>
              <a:pathLst>
                <a:path w="2988" h="2972" fill="none" extrusionOk="0">
                  <a:moveTo>
                    <a:pt x="1494" y="0"/>
                  </a:moveTo>
                  <a:cubicBezTo>
                    <a:pt x="748" y="0"/>
                    <a:pt x="1" y="488"/>
                    <a:pt x="1" y="1478"/>
                  </a:cubicBezTo>
                  <a:cubicBezTo>
                    <a:pt x="1" y="2301"/>
                    <a:pt x="671" y="2971"/>
                    <a:pt x="1494" y="2971"/>
                  </a:cubicBezTo>
                  <a:cubicBezTo>
                    <a:pt x="2317" y="2971"/>
                    <a:pt x="2987" y="2301"/>
                    <a:pt x="2987" y="1478"/>
                  </a:cubicBezTo>
                  <a:cubicBezTo>
                    <a:pt x="2987" y="488"/>
                    <a:pt x="2241" y="0"/>
                    <a:pt x="149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5076512" y="2358960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extrusionOk="0">
                  <a:moveTo>
                    <a:pt x="0" y="1"/>
                  </a:moveTo>
                  <a:lnTo>
                    <a:pt x="0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5076512" y="2358960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fill="none" extrusionOk="0">
                  <a:moveTo>
                    <a:pt x="0" y="1"/>
                  </a:moveTo>
                  <a:lnTo>
                    <a:pt x="0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5146826" y="2356825"/>
              <a:ext cx="3217" cy="348149"/>
            </a:xfrm>
            <a:custGeom>
              <a:avLst/>
              <a:gdLst/>
              <a:ahLst/>
              <a:cxnLst/>
              <a:rect l="l" t="t" r="r" b="b"/>
              <a:pathLst>
                <a:path w="92" h="9950" extrusionOk="0">
                  <a:moveTo>
                    <a:pt x="92" y="1"/>
                  </a:moveTo>
                  <a:lnTo>
                    <a:pt x="0" y="995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5146826" y="2356825"/>
              <a:ext cx="3217" cy="348149"/>
            </a:xfrm>
            <a:custGeom>
              <a:avLst/>
              <a:gdLst/>
              <a:ahLst/>
              <a:cxnLst/>
              <a:rect l="l" t="t" r="r" b="b"/>
              <a:pathLst>
                <a:path w="92" h="9950" fill="none" extrusionOk="0">
                  <a:moveTo>
                    <a:pt x="92" y="1"/>
                  </a:moveTo>
                  <a:lnTo>
                    <a:pt x="0" y="995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5176652" y="2273127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8" y="1"/>
                    <a:pt x="31" y="488"/>
                    <a:pt x="31" y="1463"/>
                  </a:cubicBezTo>
                  <a:cubicBezTo>
                    <a:pt x="0" y="2317"/>
                    <a:pt x="671" y="3018"/>
                    <a:pt x="1524" y="3018"/>
                  </a:cubicBezTo>
                  <a:cubicBezTo>
                    <a:pt x="2362" y="3018"/>
                    <a:pt x="3048" y="2317"/>
                    <a:pt x="3017" y="1463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5176652" y="2273127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8" y="1"/>
                    <a:pt x="31" y="488"/>
                    <a:pt x="31" y="1463"/>
                  </a:cubicBezTo>
                  <a:cubicBezTo>
                    <a:pt x="0" y="2317"/>
                    <a:pt x="671" y="3018"/>
                    <a:pt x="1524" y="3018"/>
                  </a:cubicBezTo>
                  <a:cubicBezTo>
                    <a:pt x="2362" y="3018"/>
                    <a:pt x="3048" y="2317"/>
                    <a:pt x="3017" y="1463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5191022" y="2362179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extrusionOk="0">
                  <a:moveTo>
                    <a:pt x="62" y="0"/>
                  </a:moveTo>
                  <a:lnTo>
                    <a:pt x="1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5191022" y="2362179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fill="none" extrusionOk="0">
                  <a:moveTo>
                    <a:pt x="62" y="0"/>
                  </a:moveTo>
                  <a:lnTo>
                    <a:pt x="1" y="975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5261337" y="2360569"/>
              <a:ext cx="5385" cy="347624"/>
            </a:xfrm>
            <a:custGeom>
              <a:avLst/>
              <a:gdLst/>
              <a:ahLst/>
              <a:cxnLst/>
              <a:rect l="l" t="t" r="r" b="b"/>
              <a:pathLst>
                <a:path w="154" h="9935" extrusionOk="0">
                  <a:moveTo>
                    <a:pt x="153" y="1"/>
                  </a:moveTo>
                  <a:lnTo>
                    <a:pt x="1" y="993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5261337" y="2360569"/>
              <a:ext cx="5385" cy="347624"/>
            </a:xfrm>
            <a:custGeom>
              <a:avLst/>
              <a:gdLst/>
              <a:ahLst/>
              <a:cxnLst/>
              <a:rect l="l" t="t" r="r" b="b"/>
              <a:pathLst>
                <a:path w="154" h="9935" fill="none" extrusionOk="0">
                  <a:moveTo>
                    <a:pt x="153" y="1"/>
                  </a:moveTo>
                  <a:lnTo>
                    <a:pt x="1" y="993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5291197" y="2272602"/>
              <a:ext cx="107098" cy="105075"/>
            </a:xfrm>
            <a:custGeom>
              <a:avLst/>
              <a:gdLst/>
              <a:ahLst/>
              <a:cxnLst/>
              <a:rect l="l" t="t" r="r" b="b"/>
              <a:pathLst>
                <a:path w="3063" h="3003" extrusionOk="0">
                  <a:moveTo>
                    <a:pt x="1524" y="31"/>
                  </a:moveTo>
                  <a:cubicBezTo>
                    <a:pt x="686" y="1"/>
                    <a:pt x="0" y="686"/>
                    <a:pt x="31" y="1539"/>
                  </a:cubicBezTo>
                  <a:cubicBezTo>
                    <a:pt x="31" y="2515"/>
                    <a:pt x="777" y="3002"/>
                    <a:pt x="1524" y="3002"/>
                  </a:cubicBezTo>
                  <a:cubicBezTo>
                    <a:pt x="2270" y="3002"/>
                    <a:pt x="3017" y="2515"/>
                    <a:pt x="3017" y="1539"/>
                  </a:cubicBezTo>
                  <a:cubicBezTo>
                    <a:pt x="3063" y="686"/>
                    <a:pt x="2362" y="1"/>
                    <a:pt x="152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5291197" y="2272602"/>
              <a:ext cx="107098" cy="105075"/>
            </a:xfrm>
            <a:custGeom>
              <a:avLst/>
              <a:gdLst/>
              <a:ahLst/>
              <a:cxnLst/>
              <a:rect l="l" t="t" r="r" b="b"/>
              <a:pathLst>
                <a:path w="3063" h="3003" fill="none" extrusionOk="0">
                  <a:moveTo>
                    <a:pt x="1524" y="31"/>
                  </a:moveTo>
                  <a:cubicBezTo>
                    <a:pt x="686" y="1"/>
                    <a:pt x="0" y="686"/>
                    <a:pt x="31" y="1539"/>
                  </a:cubicBezTo>
                  <a:cubicBezTo>
                    <a:pt x="31" y="2515"/>
                    <a:pt x="777" y="3002"/>
                    <a:pt x="1524" y="3002"/>
                  </a:cubicBezTo>
                  <a:cubicBezTo>
                    <a:pt x="2270" y="3002"/>
                    <a:pt x="3017" y="2515"/>
                    <a:pt x="3017" y="1539"/>
                  </a:cubicBezTo>
                  <a:cubicBezTo>
                    <a:pt x="3063" y="686"/>
                    <a:pt x="2362" y="1"/>
                    <a:pt x="152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3"/>
            <p:cNvSpPr/>
            <p:nvPr/>
          </p:nvSpPr>
          <p:spPr>
            <a:xfrm>
              <a:off x="5306092" y="2363753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7" y="1"/>
                  </a:moveTo>
                  <a:lnTo>
                    <a:pt x="1" y="97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3"/>
            <p:cNvSpPr/>
            <p:nvPr/>
          </p:nvSpPr>
          <p:spPr>
            <a:xfrm>
              <a:off x="5306092" y="2363753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7" y="1"/>
                  </a:moveTo>
                  <a:lnTo>
                    <a:pt x="1" y="9752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5376407" y="2362179"/>
              <a:ext cx="4860" cy="346015"/>
            </a:xfrm>
            <a:custGeom>
              <a:avLst/>
              <a:gdLst/>
              <a:ahLst/>
              <a:cxnLst/>
              <a:rect l="l" t="t" r="r" b="b"/>
              <a:pathLst>
                <a:path w="139" h="9889" extrusionOk="0">
                  <a:moveTo>
                    <a:pt x="138" y="0"/>
                  </a:moveTo>
                  <a:lnTo>
                    <a:pt x="1" y="988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5376407" y="2362179"/>
              <a:ext cx="4860" cy="346015"/>
            </a:xfrm>
            <a:custGeom>
              <a:avLst/>
              <a:gdLst/>
              <a:ahLst/>
              <a:cxnLst/>
              <a:rect l="l" t="t" r="r" b="b"/>
              <a:pathLst>
                <a:path w="139" h="9889" fill="none" extrusionOk="0">
                  <a:moveTo>
                    <a:pt x="138" y="0"/>
                  </a:moveTo>
                  <a:lnTo>
                    <a:pt x="1" y="9888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5407316" y="2275822"/>
              <a:ext cx="107133" cy="105040"/>
            </a:xfrm>
            <a:custGeom>
              <a:avLst/>
              <a:gdLst/>
              <a:ahLst/>
              <a:cxnLst/>
              <a:rect l="l" t="t" r="r" b="b"/>
              <a:pathLst>
                <a:path w="3064" h="3002" extrusionOk="0">
                  <a:moveTo>
                    <a:pt x="1539" y="31"/>
                  </a:moveTo>
                  <a:cubicBezTo>
                    <a:pt x="686" y="0"/>
                    <a:pt x="1" y="701"/>
                    <a:pt x="46" y="1539"/>
                  </a:cubicBezTo>
                  <a:cubicBezTo>
                    <a:pt x="46" y="2514"/>
                    <a:pt x="793" y="3001"/>
                    <a:pt x="1539" y="3001"/>
                  </a:cubicBezTo>
                  <a:cubicBezTo>
                    <a:pt x="2286" y="3001"/>
                    <a:pt x="3033" y="2514"/>
                    <a:pt x="3033" y="1539"/>
                  </a:cubicBezTo>
                  <a:cubicBezTo>
                    <a:pt x="3063" y="701"/>
                    <a:pt x="2377" y="0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5407316" y="2275822"/>
              <a:ext cx="107133" cy="105040"/>
            </a:xfrm>
            <a:custGeom>
              <a:avLst/>
              <a:gdLst/>
              <a:ahLst/>
              <a:cxnLst/>
              <a:rect l="l" t="t" r="r" b="b"/>
              <a:pathLst>
                <a:path w="3064" h="3002" fill="none" extrusionOk="0">
                  <a:moveTo>
                    <a:pt x="1539" y="31"/>
                  </a:moveTo>
                  <a:cubicBezTo>
                    <a:pt x="686" y="0"/>
                    <a:pt x="1" y="701"/>
                    <a:pt x="46" y="1539"/>
                  </a:cubicBezTo>
                  <a:cubicBezTo>
                    <a:pt x="46" y="2514"/>
                    <a:pt x="793" y="3001"/>
                    <a:pt x="1539" y="3001"/>
                  </a:cubicBezTo>
                  <a:cubicBezTo>
                    <a:pt x="2286" y="3001"/>
                    <a:pt x="3033" y="2514"/>
                    <a:pt x="3033" y="1539"/>
                  </a:cubicBezTo>
                  <a:cubicBezTo>
                    <a:pt x="3063" y="701"/>
                    <a:pt x="2377" y="0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5422770" y="2367497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extrusionOk="0">
                  <a:moveTo>
                    <a:pt x="0" y="1"/>
                  </a:moveTo>
                  <a:lnTo>
                    <a:pt x="0" y="973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3"/>
            <p:cNvSpPr/>
            <p:nvPr/>
          </p:nvSpPr>
          <p:spPr>
            <a:xfrm>
              <a:off x="5422770" y="2367497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fill="none" extrusionOk="0">
                  <a:moveTo>
                    <a:pt x="0" y="1"/>
                  </a:moveTo>
                  <a:lnTo>
                    <a:pt x="0" y="9736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3"/>
            <p:cNvSpPr/>
            <p:nvPr/>
          </p:nvSpPr>
          <p:spPr>
            <a:xfrm>
              <a:off x="5492560" y="2365363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3"/>
            <p:cNvSpPr/>
            <p:nvPr/>
          </p:nvSpPr>
          <p:spPr>
            <a:xfrm>
              <a:off x="5492560" y="2365363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5515987" y="2276346"/>
              <a:ext cx="106573" cy="105564"/>
            </a:xfrm>
            <a:custGeom>
              <a:avLst/>
              <a:gdLst/>
              <a:ahLst/>
              <a:cxnLst/>
              <a:rect l="l" t="t" r="r" b="b"/>
              <a:pathLst>
                <a:path w="3048" h="3017" extrusionOk="0">
                  <a:moveTo>
                    <a:pt x="1524" y="0"/>
                  </a:moveTo>
                  <a:cubicBezTo>
                    <a:pt x="778" y="0"/>
                    <a:pt x="31" y="488"/>
                    <a:pt x="31" y="1478"/>
                  </a:cubicBezTo>
                  <a:cubicBezTo>
                    <a:pt x="1" y="2316"/>
                    <a:pt x="671" y="3017"/>
                    <a:pt x="1524" y="3017"/>
                  </a:cubicBezTo>
                  <a:cubicBezTo>
                    <a:pt x="2378" y="3017"/>
                    <a:pt x="3048" y="2316"/>
                    <a:pt x="3017" y="1478"/>
                  </a:cubicBezTo>
                  <a:cubicBezTo>
                    <a:pt x="3002" y="488"/>
                    <a:pt x="2256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5515987" y="2276346"/>
              <a:ext cx="106573" cy="105564"/>
            </a:xfrm>
            <a:custGeom>
              <a:avLst/>
              <a:gdLst/>
              <a:ahLst/>
              <a:cxnLst/>
              <a:rect l="l" t="t" r="r" b="b"/>
              <a:pathLst>
                <a:path w="3048" h="3017" fill="none" extrusionOk="0">
                  <a:moveTo>
                    <a:pt x="1524" y="0"/>
                  </a:moveTo>
                  <a:cubicBezTo>
                    <a:pt x="778" y="0"/>
                    <a:pt x="31" y="488"/>
                    <a:pt x="31" y="1478"/>
                  </a:cubicBezTo>
                  <a:cubicBezTo>
                    <a:pt x="1" y="2316"/>
                    <a:pt x="671" y="3017"/>
                    <a:pt x="1524" y="3017"/>
                  </a:cubicBezTo>
                  <a:cubicBezTo>
                    <a:pt x="2378" y="3017"/>
                    <a:pt x="3048" y="2316"/>
                    <a:pt x="3017" y="1478"/>
                  </a:cubicBezTo>
                  <a:cubicBezTo>
                    <a:pt x="3002" y="488"/>
                    <a:pt x="2256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5530392" y="2365363"/>
              <a:ext cx="1608" cy="342831"/>
            </a:xfrm>
            <a:custGeom>
              <a:avLst/>
              <a:gdLst/>
              <a:ahLst/>
              <a:cxnLst/>
              <a:rect l="l" t="t" r="r" b="b"/>
              <a:pathLst>
                <a:path w="46" h="9798" extrusionOk="0">
                  <a:moveTo>
                    <a:pt x="46" y="1"/>
                  </a:moveTo>
                  <a:lnTo>
                    <a:pt x="0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5530392" y="2365363"/>
              <a:ext cx="1608" cy="342831"/>
            </a:xfrm>
            <a:custGeom>
              <a:avLst/>
              <a:gdLst/>
              <a:ahLst/>
              <a:cxnLst/>
              <a:rect l="l" t="t" r="r" b="b"/>
              <a:pathLst>
                <a:path w="46" h="9798" fill="none" extrusionOk="0">
                  <a:moveTo>
                    <a:pt x="46" y="1"/>
                  </a:moveTo>
                  <a:lnTo>
                    <a:pt x="0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3"/>
            <p:cNvSpPr/>
            <p:nvPr/>
          </p:nvSpPr>
          <p:spPr>
            <a:xfrm>
              <a:off x="5600707" y="2365363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600707" y="2365363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1"/>
                  </a:moveTo>
                  <a:lnTo>
                    <a:pt x="0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633190" y="2280055"/>
              <a:ext cx="104440" cy="103465"/>
            </a:xfrm>
            <a:custGeom>
              <a:avLst/>
              <a:gdLst/>
              <a:ahLst/>
              <a:cxnLst/>
              <a:rect l="l" t="t" r="r" b="b"/>
              <a:pathLst>
                <a:path w="2987" h="2957" extrusionOk="0">
                  <a:moveTo>
                    <a:pt x="1494" y="1"/>
                  </a:moveTo>
                  <a:cubicBezTo>
                    <a:pt x="747" y="1"/>
                    <a:pt x="1" y="488"/>
                    <a:pt x="1" y="1464"/>
                  </a:cubicBezTo>
                  <a:cubicBezTo>
                    <a:pt x="1" y="2286"/>
                    <a:pt x="671" y="2957"/>
                    <a:pt x="1494" y="2957"/>
                  </a:cubicBezTo>
                  <a:cubicBezTo>
                    <a:pt x="2317" y="2957"/>
                    <a:pt x="2987" y="2286"/>
                    <a:pt x="2987" y="1464"/>
                  </a:cubicBezTo>
                  <a:cubicBezTo>
                    <a:pt x="2987" y="488"/>
                    <a:pt x="2240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633190" y="2280055"/>
              <a:ext cx="104440" cy="103465"/>
            </a:xfrm>
            <a:custGeom>
              <a:avLst/>
              <a:gdLst/>
              <a:ahLst/>
              <a:cxnLst/>
              <a:rect l="l" t="t" r="r" b="b"/>
              <a:pathLst>
                <a:path w="2987" h="2957" fill="none" extrusionOk="0">
                  <a:moveTo>
                    <a:pt x="1494" y="1"/>
                  </a:moveTo>
                  <a:cubicBezTo>
                    <a:pt x="747" y="1"/>
                    <a:pt x="1" y="488"/>
                    <a:pt x="1" y="1464"/>
                  </a:cubicBezTo>
                  <a:cubicBezTo>
                    <a:pt x="1" y="2286"/>
                    <a:pt x="671" y="2957"/>
                    <a:pt x="1494" y="2957"/>
                  </a:cubicBezTo>
                  <a:cubicBezTo>
                    <a:pt x="2317" y="2957"/>
                    <a:pt x="2987" y="2286"/>
                    <a:pt x="2987" y="1464"/>
                  </a:cubicBezTo>
                  <a:cubicBezTo>
                    <a:pt x="2987" y="488"/>
                    <a:pt x="2240" y="1"/>
                    <a:pt x="149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647036" y="2369107"/>
              <a:ext cx="35" cy="342796"/>
            </a:xfrm>
            <a:custGeom>
              <a:avLst/>
              <a:gdLst/>
              <a:ahLst/>
              <a:cxnLst/>
              <a:rect l="l" t="t" r="r" b="b"/>
              <a:pathLst>
                <a:path w="1" h="9797" extrusionOk="0">
                  <a:moveTo>
                    <a:pt x="1" y="0"/>
                  </a:moveTo>
                  <a:lnTo>
                    <a:pt x="1" y="97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647036" y="2369107"/>
              <a:ext cx="35" cy="342796"/>
            </a:xfrm>
            <a:custGeom>
              <a:avLst/>
              <a:gdLst/>
              <a:ahLst/>
              <a:cxnLst/>
              <a:rect l="l" t="t" r="r" b="b"/>
              <a:pathLst>
                <a:path w="1" h="9797" fill="none" extrusionOk="0">
                  <a:moveTo>
                    <a:pt x="1" y="0"/>
                  </a:moveTo>
                  <a:lnTo>
                    <a:pt x="1" y="9797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5717350" y="2369107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extrusionOk="0">
                  <a:moveTo>
                    <a:pt x="153" y="0"/>
                  </a:moveTo>
                  <a:lnTo>
                    <a:pt x="1" y="990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5717350" y="2369107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fill="none" extrusionOk="0">
                  <a:moveTo>
                    <a:pt x="153" y="0"/>
                  </a:moveTo>
                  <a:lnTo>
                    <a:pt x="1" y="9904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5759973" y="2369107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7" y="0"/>
                  </a:moveTo>
                  <a:lnTo>
                    <a:pt x="1" y="975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1663333" y="3082953"/>
              <a:ext cx="107098" cy="105564"/>
            </a:xfrm>
            <a:custGeom>
              <a:avLst/>
              <a:gdLst/>
              <a:ahLst/>
              <a:cxnLst/>
              <a:rect l="l" t="t" r="r" b="b"/>
              <a:pathLst>
                <a:path w="3063" h="3017" extrusionOk="0">
                  <a:moveTo>
                    <a:pt x="1539" y="30"/>
                  </a:moveTo>
                  <a:cubicBezTo>
                    <a:pt x="686" y="0"/>
                    <a:pt x="0" y="701"/>
                    <a:pt x="46" y="1539"/>
                  </a:cubicBezTo>
                  <a:cubicBezTo>
                    <a:pt x="46" y="2514"/>
                    <a:pt x="793" y="3017"/>
                    <a:pt x="1539" y="3017"/>
                  </a:cubicBezTo>
                  <a:cubicBezTo>
                    <a:pt x="2286" y="3017"/>
                    <a:pt x="3032" y="2514"/>
                    <a:pt x="3032" y="1539"/>
                  </a:cubicBezTo>
                  <a:cubicBezTo>
                    <a:pt x="3063" y="701"/>
                    <a:pt x="2377" y="0"/>
                    <a:pt x="1539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1663333" y="3082953"/>
              <a:ext cx="107098" cy="105564"/>
            </a:xfrm>
            <a:custGeom>
              <a:avLst/>
              <a:gdLst/>
              <a:ahLst/>
              <a:cxnLst/>
              <a:rect l="l" t="t" r="r" b="b"/>
              <a:pathLst>
                <a:path w="3063" h="3017" fill="none" extrusionOk="0">
                  <a:moveTo>
                    <a:pt x="1539" y="30"/>
                  </a:moveTo>
                  <a:cubicBezTo>
                    <a:pt x="686" y="0"/>
                    <a:pt x="0" y="701"/>
                    <a:pt x="46" y="1539"/>
                  </a:cubicBezTo>
                  <a:cubicBezTo>
                    <a:pt x="46" y="2514"/>
                    <a:pt x="793" y="3017"/>
                    <a:pt x="1539" y="3017"/>
                  </a:cubicBezTo>
                  <a:cubicBezTo>
                    <a:pt x="2286" y="3017"/>
                    <a:pt x="3032" y="2514"/>
                    <a:pt x="3032" y="1539"/>
                  </a:cubicBezTo>
                  <a:cubicBezTo>
                    <a:pt x="3063" y="701"/>
                    <a:pt x="2377" y="0"/>
                    <a:pt x="1539" y="3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1678788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1678788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1748578" y="2752955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extrusionOk="0">
                  <a:moveTo>
                    <a:pt x="153" y="9949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1748578" y="2752955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fill="none" extrusionOk="0">
                  <a:moveTo>
                    <a:pt x="153" y="9949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1780012" y="3079733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70" y="3017"/>
                    <a:pt x="3032" y="2530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1780012" y="3079733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70" y="3017"/>
                    <a:pt x="3032" y="2530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1794907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1794907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1865221" y="2749736"/>
              <a:ext cx="4860" cy="347624"/>
            </a:xfrm>
            <a:custGeom>
              <a:avLst/>
              <a:gdLst/>
              <a:ahLst/>
              <a:cxnLst/>
              <a:rect l="l" t="t" r="r" b="b"/>
              <a:pathLst>
                <a:path w="139" h="9935" extrusionOk="0">
                  <a:moveTo>
                    <a:pt x="138" y="993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1865221" y="2749736"/>
              <a:ext cx="4860" cy="347624"/>
            </a:xfrm>
            <a:custGeom>
              <a:avLst/>
              <a:gdLst/>
              <a:ahLst/>
              <a:cxnLst/>
              <a:rect l="l" t="t" r="r" b="b"/>
              <a:pathLst>
                <a:path w="139" h="9935" fill="none" extrusionOk="0">
                  <a:moveTo>
                    <a:pt x="138" y="993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1887599" y="3079733"/>
              <a:ext cx="107133" cy="105599"/>
            </a:xfrm>
            <a:custGeom>
              <a:avLst/>
              <a:gdLst/>
              <a:ahLst/>
              <a:cxnLst/>
              <a:rect l="l" t="t" r="r" b="b"/>
              <a:pathLst>
                <a:path w="3064" h="3018" extrusionOk="0">
                  <a:moveTo>
                    <a:pt x="1540" y="31"/>
                  </a:moveTo>
                  <a:cubicBezTo>
                    <a:pt x="702" y="1"/>
                    <a:pt x="1" y="701"/>
                    <a:pt x="47" y="1539"/>
                  </a:cubicBezTo>
                  <a:cubicBezTo>
                    <a:pt x="47" y="2530"/>
                    <a:pt x="793" y="3017"/>
                    <a:pt x="1540" y="3017"/>
                  </a:cubicBezTo>
                  <a:cubicBezTo>
                    <a:pt x="2286" y="3017"/>
                    <a:pt x="3033" y="2514"/>
                    <a:pt x="3033" y="1539"/>
                  </a:cubicBezTo>
                  <a:cubicBezTo>
                    <a:pt x="3063" y="701"/>
                    <a:pt x="2378" y="16"/>
                    <a:pt x="154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1887599" y="3079733"/>
              <a:ext cx="107133" cy="105599"/>
            </a:xfrm>
            <a:custGeom>
              <a:avLst/>
              <a:gdLst/>
              <a:ahLst/>
              <a:cxnLst/>
              <a:rect l="l" t="t" r="r" b="b"/>
              <a:pathLst>
                <a:path w="3064" h="3018" fill="none" extrusionOk="0">
                  <a:moveTo>
                    <a:pt x="1540" y="31"/>
                  </a:moveTo>
                  <a:cubicBezTo>
                    <a:pt x="702" y="1"/>
                    <a:pt x="1" y="701"/>
                    <a:pt x="47" y="1539"/>
                  </a:cubicBezTo>
                  <a:cubicBezTo>
                    <a:pt x="47" y="2530"/>
                    <a:pt x="793" y="3017"/>
                    <a:pt x="1540" y="3017"/>
                  </a:cubicBezTo>
                  <a:cubicBezTo>
                    <a:pt x="2286" y="3017"/>
                    <a:pt x="3033" y="2514"/>
                    <a:pt x="3033" y="1539"/>
                  </a:cubicBezTo>
                  <a:cubicBezTo>
                    <a:pt x="3063" y="701"/>
                    <a:pt x="2378" y="16"/>
                    <a:pt x="1540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1903053" y="2754530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1903053" y="2754530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1973368" y="2749736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extrusionOk="0">
                  <a:moveTo>
                    <a:pt x="138" y="993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1973368" y="2749736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fill="none" extrusionOk="0">
                  <a:moveTo>
                    <a:pt x="138" y="993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1986690" y="3075989"/>
              <a:ext cx="124685" cy="124809"/>
            </a:xfrm>
            <a:custGeom>
              <a:avLst/>
              <a:gdLst/>
              <a:ahLst/>
              <a:cxnLst/>
              <a:rect l="l" t="t" r="r" b="b"/>
              <a:pathLst>
                <a:path w="3566" h="3567" extrusionOk="0">
                  <a:moveTo>
                    <a:pt x="2042" y="31"/>
                  </a:moveTo>
                  <a:cubicBezTo>
                    <a:pt x="686" y="16"/>
                    <a:pt x="1" y="1646"/>
                    <a:pt x="945" y="2606"/>
                  </a:cubicBezTo>
                  <a:cubicBezTo>
                    <a:pt x="1890" y="3566"/>
                    <a:pt x="3535" y="2896"/>
                    <a:pt x="3535" y="1540"/>
                  </a:cubicBezTo>
                  <a:cubicBezTo>
                    <a:pt x="3566" y="702"/>
                    <a:pt x="2880" y="1"/>
                    <a:pt x="204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1986690" y="3075989"/>
              <a:ext cx="124685" cy="124809"/>
            </a:xfrm>
            <a:custGeom>
              <a:avLst/>
              <a:gdLst/>
              <a:ahLst/>
              <a:cxnLst/>
              <a:rect l="l" t="t" r="r" b="b"/>
              <a:pathLst>
                <a:path w="3566" h="3567" fill="none" extrusionOk="0">
                  <a:moveTo>
                    <a:pt x="2042" y="31"/>
                  </a:moveTo>
                  <a:cubicBezTo>
                    <a:pt x="686" y="16"/>
                    <a:pt x="1" y="1646"/>
                    <a:pt x="945" y="2606"/>
                  </a:cubicBezTo>
                  <a:cubicBezTo>
                    <a:pt x="1890" y="3566"/>
                    <a:pt x="3535" y="2896"/>
                    <a:pt x="3535" y="1540"/>
                  </a:cubicBezTo>
                  <a:cubicBezTo>
                    <a:pt x="3566" y="702"/>
                    <a:pt x="2880" y="1"/>
                    <a:pt x="2042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2019207" y="275134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2019207" y="275134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2089522" y="2746552"/>
              <a:ext cx="5350" cy="347589"/>
            </a:xfrm>
            <a:custGeom>
              <a:avLst/>
              <a:gdLst/>
              <a:ahLst/>
              <a:cxnLst/>
              <a:rect l="l" t="t" r="r" b="b"/>
              <a:pathLst>
                <a:path w="153" h="9934" extrusionOk="0">
                  <a:moveTo>
                    <a:pt x="153" y="9934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2089522" y="2746552"/>
              <a:ext cx="5350" cy="347589"/>
            </a:xfrm>
            <a:custGeom>
              <a:avLst/>
              <a:gdLst/>
              <a:ahLst/>
              <a:cxnLst/>
              <a:rect l="l" t="t" r="r" b="b"/>
              <a:pathLst>
                <a:path w="153" h="9934" fill="none" extrusionOk="0">
                  <a:moveTo>
                    <a:pt x="153" y="9934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2119347" y="3077599"/>
              <a:ext cx="104965" cy="105599"/>
            </a:xfrm>
            <a:custGeom>
              <a:avLst/>
              <a:gdLst/>
              <a:ahLst/>
              <a:cxnLst/>
              <a:rect l="l" t="t" r="r" b="b"/>
              <a:pathLst>
                <a:path w="3002" h="3018" extrusionOk="0">
                  <a:moveTo>
                    <a:pt x="1494" y="31"/>
                  </a:moveTo>
                  <a:cubicBezTo>
                    <a:pt x="671" y="1"/>
                    <a:pt x="0" y="671"/>
                    <a:pt x="31" y="1494"/>
                  </a:cubicBezTo>
                  <a:cubicBezTo>
                    <a:pt x="0" y="2332"/>
                    <a:pt x="671" y="3017"/>
                    <a:pt x="1494" y="3017"/>
                  </a:cubicBezTo>
                  <a:cubicBezTo>
                    <a:pt x="2332" y="3017"/>
                    <a:pt x="3002" y="2332"/>
                    <a:pt x="2971" y="1494"/>
                  </a:cubicBezTo>
                  <a:cubicBezTo>
                    <a:pt x="3002" y="671"/>
                    <a:pt x="2332" y="1"/>
                    <a:pt x="149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2119347" y="3077599"/>
              <a:ext cx="104965" cy="105599"/>
            </a:xfrm>
            <a:custGeom>
              <a:avLst/>
              <a:gdLst/>
              <a:ahLst/>
              <a:cxnLst/>
              <a:rect l="l" t="t" r="r" b="b"/>
              <a:pathLst>
                <a:path w="3002" h="3018" fill="none" extrusionOk="0">
                  <a:moveTo>
                    <a:pt x="1494" y="31"/>
                  </a:moveTo>
                  <a:cubicBezTo>
                    <a:pt x="671" y="1"/>
                    <a:pt x="0" y="671"/>
                    <a:pt x="31" y="1494"/>
                  </a:cubicBezTo>
                  <a:cubicBezTo>
                    <a:pt x="0" y="2332"/>
                    <a:pt x="671" y="3017"/>
                    <a:pt x="1494" y="3017"/>
                  </a:cubicBezTo>
                  <a:cubicBezTo>
                    <a:pt x="2332" y="3017"/>
                    <a:pt x="3002" y="2332"/>
                    <a:pt x="2971" y="1494"/>
                  </a:cubicBezTo>
                  <a:cubicBezTo>
                    <a:pt x="3002" y="671"/>
                    <a:pt x="2332" y="1"/>
                    <a:pt x="149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2134277" y="275134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2134277" y="2751345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2204592" y="2746552"/>
              <a:ext cx="3217" cy="347589"/>
            </a:xfrm>
            <a:custGeom>
              <a:avLst/>
              <a:gdLst/>
              <a:ahLst/>
              <a:cxnLst/>
              <a:rect l="l" t="t" r="r" b="b"/>
              <a:pathLst>
                <a:path w="92" h="9934" extrusionOk="0">
                  <a:moveTo>
                    <a:pt x="92" y="9934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2204592" y="2746552"/>
              <a:ext cx="3217" cy="347589"/>
            </a:xfrm>
            <a:custGeom>
              <a:avLst/>
              <a:gdLst/>
              <a:ahLst/>
              <a:cxnLst/>
              <a:rect l="l" t="t" r="r" b="b"/>
              <a:pathLst>
                <a:path w="92" h="9934" fill="none" extrusionOk="0">
                  <a:moveTo>
                    <a:pt x="92" y="9934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2228543" y="3082953"/>
              <a:ext cx="107133" cy="105564"/>
            </a:xfrm>
            <a:custGeom>
              <a:avLst/>
              <a:gdLst/>
              <a:ahLst/>
              <a:cxnLst/>
              <a:rect l="l" t="t" r="r" b="b"/>
              <a:pathLst>
                <a:path w="3064" h="3017" extrusionOk="0">
                  <a:moveTo>
                    <a:pt x="1540" y="30"/>
                  </a:moveTo>
                  <a:cubicBezTo>
                    <a:pt x="686" y="0"/>
                    <a:pt x="1" y="701"/>
                    <a:pt x="47" y="1539"/>
                  </a:cubicBezTo>
                  <a:cubicBezTo>
                    <a:pt x="47" y="2514"/>
                    <a:pt x="793" y="3017"/>
                    <a:pt x="1540" y="3017"/>
                  </a:cubicBezTo>
                  <a:cubicBezTo>
                    <a:pt x="2286" y="3017"/>
                    <a:pt x="3033" y="2514"/>
                    <a:pt x="3033" y="1539"/>
                  </a:cubicBezTo>
                  <a:cubicBezTo>
                    <a:pt x="3063" y="701"/>
                    <a:pt x="2378" y="0"/>
                    <a:pt x="154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2228543" y="3082953"/>
              <a:ext cx="107133" cy="105564"/>
            </a:xfrm>
            <a:custGeom>
              <a:avLst/>
              <a:gdLst/>
              <a:ahLst/>
              <a:cxnLst/>
              <a:rect l="l" t="t" r="r" b="b"/>
              <a:pathLst>
                <a:path w="3064" h="3017" fill="none" extrusionOk="0">
                  <a:moveTo>
                    <a:pt x="1540" y="30"/>
                  </a:moveTo>
                  <a:cubicBezTo>
                    <a:pt x="686" y="0"/>
                    <a:pt x="1" y="701"/>
                    <a:pt x="47" y="1539"/>
                  </a:cubicBezTo>
                  <a:cubicBezTo>
                    <a:pt x="47" y="2514"/>
                    <a:pt x="793" y="3017"/>
                    <a:pt x="1540" y="3017"/>
                  </a:cubicBezTo>
                  <a:cubicBezTo>
                    <a:pt x="2286" y="3017"/>
                    <a:pt x="3033" y="2514"/>
                    <a:pt x="3033" y="1539"/>
                  </a:cubicBezTo>
                  <a:cubicBezTo>
                    <a:pt x="3063" y="701"/>
                    <a:pt x="2378" y="0"/>
                    <a:pt x="1540" y="3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2243473" y="2758274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extrusionOk="0">
                  <a:moveTo>
                    <a:pt x="0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2243473" y="2758274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fill="none" extrusionOk="0">
                  <a:moveTo>
                    <a:pt x="0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2313787" y="275239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2313787" y="2752395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fill="none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2336689" y="3082953"/>
              <a:ext cx="107133" cy="105564"/>
            </a:xfrm>
            <a:custGeom>
              <a:avLst/>
              <a:gdLst/>
              <a:ahLst/>
              <a:cxnLst/>
              <a:rect l="l" t="t" r="r" b="b"/>
              <a:pathLst>
                <a:path w="3064" h="3017" extrusionOk="0">
                  <a:moveTo>
                    <a:pt x="1524" y="30"/>
                  </a:moveTo>
                  <a:cubicBezTo>
                    <a:pt x="686" y="0"/>
                    <a:pt x="1" y="701"/>
                    <a:pt x="31" y="1539"/>
                  </a:cubicBezTo>
                  <a:cubicBezTo>
                    <a:pt x="31" y="2514"/>
                    <a:pt x="778" y="3017"/>
                    <a:pt x="1524" y="3017"/>
                  </a:cubicBezTo>
                  <a:cubicBezTo>
                    <a:pt x="2271" y="3017"/>
                    <a:pt x="3017" y="2514"/>
                    <a:pt x="3017" y="1539"/>
                  </a:cubicBezTo>
                  <a:cubicBezTo>
                    <a:pt x="3063" y="701"/>
                    <a:pt x="2378" y="0"/>
                    <a:pt x="152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2336689" y="3082953"/>
              <a:ext cx="107133" cy="105564"/>
            </a:xfrm>
            <a:custGeom>
              <a:avLst/>
              <a:gdLst/>
              <a:ahLst/>
              <a:cxnLst/>
              <a:rect l="l" t="t" r="r" b="b"/>
              <a:pathLst>
                <a:path w="3064" h="3017" fill="none" extrusionOk="0">
                  <a:moveTo>
                    <a:pt x="1524" y="30"/>
                  </a:moveTo>
                  <a:cubicBezTo>
                    <a:pt x="686" y="0"/>
                    <a:pt x="1" y="701"/>
                    <a:pt x="31" y="1539"/>
                  </a:cubicBezTo>
                  <a:cubicBezTo>
                    <a:pt x="31" y="2514"/>
                    <a:pt x="778" y="3017"/>
                    <a:pt x="1524" y="3017"/>
                  </a:cubicBezTo>
                  <a:cubicBezTo>
                    <a:pt x="2271" y="3017"/>
                    <a:pt x="3017" y="2514"/>
                    <a:pt x="3017" y="1539"/>
                  </a:cubicBezTo>
                  <a:cubicBezTo>
                    <a:pt x="3063" y="701"/>
                    <a:pt x="2378" y="0"/>
                    <a:pt x="1524" y="3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2351619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2351619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2421934" y="2752955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extrusionOk="0">
                  <a:moveTo>
                    <a:pt x="153" y="9949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2421934" y="2752955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fill="none" extrusionOk="0">
                  <a:moveTo>
                    <a:pt x="153" y="9949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2452843" y="3079733"/>
              <a:ext cx="107622" cy="105599"/>
            </a:xfrm>
            <a:custGeom>
              <a:avLst/>
              <a:gdLst/>
              <a:ahLst/>
              <a:cxnLst/>
              <a:rect l="l" t="t" r="r" b="b"/>
              <a:pathLst>
                <a:path w="3078" h="3018" extrusionOk="0">
                  <a:moveTo>
                    <a:pt x="1539" y="31"/>
                  </a:moveTo>
                  <a:cubicBezTo>
                    <a:pt x="701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86" y="3017"/>
                    <a:pt x="3032" y="2530"/>
                    <a:pt x="3032" y="1539"/>
                  </a:cubicBezTo>
                  <a:cubicBezTo>
                    <a:pt x="3078" y="701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2452843" y="3079733"/>
              <a:ext cx="107622" cy="105599"/>
            </a:xfrm>
            <a:custGeom>
              <a:avLst/>
              <a:gdLst/>
              <a:ahLst/>
              <a:cxnLst/>
              <a:rect l="l" t="t" r="r" b="b"/>
              <a:pathLst>
                <a:path w="3078" h="3018" fill="none" extrusionOk="0">
                  <a:moveTo>
                    <a:pt x="1539" y="31"/>
                  </a:moveTo>
                  <a:cubicBezTo>
                    <a:pt x="701" y="1"/>
                    <a:pt x="0" y="701"/>
                    <a:pt x="46" y="1539"/>
                  </a:cubicBezTo>
                  <a:cubicBezTo>
                    <a:pt x="46" y="2530"/>
                    <a:pt x="792" y="3017"/>
                    <a:pt x="1539" y="3017"/>
                  </a:cubicBezTo>
                  <a:cubicBezTo>
                    <a:pt x="2286" y="3017"/>
                    <a:pt x="3032" y="2530"/>
                    <a:pt x="3032" y="1539"/>
                  </a:cubicBezTo>
                  <a:cubicBezTo>
                    <a:pt x="3078" y="701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3"/>
            <p:cNvSpPr/>
            <p:nvPr/>
          </p:nvSpPr>
          <p:spPr>
            <a:xfrm>
              <a:off x="2468263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3"/>
            <p:cNvSpPr/>
            <p:nvPr/>
          </p:nvSpPr>
          <p:spPr>
            <a:xfrm>
              <a:off x="2468263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3"/>
            <p:cNvSpPr/>
            <p:nvPr/>
          </p:nvSpPr>
          <p:spPr>
            <a:xfrm>
              <a:off x="2538053" y="2749736"/>
              <a:ext cx="3776" cy="347624"/>
            </a:xfrm>
            <a:custGeom>
              <a:avLst/>
              <a:gdLst/>
              <a:ahLst/>
              <a:cxnLst/>
              <a:rect l="l" t="t" r="r" b="b"/>
              <a:pathLst>
                <a:path w="108" h="9935" extrusionOk="0">
                  <a:moveTo>
                    <a:pt x="108" y="993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3"/>
            <p:cNvSpPr/>
            <p:nvPr/>
          </p:nvSpPr>
          <p:spPr>
            <a:xfrm>
              <a:off x="2538053" y="2749736"/>
              <a:ext cx="3776" cy="347624"/>
            </a:xfrm>
            <a:custGeom>
              <a:avLst/>
              <a:gdLst/>
              <a:ahLst/>
              <a:cxnLst/>
              <a:rect l="l" t="t" r="r" b="b"/>
              <a:pathLst>
                <a:path w="108" h="9935" fill="none" extrusionOk="0">
                  <a:moveTo>
                    <a:pt x="108" y="993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3"/>
            <p:cNvSpPr/>
            <p:nvPr/>
          </p:nvSpPr>
          <p:spPr>
            <a:xfrm>
              <a:off x="2567353" y="3083477"/>
              <a:ext cx="104475" cy="103990"/>
            </a:xfrm>
            <a:custGeom>
              <a:avLst/>
              <a:gdLst/>
              <a:ahLst/>
              <a:cxnLst/>
              <a:rect l="l" t="t" r="r" b="b"/>
              <a:pathLst>
                <a:path w="2988" h="2972" extrusionOk="0">
                  <a:moveTo>
                    <a:pt x="1494" y="0"/>
                  </a:moveTo>
                  <a:cubicBezTo>
                    <a:pt x="747" y="0"/>
                    <a:pt x="1" y="503"/>
                    <a:pt x="1" y="1478"/>
                  </a:cubicBezTo>
                  <a:cubicBezTo>
                    <a:pt x="1" y="2301"/>
                    <a:pt x="671" y="2971"/>
                    <a:pt x="1494" y="2971"/>
                  </a:cubicBezTo>
                  <a:cubicBezTo>
                    <a:pt x="2317" y="2971"/>
                    <a:pt x="2987" y="2301"/>
                    <a:pt x="2987" y="1478"/>
                  </a:cubicBezTo>
                  <a:cubicBezTo>
                    <a:pt x="2987" y="503"/>
                    <a:pt x="2256" y="0"/>
                    <a:pt x="1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3"/>
            <p:cNvSpPr/>
            <p:nvPr/>
          </p:nvSpPr>
          <p:spPr>
            <a:xfrm>
              <a:off x="2567353" y="3083477"/>
              <a:ext cx="104475" cy="103990"/>
            </a:xfrm>
            <a:custGeom>
              <a:avLst/>
              <a:gdLst/>
              <a:ahLst/>
              <a:cxnLst/>
              <a:rect l="l" t="t" r="r" b="b"/>
              <a:pathLst>
                <a:path w="2988" h="2972" fill="none" extrusionOk="0">
                  <a:moveTo>
                    <a:pt x="1494" y="0"/>
                  </a:moveTo>
                  <a:cubicBezTo>
                    <a:pt x="747" y="0"/>
                    <a:pt x="1" y="503"/>
                    <a:pt x="1" y="1478"/>
                  </a:cubicBezTo>
                  <a:cubicBezTo>
                    <a:pt x="1" y="2301"/>
                    <a:pt x="671" y="2971"/>
                    <a:pt x="1494" y="2971"/>
                  </a:cubicBezTo>
                  <a:cubicBezTo>
                    <a:pt x="2317" y="2971"/>
                    <a:pt x="2987" y="2301"/>
                    <a:pt x="2987" y="1478"/>
                  </a:cubicBezTo>
                  <a:cubicBezTo>
                    <a:pt x="2987" y="503"/>
                    <a:pt x="2256" y="0"/>
                    <a:pt x="149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3"/>
            <p:cNvSpPr/>
            <p:nvPr/>
          </p:nvSpPr>
          <p:spPr>
            <a:xfrm>
              <a:off x="2581200" y="275666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7" y="9736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3"/>
            <p:cNvSpPr/>
            <p:nvPr/>
          </p:nvSpPr>
          <p:spPr>
            <a:xfrm>
              <a:off x="2581200" y="275666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7" y="9736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3"/>
            <p:cNvSpPr/>
            <p:nvPr/>
          </p:nvSpPr>
          <p:spPr>
            <a:xfrm>
              <a:off x="2651549" y="2751345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extrusionOk="0">
                  <a:moveTo>
                    <a:pt x="137" y="9934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3"/>
            <p:cNvSpPr/>
            <p:nvPr/>
          </p:nvSpPr>
          <p:spPr>
            <a:xfrm>
              <a:off x="2651549" y="2751345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fill="none" extrusionOk="0">
                  <a:moveTo>
                    <a:pt x="137" y="9934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3"/>
            <p:cNvSpPr/>
            <p:nvPr/>
          </p:nvSpPr>
          <p:spPr>
            <a:xfrm>
              <a:off x="2684032" y="3080258"/>
              <a:ext cx="104440" cy="103465"/>
            </a:xfrm>
            <a:custGeom>
              <a:avLst/>
              <a:gdLst/>
              <a:ahLst/>
              <a:cxnLst/>
              <a:rect l="l" t="t" r="r" b="b"/>
              <a:pathLst>
                <a:path w="2987" h="2957" extrusionOk="0">
                  <a:moveTo>
                    <a:pt x="1494" y="1"/>
                  </a:moveTo>
                  <a:cubicBezTo>
                    <a:pt x="747" y="1"/>
                    <a:pt x="1" y="488"/>
                    <a:pt x="1" y="1479"/>
                  </a:cubicBezTo>
                  <a:cubicBezTo>
                    <a:pt x="1" y="2301"/>
                    <a:pt x="671" y="2957"/>
                    <a:pt x="1494" y="2957"/>
                  </a:cubicBezTo>
                  <a:cubicBezTo>
                    <a:pt x="2316" y="2957"/>
                    <a:pt x="2987" y="2301"/>
                    <a:pt x="2987" y="1479"/>
                  </a:cubicBezTo>
                  <a:cubicBezTo>
                    <a:pt x="2987" y="488"/>
                    <a:pt x="2240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3"/>
            <p:cNvSpPr/>
            <p:nvPr/>
          </p:nvSpPr>
          <p:spPr>
            <a:xfrm>
              <a:off x="2684032" y="3080258"/>
              <a:ext cx="104440" cy="103465"/>
            </a:xfrm>
            <a:custGeom>
              <a:avLst/>
              <a:gdLst/>
              <a:ahLst/>
              <a:cxnLst/>
              <a:rect l="l" t="t" r="r" b="b"/>
              <a:pathLst>
                <a:path w="2987" h="2957" fill="none" extrusionOk="0">
                  <a:moveTo>
                    <a:pt x="1494" y="1"/>
                  </a:moveTo>
                  <a:cubicBezTo>
                    <a:pt x="747" y="1"/>
                    <a:pt x="1" y="488"/>
                    <a:pt x="1" y="1479"/>
                  </a:cubicBezTo>
                  <a:cubicBezTo>
                    <a:pt x="1" y="2301"/>
                    <a:pt x="671" y="2957"/>
                    <a:pt x="1494" y="2957"/>
                  </a:cubicBezTo>
                  <a:cubicBezTo>
                    <a:pt x="2316" y="2957"/>
                    <a:pt x="2987" y="2301"/>
                    <a:pt x="2987" y="1479"/>
                  </a:cubicBezTo>
                  <a:cubicBezTo>
                    <a:pt x="2987" y="488"/>
                    <a:pt x="2240" y="1"/>
                    <a:pt x="149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3"/>
            <p:cNvSpPr/>
            <p:nvPr/>
          </p:nvSpPr>
          <p:spPr>
            <a:xfrm>
              <a:off x="2697353" y="2752955"/>
              <a:ext cx="35" cy="341186"/>
            </a:xfrm>
            <a:custGeom>
              <a:avLst/>
              <a:gdLst/>
              <a:ahLst/>
              <a:cxnLst/>
              <a:rect l="l" t="t" r="r" b="b"/>
              <a:pathLst>
                <a:path w="1" h="9751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3"/>
            <p:cNvSpPr/>
            <p:nvPr/>
          </p:nvSpPr>
          <p:spPr>
            <a:xfrm>
              <a:off x="2697353" y="2752955"/>
              <a:ext cx="35" cy="341186"/>
            </a:xfrm>
            <a:custGeom>
              <a:avLst/>
              <a:gdLst/>
              <a:ahLst/>
              <a:cxnLst/>
              <a:rect l="l" t="t" r="r" b="b"/>
              <a:pathLst>
                <a:path w="1" h="9751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3"/>
            <p:cNvSpPr/>
            <p:nvPr/>
          </p:nvSpPr>
          <p:spPr>
            <a:xfrm>
              <a:off x="2767668" y="2747601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extrusionOk="0">
                  <a:moveTo>
                    <a:pt x="153" y="9950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3"/>
            <p:cNvSpPr/>
            <p:nvPr/>
          </p:nvSpPr>
          <p:spPr>
            <a:xfrm>
              <a:off x="2767668" y="2747601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fill="none" extrusionOk="0">
                  <a:moveTo>
                    <a:pt x="153" y="9950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3"/>
            <p:cNvSpPr/>
            <p:nvPr/>
          </p:nvSpPr>
          <p:spPr>
            <a:xfrm>
              <a:off x="2794311" y="3087186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7" y="1"/>
                    <a:pt x="31" y="488"/>
                    <a:pt x="31" y="1464"/>
                  </a:cubicBezTo>
                  <a:cubicBezTo>
                    <a:pt x="0" y="2317"/>
                    <a:pt x="671" y="3018"/>
                    <a:pt x="1524" y="3018"/>
                  </a:cubicBezTo>
                  <a:cubicBezTo>
                    <a:pt x="2362" y="3018"/>
                    <a:pt x="3048" y="2317"/>
                    <a:pt x="3017" y="1464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3"/>
            <p:cNvSpPr/>
            <p:nvPr/>
          </p:nvSpPr>
          <p:spPr>
            <a:xfrm>
              <a:off x="2794311" y="3087186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7" y="1"/>
                    <a:pt x="31" y="488"/>
                    <a:pt x="31" y="1464"/>
                  </a:cubicBezTo>
                  <a:cubicBezTo>
                    <a:pt x="0" y="2317"/>
                    <a:pt x="671" y="3018"/>
                    <a:pt x="1524" y="3018"/>
                  </a:cubicBezTo>
                  <a:cubicBezTo>
                    <a:pt x="2362" y="3018"/>
                    <a:pt x="3048" y="2317"/>
                    <a:pt x="3017" y="1464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3"/>
            <p:cNvSpPr/>
            <p:nvPr/>
          </p:nvSpPr>
          <p:spPr>
            <a:xfrm>
              <a:off x="2808682" y="2759883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extrusionOk="0">
                  <a:moveTo>
                    <a:pt x="62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3"/>
            <p:cNvSpPr/>
            <p:nvPr/>
          </p:nvSpPr>
          <p:spPr>
            <a:xfrm>
              <a:off x="2808682" y="2759883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fill="none" extrusionOk="0">
                  <a:moveTo>
                    <a:pt x="62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3"/>
            <p:cNvSpPr/>
            <p:nvPr/>
          </p:nvSpPr>
          <p:spPr>
            <a:xfrm>
              <a:off x="2878997" y="2754530"/>
              <a:ext cx="5385" cy="348149"/>
            </a:xfrm>
            <a:custGeom>
              <a:avLst/>
              <a:gdLst/>
              <a:ahLst/>
              <a:cxnLst/>
              <a:rect l="l" t="t" r="r" b="b"/>
              <a:pathLst>
                <a:path w="154" h="9950" extrusionOk="0">
                  <a:moveTo>
                    <a:pt x="153" y="9950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3"/>
            <p:cNvSpPr/>
            <p:nvPr/>
          </p:nvSpPr>
          <p:spPr>
            <a:xfrm>
              <a:off x="2878997" y="2754530"/>
              <a:ext cx="5385" cy="348149"/>
            </a:xfrm>
            <a:custGeom>
              <a:avLst/>
              <a:gdLst/>
              <a:ahLst/>
              <a:cxnLst/>
              <a:rect l="l" t="t" r="r" b="b"/>
              <a:pathLst>
                <a:path w="154" h="9950" fill="none" extrusionOk="0">
                  <a:moveTo>
                    <a:pt x="153" y="9950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3"/>
            <p:cNvSpPr/>
            <p:nvPr/>
          </p:nvSpPr>
          <p:spPr>
            <a:xfrm>
              <a:off x="2910430" y="3083477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extrusionOk="0">
                  <a:moveTo>
                    <a:pt x="1524" y="0"/>
                  </a:moveTo>
                  <a:cubicBezTo>
                    <a:pt x="778" y="0"/>
                    <a:pt x="31" y="503"/>
                    <a:pt x="31" y="1478"/>
                  </a:cubicBezTo>
                  <a:cubicBezTo>
                    <a:pt x="1" y="2331"/>
                    <a:pt x="686" y="3032"/>
                    <a:pt x="1524" y="3032"/>
                  </a:cubicBezTo>
                  <a:cubicBezTo>
                    <a:pt x="2378" y="3032"/>
                    <a:pt x="3048" y="2331"/>
                    <a:pt x="3018" y="1478"/>
                  </a:cubicBezTo>
                  <a:cubicBezTo>
                    <a:pt x="3018" y="503"/>
                    <a:pt x="2271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3"/>
            <p:cNvSpPr/>
            <p:nvPr/>
          </p:nvSpPr>
          <p:spPr>
            <a:xfrm>
              <a:off x="2910430" y="3083477"/>
              <a:ext cx="106573" cy="106124"/>
            </a:xfrm>
            <a:custGeom>
              <a:avLst/>
              <a:gdLst/>
              <a:ahLst/>
              <a:cxnLst/>
              <a:rect l="l" t="t" r="r" b="b"/>
              <a:pathLst>
                <a:path w="3048" h="3033" fill="none" extrusionOk="0">
                  <a:moveTo>
                    <a:pt x="1524" y="0"/>
                  </a:moveTo>
                  <a:cubicBezTo>
                    <a:pt x="778" y="0"/>
                    <a:pt x="31" y="503"/>
                    <a:pt x="31" y="1478"/>
                  </a:cubicBezTo>
                  <a:cubicBezTo>
                    <a:pt x="1" y="2331"/>
                    <a:pt x="686" y="3032"/>
                    <a:pt x="1524" y="3032"/>
                  </a:cubicBezTo>
                  <a:cubicBezTo>
                    <a:pt x="2378" y="3032"/>
                    <a:pt x="3048" y="2331"/>
                    <a:pt x="3018" y="1478"/>
                  </a:cubicBezTo>
                  <a:cubicBezTo>
                    <a:pt x="3018" y="503"/>
                    <a:pt x="2271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3"/>
            <p:cNvSpPr/>
            <p:nvPr/>
          </p:nvSpPr>
          <p:spPr>
            <a:xfrm>
              <a:off x="2925885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3"/>
            <p:cNvSpPr/>
            <p:nvPr/>
          </p:nvSpPr>
          <p:spPr>
            <a:xfrm>
              <a:off x="2925885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3"/>
            <p:cNvSpPr/>
            <p:nvPr/>
          </p:nvSpPr>
          <p:spPr>
            <a:xfrm>
              <a:off x="2995675" y="2751345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extrusionOk="0">
                  <a:moveTo>
                    <a:pt x="138" y="9934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3"/>
            <p:cNvSpPr/>
            <p:nvPr/>
          </p:nvSpPr>
          <p:spPr>
            <a:xfrm>
              <a:off x="2995675" y="2751345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fill="none" extrusionOk="0">
                  <a:moveTo>
                    <a:pt x="138" y="9934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3"/>
            <p:cNvSpPr/>
            <p:nvPr/>
          </p:nvSpPr>
          <p:spPr>
            <a:xfrm>
              <a:off x="3024975" y="3082393"/>
              <a:ext cx="105524" cy="106124"/>
            </a:xfrm>
            <a:custGeom>
              <a:avLst/>
              <a:gdLst/>
              <a:ahLst/>
              <a:cxnLst/>
              <a:rect l="l" t="t" r="r" b="b"/>
              <a:pathLst>
                <a:path w="3018" h="3033" extrusionOk="0">
                  <a:moveTo>
                    <a:pt x="1509" y="31"/>
                  </a:moveTo>
                  <a:cubicBezTo>
                    <a:pt x="686" y="1"/>
                    <a:pt x="1" y="686"/>
                    <a:pt x="46" y="1509"/>
                  </a:cubicBezTo>
                  <a:cubicBezTo>
                    <a:pt x="16" y="2347"/>
                    <a:pt x="671" y="3033"/>
                    <a:pt x="1509" y="3033"/>
                  </a:cubicBezTo>
                  <a:cubicBezTo>
                    <a:pt x="2347" y="3033"/>
                    <a:pt x="3002" y="2347"/>
                    <a:pt x="2987" y="1509"/>
                  </a:cubicBezTo>
                  <a:cubicBezTo>
                    <a:pt x="3017" y="686"/>
                    <a:pt x="2332" y="1"/>
                    <a:pt x="150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3"/>
            <p:cNvSpPr/>
            <p:nvPr/>
          </p:nvSpPr>
          <p:spPr>
            <a:xfrm>
              <a:off x="3024975" y="3082393"/>
              <a:ext cx="105524" cy="106124"/>
            </a:xfrm>
            <a:custGeom>
              <a:avLst/>
              <a:gdLst/>
              <a:ahLst/>
              <a:cxnLst/>
              <a:rect l="l" t="t" r="r" b="b"/>
              <a:pathLst>
                <a:path w="3018" h="3033" fill="none" extrusionOk="0">
                  <a:moveTo>
                    <a:pt x="1509" y="31"/>
                  </a:moveTo>
                  <a:cubicBezTo>
                    <a:pt x="686" y="1"/>
                    <a:pt x="1" y="686"/>
                    <a:pt x="46" y="1509"/>
                  </a:cubicBezTo>
                  <a:cubicBezTo>
                    <a:pt x="16" y="2347"/>
                    <a:pt x="671" y="3033"/>
                    <a:pt x="1509" y="3033"/>
                  </a:cubicBezTo>
                  <a:cubicBezTo>
                    <a:pt x="2347" y="3033"/>
                    <a:pt x="3002" y="2347"/>
                    <a:pt x="2987" y="1509"/>
                  </a:cubicBezTo>
                  <a:cubicBezTo>
                    <a:pt x="3017" y="686"/>
                    <a:pt x="2332" y="1"/>
                    <a:pt x="150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3"/>
            <p:cNvSpPr/>
            <p:nvPr/>
          </p:nvSpPr>
          <p:spPr>
            <a:xfrm>
              <a:off x="3039905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3"/>
            <p:cNvSpPr/>
            <p:nvPr/>
          </p:nvSpPr>
          <p:spPr>
            <a:xfrm>
              <a:off x="3039905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3"/>
            <p:cNvSpPr/>
            <p:nvPr/>
          </p:nvSpPr>
          <p:spPr>
            <a:xfrm>
              <a:off x="3110220" y="2752395"/>
              <a:ext cx="3741" cy="346575"/>
            </a:xfrm>
            <a:custGeom>
              <a:avLst/>
              <a:gdLst/>
              <a:ahLst/>
              <a:cxnLst/>
              <a:rect l="l" t="t" r="r" b="b"/>
              <a:pathLst>
                <a:path w="107" h="9905" extrusionOk="0">
                  <a:moveTo>
                    <a:pt x="107" y="9904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3"/>
            <p:cNvSpPr/>
            <p:nvPr/>
          </p:nvSpPr>
          <p:spPr>
            <a:xfrm>
              <a:off x="3110220" y="2752395"/>
              <a:ext cx="3741" cy="346575"/>
            </a:xfrm>
            <a:custGeom>
              <a:avLst/>
              <a:gdLst/>
              <a:ahLst/>
              <a:cxnLst/>
              <a:rect l="l" t="t" r="r" b="b"/>
              <a:pathLst>
                <a:path w="107" h="9905" fill="none" extrusionOk="0">
                  <a:moveTo>
                    <a:pt x="107" y="9904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3"/>
            <p:cNvSpPr/>
            <p:nvPr/>
          </p:nvSpPr>
          <p:spPr>
            <a:xfrm>
              <a:off x="3141094" y="3080258"/>
              <a:ext cx="104475" cy="103465"/>
            </a:xfrm>
            <a:custGeom>
              <a:avLst/>
              <a:gdLst/>
              <a:ahLst/>
              <a:cxnLst/>
              <a:rect l="l" t="t" r="r" b="b"/>
              <a:pathLst>
                <a:path w="2988" h="2957" extrusionOk="0">
                  <a:moveTo>
                    <a:pt x="1494" y="1"/>
                  </a:moveTo>
                  <a:cubicBezTo>
                    <a:pt x="748" y="1"/>
                    <a:pt x="1" y="488"/>
                    <a:pt x="1" y="1479"/>
                  </a:cubicBezTo>
                  <a:cubicBezTo>
                    <a:pt x="1" y="2301"/>
                    <a:pt x="671" y="2957"/>
                    <a:pt x="1494" y="2957"/>
                  </a:cubicBezTo>
                  <a:cubicBezTo>
                    <a:pt x="2317" y="2957"/>
                    <a:pt x="2987" y="2301"/>
                    <a:pt x="2987" y="1479"/>
                  </a:cubicBezTo>
                  <a:cubicBezTo>
                    <a:pt x="2987" y="488"/>
                    <a:pt x="2241" y="1"/>
                    <a:pt x="1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3"/>
            <p:cNvSpPr/>
            <p:nvPr/>
          </p:nvSpPr>
          <p:spPr>
            <a:xfrm>
              <a:off x="3141094" y="3080258"/>
              <a:ext cx="104475" cy="103465"/>
            </a:xfrm>
            <a:custGeom>
              <a:avLst/>
              <a:gdLst/>
              <a:ahLst/>
              <a:cxnLst/>
              <a:rect l="l" t="t" r="r" b="b"/>
              <a:pathLst>
                <a:path w="2988" h="2957" fill="none" extrusionOk="0">
                  <a:moveTo>
                    <a:pt x="1494" y="1"/>
                  </a:moveTo>
                  <a:cubicBezTo>
                    <a:pt x="748" y="1"/>
                    <a:pt x="1" y="488"/>
                    <a:pt x="1" y="1479"/>
                  </a:cubicBezTo>
                  <a:cubicBezTo>
                    <a:pt x="1" y="2301"/>
                    <a:pt x="671" y="2957"/>
                    <a:pt x="1494" y="2957"/>
                  </a:cubicBezTo>
                  <a:cubicBezTo>
                    <a:pt x="2317" y="2957"/>
                    <a:pt x="2987" y="2301"/>
                    <a:pt x="2987" y="1479"/>
                  </a:cubicBezTo>
                  <a:cubicBezTo>
                    <a:pt x="2987" y="488"/>
                    <a:pt x="2241" y="1"/>
                    <a:pt x="149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3"/>
            <p:cNvSpPr/>
            <p:nvPr/>
          </p:nvSpPr>
          <p:spPr>
            <a:xfrm>
              <a:off x="3154975" y="2753480"/>
              <a:ext cx="1608" cy="340661"/>
            </a:xfrm>
            <a:custGeom>
              <a:avLst/>
              <a:gdLst/>
              <a:ahLst/>
              <a:cxnLst/>
              <a:rect l="l" t="t" r="r" b="b"/>
              <a:pathLst>
                <a:path w="46" h="9736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3"/>
            <p:cNvSpPr/>
            <p:nvPr/>
          </p:nvSpPr>
          <p:spPr>
            <a:xfrm>
              <a:off x="3154975" y="2753480"/>
              <a:ext cx="1608" cy="340661"/>
            </a:xfrm>
            <a:custGeom>
              <a:avLst/>
              <a:gdLst/>
              <a:ahLst/>
              <a:cxnLst/>
              <a:rect l="l" t="t" r="r" b="b"/>
              <a:pathLst>
                <a:path w="46" h="9736" fill="none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3"/>
            <p:cNvSpPr/>
            <p:nvPr/>
          </p:nvSpPr>
          <p:spPr>
            <a:xfrm>
              <a:off x="3225290" y="2749211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extrusionOk="0">
                  <a:moveTo>
                    <a:pt x="137" y="9904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3"/>
            <p:cNvSpPr/>
            <p:nvPr/>
          </p:nvSpPr>
          <p:spPr>
            <a:xfrm>
              <a:off x="3225290" y="2749211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fill="none" extrusionOk="0">
                  <a:moveTo>
                    <a:pt x="137" y="9904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3"/>
            <p:cNvSpPr/>
            <p:nvPr/>
          </p:nvSpPr>
          <p:spPr>
            <a:xfrm>
              <a:off x="3249800" y="3079209"/>
              <a:ext cx="104965" cy="105599"/>
            </a:xfrm>
            <a:custGeom>
              <a:avLst/>
              <a:gdLst/>
              <a:ahLst/>
              <a:cxnLst/>
              <a:rect l="l" t="t" r="r" b="b"/>
              <a:pathLst>
                <a:path w="3002" h="3018" extrusionOk="0">
                  <a:moveTo>
                    <a:pt x="1493" y="31"/>
                  </a:moveTo>
                  <a:cubicBezTo>
                    <a:pt x="670" y="0"/>
                    <a:pt x="0" y="671"/>
                    <a:pt x="31" y="1509"/>
                  </a:cubicBezTo>
                  <a:cubicBezTo>
                    <a:pt x="0" y="2331"/>
                    <a:pt x="670" y="3017"/>
                    <a:pt x="1493" y="3017"/>
                  </a:cubicBezTo>
                  <a:cubicBezTo>
                    <a:pt x="2331" y="3017"/>
                    <a:pt x="3002" y="2331"/>
                    <a:pt x="2971" y="1509"/>
                  </a:cubicBezTo>
                  <a:cubicBezTo>
                    <a:pt x="3002" y="671"/>
                    <a:pt x="2316" y="0"/>
                    <a:pt x="1493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3"/>
            <p:cNvSpPr/>
            <p:nvPr/>
          </p:nvSpPr>
          <p:spPr>
            <a:xfrm>
              <a:off x="3249800" y="3079209"/>
              <a:ext cx="104965" cy="105599"/>
            </a:xfrm>
            <a:custGeom>
              <a:avLst/>
              <a:gdLst/>
              <a:ahLst/>
              <a:cxnLst/>
              <a:rect l="l" t="t" r="r" b="b"/>
              <a:pathLst>
                <a:path w="3002" h="3018" fill="none" extrusionOk="0">
                  <a:moveTo>
                    <a:pt x="1493" y="31"/>
                  </a:moveTo>
                  <a:cubicBezTo>
                    <a:pt x="670" y="0"/>
                    <a:pt x="0" y="671"/>
                    <a:pt x="31" y="1509"/>
                  </a:cubicBezTo>
                  <a:cubicBezTo>
                    <a:pt x="0" y="2331"/>
                    <a:pt x="670" y="3017"/>
                    <a:pt x="1493" y="3017"/>
                  </a:cubicBezTo>
                  <a:cubicBezTo>
                    <a:pt x="2331" y="3017"/>
                    <a:pt x="3002" y="2331"/>
                    <a:pt x="2971" y="1509"/>
                  </a:cubicBezTo>
                  <a:cubicBezTo>
                    <a:pt x="3002" y="671"/>
                    <a:pt x="2316" y="0"/>
                    <a:pt x="1493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3"/>
            <p:cNvSpPr/>
            <p:nvPr/>
          </p:nvSpPr>
          <p:spPr>
            <a:xfrm>
              <a:off x="3264695" y="2752955"/>
              <a:ext cx="35" cy="341186"/>
            </a:xfrm>
            <a:custGeom>
              <a:avLst/>
              <a:gdLst/>
              <a:ahLst/>
              <a:cxnLst/>
              <a:rect l="l" t="t" r="r" b="b"/>
              <a:pathLst>
                <a:path w="1" h="9751" extrusionOk="0">
                  <a:moveTo>
                    <a:pt x="1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3"/>
            <p:cNvSpPr/>
            <p:nvPr/>
          </p:nvSpPr>
          <p:spPr>
            <a:xfrm>
              <a:off x="3264695" y="2752955"/>
              <a:ext cx="35" cy="341186"/>
            </a:xfrm>
            <a:custGeom>
              <a:avLst/>
              <a:gdLst/>
              <a:ahLst/>
              <a:cxnLst/>
              <a:rect l="l" t="t" r="r" b="b"/>
              <a:pathLst>
                <a:path w="1" h="9751" fill="none" extrusionOk="0">
                  <a:moveTo>
                    <a:pt x="1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3"/>
            <p:cNvSpPr/>
            <p:nvPr/>
          </p:nvSpPr>
          <p:spPr>
            <a:xfrm>
              <a:off x="3334486" y="2749211"/>
              <a:ext cx="3776" cy="346540"/>
            </a:xfrm>
            <a:custGeom>
              <a:avLst/>
              <a:gdLst/>
              <a:ahLst/>
              <a:cxnLst/>
              <a:rect l="l" t="t" r="r" b="b"/>
              <a:pathLst>
                <a:path w="108" h="9904" extrusionOk="0">
                  <a:moveTo>
                    <a:pt x="107" y="9904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3"/>
            <p:cNvSpPr/>
            <p:nvPr/>
          </p:nvSpPr>
          <p:spPr>
            <a:xfrm>
              <a:off x="3334486" y="2749211"/>
              <a:ext cx="3776" cy="346540"/>
            </a:xfrm>
            <a:custGeom>
              <a:avLst/>
              <a:gdLst/>
              <a:ahLst/>
              <a:cxnLst/>
              <a:rect l="l" t="t" r="r" b="b"/>
              <a:pathLst>
                <a:path w="108" h="9904" fill="none" extrusionOk="0">
                  <a:moveTo>
                    <a:pt x="107" y="9904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3"/>
            <p:cNvSpPr/>
            <p:nvPr/>
          </p:nvSpPr>
          <p:spPr>
            <a:xfrm>
              <a:off x="3364311" y="3077074"/>
              <a:ext cx="106608" cy="105599"/>
            </a:xfrm>
            <a:custGeom>
              <a:avLst/>
              <a:gdLst/>
              <a:ahLst/>
              <a:cxnLst/>
              <a:rect l="l" t="t" r="r" b="b"/>
              <a:pathLst>
                <a:path w="3049" h="3018" extrusionOk="0">
                  <a:moveTo>
                    <a:pt x="1524" y="0"/>
                  </a:moveTo>
                  <a:cubicBezTo>
                    <a:pt x="778" y="0"/>
                    <a:pt x="31" y="488"/>
                    <a:pt x="31" y="1463"/>
                  </a:cubicBezTo>
                  <a:cubicBezTo>
                    <a:pt x="1" y="2316"/>
                    <a:pt x="686" y="3017"/>
                    <a:pt x="1524" y="3017"/>
                  </a:cubicBezTo>
                  <a:cubicBezTo>
                    <a:pt x="2378" y="3017"/>
                    <a:pt x="3048" y="2316"/>
                    <a:pt x="3018" y="1463"/>
                  </a:cubicBezTo>
                  <a:cubicBezTo>
                    <a:pt x="3018" y="488"/>
                    <a:pt x="2271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3"/>
            <p:cNvSpPr/>
            <p:nvPr/>
          </p:nvSpPr>
          <p:spPr>
            <a:xfrm>
              <a:off x="3364311" y="3077074"/>
              <a:ext cx="106608" cy="105599"/>
            </a:xfrm>
            <a:custGeom>
              <a:avLst/>
              <a:gdLst/>
              <a:ahLst/>
              <a:cxnLst/>
              <a:rect l="l" t="t" r="r" b="b"/>
              <a:pathLst>
                <a:path w="3049" h="3018" fill="none" extrusionOk="0">
                  <a:moveTo>
                    <a:pt x="1524" y="0"/>
                  </a:moveTo>
                  <a:cubicBezTo>
                    <a:pt x="778" y="0"/>
                    <a:pt x="31" y="488"/>
                    <a:pt x="31" y="1463"/>
                  </a:cubicBezTo>
                  <a:cubicBezTo>
                    <a:pt x="1" y="2316"/>
                    <a:pt x="686" y="3017"/>
                    <a:pt x="1524" y="3017"/>
                  </a:cubicBezTo>
                  <a:cubicBezTo>
                    <a:pt x="2378" y="3017"/>
                    <a:pt x="3048" y="2316"/>
                    <a:pt x="3018" y="1463"/>
                  </a:cubicBezTo>
                  <a:cubicBezTo>
                    <a:pt x="3018" y="488"/>
                    <a:pt x="2271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3"/>
            <p:cNvSpPr/>
            <p:nvPr/>
          </p:nvSpPr>
          <p:spPr>
            <a:xfrm>
              <a:off x="3379241" y="2749211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3"/>
            <p:cNvSpPr/>
            <p:nvPr/>
          </p:nvSpPr>
          <p:spPr>
            <a:xfrm>
              <a:off x="3379241" y="2749211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3"/>
            <p:cNvSpPr/>
            <p:nvPr/>
          </p:nvSpPr>
          <p:spPr>
            <a:xfrm>
              <a:off x="3449555" y="2745992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extrusionOk="0">
                  <a:moveTo>
                    <a:pt x="138" y="990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3"/>
            <p:cNvSpPr/>
            <p:nvPr/>
          </p:nvSpPr>
          <p:spPr>
            <a:xfrm>
              <a:off x="3449555" y="2745992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fill="none" extrusionOk="0">
                  <a:moveTo>
                    <a:pt x="138" y="990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3"/>
            <p:cNvSpPr/>
            <p:nvPr/>
          </p:nvSpPr>
          <p:spPr>
            <a:xfrm>
              <a:off x="3478856" y="3085052"/>
              <a:ext cx="105524" cy="106684"/>
            </a:xfrm>
            <a:custGeom>
              <a:avLst/>
              <a:gdLst/>
              <a:ahLst/>
              <a:cxnLst/>
              <a:rect l="l" t="t" r="r" b="b"/>
              <a:pathLst>
                <a:path w="3018" h="3049" extrusionOk="0">
                  <a:moveTo>
                    <a:pt x="1509" y="31"/>
                  </a:moveTo>
                  <a:cubicBezTo>
                    <a:pt x="671" y="1"/>
                    <a:pt x="1" y="702"/>
                    <a:pt x="46" y="1525"/>
                  </a:cubicBezTo>
                  <a:cubicBezTo>
                    <a:pt x="16" y="2362"/>
                    <a:pt x="671" y="3048"/>
                    <a:pt x="1509" y="3048"/>
                  </a:cubicBezTo>
                  <a:cubicBezTo>
                    <a:pt x="2347" y="3048"/>
                    <a:pt x="3002" y="2362"/>
                    <a:pt x="2972" y="1525"/>
                  </a:cubicBezTo>
                  <a:cubicBezTo>
                    <a:pt x="3017" y="702"/>
                    <a:pt x="2347" y="1"/>
                    <a:pt x="150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3"/>
            <p:cNvSpPr/>
            <p:nvPr/>
          </p:nvSpPr>
          <p:spPr>
            <a:xfrm>
              <a:off x="3478856" y="3085052"/>
              <a:ext cx="105524" cy="106684"/>
            </a:xfrm>
            <a:custGeom>
              <a:avLst/>
              <a:gdLst/>
              <a:ahLst/>
              <a:cxnLst/>
              <a:rect l="l" t="t" r="r" b="b"/>
              <a:pathLst>
                <a:path w="3018" h="3049" fill="none" extrusionOk="0">
                  <a:moveTo>
                    <a:pt x="1509" y="31"/>
                  </a:moveTo>
                  <a:cubicBezTo>
                    <a:pt x="671" y="1"/>
                    <a:pt x="1" y="702"/>
                    <a:pt x="46" y="1525"/>
                  </a:cubicBezTo>
                  <a:cubicBezTo>
                    <a:pt x="16" y="2362"/>
                    <a:pt x="671" y="3048"/>
                    <a:pt x="1509" y="3048"/>
                  </a:cubicBezTo>
                  <a:cubicBezTo>
                    <a:pt x="2347" y="3048"/>
                    <a:pt x="3002" y="2362"/>
                    <a:pt x="2972" y="1525"/>
                  </a:cubicBezTo>
                  <a:cubicBezTo>
                    <a:pt x="3017" y="702"/>
                    <a:pt x="2347" y="1"/>
                    <a:pt x="150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3"/>
            <p:cNvSpPr/>
            <p:nvPr/>
          </p:nvSpPr>
          <p:spPr>
            <a:xfrm>
              <a:off x="3493786" y="2759883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3"/>
            <p:cNvSpPr/>
            <p:nvPr/>
          </p:nvSpPr>
          <p:spPr>
            <a:xfrm>
              <a:off x="3493786" y="2759883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3"/>
            <p:cNvSpPr/>
            <p:nvPr/>
          </p:nvSpPr>
          <p:spPr>
            <a:xfrm>
              <a:off x="3564101" y="2754530"/>
              <a:ext cx="3741" cy="346575"/>
            </a:xfrm>
            <a:custGeom>
              <a:avLst/>
              <a:gdLst/>
              <a:ahLst/>
              <a:cxnLst/>
              <a:rect l="l" t="t" r="r" b="b"/>
              <a:pathLst>
                <a:path w="107" h="9905" extrusionOk="0">
                  <a:moveTo>
                    <a:pt x="107" y="9904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3"/>
            <p:cNvSpPr/>
            <p:nvPr/>
          </p:nvSpPr>
          <p:spPr>
            <a:xfrm>
              <a:off x="3564101" y="2754530"/>
              <a:ext cx="3741" cy="346575"/>
            </a:xfrm>
            <a:custGeom>
              <a:avLst/>
              <a:gdLst/>
              <a:ahLst/>
              <a:cxnLst/>
              <a:rect l="l" t="t" r="r" b="b"/>
              <a:pathLst>
                <a:path w="107" h="9905" fill="none" extrusionOk="0">
                  <a:moveTo>
                    <a:pt x="107" y="9904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3"/>
            <p:cNvSpPr/>
            <p:nvPr/>
          </p:nvSpPr>
          <p:spPr>
            <a:xfrm>
              <a:off x="3593401" y="3081343"/>
              <a:ext cx="107622" cy="105040"/>
            </a:xfrm>
            <a:custGeom>
              <a:avLst/>
              <a:gdLst/>
              <a:ahLst/>
              <a:cxnLst/>
              <a:rect l="l" t="t" r="r" b="b"/>
              <a:pathLst>
                <a:path w="3078" h="3002" extrusionOk="0">
                  <a:moveTo>
                    <a:pt x="1539" y="31"/>
                  </a:moveTo>
                  <a:cubicBezTo>
                    <a:pt x="701" y="0"/>
                    <a:pt x="0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78" y="701"/>
                    <a:pt x="2377" y="0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3"/>
            <p:cNvSpPr/>
            <p:nvPr/>
          </p:nvSpPr>
          <p:spPr>
            <a:xfrm>
              <a:off x="3593401" y="3081343"/>
              <a:ext cx="107622" cy="105040"/>
            </a:xfrm>
            <a:custGeom>
              <a:avLst/>
              <a:gdLst/>
              <a:ahLst/>
              <a:cxnLst/>
              <a:rect l="l" t="t" r="r" b="b"/>
              <a:pathLst>
                <a:path w="3078" h="3002" fill="none" extrusionOk="0">
                  <a:moveTo>
                    <a:pt x="1539" y="31"/>
                  </a:moveTo>
                  <a:cubicBezTo>
                    <a:pt x="701" y="0"/>
                    <a:pt x="0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78" y="701"/>
                    <a:pt x="2377" y="0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3"/>
            <p:cNvSpPr/>
            <p:nvPr/>
          </p:nvSpPr>
          <p:spPr>
            <a:xfrm>
              <a:off x="3608856" y="2756664"/>
              <a:ext cx="1608" cy="340696"/>
            </a:xfrm>
            <a:custGeom>
              <a:avLst/>
              <a:gdLst/>
              <a:ahLst/>
              <a:cxnLst/>
              <a:rect l="l" t="t" r="r" b="b"/>
              <a:pathLst>
                <a:path w="46" h="9737" extrusionOk="0">
                  <a:moveTo>
                    <a:pt x="46" y="9736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3"/>
            <p:cNvSpPr/>
            <p:nvPr/>
          </p:nvSpPr>
          <p:spPr>
            <a:xfrm>
              <a:off x="3608856" y="2756664"/>
              <a:ext cx="1608" cy="340696"/>
            </a:xfrm>
            <a:custGeom>
              <a:avLst/>
              <a:gdLst/>
              <a:ahLst/>
              <a:cxnLst/>
              <a:rect l="l" t="t" r="r" b="b"/>
              <a:pathLst>
                <a:path w="46" h="9737" fill="none" extrusionOk="0">
                  <a:moveTo>
                    <a:pt x="46" y="9736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3"/>
            <p:cNvSpPr/>
            <p:nvPr/>
          </p:nvSpPr>
          <p:spPr>
            <a:xfrm>
              <a:off x="3679171" y="2750821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extrusionOk="0">
                  <a:moveTo>
                    <a:pt x="137" y="9903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3"/>
            <p:cNvSpPr/>
            <p:nvPr/>
          </p:nvSpPr>
          <p:spPr>
            <a:xfrm>
              <a:off x="3679171" y="2750821"/>
              <a:ext cx="4825" cy="346540"/>
            </a:xfrm>
            <a:custGeom>
              <a:avLst/>
              <a:gdLst/>
              <a:ahLst/>
              <a:cxnLst/>
              <a:rect l="l" t="t" r="r" b="b"/>
              <a:pathLst>
                <a:path w="138" h="9904" fill="none" extrusionOk="0">
                  <a:moveTo>
                    <a:pt x="137" y="9903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3"/>
            <p:cNvSpPr/>
            <p:nvPr/>
          </p:nvSpPr>
          <p:spPr>
            <a:xfrm>
              <a:off x="3703122" y="3081343"/>
              <a:ext cx="106049" cy="103465"/>
            </a:xfrm>
            <a:custGeom>
              <a:avLst/>
              <a:gdLst/>
              <a:ahLst/>
              <a:cxnLst/>
              <a:rect l="l" t="t" r="r" b="b"/>
              <a:pathLst>
                <a:path w="3033" h="2957" extrusionOk="0">
                  <a:moveTo>
                    <a:pt x="1509" y="31"/>
                  </a:moveTo>
                  <a:cubicBezTo>
                    <a:pt x="671" y="0"/>
                    <a:pt x="1" y="701"/>
                    <a:pt x="47" y="1539"/>
                  </a:cubicBezTo>
                  <a:cubicBezTo>
                    <a:pt x="77" y="2331"/>
                    <a:pt x="717" y="2956"/>
                    <a:pt x="1509" y="2956"/>
                  </a:cubicBezTo>
                  <a:cubicBezTo>
                    <a:pt x="2302" y="2956"/>
                    <a:pt x="2957" y="2331"/>
                    <a:pt x="2987" y="1539"/>
                  </a:cubicBezTo>
                  <a:cubicBezTo>
                    <a:pt x="3033" y="701"/>
                    <a:pt x="2347" y="0"/>
                    <a:pt x="150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3"/>
            <p:cNvSpPr/>
            <p:nvPr/>
          </p:nvSpPr>
          <p:spPr>
            <a:xfrm>
              <a:off x="3703122" y="3081343"/>
              <a:ext cx="106049" cy="103465"/>
            </a:xfrm>
            <a:custGeom>
              <a:avLst/>
              <a:gdLst/>
              <a:ahLst/>
              <a:cxnLst/>
              <a:rect l="l" t="t" r="r" b="b"/>
              <a:pathLst>
                <a:path w="3033" h="2957" fill="none" extrusionOk="0">
                  <a:moveTo>
                    <a:pt x="1509" y="31"/>
                  </a:moveTo>
                  <a:cubicBezTo>
                    <a:pt x="671" y="0"/>
                    <a:pt x="1" y="701"/>
                    <a:pt x="47" y="1539"/>
                  </a:cubicBezTo>
                  <a:cubicBezTo>
                    <a:pt x="77" y="2331"/>
                    <a:pt x="717" y="2956"/>
                    <a:pt x="1509" y="2956"/>
                  </a:cubicBezTo>
                  <a:cubicBezTo>
                    <a:pt x="2302" y="2956"/>
                    <a:pt x="2957" y="2331"/>
                    <a:pt x="2987" y="1539"/>
                  </a:cubicBezTo>
                  <a:cubicBezTo>
                    <a:pt x="3033" y="701"/>
                    <a:pt x="2347" y="0"/>
                    <a:pt x="150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3"/>
            <p:cNvSpPr/>
            <p:nvPr/>
          </p:nvSpPr>
          <p:spPr>
            <a:xfrm>
              <a:off x="3718052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3"/>
            <p:cNvSpPr/>
            <p:nvPr/>
          </p:nvSpPr>
          <p:spPr>
            <a:xfrm>
              <a:off x="3718052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3"/>
            <p:cNvSpPr/>
            <p:nvPr/>
          </p:nvSpPr>
          <p:spPr>
            <a:xfrm>
              <a:off x="3788366" y="2751345"/>
              <a:ext cx="3776" cy="347624"/>
            </a:xfrm>
            <a:custGeom>
              <a:avLst/>
              <a:gdLst/>
              <a:ahLst/>
              <a:cxnLst/>
              <a:rect l="l" t="t" r="r" b="b"/>
              <a:pathLst>
                <a:path w="108" h="9935" extrusionOk="0">
                  <a:moveTo>
                    <a:pt x="107" y="9934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3"/>
            <p:cNvSpPr/>
            <p:nvPr/>
          </p:nvSpPr>
          <p:spPr>
            <a:xfrm>
              <a:off x="3788366" y="2751345"/>
              <a:ext cx="3776" cy="347624"/>
            </a:xfrm>
            <a:custGeom>
              <a:avLst/>
              <a:gdLst/>
              <a:ahLst/>
              <a:cxnLst/>
              <a:rect l="l" t="t" r="r" b="b"/>
              <a:pathLst>
                <a:path w="108" h="9935" fill="none" extrusionOk="0">
                  <a:moveTo>
                    <a:pt x="107" y="9934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3"/>
            <p:cNvSpPr/>
            <p:nvPr/>
          </p:nvSpPr>
          <p:spPr>
            <a:xfrm>
              <a:off x="3818191" y="3078124"/>
              <a:ext cx="107133" cy="105075"/>
            </a:xfrm>
            <a:custGeom>
              <a:avLst/>
              <a:gdLst/>
              <a:ahLst/>
              <a:cxnLst/>
              <a:rect l="l" t="t" r="r" b="b"/>
              <a:pathLst>
                <a:path w="3064" h="3003" extrusionOk="0">
                  <a:moveTo>
                    <a:pt x="1524" y="31"/>
                  </a:moveTo>
                  <a:cubicBezTo>
                    <a:pt x="686" y="1"/>
                    <a:pt x="1" y="686"/>
                    <a:pt x="31" y="1540"/>
                  </a:cubicBezTo>
                  <a:cubicBezTo>
                    <a:pt x="31" y="2515"/>
                    <a:pt x="778" y="3002"/>
                    <a:pt x="1524" y="3002"/>
                  </a:cubicBezTo>
                  <a:cubicBezTo>
                    <a:pt x="2271" y="3002"/>
                    <a:pt x="3018" y="2515"/>
                    <a:pt x="3018" y="1540"/>
                  </a:cubicBezTo>
                  <a:cubicBezTo>
                    <a:pt x="3063" y="686"/>
                    <a:pt x="2378" y="1"/>
                    <a:pt x="152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3"/>
            <p:cNvSpPr/>
            <p:nvPr/>
          </p:nvSpPr>
          <p:spPr>
            <a:xfrm>
              <a:off x="3818191" y="3078124"/>
              <a:ext cx="107133" cy="105075"/>
            </a:xfrm>
            <a:custGeom>
              <a:avLst/>
              <a:gdLst/>
              <a:ahLst/>
              <a:cxnLst/>
              <a:rect l="l" t="t" r="r" b="b"/>
              <a:pathLst>
                <a:path w="3064" h="3003" fill="none" extrusionOk="0">
                  <a:moveTo>
                    <a:pt x="1524" y="31"/>
                  </a:moveTo>
                  <a:cubicBezTo>
                    <a:pt x="686" y="1"/>
                    <a:pt x="1" y="686"/>
                    <a:pt x="31" y="1540"/>
                  </a:cubicBezTo>
                  <a:cubicBezTo>
                    <a:pt x="31" y="2515"/>
                    <a:pt x="778" y="3002"/>
                    <a:pt x="1524" y="3002"/>
                  </a:cubicBezTo>
                  <a:cubicBezTo>
                    <a:pt x="2271" y="3002"/>
                    <a:pt x="3018" y="2515"/>
                    <a:pt x="3018" y="1540"/>
                  </a:cubicBezTo>
                  <a:cubicBezTo>
                    <a:pt x="3063" y="686"/>
                    <a:pt x="2378" y="1"/>
                    <a:pt x="152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3"/>
            <p:cNvSpPr/>
            <p:nvPr/>
          </p:nvSpPr>
          <p:spPr>
            <a:xfrm>
              <a:off x="3833121" y="2753480"/>
              <a:ext cx="1643" cy="340661"/>
            </a:xfrm>
            <a:custGeom>
              <a:avLst/>
              <a:gdLst/>
              <a:ahLst/>
              <a:cxnLst/>
              <a:rect l="l" t="t" r="r" b="b"/>
              <a:pathLst>
                <a:path w="47" h="9736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3"/>
            <p:cNvSpPr/>
            <p:nvPr/>
          </p:nvSpPr>
          <p:spPr>
            <a:xfrm>
              <a:off x="3833121" y="2753480"/>
              <a:ext cx="1643" cy="340661"/>
            </a:xfrm>
            <a:custGeom>
              <a:avLst/>
              <a:gdLst/>
              <a:ahLst/>
              <a:cxnLst/>
              <a:rect l="l" t="t" r="r" b="b"/>
              <a:pathLst>
                <a:path w="47" h="9736" fill="none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3"/>
            <p:cNvSpPr/>
            <p:nvPr/>
          </p:nvSpPr>
          <p:spPr>
            <a:xfrm>
              <a:off x="3903436" y="2747601"/>
              <a:ext cx="4825" cy="348149"/>
            </a:xfrm>
            <a:custGeom>
              <a:avLst/>
              <a:gdLst/>
              <a:ahLst/>
              <a:cxnLst/>
              <a:rect l="l" t="t" r="r" b="b"/>
              <a:pathLst>
                <a:path w="138" h="9950" extrusionOk="0">
                  <a:moveTo>
                    <a:pt x="138" y="9950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3"/>
            <p:cNvSpPr/>
            <p:nvPr/>
          </p:nvSpPr>
          <p:spPr>
            <a:xfrm>
              <a:off x="3903436" y="2747601"/>
              <a:ext cx="4825" cy="348149"/>
            </a:xfrm>
            <a:custGeom>
              <a:avLst/>
              <a:gdLst/>
              <a:ahLst/>
              <a:cxnLst/>
              <a:rect l="l" t="t" r="r" b="b"/>
              <a:pathLst>
                <a:path w="138" h="9950" fill="none" extrusionOk="0">
                  <a:moveTo>
                    <a:pt x="138" y="9950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3"/>
            <p:cNvSpPr/>
            <p:nvPr/>
          </p:nvSpPr>
          <p:spPr>
            <a:xfrm>
              <a:off x="3933261" y="3080258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8" y="1"/>
                    <a:pt x="31" y="488"/>
                    <a:pt x="31" y="1479"/>
                  </a:cubicBezTo>
                  <a:cubicBezTo>
                    <a:pt x="1" y="2317"/>
                    <a:pt x="671" y="3018"/>
                    <a:pt x="1524" y="3018"/>
                  </a:cubicBezTo>
                  <a:cubicBezTo>
                    <a:pt x="2362" y="3018"/>
                    <a:pt x="3048" y="2317"/>
                    <a:pt x="3018" y="1479"/>
                  </a:cubicBezTo>
                  <a:cubicBezTo>
                    <a:pt x="3018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3"/>
            <p:cNvSpPr/>
            <p:nvPr/>
          </p:nvSpPr>
          <p:spPr>
            <a:xfrm>
              <a:off x="3933261" y="3080258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8" y="1"/>
                    <a:pt x="31" y="488"/>
                    <a:pt x="31" y="1479"/>
                  </a:cubicBezTo>
                  <a:cubicBezTo>
                    <a:pt x="1" y="2317"/>
                    <a:pt x="671" y="3018"/>
                    <a:pt x="1524" y="3018"/>
                  </a:cubicBezTo>
                  <a:cubicBezTo>
                    <a:pt x="2362" y="3018"/>
                    <a:pt x="3048" y="2317"/>
                    <a:pt x="3018" y="1479"/>
                  </a:cubicBezTo>
                  <a:cubicBezTo>
                    <a:pt x="3018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3"/>
            <p:cNvSpPr/>
            <p:nvPr/>
          </p:nvSpPr>
          <p:spPr>
            <a:xfrm>
              <a:off x="3947667" y="2752955"/>
              <a:ext cx="35" cy="341186"/>
            </a:xfrm>
            <a:custGeom>
              <a:avLst/>
              <a:gdLst/>
              <a:ahLst/>
              <a:cxnLst/>
              <a:rect l="l" t="t" r="r" b="b"/>
              <a:pathLst>
                <a:path w="1" h="9751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3"/>
            <p:cNvSpPr/>
            <p:nvPr/>
          </p:nvSpPr>
          <p:spPr>
            <a:xfrm>
              <a:off x="3947667" y="2752955"/>
              <a:ext cx="35" cy="341186"/>
            </a:xfrm>
            <a:custGeom>
              <a:avLst/>
              <a:gdLst/>
              <a:ahLst/>
              <a:cxnLst/>
              <a:rect l="l" t="t" r="r" b="b"/>
              <a:pathLst>
                <a:path w="1" h="9751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3"/>
            <p:cNvSpPr/>
            <p:nvPr/>
          </p:nvSpPr>
          <p:spPr>
            <a:xfrm>
              <a:off x="4017981" y="2747601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extrusionOk="0">
                  <a:moveTo>
                    <a:pt x="153" y="9950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3"/>
            <p:cNvSpPr/>
            <p:nvPr/>
          </p:nvSpPr>
          <p:spPr>
            <a:xfrm>
              <a:off x="4017981" y="2747601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fill="none" extrusionOk="0">
                  <a:moveTo>
                    <a:pt x="153" y="9950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3"/>
            <p:cNvSpPr/>
            <p:nvPr/>
          </p:nvSpPr>
          <p:spPr>
            <a:xfrm>
              <a:off x="4042492" y="3084527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39" y="46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30"/>
                    <a:pt x="777" y="3017"/>
                    <a:pt x="1539" y="3017"/>
                  </a:cubicBezTo>
                  <a:cubicBezTo>
                    <a:pt x="2286" y="3017"/>
                    <a:pt x="3032" y="2530"/>
                    <a:pt x="3032" y="1540"/>
                  </a:cubicBezTo>
                  <a:cubicBezTo>
                    <a:pt x="3063" y="702"/>
                    <a:pt x="2377" y="1"/>
                    <a:pt x="1539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3"/>
            <p:cNvSpPr/>
            <p:nvPr/>
          </p:nvSpPr>
          <p:spPr>
            <a:xfrm>
              <a:off x="4042492" y="3084527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39" y="46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30"/>
                    <a:pt x="777" y="3017"/>
                    <a:pt x="1539" y="3017"/>
                  </a:cubicBezTo>
                  <a:cubicBezTo>
                    <a:pt x="2286" y="3017"/>
                    <a:pt x="3032" y="2530"/>
                    <a:pt x="3032" y="1540"/>
                  </a:cubicBezTo>
                  <a:cubicBezTo>
                    <a:pt x="3063" y="702"/>
                    <a:pt x="2377" y="1"/>
                    <a:pt x="1539" y="46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3"/>
            <p:cNvSpPr/>
            <p:nvPr/>
          </p:nvSpPr>
          <p:spPr>
            <a:xfrm>
              <a:off x="4057946" y="2758274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extrusionOk="0">
                  <a:moveTo>
                    <a:pt x="0" y="979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3"/>
            <p:cNvSpPr/>
            <p:nvPr/>
          </p:nvSpPr>
          <p:spPr>
            <a:xfrm>
              <a:off x="4057946" y="2758274"/>
              <a:ext cx="35" cy="342831"/>
            </a:xfrm>
            <a:custGeom>
              <a:avLst/>
              <a:gdLst/>
              <a:ahLst/>
              <a:cxnLst/>
              <a:rect l="l" t="t" r="r" b="b"/>
              <a:pathLst>
                <a:path w="1" h="9798" fill="none" extrusionOk="0">
                  <a:moveTo>
                    <a:pt x="0" y="9797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3"/>
            <p:cNvSpPr/>
            <p:nvPr/>
          </p:nvSpPr>
          <p:spPr>
            <a:xfrm>
              <a:off x="4127702" y="2754530"/>
              <a:ext cx="5385" cy="346575"/>
            </a:xfrm>
            <a:custGeom>
              <a:avLst/>
              <a:gdLst/>
              <a:ahLst/>
              <a:cxnLst/>
              <a:rect l="l" t="t" r="r" b="b"/>
              <a:pathLst>
                <a:path w="154" h="9905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3"/>
            <p:cNvSpPr/>
            <p:nvPr/>
          </p:nvSpPr>
          <p:spPr>
            <a:xfrm>
              <a:off x="4127702" y="2754530"/>
              <a:ext cx="5385" cy="346575"/>
            </a:xfrm>
            <a:custGeom>
              <a:avLst/>
              <a:gdLst/>
              <a:ahLst/>
              <a:cxnLst/>
              <a:rect l="l" t="t" r="r" b="b"/>
              <a:pathLst>
                <a:path w="154" h="9905" fill="none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3"/>
            <p:cNvSpPr/>
            <p:nvPr/>
          </p:nvSpPr>
          <p:spPr>
            <a:xfrm>
              <a:off x="4150639" y="3084527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extrusionOk="0">
                  <a:moveTo>
                    <a:pt x="1539" y="46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30"/>
                    <a:pt x="777" y="3017"/>
                    <a:pt x="1539" y="3017"/>
                  </a:cubicBezTo>
                  <a:cubicBezTo>
                    <a:pt x="2285" y="3017"/>
                    <a:pt x="3032" y="2530"/>
                    <a:pt x="3032" y="1540"/>
                  </a:cubicBezTo>
                  <a:cubicBezTo>
                    <a:pt x="3062" y="702"/>
                    <a:pt x="2377" y="1"/>
                    <a:pt x="1539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3"/>
            <p:cNvSpPr/>
            <p:nvPr/>
          </p:nvSpPr>
          <p:spPr>
            <a:xfrm>
              <a:off x="4150639" y="3084527"/>
              <a:ext cx="107098" cy="105599"/>
            </a:xfrm>
            <a:custGeom>
              <a:avLst/>
              <a:gdLst/>
              <a:ahLst/>
              <a:cxnLst/>
              <a:rect l="l" t="t" r="r" b="b"/>
              <a:pathLst>
                <a:path w="3063" h="3018" fill="none" extrusionOk="0">
                  <a:moveTo>
                    <a:pt x="1539" y="46"/>
                  </a:moveTo>
                  <a:cubicBezTo>
                    <a:pt x="686" y="1"/>
                    <a:pt x="0" y="702"/>
                    <a:pt x="31" y="1540"/>
                  </a:cubicBezTo>
                  <a:cubicBezTo>
                    <a:pt x="31" y="2530"/>
                    <a:pt x="777" y="3017"/>
                    <a:pt x="1539" y="3017"/>
                  </a:cubicBezTo>
                  <a:cubicBezTo>
                    <a:pt x="2285" y="3017"/>
                    <a:pt x="3032" y="2530"/>
                    <a:pt x="3032" y="1540"/>
                  </a:cubicBezTo>
                  <a:cubicBezTo>
                    <a:pt x="3062" y="702"/>
                    <a:pt x="2377" y="1"/>
                    <a:pt x="1539" y="46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3"/>
            <p:cNvSpPr/>
            <p:nvPr/>
          </p:nvSpPr>
          <p:spPr>
            <a:xfrm>
              <a:off x="4165534" y="2759883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3"/>
            <p:cNvSpPr/>
            <p:nvPr/>
          </p:nvSpPr>
          <p:spPr>
            <a:xfrm>
              <a:off x="4165534" y="2759883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3"/>
            <p:cNvSpPr/>
            <p:nvPr/>
          </p:nvSpPr>
          <p:spPr>
            <a:xfrm>
              <a:off x="4235848" y="2754530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extrusionOk="0">
                  <a:moveTo>
                    <a:pt x="138" y="990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3"/>
            <p:cNvSpPr/>
            <p:nvPr/>
          </p:nvSpPr>
          <p:spPr>
            <a:xfrm>
              <a:off x="4235848" y="2754530"/>
              <a:ext cx="4825" cy="346575"/>
            </a:xfrm>
            <a:custGeom>
              <a:avLst/>
              <a:gdLst/>
              <a:ahLst/>
              <a:cxnLst/>
              <a:rect l="l" t="t" r="r" b="b"/>
              <a:pathLst>
                <a:path w="138" h="9905" fill="none" extrusionOk="0">
                  <a:moveTo>
                    <a:pt x="138" y="990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3"/>
            <p:cNvSpPr/>
            <p:nvPr/>
          </p:nvSpPr>
          <p:spPr>
            <a:xfrm>
              <a:off x="4266757" y="3081343"/>
              <a:ext cx="107098" cy="105040"/>
            </a:xfrm>
            <a:custGeom>
              <a:avLst/>
              <a:gdLst/>
              <a:ahLst/>
              <a:cxnLst/>
              <a:rect l="l" t="t" r="r" b="b"/>
              <a:pathLst>
                <a:path w="3063" h="3002" extrusionOk="0">
                  <a:moveTo>
                    <a:pt x="1539" y="31"/>
                  </a:moveTo>
                  <a:cubicBezTo>
                    <a:pt x="686" y="0"/>
                    <a:pt x="1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63" y="701"/>
                    <a:pt x="2377" y="0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3"/>
            <p:cNvSpPr/>
            <p:nvPr/>
          </p:nvSpPr>
          <p:spPr>
            <a:xfrm>
              <a:off x="4266757" y="3081343"/>
              <a:ext cx="107098" cy="105040"/>
            </a:xfrm>
            <a:custGeom>
              <a:avLst/>
              <a:gdLst/>
              <a:ahLst/>
              <a:cxnLst/>
              <a:rect l="l" t="t" r="r" b="b"/>
              <a:pathLst>
                <a:path w="3063" h="3002" fill="none" extrusionOk="0">
                  <a:moveTo>
                    <a:pt x="1539" y="31"/>
                  </a:moveTo>
                  <a:cubicBezTo>
                    <a:pt x="686" y="0"/>
                    <a:pt x="1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63" y="701"/>
                    <a:pt x="2377" y="0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3"/>
            <p:cNvSpPr/>
            <p:nvPr/>
          </p:nvSpPr>
          <p:spPr>
            <a:xfrm>
              <a:off x="4281687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3"/>
            <p:cNvSpPr/>
            <p:nvPr/>
          </p:nvSpPr>
          <p:spPr>
            <a:xfrm>
              <a:off x="4281687" y="2756139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1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3"/>
            <p:cNvSpPr/>
            <p:nvPr/>
          </p:nvSpPr>
          <p:spPr>
            <a:xfrm>
              <a:off x="4352002" y="2750821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extrusionOk="0">
                  <a:moveTo>
                    <a:pt x="153" y="9903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3"/>
            <p:cNvSpPr/>
            <p:nvPr/>
          </p:nvSpPr>
          <p:spPr>
            <a:xfrm>
              <a:off x="4352002" y="2750821"/>
              <a:ext cx="5350" cy="346540"/>
            </a:xfrm>
            <a:custGeom>
              <a:avLst/>
              <a:gdLst/>
              <a:ahLst/>
              <a:cxnLst/>
              <a:rect l="l" t="t" r="r" b="b"/>
              <a:pathLst>
                <a:path w="153" h="9904" fill="none" extrusionOk="0">
                  <a:moveTo>
                    <a:pt x="153" y="9903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3"/>
            <p:cNvSpPr/>
            <p:nvPr/>
          </p:nvSpPr>
          <p:spPr>
            <a:xfrm>
              <a:off x="4362631" y="3082953"/>
              <a:ext cx="124161" cy="124774"/>
            </a:xfrm>
            <a:custGeom>
              <a:avLst/>
              <a:gdLst/>
              <a:ahLst/>
              <a:cxnLst/>
              <a:rect l="l" t="t" r="r" b="b"/>
              <a:pathLst>
                <a:path w="3551" h="3566" extrusionOk="0">
                  <a:moveTo>
                    <a:pt x="2027" y="30"/>
                  </a:moveTo>
                  <a:cubicBezTo>
                    <a:pt x="687" y="30"/>
                    <a:pt x="1" y="1645"/>
                    <a:pt x="946" y="2605"/>
                  </a:cubicBezTo>
                  <a:cubicBezTo>
                    <a:pt x="1890" y="3565"/>
                    <a:pt x="3520" y="2880"/>
                    <a:pt x="3520" y="1539"/>
                  </a:cubicBezTo>
                  <a:cubicBezTo>
                    <a:pt x="3551" y="701"/>
                    <a:pt x="2865" y="0"/>
                    <a:pt x="202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3"/>
            <p:cNvSpPr/>
            <p:nvPr/>
          </p:nvSpPr>
          <p:spPr>
            <a:xfrm>
              <a:off x="4362631" y="3082953"/>
              <a:ext cx="124161" cy="124774"/>
            </a:xfrm>
            <a:custGeom>
              <a:avLst/>
              <a:gdLst/>
              <a:ahLst/>
              <a:cxnLst/>
              <a:rect l="l" t="t" r="r" b="b"/>
              <a:pathLst>
                <a:path w="3551" h="3566" fill="none" extrusionOk="0">
                  <a:moveTo>
                    <a:pt x="2027" y="30"/>
                  </a:moveTo>
                  <a:cubicBezTo>
                    <a:pt x="687" y="30"/>
                    <a:pt x="1" y="1645"/>
                    <a:pt x="946" y="2605"/>
                  </a:cubicBezTo>
                  <a:cubicBezTo>
                    <a:pt x="1890" y="3565"/>
                    <a:pt x="3520" y="2880"/>
                    <a:pt x="3520" y="1539"/>
                  </a:cubicBezTo>
                  <a:cubicBezTo>
                    <a:pt x="3551" y="701"/>
                    <a:pt x="2865" y="0"/>
                    <a:pt x="2027" y="3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3"/>
            <p:cNvSpPr/>
            <p:nvPr/>
          </p:nvSpPr>
          <p:spPr>
            <a:xfrm>
              <a:off x="4395149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3"/>
            <p:cNvSpPr/>
            <p:nvPr/>
          </p:nvSpPr>
          <p:spPr>
            <a:xfrm>
              <a:off x="4395149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6" y="9736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3"/>
            <p:cNvSpPr/>
            <p:nvPr/>
          </p:nvSpPr>
          <p:spPr>
            <a:xfrm>
              <a:off x="4465463" y="2752955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extrusionOk="0">
                  <a:moveTo>
                    <a:pt x="153" y="9949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3"/>
            <p:cNvSpPr/>
            <p:nvPr/>
          </p:nvSpPr>
          <p:spPr>
            <a:xfrm>
              <a:off x="4465463" y="2752955"/>
              <a:ext cx="5350" cy="348149"/>
            </a:xfrm>
            <a:custGeom>
              <a:avLst/>
              <a:gdLst/>
              <a:ahLst/>
              <a:cxnLst/>
              <a:rect l="l" t="t" r="r" b="b"/>
              <a:pathLst>
                <a:path w="153" h="9950" fill="none" extrusionOk="0">
                  <a:moveTo>
                    <a:pt x="153" y="9949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3"/>
            <p:cNvSpPr/>
            <p:nvPr/>
          </p:nvSpPr>
          <p:spPr>
            <a:xfrm>
              <a:off x="4478785" y="3079733"/>
              <a:ext cx="124685" cy="124774"/>
            </a:xfrm>
            <a:custGeom>
              <a:avLst/>
              <a:gdLst/>
              <a:ahLst/>
              <a:cxnLst/>
              <a:rect l="l" t="t" r="r" b="b"/>
              <a:pathLst>
                <a:path w="3566" h="3566" extrusionOk="0">
                  <a:moveTo>
                    <a:pt x="2042" y="31"/>
                  </a:moveTo>
                  <a:cubicBezTo>
                    <a:pt x="686" y="31"/>
                    <a:pt x="0" y="1646"/>
                    <a:pt x="945" y="2606"/>
                  </a:cubicBezTo>
                  <a:cubicBezTo>
                    <a:pt x="1905" y="3566"/>
                    <a:pt x="3520" y="2895"/>
                    <a:pt x="3535" y="1539"/>
                  </a:cubicBezTo>
                  <a:cubicBezTo>
                    <a:pt x="3566" y="701"/>
                    <a:pt x="2880" y="1"/>
                    <a:pt x="204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3"/>
            <p:cNvSpPr/>
            <p:nvPr/>
          </p:nvSpPr>
          <p:spPr>
            <a:xfrm>
              <a:off x="4478785" y="3079733"/>
              <a:ext cx="124685" cy="124774"/>
            </a:xfrm>
            <a:custGeom>
              <a:avLst/>
              <a:gdLst/>
              <a:ahLst/>
              <a:cxnLst/>
              <a:rect l="l" t="t" r="r" b="b"/>
              <a:pathLst>
                <a:path w="3566" h="3566" fill="none" extrusionOk="0">
                  <a:moveTo>
                    <a:pt x="2042" y="31"/>
                  </a:moveTo>
                  <a:cubicBezTo>
                    <a:pt x="686" y="31"/>
                    <a:pt x="0" y="1646"/>
                    <a:pt x="945" y="2606"/>
                  </a:cubicBezTo>
                  <a:cubicBezTo>
                    <a:pt x="1905" y="3566"/>
                    <a:pt x="3520" y="2895"/>
                    <a:pt x="3535" y="1539"/>
                  </a:cubicBezTo>
                  <a:cubicBezTo>
                    <a:pt x="3566" y="701"/>
                    <a:pt x="2880" y="1"/>
                    <a:pt x="2042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3"/>
            <p:cNvSpPr/>
            <p:nvPr/>
          </p:nvSpPr>
          <p:spPr>
            <a:xfrm>
              <a:off x="4511268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4511268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4581582" y="2749736"/>
              <a:ext cx="5385" cy="347624"/>
            </a:xfrm>
            <a:custGeom>
              <a:avLst/>
              <a:gdLst/>
              <a:ahLst/>
              <a:cxnLst/>
              <a:rect l="l" t="t" r="r" b="b"/>
              <a:pathLst>
                <a:path w="154" h="9935" extrusionOk="0">
                  <a:moveTo>
                    <a:pt x="153" y="993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581582" y="2749736"/>
              <a:ext cx="5385" cy="347624"/>
            </a:xfrm>
            <a:custGeom>
              <a:avLst/>
              <a:gdLst/>
              <a:ahLst/>
              <a:cxnLst/>
              <a:rect l="l" t="t" r="r" b="b"/>
              <a:pathLst>
                <a:path w="154" h="9935" fill="none" extrusionOk="0">
                  <a:moveTo>
                    <a:pt x="153" y="993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4591722" y="3086662"/>
              <a:ext cx="124685" cy="124249"/>
            </a:xfrm>
            <a:custGeom>
              <a:avLst/>
              <a:gdLst/>
              <a:ahLst/>
              <a:cxnLst/>
              <a:rect l="l" t="t" r="r" b="b"/>
              <a:pathLst>
                <a:path w="3566" h="3551" extrusionOk="0">
                  <a:moveTo>
                    <a:pt x="2042" y="31"/>
                  </a:moveTo>
                  <a:cubicBezTo>
                    <a:pt x="686" y="16"/>
                    <a:pt x="0" y="1646"/>
                    <a:pt x="960" y="2591"/>
                  </a:cubicBezTo>
                  <a:cubicBezTo>
                    <a:pt x="1905" y="3551"/>
                    <a:pt x="3535" y="2880"/>
                    <a:pt x="3535" y="1539"/>
                  </a:cubicBezTo>
                  <a:cubicBezTo>
                    <a:pt x="3566" y="701"/>
                    <a:pt x="2880" y="1"/>
                    <a:pt x="204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4591722" y="3086662"/>
              <a:ext cx="124685" cy="124249"/>
            </a:xfrm>
            <a:custGeom>
              <a:avLst/>
              <a:gdLst/>
              <a:ahLst/>
              <a:cxnLst/>
              <a:rect l="l" t="t" r="r" b="b"/>
              <a:pathLst>
                <a:path w="3566" h="3551" fill="none" extrusionOk="0">
                  <a:moveTo>
                    <a:pt x="2042" y="31"/>
                  </a:moveTo>
                  <a:cubicBezTo>
                    <a:pt x="686" y="16"/>
                    <a:pt x="0" y="1646"/>
                    <a:pt x="960" y="2591"/>
                  </a:cubicBezTo>
                  <a:cubicBezTo>
                    <a:pt x="1905" y="3551"/>
                    <a:pt x="3535" y="2880"/>
                    <a:pt x="3535" y="1539"/>
                  </a:cubicBezTo>
                  <a:cubicBezTo>
                    <a:pt x="3566" y="701"/>
                    <a:pt x="2880" y="1"/>
                    <a:pt x="2042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3"/>
            <p:cNvSpPr/>
            <p:nvPr/>
          </p:nvSpPr>
          <p:spPr>
            <a:xfrm>
              <a:off x="4624205" y="2761458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3"/>
            <p:cNvSpPr/>
            <p:nvPr/>
          </p:nvSpPr>
          <p:spPr>
            <a:xfrm>
              <a:off x="4624205" y="2761458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3"/>
            <p:cNvSpPr/>
            <p:nvPr/>
          </p:nvSpPr>
          <p:spPr>
            <a:xfrm>
              <a:off x="4694519" y="2756664"/>
              <a:ext cx="3776" cy="347624"/>
            </a:xfrm>
            <a:custGeom>
              <a:avLst/>
              <a:gdLst/>
              <a:ahLst/>
              <a:cxnLst/>
              <a:rect l="l" t="t" r="r" b="b"/>
              <a:pathLst>
                <a:path w="108" h="9935" extrusionOk="0">
                  <a:moveTo>
                    <a:pt x="108" y="993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3"/>
            <p:cNvSpPr/>
            <p:nvPr/>
          </p:nvSpPr>
          <p:spPr>
            <a:xfrm>
              <a:off x="4694519" y="2756664"/>
              <a:ext cx="3776" cy="347624"/>
            </a:xfrm>
            <a:custGeom>
              <a:avLst/>
              <a:gdLst/>
              <a:ahLst/>
              <a:cxnLst/>
              <a:rect l="l" t="t" r="r" b="b"/>
              <a:pathLst>
                <a:path w="108" h="9935" fill="none" extrusionOk="0">
                  <a:moveTo>
                    <a:pt x="108" y="993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3"/>
            <p:cNvSpPr/>
            <p:nvPr/>
          </p:nvSpPr>
          <p:spPr>
            <a:xfrm>
              <a:off x="4706792" y="3082953"/>
              <a:ext cx="124685" cy="124774"/>
            </a:xfrm>
            <a:custGeom>
              <a:avLst/>
              <a:gdLst/>
              <a:ahLst/>
              <a:cxnLst/>
              <a:rect l="l" t="t" r="r" b="b"/>
              <a:pathLst>
                <a:path w="3566" h="3566" extrusionOk="0">
                  <a:moveTo>
                    <a:pt x="2027" y="30"/>
                  </a:moveTo>
                  <a:cubicBezTo>
                    <a:pt x="686" y="30"/>
                    <a:pt x="0" y="1645"/>
                    <a:pt x="945" y="2605"/>
                  </a:cubicBezTo>
                  <a:cubicBezTo>
                    <a:pt x="1890" y="3565"/>
                    <a:pt x="3520" y="2880"/>
                    <a:pt x="3520" y="1539"/>
                  </a:cubicBezTo>
                  <a:cubicBezTo>
                    <a:pt x="3566" y="701"/>
                    <a:pt x="2865" y="0"/>
                    <a:pt x="202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3"/>
            <p:cNvSpPr/>
            <p:nvPr/>
          </p:nvSpPr>
          <p:spPr>
            <a:xfrm>
              <a:off x="4706792" y="3082953"/>
              <a:ext cx="124685" cy="124774"/>
            </a:xfrm>
            <a:custGeom>
              <a:avLst/>
              <a:gdLst/>
              <a:ahLst/>
              <a:cxnLst/>
              <a:rect l="l" t="t" r="r" b="b"/>
              <a:pathLst>
                <a:path w="3566" h="3566" fill="none" extrusionOk="0">
                  <a:moveTo>
                    <a:pt x="2027" y="30"/>
                  </a:moveTo>
                  <a:cubicBezTo>
                    <a:pt x="686" y="30"/>
                    <a:pt x="0" y="1645"/>
                    <a:pt x="945" y="2605"/>
                  </a:cubicBezTo>
                  <a:cubicBezTo>
                    <a:pt x="1890" y="3565"/>
                    <a:pt x="3520" y="2880"/>
                    <a:pt x="3520" y="1539"/>
                  </a:cubicBezTo>
                  <a:cubicBezTo>
                    <a:pt x="3566" y="701"/>
                    <a:pt x="2865" y="0"/>
                    <a:pt x="2027" y="3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3"/>
            <p:cNvSpPr/>
            <p:nvPr/>
          </p:nvSpPr>
          <p:spPr>
            <a:xfrm>
              <a:off x="4739274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extrusionOk="0">
                  <a:moveTo>
                    <a:pt x="46" y="9736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3"/>
            <p:cNvSpPr/>
            <p:nvPr/>
          </p:nvSpPr>
          <p:spPr>
            <a:xfrm>
              <a:off x="4739274" y="2758274"/>
              <a:ext cx="1643" cy="340696"/>
            </a:xfrm>
            <a:custGeom>
              <a:avLst/>
              <a:gdLst/>
              <a:ahLst/>
              <a:cxnLst/>
              <a:rect l="l" t="t" r="r" b="b"/>
              <a:pathLst>
                <a:path w="47" h="9737" fill="none" extrusionOk="0">
                  <a:moveTo>
                    <a:pt x="46" y="9736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3"/>
            <p:cNvSpPr/>
            <p:nvPr/>
          </p:nvSpPr>
          <p:spPr>
            <a:xfrm>
              <a:off x="4809589" y="2752955"/>
              <a:ext cx="4860" cy="348149"/>
            </a:xfrm>
            <a:custGeom>
              <a:avLst/>
              <a:gdLst/>
              <a:ahLst/>
              <a:cxnLst/>
              <a:rect l="l" t="t" r="r" b="b"/>
              <a:pathLst>
                <a:path w="139" h="9950" extrusionOk="0">
                  <a:moveTo>
                    <a:pt x="138" y="9949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3"/>
            <p:cNvSpPr/>
            <p:nvPr/>
          </p:nvSpPr>
          <p:spPr>
            <a:xfrm>
              <a:off x="4809589" y="2752955"/>
              <a:ext cx="4860" cy="348149"/>
            </a:xfrm>
            <a:custGeom>
              <a:avLst/>
              <a:gdLst/>
              <a:ahLst/>
              <a:cxnLst/>
              <a:rect l="l" t="t" r="r" b="b"/>
              <a:pathLst>
                <a:path w="139" h="9950" fill="none" extrusionOk="0">
                  <a:moveTo>
                    <a:pt x="138" y="9949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3"/>
            <p:cNvSpPr/>
            <p:nvPr/>
          </p:nvSpPr>
          <p:spPr>
            <a:xfrm>
              <a:off x="4838890" y="3085612"/>
              <a:ext cx="106608" cy="105564"/>
            </a:xfrm>
            <a:custGeom>
              <a:avLst/>
              <a:gdLst/>
              <a:ahLst/>
              <a:cxnLst/>
              <a:rect l="l" t="t" r="r" b="b"/>
              <a:pathLst>
                <a:path w="3049" h="3017" extrusionOk="0">
                  <a:moveTo>
                    <a:pt x="1524" y="0"/>
                  </a:moveTo>
                  <a:cubicBezTo>
                    <a:pt x="778" y="0"/>
                    <a:pt x="31" y="488"/>
                    <a:pt x="31" y="1463"/>
                  </a:cubicBezTo>
                  <a:cubicBezTo>
                    <a:pt x="1" y="2316"/>
                    <a:pt x="687" y="3017"/>
                    <a:pt x="1524" y="3017"/>
                  </a:cubicBezTo>
                  <a:cubicBezTo>
                    <a:pt x="2378" y="3017"/>
                    <a:pt x="3048" y="2316"/>
                    <a:pt x="3033" y="1463"/>
                  </a:cubicBezTo>
                  <a:cubicBezTo>
                    <a:pt x="3033" y="488"/>
                    <a:pt x="2286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3"/>
            <p:cNvSpPr/>
            <p:nvPr/>
          </p:nvSpPr>
          <p:spPr>
            <a:xfrm>
              <a:off x="4838890" y="3085612"/>
              <a:ext cx="106608" cy="105564"/>
            </a:xfrm>
            <a:custGeom>
              <a:avLst/>
              <a:gdLst/>
              <a:ahLst/>
              <a:cxnLst/>
              <a:rect l="l" t="t" r="r" b="b"/>
              <a:pathLst>
                <a:path w="3049" h="3017" fill="none" extrusionOk="0">
                  <a:moveTo>
                    <a:pt x="1524" y="0"/>
                  </a:moveTo>
                  <a:cubicBezTo>
                    <a:pt x="778" y="0"/>
                    <a:pt x="31" y="488"/>
                    <a:pt x="31" y="1463"/>
                  </a:cubicBezTo>
                  <a:cubicBezTo>
                    <a:pt x="1" y="2316"/>
                    <a:pt x="687" y="3017"/>
                    <a:pt x="1524" y="3017"/>
                  </a:cubicBezTo>
                  <a:cubicBezTo>
                    <a:pt x="2378" y="3017"/>
                    <a:pt x="3048" y="2316"/>
                    <a:pt x="3033" y="1463"/>
                  </a:cubicBezTo>
                  <a:cubicBezTo>
                    <a:pt x="3033" y="488"/>
                    <a:pt x="2286" y="0"/>
                    <a:pt x="152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3"/>
            <p:cNvSpPr/>
            <p:nvPr/>
          </p:nvSpPr>
          <p:spPr>
            <a:xfrm>
              <a:off x="4853820" y="2758274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extrusionOk="0">
                  <a:moveTo>
                    <a:pt x="1" y="9736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3"/>
            <p:cNvSpPr/>
            <p:nvPr/>
          </p:nvSpPr>
          <p:spPr>
            <a:xfrm>
              <a:off x="4853820" y="2758274"/>
              <a:ext cx="35" cy="340696"/>
            </a:xfrm>
            <a:custGeom>
              <a:avLst/>
              <a:gdLst/>
              <a:ahLst/>
              <a:cxnLst/>
              <a:rect l="l" t="t" r="r" b="b"/>
              <a:pathLst>
                <a:path w="1" h="9737" fill="none" extrusionOk="0">
                  <a:moveTo>
                    <a:pt x="1" y="9736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3"/>
            <p:cNvSpPr/>
            <p:nvPr/>
          </p:nvSpPr>
          <p:spPr>
            <a:xfrm>
              <a:off x="4924134" y="2754530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3"/>
            <p:cNvSpPr/>
            <p:nvPr/>
          </p:nvSpPr>
          <p:spPr>
            <a:xfrm>
              <a:off x="4924134" y="2754530"/>
              <a:ext cx="5350" cy="346575"/>
            </a:xfrm>
            <a:custGeom>
              <a:avLst/>
              <a:gdLst/>
              <a:ahLst/>
              <a:cxnLst/>
              <a:rect l="l" t="t" r="r" b="b"/>
              <a:pathLst>
                <a:path w="153" h="9905" fill="none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3"/>
            <p:cNvSpPr/>
            <p:nvPr/>
          </p:nvSpPr>
          <p:spPr>
            <a:xfrm>
              <a:off x="4955568" y="3080818"/>
              <a:ext cx="105000" cy="106089"/>
            </a:xfrm>
            <a:custGeom>
              <a:avLst/>
              <a:gdLst/>
              <a:ahLst/>
              <a:cxnLst/>
              <a:rect l="l" t="t" r="r" b="b"/>
              <a:pathLst>
                <a:path w="3003" h="3032" extrusionOk="0">
                  <a:moveTo>
                    <a:pt x="1494" y="31"/>
                  </a:moveTo>
                  <a:cubicBezTo>
                    <a:pt x="671" y="0"/>
                    <a:pt x="1" y="686"/>
                    <a:pt x="31" y="1508"/>
                  </a:cubicBezTo>
                  <a:cubicBezTo>
                    <a:pt x="1" y="2331"/>
                    <a:pt x="671" y="3032"/>
                    <a:pt x="1494" y="3032"/>
                  </a:cubicBezTo>
                  <a:cubicBezTo>
                    <a:pt x="2332" y="3032"/>
                    <a:pt x="3002" y="2331"/>
                    <a:pt x="2972" y="1508"/>
                  </a:cubicBezTo>
                  <a:cubicBezTo>
                    <a:pt x="3002" y="686"/>
                    <a:pt x="2332" y="0"/>
                    <a:pt x="1494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3"/>
            <p:cNvSpPr/>
            <p:nvPr/>
          </p:nvSpPr>
          <p:spPr>
            <a:xfrm>
              <a:off x="4955568" y="3080818"/>
              <a:ext cx="105000" cy="106089"/>
            </a:xfrm>
            <a:custGeom>
              <a:avLst/>
              <a:gdLst/>
              <a:ahLst/>
              <a:cxnLst/>
              <a:rect l="l" t="t" r="r" b="b"/>
              <a:pathLst>
                <a:path w="3003" h="3032" fill="none" extrusionOk="0">
                  <a:moveTo>
                    <a:pt x="1494" y="31"/>
                  </a:moveTo>
                  <a:cubicBezTo>
                    <a:pt x="671" y="0"/>
                    <a:pt x="1" y="686"/>
                    <a:pt x="31" y="1508"/>
                  </a:cubicBezTo>
                  <a:cubicBezTo>
                    <a:pt x="1" y="2331"/>
                    <a:pt x="671" y="3032"/>
                    <a:pt x="1494" y="3032"/>
                  </a:cubicBezTo>
                  <a:cubicBezTo>
                    <a:pt x="2332" y="3032"/>
                    <a:pt x="3002" y="2331"/>
                    <a:pt x="2972" y="1508"/>
                  </a:cubicBezTo>
                  <a:cubicBezTo>
                    <a:pt x="3002" y="686"/>
                    <a:pt x="2332" y="0"/>
                    <a:pt x="1494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3"/>
            <p:cNvSpPr/>
            <p:nvPr/>
          </p:nvSpPr>
          <p:spPr>
            <a:xfrm>
              <a:off x="4968890" y="2754530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9752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3"/>
            <p:cNvSpPr/>
            <p:nvPr/>
          </p:nvSpPr>
          <p:spPr>
            <a:xfrm>
              <a:off x="4968890" y="2754530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6" y="9752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3"/>
            <p:cNvSpPr/>
            <p:nvPr/>
          </p:nvSpPr>
          <p:spPr>
            <a:xfrm>
              <a:off x="5040813" y="2750821"/>
              <a:ext cx="3217" cy="346540"/>
            </a:xfrm>
            <a:custGeom>
              <a:avLst/>
              <a:gdLst/>
              <a:ahLst/>
              <a:cxnLst/>
              <a:rect l="l" t="t" r="r" b="b"/>
              <a:pathLst>
                <a:path w="92" h="9904" extrusionOk="0">
                  <a:moveTo>
                    <a:pt x="92" y="9903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3"/>
            <p:cNvSpPr/>
            <p:nvPr/>
          </p:nvSpPr>
          <p:spPr>
            <a:xfrm>
              <a:off x="5040813" y="2750821"/>
              <a:ext cx="3217" cy="346540"/>
            </a:xfrm>
            <a:custGeom>
              <a:avLst/>
              <a:gdLst/>
              <a:ahLst/>
              <a:cxnLst/>
              <a:rect l="l" t="t" r="r" b="b"/>
              <a:pathLst>
                <a:path w="92" h="9904" fill="none" extrusionOk="0">
                  <a:moveTo>
                    <a:pt x="92" y="9903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3"/>
            <p:cNvSpPr/>
            <p:nvPr/>
          </p:nvSpPr>
          <p:spPr>
            <a:xfrm>
              <a:off x="5063715" y="3081868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extrusionOk="0">
                  <a:moveTo>
                    <a:pt x="1524" y="1"/>
                  </a:moveTo>
                  <a:cubicBezTo>
                    <a:pt x="777" y="1"/>
                    <a:pt x="16" y="488"/>
                    <a:pt x="16" y="1478"/>
                  </a:cubicBezTo>
                  <a:cubicBezTo>
                    <a:pt x="0" y="2316"/>
                    <a:pt x="671" y="3017"/>
                    <a:pt x="1524" y="3017"/>
                  </a:cubicBezTo>
                  <a:cubicBezTo>
                    <a:pt x="2362" y="3017"/>
                    <a:pt x="3048" y="2316"/>
                    <a:pt x="3017" y="1478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3"/>
            <p:cNvSpPr/>
            <p:nvPr/>
          </p:nvSpPr>
          <p:spPr>
            <a:xfrm>
              <a:off x="5063715" y="3081868"/>
              <a:ext cx="106573" cy="105599"/>
            </a:xfrm>
            <a:custGeom>
              <a:avLst/>
              <a:gdLst/>
              <a:ahLst/>
              <a:cxnLst/>
              <a:rect l="l" t="t" r="r" b="b"/>
              <a:pathLst>
                <a:path w="3048" h="3018" fill="none" extrusionOk="0">
                  <a:moveTo>
                    <a:pt x="1524" y="1"/>
                  </a:moveTo>
                  <a:cubicBezTo>
                    <a:pt x="777" y="1"/>
                    <a:pt x="16" y="488"/>
                    <a:pt x="16" y="1478"/>
                  </a:cubicBezTo>
                  <a:cubicBezTo>
                    <a:pt x="0" y="2316"/>
                    <a:pt x="671" y="3017"/>
                    <a:pt x="1524" y="3017"/>
                  </a:cubicBezTo>
                  <a:cubicBezTo>
                    <a:pt x="2362" y="3017"/>
                    <a:pt x="3048" y="2316"/>
                    <a:pt x="3017" y="1478"/>
                  </a:cubicBezTo>
                  <a:cubicBezTo>
                    <a:pt x="3017" y="488"/>
                    <a:pt x="2271" y="1"/>
                    <a:pt x="1524" y="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3"/>
            <p:cNvSpPr/>
            <p:nvPr/>
          </p:nvSpPr>
          <p:spPr>
            <a:xfrm>
              <a:off x="5078085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3"/>
            <p:cNvSpPr/>
            <p:nvPr/>
          </p:nvSpPr>
          <p:spPr>
            <a:xfrm>
              <a:off x="5078085" y="2754530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3"/>
            <p:cNvSpPr/>
            <p:nvPr/>
          </p:nvSpPr>
          <p:spPr>
            <a:xfrm>
              <a:off x="5148400" y="275082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extrusionOk="0">
                  <a:moveTo>
                    <a:pt x="153" y="9903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3"/>
            <p:cNvSpPr/>
            <p:nvPr/>
          </p:nvSpPr>
          <p:spPr>
            <a:xfrm>
              <a:off x="5148400" y="275082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fill="none" extrusionOk="0">
                  <a:moveTo>
                    <a:pt x="153" y="9903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3"/>
            <p:cNvSpPr/>
            <p:nvPr/>
          </p:nvSpPr>
          <p:spPr>
            <a:xfrm>
              <a:off x="5179309" y="3078684"/>
              <a:ext cx="104440" cy="103430"/>
            </a:xfrm>
            <a:custGeom>
              <a:avLst/>
              <a:gdLst/>
              <a:ahLst/>
              <a:cxnLst/>
              <a:rect l="l" t="t" r="r" b="b"/>
              <a:pathLst>
                <a:path w="2987" h="2956" extrusionOk="0">
                  <a:moveTo>
                    <a:pt x="1494" y="0"/>
                  </a:moveTo>
                  <a:cubicBezTo>
                    <a:pt x="747" y="0"/>
                    <a:pt x="1" y="488"/>
                    <a:pt x="1" y="1463"/>
                  </a:cubicBezTo>
                  <a:cubicBezTo>
                    <a:pt x="1" y="2285"/>
                    <a:pt x="671" y="2956"/>
                    <a:pt x="1494" y="2956"/>
                  </a:cubicBezTo>
                  <a:cubicBezTo>
                    <a:pt x="2317" y="2956"/>
                    <a:pt x="2987" y="2285"/>
                    <a:pt x="2987" y="1463"/>
                  </a:cubicBezTo>
                  <a:cubicBezTo>
                    <a:pt x="2987" y="488"/>
                    <a:pt x="2240" y="0"/>
                    <a:pt x="1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3"/>
            <p:cNvSpPr/>
            <p:nvPr/>
          </p:nvSpPr>
          <p:spPr>
            <a:xfrm>
              <a:off x="5179309" y="3078684"/>
              <a:ext cx="104440" cy="103430"/>
            </a:xfrm>
            <a:custGeom>
              <a:avLst/>
              <a:gdLst/>
              <a:ahLst/>
              <a:cxnLst/>
              <a:rect l="l" t="t" r="r" b="b"/>
              <a:pathLst>
                <a:path w="2987" h="2956" fill="none" extrusionOk="0">
                  <a:moveTo>
                    <a:pt x="1494" y="0"/>
                  </a:moveTo>
                  <a:cubicBezTo>
                    <a:pt x="747" y="0"/>
                    <a:pt x="1" y="488"/>
                    <a:pt x="1" y="1463"/>
                  </a:cubicBezTo>
                  <a:cubicBezTo>
                    <a:pt x="1" y="2285"/>
                    <a:pt x="671" y="2956"/>
                    <a:pt x="1494" y="2956"/>
                  </a:cubicBezTo>
                  <a:cubicBezTo>
                    <a:pt x="2317" y="2956"/>
                    <a:pt x="2987" y="2285"/>
                    <a:pt x="2987" y="1463"/>
                  </a:cubicBezTo>
                  <a:cubicBezTo>
                    <a:pt x="2987" y="488"/>
                    <a:pt x="2240" y="0"/>
                    <a:pt x="1494" y="0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3"/>
            <p:cNvSpPr/>
            <p:nvPr/>
          </p:nvSpPr>
          <p:spPr>
            <a:xfrm>
              <a:off x="5193155" y="2751345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7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3"/>
            <p:cNvSpPr/>
            <p:nvPr/>
          </p:nvSpPr>
          <p:spPr>
            <a:xfrm>
              <a:off x="5193155" y="2751345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fill="none" extrusionOk="0">
                  <a:moveTo>
                    <a:pt x="47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3"/>
            <p:cNvSpPr/>
            <p:nvPr/>
          </p:nvSpPr>
          <p:spPr>
            <a:xfrm>
              <a:off x="5262945" y="274760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3"/>
            <p:cNvSpPr/>
            <p:nvPr/>
          </p:nvSpPr>
          <p:spPr>
            <a:xfrm>
              <a:off x="5262945" y="2747601"/>
              <a:ext cx="5385" cy="346540"/>
            </a:xfrm>
            <a:custGeom>
              <a:avLst/>
              <a:gdLst/>
              <a:ahLst/>
              <a:cxnLst/>
              <a:rect l="l" t="t" r="r" b="b"/>
              <a:pathLst>
                <a:path w="154" h="9904" fill="none" extrusionOk="0">
                  <a:moveTo>
                    <a:pt x="153" y="9904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3"/>
            <p:cNvSpPr/>
            <p:nvPr/>
          </p:nvSpPr>
          <p:spPr>
            <a:xfrm>
              <a:off x="5292770" y="3075989"/>
              <a:ext cx="107133" cy="105599"/>
            </a:xfrm>
            <a:custGeom>
              <a:avLst/>
              <a:gdLst/>
              <a:ahLst/>
              <a:cxnLst/>
              <a:rect l="l" t="t" r="r" b="b"/>
              <a:pathLst>
                <a:path w="3064" h="3018" extrusionOk="0">
                  <a:moveTo>
                    <a:pt x="1525" y="31"/>
                  </a:moveTo>
                  <a:cubicBezTo>
                    <a:pt x="687" y="1"/>
                    <a:pt x="1" y="702"/>
                    <a:pt x="31" y="1540"/>
                  </a:cubicBezTo>
                  <a:cubicBezTo>
                    <a:pt x="31" y="2530"/>
                    <a:pt x="778" y="3018"/>
                    <a:pt x="1525" y="3018"/>
                  </a:cubicBezTo>
                  <a:cubicBezTo>
                    <a:pt x="2271" y="3018"/>
                    <a:pt x="3033" y="2530"/>
                    <a:pt x="3033" y="1540"/>
                  </a:cubicBezTo>
                  <a:cubicBezTo>
                    <a:pt x="3063" y="702"/>
                    <a:pt x="2378" y="1"/>
                    <a:pt x="1525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3"/>
            <p:cNvSpPr/>
            <p:nvPr/>
          </p:nvSpPr>
          <p:spPr>
            <a:xfrm>
              <a:off x="5292770" y="3075989"/>
              <a:ext cx="107133" cy="105599"/>
            </a:xfrm>
            <a:custGeom>
              <a:avLst/>
              <a:gdLst/>
              <a:ahLst/>
              <a:cxnLst/>
              <a:rect l="l" t="t" r="r" b="b"/>
              <a:pathLst>
                <a:path w="3064" h="3018" fill="none" extrusionOk="0">
                  <a:moveTo>
                    <a:pt x="1525" y="31"/>
                  </a:moveTo>
                  <a:cubicBezTo>
                    <a:pt x="687" y="1"/>
                    <a:pt x="1" y="702"/>
                    <a:pt x="31" y="1540"/>
                  </a:cubicBezTo>
                  <a:cubicBezTo>
                    <a:pt x="31" y="2530"/>
                    <a:pt x="778" y="3018"/>
                    <a:pt x="1525" y="3018"/>
                  </a:cubicBezTo>
                  <a:cubicBezTo>
                    <a:pt x="2271" y="3018"/>
                    <a:pt x="3033" y="2530"/>
                    <a:pt x="3033" y="1540"/>
                  </a:cubicBezTo>
                  <a:cubicBezTo>
                    <a:pt x="3063" y="702"/>
                    <a:pt x="2378" y="1"/>
                    <a:pt x="1525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3"/>
            <p:cNvSpPr/>
            <p:nvPr/>
          </p:nvSpPr>
          <p:spPr>
            <a:xfrm>
              <a:off x="5307700" y="2751345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extrusionOk="0">
                  <a:moveTo>
                    <a:pt x="61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3"/>
            <p:cNvSpPr/>
            <p:nvPr/>
          </p:nvSpPr>
          <p:spPr>
            <a:xfrm>
              <a:off x="5307700" y="2751345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fill="none" extrusionOk="0">
                  <a:moveTo>
                    <a:pt x="61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3"/>
            <p:cNvSpPr/>
            <p:nvPr/>
          </p:nvSpPr>
          <p:spPr>
            <a:xfrm>
              <a:off x="5377491" y="2746552"/>
              <a:ext cx="5350" cy="347589"/>
            </a:xfrm>
            <a:custGeom>
              <a:avLst/>
              <a:gdLst/>
              <a:ahLst/>
              <a:cxnLst/>
              <a:rect l="l" t="t" r="r" b="b"/>
              <a:pathLst>
                <a:path w="153" h="9934" extrusionOk="0">
                  <a:moveTo>
                    <a:pt x="153" y="9934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3"/>
            <p:cNvSpPr/>
            <p:nvPr/>
          </p:nvSpPr>
          <p:spPr>
            <a:xfrm>
              <a:off x="5377491" y="2746552"/>
              <a:ext cx="5350" cy="347589"/>
            </a:xfrm>
            <a:custGeom>
              <a:avLst/>
              <a:gdLst/>
              <a:ahLst/>
              <a:cxnLst/>
              <a:rect l="l" t="t" r="r" b="b"/>
              <a:pathLst>
                <a:path w="153" h="9934" fill="none" extrusionOk="0">
                  <a:moveTo>
                    <a:pt x="153" y="9934"/>
                  </a:moveTo>
                  <a:lnTo>
                    <a:pt x="0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3"/>
            <p:cNvSpPr/>
            <p:nvPr/>
          </p:nvSpPr>
          <p:spPr>
            <a:xfrm>
              <a:off x="5408924" y="3072805"/>
              <a:ext cx="107657" cy="105040"/>
            </a:xfrm>
            <a:custGeom>
              <a:avLst/>
              <a:gdLst/>
              <a:ahLst/>
              <a:cxnLst/>
              <a:rect l="l" t="t" r="r" b="b"/>
              <a:pathLst>
                <a:path w="3079" h="3002" extrusionOk="0">
                  <a:moveTo>
                    <a:pt x="1539" y="31"/>
                  </a:moveTo>
                  <a:cubicBezTo>
                    <a:pt x="701" y="1"/>
                    <a:pt x="0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78" y="701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3"/>
            <p:cNvSpPr/>
            <p:nvPr/>
          </p:nvSpPr>
          <p:spPr>
            <a:xfrm>
              <a:off x="5408924" y="3072805"/>
              <a:ext cx="107657" cy="105040"/>
            </a:xfrm>
            <a:custGeom>
              <a:avLst/>
              <a:gdLst/>
              <a:ahLst/>
              <a:cxnLst/>
              <a:rect l="l" t="t" r="r" b="b"/>
              <a:pathLst>
                <a:path w="3079" h="3002" fill="none" extrusionOk="0">
                  <a:moveTo>
                    <a:pt x="1539" y="31"/>
                  </a:moveTo>
                  <a:cubicBezTo>
                    <a:pt x="701" y="1"/>
                    <a:pt x="0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78" y="701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3"/>
            <p:cNvSpPr/>
            <p:nvPr/>
          </p:nvSpPr>
          <p:spPr>
            <a:xfrm>
              <a:off x="5424379" y="2747601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0" y="9752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3"/>
            <p:cNvSpPr/>
            <p:nvPr/>
          </p:nvSpPr>
          <p:spPr>
            <a:xfrm>
              <a:off x="5424379" y="2747601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0" y="9752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3"/>
            <p:cNvSpPr/>
            <p:nvPr/>
          </p:nvSpPr>
          <p:spPr>
            <a:xfrm>
              <a:off x="5494693" y="2742808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extrusionOk="0">
                  <a:moveTo>
                    <a:pt x="137" y="9934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3"/>
            <p:cNvSpPr/>
            <p:nvPr/>
          </p:nvSpPr>
          <p:spPr>
            <a:xfrm>
              <a:off x="5494693" y="2742808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fill="none" extrusionOk="0">
                  <a:moveTo>
                    <a:pt x="137" y="9934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3"/>
            <p:cNvSpPr/>
            <p:nvPr/>
          </p:nvSpPr>
          <p:spPr>
            <a:xfrm>
              <a:off x="5517071" y="3072805"/>
              <a:ext cx="107098" cy="105040"/>
            </a:xfrm>
            <a:custGeom>
              <a:avLst/>
              <a:gdLst/>
              <a:ahLst/>
              <a:cxnLst/>
              <a:rect l="l" t="t" r="r" b="b"/>
              <a:pathLst>
                <a:path w="3063" h="3002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3"/>
            <p:cNvSpPr/>
            <p:nvPr/>
          </p:nvSpPr>
          <p:spPr>
            <a:xfrm>
              <a:off x="5517071" y="3072805"/>
              <a:ext cx="107098" cy="105040"/>
            </a:xfrm>
            <a:custGeom>
              <a:avLst/>
              <a:gdLst/>
              <a:ahLst/>
              <a:cxnLst/>
              <a:rect l="l" t="t" r="r" b="b"/>
              <a:pathLst>
                <a:path w="3063" h="3002" fill="none" extrusionOk="0">
                  <a:moveTo>
                    <a:pt x="1539" y="31"/>
                  </a:moveTo>
                  <a:cubicBezTo>
                    <a:pt x="686" y="1"/>
                    <a:pt x="0" y="701"/>
                    <a:pt x="46" y="1539"/>
                  </a:cubicBezTo>
                  <a:cubicBezTo>
                    <a:pt x="46" y="2514"/>
                    <a:pt x="793" y="3002"/>
                    <a:pt x="1539" y="3002"/>
                  </a:cubicBezTo>
                  <a:cubicBezTo>
                    <a:pt x="2286" y="3002"/>
                    <a:pt x="3032" y="2514"/>
                    <a:pt x="3032" y="1539"/>
                  </a:cubicBezTo>
                  <a:cubicBezTo>
                    <a:pt x="3063" y="701"/>
                    <a:pt x="2377" y="1"/>
                    <a:pt x="1539" y="31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3"/>
            <p:cNvSpPr/>
            <p:nvPr/>
          </p:nvSpPr>
          <p:spPr>
            <a:xfrm>
              <a:off x="5531966" y="2747601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extrusionOk="0">
                  <a:moveTo>
                    <a:pt x="62" y="9752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3"/>
            <p:cNvSpPr/>
            <p:nvPr/>
          </p:nvSpPr>
          <p:spPr>
            <a:xfrm>
              <a:off x="5531966" y="2747601"/>
              <a:ext cx="2168" cy="341221"/>
            </a:xfrm>
            <a:custGeom>
              <a:avLst/>
              <a:gdLst/>
              <a:ahLst/>
              <a:cxnLst/>
              <a:rect l="l" t="t" r="r" b="b"/>
              <a:pathLst>
                <a:path w="62" h="9752" fill="none" extrusionOk="0">
                  <a:moveTo>
                    <a:pt x="62" y="9752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3"/>
            <p:cNvSpPr/>
            <p:nvPr/>
          </p:nvSpPr>
          <p:spPr>
            <a:xfrm>
              <a:off x="5602840" y="2742808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extrusionOk="0">
                  <a:moveTo>
                    <a:pt x="137" y="9934"/>
                  </a:move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3"/>
            <p:cNvSpPr/>
            <p:nvPr/>
          </p:nvSpPr>
          <p:spPr>
            <a:xfrm>
              <a:off x="5602840" y="2742808"/>
              <a:ext cx="4825" cy="347624"/>
            </a:xfrm>
            <a:custGeom>
              <a:avLst/>
              <a:gdLst/>
              <a:ahLst/>
              <a:cxnLst/>
              <a:rect l="l" t="t" r="r" b="b"/>
              <a:pathLst>
                <a:path w="138" h="9935" fill="none" extrusionOk="0">
                  <a:moveTo>
                    <a:pt x="137" y="9934"/>
                  </a:moveTo>
                  <a:lnTo>
                    <a:pt x="0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3"/>
            <p:cNvSpPr/>
            <p:nvPr/>
          </p:nvSpPr>
          <p:spPr>
            <a:xfrm>
              <a:off x="5633714" y="3069061"/>
              <a:ext cx="107133" cy="105599"/>
            </a:xfrm>
            <a:custGeom>
              <a:avLst/>
              <a:gdLst/>
              <a:ahLst/>
              <a:cxnLst/>
              <a:rect l="l" t="t" r="r" b="b"/>
              <a:pathLst>
                <a:path w="3064" h="3018" extrusionOk="0">
                  <a:moveTo>
                    <a:pt x="1525" y="47"/>
                  </a:moveTo>
                  <a:cubicBezTo>
                    <a:pt x="687" y="1"/>
                    <a:pt x="1" y="702"/>
                    <a:pt x="31" y="1540"/>
                  </a:cubicBezTo>
                  <a:cubicBezTo>
                    <a:pt x="31" y="2530"/>
                    <a:pt x="778" y="3018"/>
                    <a:pt x="1525" y="3018"/>
                  </a:cubicBezTo>
                  <a:cubicBezTo>
                    <a:pt x="2271" y="3018"/>
                    <a:pt x="3018" y="2530"/>
                    <a:pt x="3018" y="1540"/>
                  </a:cubicBezTo>
                  <a:cubicBezTo>
                    <a:pt x="3063" y="702"/>
                    <a:pt x="2378" y="16"/>
                    <a:pt x="152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3"/>
            <p:cNvSpPr/>
            <p:nvPr/>
          </p:nvSpPr>
          <p:spPr>
            <a:xfrm>
              <a:off x="5633714" y="3069061"/>
              <a:ext cx="107133" cy="105599"/>
            </a:xfrm>
            <a:custGeom>
              <a:avLst/>
              <a:gdLst/>
              <a:ahLst/>
              <a:cxnLst/>
              <a:rect l="l" t="t" r="r" b="b"/>
              <a:pathLst>
                <a:path w="3064" h="3018" fill="none" extrusionOk="0">
                  <a:moveTo>
                    <a:pt x="1525" y="47"/>
                  </a:moveTo>
                  <a:cubicBezTo>
                    <a:pt x="687" y="1"/>
                    <a:pt x="1" y="702"/>
                    <a:pt x="31" y="1540"/>
                  </a:cubicBezTo>
                  <a:cubicBezTo>
                    <a:pt x="31" y="2530"/>
                    <a:pt x="778" y="3018"/>
                    <a:pt x="1525" y="3018"/>
                  </a:cubicBezTo>
                  <a:cubicBezTo>
                    <a:pt x="2271" y="3018"/>
                    <a:pt x="3018" y="2530"/>
                    <a:pt x="3018" y="1540"/>
                  </a:cubicBezTo>
                  <a:cubicBezTo>
                    <a:pt x="3063" y="702"/>
                    <a:pt x="2378" y="16"/>
                    <a:pt x="1525" y="47"/>
                  </a:cubicBezTo>
                  <a:close/>
                </a:path>
              </a:pathLst>
            </a:custGeom>
            <a:noFill/>
            <a:ln w="1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3"/>
            <p:cNvSpPr/>
            <p:nvPr/>
          </p:nvSpPr>
          <p:spPr>
            <a:xfrm>
              <a:off x="5648644" y="2744417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extrusionOk="0">
                  <a:moveTo>
                    <a:pt x="1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3"/>
            <p:cNvSpPr/>
            <p:nvPr/>
          </p:nvSpPr>
          <p:spPr>
            <a:xfrm>
              <a:off x="5648644" y="2744417"/>
              <a:ext cx="35" cy="341221"/>
            </a:xfrm>
            <a:custGeom>
              <a:avLst/>
              <a:gdLst/>
              <a:ahLst/>
              <a:cxnLst/>
              <a:rect l="l" t="t" r="r" b="b"/>
              <a:pathLst>
                <a:path w="1" h="9752" fill="none" extrusionOk="0">
                  <a:moveTo>
                    <a:pt x="1" y="9751"/>
                  </a:moveTo>
                  <a:lnTo>
                    <a:pt x="1" y="0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3"/>
            <p:cNvSpPr/>
            <p:nvPr/>
          </p:nvSpPr>
          <p:spPr>
            <a:xfrm>
              <a:off x="5718959" y="2739064"/>
              <a:ext cx="4825" cy="348149"/>
            </a:xfrm>
            <a:custGeom>
              <a:avLst/>
              <a:gdLst/>
              <a:ahLst/>
              <a:cxnLst/>
              <a:rect l="l" t="t" r="r" b="b"/>
              <a:pathLst>
                <a:path w="138" h="9950" extrusionOk="0">
                  <a:moveTo>
                    <a:pt x="138" y="9950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3"/>
            <p:cNvSpPr/>
            <p:nvPr/>
          </p:nvSpPr>
          <p:spPr>
            <a:xfrm>
              <a:off x="5718959" y="2739064"/>
              <a:ext cx="4825" cy="348149"/>
            </a:xfrm>
            <a:custGeom>
              <a:avLst/>
              <a:gdLst/>
              <a:ahLst/>
              <a:cxnLst/>
              <a:rect l="l" t="t" r="r" b="b"/>
              <a:pathLst>
                <a:path w="138" h="9950" fill="none" extrusionOk="0">
                  <a:moveTo>
                    <a:pt x="138" y="9950"/>
                  </a:moveTo>
                  <a:lnTo>
                    <a:pt x="1" y="1"/>
                  </a:lnTo>
                </a:path>
              </a:pathLst>
            </a:custGeom>
            <a:noFill/>
            <a:ln w="1900" cap="flat" cmpd="sng">
              <a:solidFill>
                <a:srgbClr val="000000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3"/>
            <p:cNvSpPr/>
            <p:nvPr/>
          </p:nvSpPr>
          <p:spPr>
            <a:xfrm>
              <a:off x="5761581" y="2744417"/>
              <a:ext cx="1643" cy="341221"/>
            </a:xfrm>
            <a:custGeom>
              <a:avLst/>
              <a:gdLst/>
              <a:ahLst/>
              <a:cxnLst/>
              <a:rect l="l" t="t" r="r" b="b"/>
              <a:pathLst>
                <a:path w="47" h="9752" extrusionOk="0">
                  <a:moveTo>
                    <a:pt x="46" y="9751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3"/>
            <p:cNvSpPr/>
            <p:nvPr/>
          </p:nvSpPr>
          <p:spPr>
            <a:xfrm>
              <a:off x="2372389" y="2033231"/>
              <a:ext cx="871573" cy="1470345"/>
            </a:xfrm>
            <a:custGeom>
              <a:avLst/>
              <a:gdLst/>
              <a:ahLst/>
              <a:cxnLst/>
              <a:rect l="l" t="t" r="r" b="b"/>
              <a:pathLst>
                <a:path w="24927" h="42022" extrusionOk="0">
                  <a:moveTo>
                    <a:pt x="12494" y="1"/>
                  </a:moveTo>
                  <a:lnTo>
                    <a:pt x="12342" y="1"/>
                  </a:lnTo>
                  <a:cubicBezTo>
                    <a:pt x="5485" y="138"/>
                    <a:pt x="1" y="9645"/>
                    <a:pt x="46" y="21209"/>
                  </a:cubicBezTo>
                  <a:cubicBezTo>
                    <a:pt x="92" y="32758"/>
                    <a:pt x="5653" y="42021"/>
                    <a:pt x="12479" y="42021"/>
                  </a:cubicBezTo>
                  <a:lnTo>
                    <a:pt x="12540" y="42021"/>
                  </a:lnTo>
                  <a:cubicBezTo>
                    <a:pt x="19396" y="41975"/>
                    <a:pt x="24926" y="32575"/>
                    <a:pt x="24926" y="21011"/>
                  </a:cubicBezTo>
                  <a:lnTo>
                    <a:pt x="24926" y="20660"/>
                  </a:lnTo>
                  <a:cubicBezTo>
                    <a:pt x="24835" y="9203"/>
                    <a:pt x="19289" y="1"/>
                    <a:pt x="12494" y="1"/>
                  </a:cubicBezTo>
                  <a:close/>
                </a:path>
              </a:pathLst>
            </a:custGeom>
            <a:solidFill>
              <a:srgbClr val="12E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3"/>
            <p:cNvSpPr/>
            <p:nvPr/>
          </p:nvSpPr>
          <p:spPr>
            <a:xfrm>
              <a:off x="2372389" y="2027912"/>
              <a:ext cx="871573" cy="1477238"/>
            </a:xfrm>
            <a:custGeom>
              <a:avLst/>
              <a:gdLst/>
              <a:ahLst/>
              <a:cxnLst/>
              <a:rect l="l" t="t" r="r" b="b"/>
              <a:pathLst>
                <a:path w="24927" h="42219" fill="none" extrusionOk="0">
                  <a:moveTo>
                    <a:pt x="24926" y="21163"/>
                  </a:moveTo>
                  <a:cubicBezTo>
                    <a:pt x="24926" y="32727"/>
                    <a:pt x="19396" y="42127"/>
                    <a:pt x="12540" y="42173"/>
                  </a:cubicBezTo>
                  <a:cubicBezTo>
                    <a:pt x="5668" y="42219"/>
                    <a:pt x="92" y="32910"/>
                    <a:pt x="46" y="21361"/>
                  </a:cubicBezTo>
                  <a:cubicBezTo>
                    <a:pt x="1" y="9797"/>
                    <a:pt x="5485" y="290"/>
                    <a:pt x="12342" y="153"/>
                  </a:cubicBezTo>
                  <a:cubicBezTo>
                    <a:pt x="19198" y="0"/>
                    <a:pt x="24820" y="9264"/>
                    <a:pt x="24926" y="20828"/>
                  </a:cubicBezTo>
                </a:path>
              </a:pathLst>
            </a:custGeom>
            <a:noFill/>
            <a:ln w="64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3"/>
            <p:cNvSpPr/>
            <p:nvPr/>
          </p:nvSpPr>
          <p:spPr>
            <a:xfrm>
              <a:off x="3488996" y="2744417"/>
              <a:ext cx="696817" cy="328940"/>
            </a:xfrm>
            <a:custGeom>
              <a:avLst/>
              <a:gdLst/>
              <a:ahLst/>
              <a:cxnLst/>
              <a:rect l="l" t="t" r="r" b="b"/>
              <a:pathLst>
                <a:path w="19929" h="9401" extrusionOk="0">
                  <a:moveTo>
                    <a:pt x="9842" y="0"/>
                  </a:moveTo>
                  <a:cubicBezTo>
                    <a:pt x="4358" y="46"/>
                    <a:pt x="0" y="2149"/>
                    <a:pt x="46" y="4754"/>
                  </a:cubicBezTo>
                  <a:cubicBezTo>
                    <a:pt x="46" y="7313"/>
                    <a:pt x="4403" y="9401"/>
                    <a:pt x="9797" y="9401"/>
                  </a:cubicBezTo>
                  <a:lnTo>
                    <a:pt x="9995" y="9401"/>
                  </a:lnTo>
                  <a:cubicBezTo>
                    <a:pt x="15480" y="9401"/>
                    <a:pt x="19898" y="7298"/>
                    <a:pt x="19929" y="4754"/>
                  </a:cubicBezTo>
                  <a:lnTo>
                    <a:pt x="19929" y="4647"/>
                  </a:lnTo>
                  <a:cubicBezTo>
                    <a:pt x="19837" y="2057"/>
                    <a:pt x="15327" y="0"/>
                    <a:pt x="9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3"/>
            <p:cNvSpPr/>
            <p:nvPr/>
          </p:nvSpPr>
          <p:spPr>
            <a:xfrm>
              <a:off x="3488996" y="2744417"/>
              <a:ext cx="696817" cy="331074"/>
            </a:xfrm>
            <a:custGeom>
              <a:avLst/>
              <a:gdLst/>
              <a:ahLst/>
              <a:cxnLst/>
              <a:rect l="l" t="t" r="r" b="b"/>
              <a:pathLst>
                <a:path w="19929" h="9462" extrusionOk="0">
                  <a:moveTo>
                    <a:pt x="19929" y="4754"/>
                  </a:moveTo>
                  <a:cubicBezTo>
                    <a:pt x="19883" y="7298"/>
                    <a:pt x="15480" y="9401"/>
                    <a:pt x="9995" y="9401"/>
                  </a:cubicBezTo>
                  <a:cubicBezTo>
                    <a:pt x="4510" y="9462"/>
                    <a:pt x="46" y="7344"/>
                    <a:pt x="46" y="4754"/>
                  </a:cubicBezTo>
                  <a:cubicBezTo>
                    <a:pt x="0" y="2149"/>
                    <a:pt x="4358" y="46"/>
                    <a:pt x="9842" y="0"/>
                  </a:cubicBezTo>
                  <a:cubicBezTo>
                    <a:pt x="15327" y="0"/>
                    <a:pt x="19837" y="2057"/>
                    <a:pt x="19929" y="464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3"/>
            <p:cNvSpPr/>
            <p:nvPr/>
          </p:nvSpPr>
          <p:spPr>
            <a:xfrm>
              <a:off x="3488996" y="2744417"/>
              <a:ext cx="696817" cy="331074"/>
            </a:xfrm>
            <a:custGeom>
              <a:avLst/>
              <a:gdLst/>
              <a:ahLst/>
              <a:cxnLst/>
              <a:rect l="l" t="t" r="r" b="b"/>
              <a:pathLst>
                <a:path w="19929" h="9462" fill="none" extrusionOk="0">
                  <a:moveTo>
                    <a:pt x="19929" y="4754"/>
                  </a:moveTo>
                  <a:cubicBezTo>
                    <a:pt x="19883" y="7298"/>
                    <a:pt x="15480" y="9401"/>
                    <a:pt x="9995" y="9401"/>
                  </a:cubicBezTo>
                  <a:cubicBezTo>
                    <a:pt x="4510" y="9462"/>
                    <a:pt x="46" y="7344"/>
                    <a:pt x="46" y="4754"/>
                  </a:cubicBezTo>
                  <a:cubicBezTo>
                    <a:pt x="0" y="2149"/>
                    <a:pt x="4358" y="46"/>
                    <a:pt x="9842" y="0"/>
                  </a:cubicBezTo>
                  <a:cubicBezTo>
                    <a:pt x="15327" y="0"/>
                    <a:pt x="19837" y="2057"/>
                    <a:pt x="19929" y="4647"/>
                  </a:cubicBezTo>
                </a:path>
              </a:pathLst>
            </a:custGeom>
            <a:noFill/>
            <a:ln w="64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3"/>
            <p:cNvSpPr/>
            <p:nvPr/>
          </p:nvSpPr>
          <p:spPr>
            <a:xfrm>
              <a:off x="4334939" y="2260881"/>
              <a:ext cx="876922" cy="960157"/>
            </a:xfrm>
            <a:custGeom>
              <a:avLst/>
              <a:gdLst/>
              <a:ahLst/>
              <a:cxnLst/>
              <a:rect l="l" t="t" r="r" b="b"/>
              <a:pathLst>
                <a:path w="25080" h="27441" extrusionOk="0">
                  <a:moveTo>
                    <a:pt x="12555" y="0"/>
                  </a:moveTo>
                  <a:lnTo>
                    <a:pt x="12388" y="0"/>
                  </a:lnTo>
                  <a:cubicBezTo>
                    <a:pt x="5486" y="107"/>
                    <a:pt x="1" y="6323"/>
                    <a:pt x="46" y="13865"/>
                  </a:cubicBezTo>
                  <a:cubicBezTo>
                    <a:pt x="92" y="21376"/>
                    <a:pt x="5684" y="27440"/>
                    <a:pt x="12509" y="27440"/>
                  </a:cubicBezTo>
                  <a:lnTo>
                    <a:pt x="12586" y="27440"/>
                  </a:lnTo>
                  <a:cubicBezTo>
                    <a:pt x="19503" y="27440"/>
                    <a:pt x="25079" y="21315"/>
                    <a:pt x="25079" y="13728"/>
                  </a:cubicBezTo>
                  <a:lnTo>
                    <a:pt x="25079" y="13530"/>
                  </a:lnTo>
                  <a:cubicBezTo>
                    <a:pt x="24942" y="5988"/>
                    <a:pt x="19396" y="0"/>
                    <a:pt x="12555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3"/>
            <p:cNvSpPr/>
            <p:nvPr/>
          </p:nvSpPr>
          <p:spPr>
            <a:xfrm>
              <a:off x="4334939" y="2257696"/>
              <a:ext cx="876922" cy="964916"/>
            </a:xfrm>
            <a:custGeom>
              <a:avLst/>
              <a:gdLst/>
              <a:ahLst/>
              <a:cxnLst/>
              <a:rect l="l" t="t" r="r" b="b"/>
              <a:pathLst>
                <a:path w="25080" h="27577" extrusionOk="0">
                  <a:moveTo>
                    <a:pt x="25079" y="13819"/>
                  </a:moveTo>
                  <a:cubicBezTo>
                    <a:pt x="25079" y="21406"/>
                    <a:pt x="19503" y="27531"/>
                    <a:pt x="12586" y="27531"/>
                  </a:cubicBezTo>
                  <a:cubicBezTo>
                    <a:pt x="5729" y="27577"/>
                    <a:pt x="92" y="21513"/>
                    <a:pt x="46" y="13956"/>
                  </a:cubicBezTo>
                  <a:cubicBezTo>
                    <a:pt x="1" y="6414"/>
                    <a:pt x="5486" y="198"/>
                    <a:pt x="12388" y="107"/>
                  </a:cubicBezTo>
                  <a:cubicBezTo>
                    <a:pt x="19305" y="0"/>
                    <a:pt x="24927" y="6033"/>
                    <a:pt x="25079" y="13621"/>
                  </a:cubicBezTo>
                </a:path>
              </a:pathLst>
            </a:custGeom>
            <a:solidFill>
              <a:srgbClr val="009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3"/>
            <p:cNvSpPr/>
            <p:nvPr/>
          </p:nvSpPr>
          <p:spPr>
            <a:xfrm>
              <a:off x="4334939" y="2257696"/>
              <a:ext cx="876922" cy="964916"/>
            </a:xfrm>
            <a:custGeom>
              <a:avLst/>
              <a:gdLst/>
              <a:ahLst/>
              <a:cxnLst/>
              <a:rect l="l" t="t" r="r" b="b"/>
              <a:pathLst>
                <a:path w="25080" h="27577" fill="none" extrusionOk="0">
                  <a:moveTo>
                    <a:pt x="25079" y="13819"/>
                  </a:moveTo>
                  <a:cubicBezTo>
                    <a:pt x="25079" y="21406"/>
                    <a:pt x="19503" y="27531"/>
                    <a:pt x="12586" y="27531"/>
                  </a:cubicBezTo>
                  <a:cubicBezTo>
                    <a:pt x="5729" y="27577"/>
                    <a:pt x="92" y="21513"/>
                    <a:pt x="46" y="13956"/>
                  </a:cubicBezTo>
                  <a:cubicBezTo>
                    <a:pt x="1" y="6414"/>
                    <a:pt x="5486" y="198"/>
                    <a:pt x="12388" y="107"/>
                  </a:cubicBezTo>
                  <a:cubicBezTo>
                    <a:pt x="19305" y="0"/>
                    <a:pt x="24927" y="6033"/>
                    <a:pt x="25079" y="13621"/>
                  </a:cubicBezTo>
                </a:path>
              </a:pathLst>
            </a:custGeom>
            <a:noFill/>
            <a:ln w="6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3"/>
            <p:cNvSpPr/>
            <p:nvPr/>
          </p:nvSpPr>
          <p:spPr>
            <a:xfrm>
              <a:off x="4764869" y="1928749"/>
              <a:ext cx="35" cy="2260381"/>
            </a:xfrm>
            <a:custGeom>
              <a:avLst/>
              <a:gdLst/>
              <a:ahLst/>
              <a:cxnLst/>
              <a:rect l="l" t="t" r="r" b="b"/>
              <a:pathLst>
                <a:path w="1" h="64601" extrusionOk="0">
                  <a:moveTo>
                    <a:pt x="0" y="1"/>
                  </a:moveTo>
                  <a:lnTo>
                    <a:pt x="0" y="6460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6" name="Google Shape;2416;p33"/>
            <p:cNvGrpSpPr/>
            <p:nvPr/>
          </p:nvGrpSpPr>
          <p:grpSpPr>
            <a:xfrm>
              <a:off x="2704525" y="2672165"/>
              <a:ext cx="214196" cy="118931"/>
              <a:chOff x="1492497" y="2496779"/>
              <a:chExt cx="192969" cy="107561"/>
            </a:xfrm>
          </p:grpSpPr>
          <p:grpSp>
            <p:nvGrpSpPr>
              <p:cNvPr id="2417" name="Google Shape;2417;p33"/>
              <p:cNvGrpSpPr/>
              <p:nvPr/>
            </p:nvGrpSpPr>
            <p:grpSpPr>
              <a:xfrm>
                <a:off x="1492497" y="2496779"/>
                <a:ext cx="149279" cy="106106"/>
                <a:chOff x="1492497" y="2496779"/>
                <a:chExt cx="149279" cy="106106"/>
              </a:xfrm>
            </p:grpSpPr>
            <p:sp>
              <p:nvSpPr>
                <p:cNvPr id="2418" name="Google Shape;2418;p33"/>
                <p:cNvSpPr/>
                <p:nvPr/>
              </p:nvSpPr>
              <p:spPr>
                <a:xfrm>
                  <a:off x="1492497" y="2496779"/>
                  <a:ext cx="76356" cy="106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4" h="3353" extrusionOk="0">
                      <a:moveTo>
                        <a:pt x="1478" y="381"/>
                      </a:moveTo>
                      <a:cubicBezTo>
                        <a:pt x="1616" y="381"/>
                        <a:pt x="1753" y="427"/>
                        <a:pt x="1844" y="519"/>
                      </a:cubicBezTo>
                      <a:cubicBezTo>
                        <a:pt x="1951" y="610"/>
                        <a:pt x="2012" y="717"/>
                        <a:pt x="2012" y="854"/>
                      </a:cubicBezTo>
                      <a:cubicBezTo>
                        <a:pt x="2012" y="1052"/>
                        <a:pt x="1890" y="1235"/>
                        <a:pt x="1661" y="1417"/>
                      </a:cubicBezTo>
                      <a:cubicBezTo>
                        <a:pt x="1433" y="1585"/>
                        <a:pt x="1128" y="1722"/>
                        <a:pt x="747" y="1829"/>
                      </a:cubicBezTo>
                      <a:cubicBezTo>
                        <a:pt x="915" y="1265"/>
                        <a:pt x="991" y="884"/>
                        <a:pt x="991" y="717"/>
                      </a:cubicBezTo>
                      <a:cubicBezTo>
                        <a:pt x="991" y="656"/>
                        <a:pt x="976" y="595"/>
                        <a:pt x="930" y="519"/>
                      </a:cubicBezTo>
                      <a:cubicBezTo>
                        <a:pt x="1143" y="427"/>
                        <a:pt x="1326" y="381"/>
                        <a:pt x="1478" y="381"/>
                      </a:cubicBezTo>
                      <a:close/>
                      <a:moveTo>
                        <a:pt x="1387" y="1"/>
                      </a:moveTo>
                      <a:cubicBezTo>
                        <a:pt x="1204" y="1"/>
                        <a:pt x="991" y="31"/>
                        <a:pt x="778" y="107"/>
                      </a:cubicBezTo>
                      <a:cubicBezTo>
                        <a:pt x="564" y="168"/>
                        <a:pt x="458" y="244"/>
                        <a:pt x="458" y="320"/>
                      </a:cubicBezTo>
                      <a:cubicBezTo>
                        <a:pt x="458" y="381"/>
                        <a:pt x="503" y="442"/>
                        <a:pt x="579" y="519"/>
                      </a:cubicBezTo>
                      <a:cubicBezTo>
                        <a:pt x="564" y="884"/>
                        <a:pt x="412" y="1539"/>
                        <a:pt x="138" y="2484"/>
                      </a:cubicBezTo>
                      <a:cubicBezTo>
                        <a:pt x="46" y="2773"/>
                        <a:pt x="1" y="2972"/>
                        <a:pt x="1" y="3048"/>
                      </a:cubicBezTo>
                      <a:cubicBezTo>
                        <a:pt x="1" y="3109"/>
                        <a:pt x="31" y="3185"/>
                        <a:pt x="92" y="3246"/>
                      </a:cubicBezTo>
                      <a:cubicBezTo>
                        <a:pt x="153" y="3322"/>
                        <a:pt x="199" y="3352"/>
                        <a:pt x="244" y="3352"/>
                      </a:cubicBezTo>
                      <a:cubicBezTo>
                        <a:pt x="290" y="3352"/>
                        <a:pt x="427" y="2972"/>
                        <a:pt x="656" y="2194"/>
                      </a:cubicBezTo>
                      <a:cubicBezTo>
                        <a:pt x="1189" y="2088"/>
                        <a:pt x="1616" y="1920"/>
                        <a:pt x="1935" y="1692"/>
                      </a:cubicBezTo>
                      <a:cubicBezTo>
                        <a:pt x="2255" y="1448"/>
                        <a:pt x="2423" y="1158"/>
                        <a:pt x="2423" y="823"/>
                      </a:cubicBezTo>
                      <a:cubicBezTo>
                        <a:pt x="2423" y="579"/>
                        <a:pt x="2332" y="381"/>
                        <a:pt x="2134" y="229"/>
                      </a:cubicBezTo>
                      <a:cubicBezTo>
                        <a:pt x="1935" y="77"/>
                        <a:pt x="1692" y="1"/>
                        <a:pt x="138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" name="Google Shape;2419;p33"/>
                <p:cNvSpPr/>
                <p:nvPr/>
              </p:nvSpPr>
              <p:spPr>
                <a:xfrm>
                  <a:off x="1567372" y="2498235"/>
                  <a:ext cx="74403" cy="10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2" h="3276" extrusionOk="0">
                      <a:moveTo>
                        <a:pt x="2042" y="0"/>
                      </a:moveTo>
                      <a:cubicBezTo>
                        <a:pt x="1859" y="0"/>
                        <a:pt x="1646" y="61"/>
                        <a:pt x="1387" y="168"/>
                      </a:cubicBezTo>
                      <a:cubicBezTo>
                        <a:pt x="1128" y="274"/>
                        <a:pt x="930" y="412"/>
                        <a:pt x="808" y="533"/>
                      </a:cubicBezTo>
                      <a:cubicBezTo>
                        <a:pt x="777" y="579"/>
                        <a:pt x="747" y="640"/>
                        <a:pt x="716" y="732"/>
                      </a:cubicBezTo>
                      <a:cubicBezTo>
                        <a:pt x="671" y="823"/>
                        <a:pt x="655" y="899"/>
                        <a:pt x="655" y="975"/>
                      </a:cubicBezTo>
                      <a:cubicBezTo>
                        <a:pt x="655" y="1067"/>
                        <a:pt x="716" y="1173"/>
                        <a:pt x="838" y="1295"/>
                      </a:cubicBezTo>
                      <a:cubicBezTo>
                        <a:pt x="945" y="1432"/>
                        <a:pt x="1067" y="1570"/>
                        <a:pt x="1204" y="1676"/>
                      </a:cubicBezTo>
                      <a:cubicBezTo>
                        <a:pt x="1341" y="1798"/>
                        <a:pt x="1463" y="1920"/>
                        <a:pt x="1585" y="2057"/>
                      </a:cubicBezTo>
                      <a:cubicBezTo>
                        <a:pt x="1692" y="2179"/>
                        <a:pt x="1752" y="2301"/>
                        <a:pt x="1752" y="2377"/>
                      </a:cubicBezTo>
                      <a:cubicBezTo>
                        <a:pt x="1752" y="2514"/>
                        <a:pt x="1661" y="2636"/>
                        <a:pt x="1493" y="2743"/>
                      </a:cubicBezTo>
                      <a:cubicBezTo>
                        <a:pt x="1326" y="2865"/>
                        <a:pt x="1128" y="2910"/>
                        <a:pt x="899" y="2910"/>
                      </a:cubicBezTo>
                      <a:cubicBezTo>
                        <a:pt x="808" y="2910"/>
                        <a:pt x="701" y="2895"/>
                        <a:pt x="595" y="2849"/>
                      </a:cubicBezTo>
                      <a:cubicBezTo>
                        <a:pt x="503" y="2804"/>
                        <a:pt x="427" y="2743"/>
                        <a:pt x="381" y="2697"/>
                      </a:cubicBezTo>
                      <a:cubicBezTo>
                        <a:pt x="229" y="2545"/>
                        <a:pt x="122" y="2468"/>
                        <a:pt x="77" y="2468"/>
                      </a:cubicBezTo>
                      <a:cubicBezTo>
                        <a:pt x="16" y="2468"/>
                        <a:pt x="0" y="2514"/>
                        <a:pt x="0" y="2606"/>
                      </a:cubicBezTo>
                      <a:cubicBezTo>
                        <a:pt x="0" y="2743"/>
                        <a:pt x="92" y="2895"/>
                        <a:pt x="290" y="3047"/>
                      </a:cubicBezTo>
                      <a:cubicBezTo>
                        <a:pt x="488" y="3200"/>
                        <a:pt x="732" y="3276"/>
                        <a:pt x="1021" y="3276"/>
                      </a:cubicBezTo>
                      <a:cubicBezTo>
                        <a:pt x="1326" y="3276"/>
                        <a:pt x="1585" y="3200"/>
                        <a:pt x="1829" y="3017"/>
                      </a:cubicBezTo>
                      <a:cubicBezTo>
                        <a:pt x="2057" y="2849"/>
                        <a:pt x="2179" y="2636"/>
                        <a:pt x="2179" y="2377"/>
                      </a:cubicBezTo>
                      <a:cubicBezTo>
                        <a:pt x="2179" y="2240"/>
                        <a:pt x="2118" y="2103"/>
                        <a:pt x="1996" y="1935"/>
                      </a:cubicBezTo>
                      <a:cubicBezTo>
                        <a:pt x="1890" y="1768"/>
                        <a:pt x="1752" y="1630"/>
                        <a:pt x="1615" y="1509"/>
                      </a:cubicBezTo>
                      <a:cubicBezTo>
                        <a:pt x="1250" y="1189"/>
                        <a:pt x="1067" y="1006"/>
                        <a:pt x="1067" y="930"/>
                      </a:cubicBezTo>
                      <a:cubicBezTo>
                        <a:pt x="1067" y="808"/>
                        <a:pt x="1250" y="671"/>
                        <a:pt x="1600" y="533"/>
                      </a:cubicBezTo>
                      <a:cubicBezTo>
                        <a:pt x="1707" y="488"/>
                        <a:pt x="1829" y="457"/>
                        <a:pt x="1966" y="427"/>
                      </a:cubicBezTo>
                      <a:cubicBezTo>
                        <a:pt x="2088" y="396"/>
                        <a:pt x="2194" y="366"/>
                        <a:pt x="2255" y="351"/>
                      </a:cubicBezTo>
                      <a:cubicBezTo>
                        <a:pt x="2331" y="335"/>
                        <a:pt x="2362" y="305"/>
                        <a:pt x="2362" y="274"/>
                      </a:cubicBezTo>
                      <a:cubicBezTo>
                        <a:pt x="2362" y="214"/>
                        <a:pt x="2331" y="153"/>
                        <a:pt x="2270" y="92"/>
                      </a:cubicBezTo>
                      <a:cubicBezTo>
                        <a:pt x="2210" y="31"/>
                        <a:pt x="2133" y="0"/>
                        <a:pt x="20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20" name="Google Shape;2420;p33"/>
              <p:cNvSpPr/>
              <p:nvPr/>
            </p:nvSpPr>
            <p:spPr>
              <a:xfrm>
                <a:off x="1655195" y="2497254"/>
                <a:ext cx="30272" cy="107087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384" extrusionOk="0">
                    <a:moveTo>
                      <a:pt x="610" y="1"/>
                    </a:moveTo>
                    <a:cubicBezTo>
                      <a:pt x="549" y="1"/>
                      <a:pt x="519" y="46"/>
                      <a:pt x="503" y="138"/>
                    </a:cubicBezTo>
                    <a:cubicBezTo>
                      <a:pt x="473" y="641"/>
                      <a:pt x="412" y="1098"/>
                      <a:pt x="336" y="1555"/>
                    </a:cubicBezTo>
                    <a:cubicBezTo>
                      <a:pt x="244" y="1997"/>
                      <a:pt x="168" y="2347"/>
                      <a:pt x="92" y="2606"/>
                    </a:cubicBezTo>
                    <a:cubicBezTo>
                      <a:pt x="31" y="2865"/>
                      <a:pt x="1" y="3017"/>
                      <a:pt x="1" y="3094"/>
                    </a:cubicBezTo>
                    <a:cubicBezTo>
                      <a:pt x="1" y="3155"/>
                      <a:pt x="16" y="3216"/>
                      <a:pt x="77" y="3292"/>
                    </a:cubicBezTo>
                    <a:cubicBezTo>
                      <a:pt x="122" y="3353"/>
                      <a:pt x="168" y="3383"/>
                      <a:pt x="214" y="3383"/>
                    </a:cubicBezTo>
                    <a:cubicBezTo>
                      <a:pt x="275" y="3383"/>
                      <a:pt x="336" y="3261"/>
                      <a:pt x="397" y="3048"/>
                    </a:cubicBezTo>
                    <a:cubicBezTo>
                      <a:pt x="427" y="2926"/>
                      <a:pt x="458" y="2819"/>
                      <a:pt x="488" y="2713"/>
                    </a:cubicBezTo>
                    <a:cubicBezTo>
                      <a:pt x="519" y="2591"/>
                      <a:pt x="549" y="2454"/>
                      <a:pt x="595" y="2271"/>
                    </a:cubicBezTo>
                    <a:cubicBezTo>
                      <a:pt x="640" y="2073"/>
                      <a:pt x="686" y="1920"/>
                      <a:pt x="717" y="1799"/>
                    </a:cubicBezTo>
                    <a:cubicBezTo>
                      <a:pt x="869" y="1174"/>
                      <a:pt x="960" y="686"/>
                      <a:pt x="960" y="351"/>
                    </a:cubicBezTo>
                    <a:cubicBezTo>
                      <a:pt x="960" y="290"/>
                      <a:pt x="915" y="214"/>
                      <a:pt x="838" y="123"/>
                    </a:cubicBezTo>
                    <a:cubicBezTo>
                      <a:pt x="747" y="46"/>
                      <a:pt x="686" y="1"/>
                      <a:pt x="6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1" name="Google Shape;2421;p33"/>
            <p:cNvSpPr/>
            <p:nvPr/>
          </p:nvSpPr>
          <p:spPr>
            <a:xfrm>
              <a:off x="3728716" y="2855303"/>
              <a:ext cx="88986" cy="114662"/>
            </a:xfrm>
            <a:custGeom>
              <a:avLst/>
              <a:gdLst/>
              <a:ahLst/>
              <a:cxnLst/>
              <a:rect l="l" t="t" r="r" b="b"/>
              <a:pathLst>
                <a:path w="2545" h="3277" extrusionOk="0">
                  <a:moveTo>
                    <a:pt x="1600" y="0"/>
                  </a:moveTo>
                  <a:cubicBezTo>
                    <a:pt x="975" y="0"/>
                    <a:pt x="640" y="61"/>
                    <a:pt x="579" y="183"/>
                  </a:cubicBezTo>
                  <a:cubicBezTo>
                    <a:pt x="564" y="214"/>
                    <a:pt x="564" y="259"/>
                    <a:pt x="564" y="290"/>
                  </a:cubicBezTo>
                  <a:cubicBezTo>
                    <a:pt x="564" y="534"/>
                    <a:pt x="518" y="823"/>
                    <a:pt x="427" y="1173"/>
                  </a:cubicBezTo>
                  <a:cubicBezTo>
                    <a:pt x="320" y="1524"/>
                    <a:pt x="229" y="1859"/>
                    <a:pt x="137" y="2164"/>
                  </a:cubicBezTo>
                  <a:cubicBezTo>
                    <a:pt x="46" y="2484"/>
                    <a:pt x="0" y="2697"/>
                    <a:pt x="0" y="2834"/>
                  </a:cubicBezTo>
                  <a:cubicBezTo>
                    <a:pt x="0" y="2956"/>
                    <a:pt x="61" y="3063"/>
                    <a:pt x="168" y="3154"/>
                  </a:cubicBezTo>
                  <a:cubicBezTo>
                    <a:pt x="274" y="3230"/>
                    <a:pt x="396" y="3276"/>
                    <a:pt x="549" y="3276"/>
                  </a:cubicBezTo>
                  <a:cubicBezTo>
                    <a:pt x="869" y="3276"/>
                    <a:pt x="1204" y="3215"/>
                    <a:pt x="1539" y="3093"/>
                  </a:cubicBezTo>
                  <a:cubicBezTo>
                    <a:pt x="1889" y="2971"/>
                    <a:pt x="2072" y="2865"/>
                    <a:pt x="2072" y="2743"/>
                  </a:cubicBezTo>
                  <a:cubicBezTo>
                    <a:pt x="2072" y="2682"/>
                    <a:pt x="2042" y="2651"/>
                    <a:pt x="1996" y="2651"/>
                  </a:cubicBezTo>
                  <a:cubicBezTo>
                    <a:pt x="1966" y="2651"/>
                    <a:pt x="1889" y="2667"/>
                    <a:pt x="1752" y="2712"/>
                  </a:cubicBezTo>
                  <a:cubicBezTo>
                    <a:pt x="1310" y="2819"/>
                    <a:pt x="914" y="2880"/>
                    <a:pt x="549" y="2880"/>
                  </a:cubicBezTo>
                  <a:cubicBezTo>
                    <a:pt x="518" y="2880"/>
                    <a:pt x="488" y="2865"/>
                    <a:pt x="457" y="2849"/>
                  </a:cubicBezTo>
                  <a:cubicBezTo>
                    <a:pt x="442" y="2819"/>
                    <a:pt x="427" y="2788"/>
                    <a:pt x="427" y="2758"/>
                  </a:cubicBezTo>
                  <a:cubicBezTo>
                    <a:pt x="427" y="2636"/>
                    <a:pt x="518" y="2316"/>
                    <a:pt x="686" y="1783"/>
                  </a:cubicBezTo>
                  <a:cubicBezTo>
                    <a:pt x="1021" y="1783"/>
                    <a:pt x="1326" y="1752"/>
                    <a:pt x="1570" y="1691"/>
                  </a:cubicBezTo>
                  <a:cubicBezTo>
                    <a:pt x="1829" y="1646"/>
                    <a:pt x="1966" y="1570"/>
                    <a:pt x="1966" y="1448"/>
                  </a:cubicBezTo>
                  <a:cubicBezTo>
                    <a:pt x="1966" y="1417"/>
                    <a:pt x="1920" y="1387"/>
                    <a:pt x="1829" y="1387"/>
                  </a:cubicBezTo>
                  <a:cubicBezTo>
                    <a:pt x="1737" y="1387"/>
                    <a:pt x="1600" y="1402"/>
                    <a:pt x="1417" y="1417"/>
                  </a:cubicBezTo>
                  <a:cubicBezTo>
                    <a:pt x="1234" y="1432"/>
                    <a:pt x="1082" y="1432"/>
                    <a:pt x="975" y="1432"/>
                  </a:cubicBezTo>
                  <a:lnTo>
                    <a:pt x="792" y="1432"/>
                  </a:lnTo>
                  <a:cubicBezTo>
                    <a:pt x="899" y="1006"/>
                    <a:pt x="960" y="686"/>
                    <a:pt x="960" y="473"/>
                  </a:cubicBezTo>
                  <a:lnTo>
                    <a:pt x="960" y="457"/>
                  </a:lnTo>
                  <a:cubicBezTo>
                    <a:pt x="1250" y="396"/>
                    <a:pt x="1432" y="381"/>
                    <a:pt x="1509" y="366"/>
                  </a:cubicBezTo>
                  <a:cubicBezTo>
                    <a:pt x="1585" y="366"/>
                    <a:pt x="1707" y="351"/>
                    <a:pt x="1889" y="336"/>
                  </a:cubicBezTo>
                  <a:cubicBezTo>
                    <a:pt x="2088" y="305"/>
                    <a:pt x="2240" y="290"/>
                    <a:pt x="2347" y="275"/>
                  </a:cubicBezTo>
                  <a:cubicBezTo>
                    <a:pt x="2484" y="244"/>
                    <a:pt x="2545" y="198"/>
                    <a:pt x="2545" y="137"/>
                  </a:cubicBezTo>
                  <a:cubicBezTo>
                    <a:pt x="2545" y="46"/>
                    <a:pt x="2240" y="0"/>
                    <a:pt x="1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3"/>
            <p:cNvSpPr/>
            <p:nvPr/>
          </p:nvSpPr>
          <p:spPr>
            <a:xfrm>
              <a:off x="3825114" y="2854218"/>
              <a:ext cx="79965" cy="114662"/>
            </a:xfrm>
            <a:custGeom>
              <a:avLst/>
              <a:gdLst/>
              <a:ahLst/>
              <a:cxnLst/>
              <a:rect l="l" t="t" r="r" b="b"/>
              <a:pathLst>
                <a:path w="2287" h="3277" extrusionOk="0">
                  <a:moveTo>
                    <a:pt x="1905" y="1"/>
                  </a:moveTo>
                  <a:cubicBezTo>
                    <a:pt x="1631" y="1"/>
                    <a:pt x="1342" y="138"/>
                    <a:pt x="1037" y="397"/>
                  </a:cubicBezTo>
                  <a:cubicBezTo>
                    <a:pt x="732" y="671"/>
                    <a:pt x="488" y="991"/>
                    <a:pt x="290" y="1372"/>
                  </a:cubicBezTo>
                  <a:cubicBezTo>
                    <a:pt x="108" y="1738"/>
                    <a:pt x="1" y="2073"/>
                    <a:pt x="1" y="2362"/>
                  </a:cubicBezTo>
                  <a:cubicBezTo>
                    <a:pt x="1" y="2591"/>
                    <a:pt x="108" y="2804"/>
                    <a:pt x="290" y="3002"/>
                  </a:cubicBezTo>
                  <a:cubicBezTo>
                    <a:pt x="488" y="3185"/>
                    <a:pt x="702" y="3277"/>
                    <a:pt x="915" y="3277"/>
                  </a:cubicBezTo>
                  <a:cubicBezTo>
                    <a:pt x="1083" y="3277"/>
                    <a:pt x="1281" y="3231"/>
                    <a:pt x="1494" y="3139"/>
                  </a:cubicBezTo>
                  <a:cubicBezTo>
                    <a:pt x="1707" y="3048"/>
                    <a:pt x="1875" y="2941"/>
                    <a:pt x="2027" y="2819"/>
                  </a:cubicBezTo>
                  <a:cubicBezTo>
                    <a:pt x="2164" y="2698"/>
                    <a:pt x="2241" y="2606"/>
                    <a:pt x="2241" y="2545"/>
                  </a:cubicBezTo>
                  <a:cubicBezTo>
                    <a:pt x="2241" y="2469"/>
                    <a:pt x="2210" y="2423"/>
                    <a:pt x="2164" y="2423"/>
                  </a:cubicBezTo>
                  <a:cubicBezTo>
                    <a:pt x="2134" y="2423"/>
                    <a:pt x="1997" y="2500"/>
                    <a:pt x="1753" y="2637"/>
                  </a:cubicBezTo>
                  <a:cubicBezTo>
                    <a:pt x="1646" y="2682"/>
                    <a:pt x="1525" y="2728"/>
                    <a:pt x="1372" y="2774"/>
                  </a:cubicBezTo>
                  <a:cubicBezTo>
                    <a:pt x="1220" y="2819"/>
                    <a:pt x="1067" y="2835"/>
                    <a:pt x="930" y="2835"/>
                  </a:cubicBezTo>
                  <a:cubicBezTo>
                    <a:pt x="778" y="2835"/>
                    <a:pt x="671" y="2804"/>
                    <a:pt x="580" y="2728"/>
                  </a:cubicBezTo>
                  <a:cubicBezTo>
                    <a:pt x="488" y="2637"/>
                    <a:pt x="443" y="2515"/>
                    <a:pt x="443" y="2347"/>
                  </a:cubicBezTo>
                  <a:cubicBezTo>
                    <a:pt x="443" y="2164"/>
                    <a:pt x="504" y="1966"/>
                    <a:pt x="610" y="1722"/>
                  </a:cubicBezTo>
                  <a:cubicBezTo>
                    <a:pt x="717" y="1494"/>
                    <a:pt x="854" y="1281"/>
                    <a:pt x="1006" y="1098"/>
                  </a:cubicBezTo>
                  <a:cubicBezTo>
                    <a:pt x="1159" y="915"/>
                    <a:pt x="1326" y="747"/>
                    <a:pt x="1494" y="626"/>
                  </a:cubicBezTo>
                  <a:cubicBezTo>
                    <a:pt x="1677" y="504"/>
                    <a:pt x="1814" y="443"/>
                    <a:pt x="1936" y="443"/>
                  </a:cubicBezTo>
                  <a:cubicBezTo>
                    <a:pt x="1997" y="443"/>
                    <a:pt x="2058" y="458"/>
                    <a:pt x="2119" y="473"/>
                  </a:cubicBezTo>
                  <a:cubicBezTo>
                    <a:pt x="2180" y="504"/>
                    <a:pt x="2225" y="519"/>
                    <a:pt x="2256" y="519"/>
                  </a:cubicBezTo>
                  <a:cubicBezTo>
                    <a:pt x="2271" y="519"/>
                    <a:pt x="2286" y="473"/>
                    <a:pt x="2286" y="412"/>
                  </a:cubicBezTo>
                  <a:cubicBezTo>
                    <a:pt x="2286" y="351"/>
                    <a:pt x="2241" y="260"/>
                    <a:pt x="2164" y="153"/>
                  </a:cubicBezTo>
                  <a:cubicBezTo>
                    <a:pt x="2073" y="47"/>
                    <a:pt x="1997" y="1"/>
                    <a:pt x="19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3"/>
            <p:cNvSpPr/>
            <p:nvPr/>
          </p:nvSpPr>
          <p:spPr>
            <a:xfrm>
              <a:off x="1914242" y="1355111"/>
              <a:ext cx="70874" cy="116796"/>
            </a:xfrm>
            <a:custGeom>
              <a:avLst/>
              <a:gdLst/>
              <a:ahLst/>
              <a:cxnLst/>
              <a:rect l="l" t="t" r="r" b="b"/>
              <a:pathLst>
                <a:path w="2027" h="3338" extrusionOk="0">
                  <a:moveTo>
                    <a:pt x="762" y="1"/>
                  </a:moveTo>
                  <a:cubicBezTo>
                    <a:pt x="717" y="1"/>
                    <a:pt x="686" y="16"/>
                    <a:pt x="671" y="31"/>
                  </a:cubicBezTo>
                  <a:cubicBezTo>
                    <a:pt x="656" y="62"/>
                    <a:pt x="641" y="92"/>
                    <a:pt x="641" y="138"/>
                  </a:cubicBezTo>
                  <a:cubicBezTo>
                    <a:pt x="641" y="367"/>
                    <a:pt x="534" y="839"/>
                    <a:pt x="321" y="1585"/>
                  </a:cubicBezTo>
                  <a:cubicBezTo>
                    <a:pt x="107" y="2332"/>
                    <a:pt x="1" y="2774"/>
                    <a:pt x="1" y="2896"/>
                  </a:cubicBezTo>
                  <a:cubicBezTo>
                    <a:pt x="1" y="3002"/>
                    <a:pt x="62" y="3109"/>
                    <a:pt x="168" y="3200"/>
                  </a:cubicBezTo>
                  <a:cubicBezTo>
                    <a:pt x="275" y="3292"/>
                    <a:pt x="412" y="3337"/>
                    <a:pt x="564" y="3337"/>
                  </a:cubicBezTo>
                  <a:cubicBezTo>
                    <a:pt x="900" y="3337"/>
                    <a:pt x="1219" y="3277"/>
                    <a:pt x="1539" y="3155"/>
                  </a:cubicBezTo>
                  <a:cubicBezTo>
                    <a:pt x="1859" y="3048"/>
                    <a:pt x="2027" y="2911"/>
                    <a:pt x="2027" y="2789"/>
                  </a:cubicBezTo>
                  <a:cubicBezTo>
                    <a:pt x="2027" y="2759"/>
                    <a:pt x="2027" y="2728"/>
                    <a:pt x="2012" y="2728"/>
                  </a:cubicBezTo>
                  <a:cubicBezTo>
                    <a:pt x="1997" y="2713"/>
                    <a:pt x="1981" y="2713"/>
                    <a:pt x="1951" y="2713"/>
                  </a:cubicBezTo>
                  <a:cubicBezTo>
                    <a:pt x="1936" y="2713"/>
                    <a:pt x="1844" y="2728"/>
                    <a:pt x="1707" y="2759"/>
                  </a:cubicBezTo>
                  <a:cubicBezTo>
                    <a:pt x="1296" y="2880"/>
                    <a:pt x="900" y="2941"/>
                    <a:pt x="549" y="2941"/>
                  </a:cubicBezTo>
                  <a:cubicBezTo>
                    <a:pt x="473" y="2941"/>
                    <a:pt x="427" y="2896"/>
                    <a:pt x="427" y="2804"/>
                  </a:cubicBezTo>
                  <a:cubicBezTo>
                    <a:pt x="427" y="2728"/>
                    <a:pt x="488" y="2469"/>
                    <a:pt x="625" y="2027"/>
                  </a:cubicBezTo>
                  <a:cubicBezTo>
                    <a:pt x="900" y="1144"/>
                    <a:pt x="1037" y="595"/>
                    <a:pt x="1037" y="367"/>
                  </a:cubicBezTo>
                  <a:cubicBezTo>
                    <a:pt x="1037" y="275"/>
                    <a:pt x="991" y="199"/>
                    <a:pt x="930" y="123"/>
                  </a:cubicBezTo>
                  <a:cubicBezTo>
                    <a:pt x="854" y="47"/>
                    <a:pt x="808" y="1"/>
                    <a:pt x="762" y="1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3"/>
            <p:cNvSpPr/>
            <p:nvPr/>
          </p:nvSpPr>
          <p:spPr>
            <a:xfrm>
              <a:off x="2004802" y="1356195"/>
              <a:ext cx="34126" cy="115187"/>
            </a:xfrm>
            <a:custGeom>
              <a:avLst/>
              <a:gdLst/>
              <a:ahLst/>
              <a:cxnLst/>
              <a:rect l="l" t="t" r="r" b="b"/>
              <a:pathLst>
                <a:path w="976" h="3292" extrusionOk="0">
                  <a:moveTo>
                    <a:pt x="686" y="0"/>
                  </a:moveTo>
                  <a:cubicBezTo>
                    <a:pt x="641" y="0"/>
                    <a:pt x="610" y="16"/>
                    <a:pt x="595" y="31"/>
                  </a:cubicBezTo>
                  <a:cubicBezTo>
                    <a:pt x="580" y="61"/>
                    <a:pt x="580" y="92"/>
                    <a:pt x="580" y="153"/>
                  </a:cubicBezTo>
                  <a:cubicBezTo>
                    <a:pt x="564" y="336"/>
                    <a:pt x="473" y="838"/>
                    <a:pt x="290" y="1661"/>
                  </a:cubicBezTo>
                  <a:cubicBezTo>
                    <a:pt x="107" y="2469"/>
                    <a:pt x="1" y="2910"/>
                    <a:pt x="1" y="2971"/>
                  </a:cubicBezTo>
                  <a:cubicBezTo>
                    <a:pt x="1" y="3032"/>
                    <a:pt x="31" y="3108"/>
                    <a:pt x="92" y="3185"/>
                  </a:cubicBezTo>
                  <a:cubicBezTo>
                    <a:pt x="153" y="3261"/>
                    <a:pt x="214" y="3291"/>
                    <a:pt x="244" y="3291"/>
                  </a:cubicBezTo>
                  <a:cubicBezTo>
                    <a:pt x="290" y="3291"/>
                    <a:pt x="336" y="3200"/>
                    <a:pt x="382" y="3017"/>
                  </a:cubicBezTo>
                  <a:cubicBezTo>
                    <a:pt x="412" y="2910"/>
                    <a:pt x="427" y="2819"/>
                    <a:pt x="458" y="2743"/>
                  </a:cubicBezTo>
                  <a:cubicBezTo>
                    <a:pt x="473" y="2651"/>
                    <a:pt x="503" y="2529"/>
                    <a:pt x="549" y="2377"/>
                  </a:cubicBezTo>
                  <a:cubicBezTo>
                    <a:pt x="580" y="2210"/>
                    <a:pt x="610" y="2088"/>
                    <a:pt x="641" y="2011"/>
                  </a:cubicBezTo>
                  <a:cubicBezTo>
                    <a:pt x="854" y="1082"/>
                    <a:pt x="976" y="579"/>
                    <a:pt x="976" y="473"/>
                  </a:cubicBezTo>
                  <a:cubicBezTo>
                    <a:pt x="976" y="351"/>
                    <a:pt x="930" y="244"/>
                    <a:pt x="854" y="153"/>
                  </a:cubicBezTo>
                  <a:cubicBezTo>
                    <a:pt x="793" y="46"/>
                    <a:pt x="732" y="0"/>
                    <a:pt x="686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3"/>
            <p:cNvSpPr/>
            <p:nvPr/>
          </p:nvSpPr>
          <p:spPr>
            <a:xfrm>
              <a:off x="2052214" y="1356720"/>
              <a:ext cx="80489" cy="132262"/>
            </a:xfrm>
            <a:custGeom>
              <a:avLst/>
              <a:gdLst/>
              <a:ahLst/>
              <a:cxnLst/>
              <a:rect l="l" t="t" r="r" b="b"/>
              <a:pathLst>
                <a:path w="2302" h="3780" extrusionOk="0">
                  <a:moveTo>
                    <a:pt x="1920" y="1"/>
                  </a:moveTo>
                  <a:cubicBezTo>
                    <a:pt x="1661" y="1"/>
                    <a:pt x="1372" y="138"/>
                    <a:pt x="1067" y="412"/>
                  </a:cubicBezTo>
                  <a:cubicBezTo>
                    <a:pt x="763" y="686"/>
                    <a:pt x="503" y="1021"/>
                    <a:pt x="305" y="1402"/>
                  </a:cubicBezTo>
                  <a:cubicBezTo>
                    <a:pt x="107" y="1798"/>
                    <a:pt x="1" y="2149"/>
                    <a:pt x="1" y="2469"/>
                  </a:cubicBezTo>
                  <a:cubicBezTo>
                    <a:pt x="1" y="2667"/>
                    <a:pt x="92" y="2865"/>
                    <a:pt x="275" y="3032"/>
                  </a:cubicBezTo>
                  <a:cubicBezTo>
                    <a:pt x="458" y="3200"/>
                    <a:pt x="641" y="3291"/>
                    <a:pt x="808" y="3291"/>
                  </a:cubicBezTo>
                  <a:cubicBezTo>
                    <a:pt x="1006" y="3291"/>
                    <a:pt x="1189" y="3215"/>
                    <a:pt x="1387" y="3063"/>
                  </a:cubicBezTo>
                  <a:cubicBezTo>
                    <a:pt x="1585" y="2911"/>
                    <a:pt x="1753" y="2697"/>
                    <a:pt x="1905" y="2438"/>
                  </a:cubicBezTo>
                  <a:lnTo>
                    <a:pt x="1905" y="2438"/>
                  </a:lnTo>
                  <a:cubicBezTo>
                    <a:pt x="1875" y="2545"/>
                    <a:pt x="1829" y="2667"/>
                    <a:pt x="1783" y="2834"/>
                  </a:cubicBezTo>
                  <a:cubicBezTo>
                    <a:pt x="1738" y="2987"/>
                    <a:pt x="1692" y="3139"/>
                    <a:pt x="1631" y="3291"/>
                  </a:cubicBezTo>
                  <a:cubicBezTo>
                    <a:pt x="1600" y="3444"/>
                    <a:pt x="1570" y="3566"/>
                    <a:pt x="1570" y="3642"/>
                  </a:cubicBezTo>
                  <a:cubicBezTo>
                    <a:pt x="1570" y="3733"/>
                    <a:pt x="1616" y="3779"/>
                    <a:pt x="1692" y="3779"/>
                  </a:cubicBezTo>
                  <a:cubicBezTo>
                    <a:pt x="1768" y="3779"/>
                    <a:pt x="1890" y="3551"/>
                    <a:pt x="2042" y="3078"/>
                  </a:cubicBezTo>
                  <a:cubicBezTo>
                    <a:pt x="2210" y="2606"/>
                    <a:pt x="2286" y="2316"/>
                    <a:pt x="2286" y="2179"/>
                  </a:cubicBezTo>
                  <a:cubicBezTo>
                    <a:pt x="2286" y="2057"/>
                    <a:pt x="2240" y="1951"/>
                    <a:pt x="2179" y="1844"/>
                  </a:cubicBezTo>
                  <a:cubicBezTo>
                    <a:pt x="2103" y="1753"/>
                    <a:pt x="2012" y="1707"/>
                    <a:pt x="1905" y="1707"/>
                  </a:cubicBezTo>
                  <a:cubicBezTo>
                    <a:pt x="1692" y="1707"/>
                    <a:pt x="1524" y="1722"/>
                    <a:pt x="1387" y="1753"/>
                  </a:cubicBezTo>
                  <a:cubicBezTo>
                    <a:pt x="1265" y="1783"/>
                    <a:pt x="1189" y="1814"/>
                    <a:pt x="1189" y="1875"/>
                  </a:cubicBezTo>
                  <a:cubicBezTo>
                    <a:pt x="1189" y="1905"/>
                    <a:pt x="1220" y="1951"/>
                    <a:pt x="1281" y="1996"/>
                  </a:cubicBezTo>
                  <a:cubicBezTo>
                    <a:pt x="1341" y="2042"/>
                    <a:pt x="1418" y="2073"/>
                    <a:pt x="1494" y="2073"/>
                  </a:cubicBezTo>
                  <a:cubicBezTo>
                    <a:pt x="1585" y="2073"/>
                    <a:pt x="1707" y="2042"/>
                    <a:pt x="1890" y="1996"/>
                  </a:cubicBezTo>
                  <a:lnTo>
                    <a:pt x="1890" y="1996"/>
                  </a:lnTo>
                  <a:cubicBezTo>
                    <a:pt x="1722" y="2255"/>
                    <a:pt x="1524" y="2469"/>
                    <a:pt x="1326" y="2636"/>
                  </a:cubicBezTo>
                  <a:cubicBezTo>
                    <a:pt x="1128" y="2804"/>
                    <a:pt x="945" y="2880"/>
                    <a:pt x="793" y="2880"/>
                  </a:cubicBezTo>
                  <a:cubicBezTo>
                    <a:pt x="702" y="2880"/>
                    <a:pt x="610" y="2850"/>
                    <a:pt x="549" y="2758"/>
                  </a:cubicBezTo>
                  <a:cubicBezTo>
                    <a:pt x="473" y="2682"/>
                    <a:pt x="427" y="2591"/>
                    <a:pt x="427" y="2469"/>
                  </a:cubicBezTo>
                  <a:cubicBezTo>
                    <a:pt x="427" y="2195"/>
                    <a:pt x="519" y="1890"/>
                    <a:pt x="686" y="1570"/>
                  </a:cubicBezTo>
                  <a:cubicBezTo>
                    <a:pt x="854" y="1250"/>
                    <a:pt x="1067" y="976"/>
                    <a:pt x="1296" y="762"/>
                  </a:cubicBezTo>
                  <a:cubicBezTo>
                    <a:pt x="1540" y="534"/>
                    <a:pt x="1753" y="427"/>
                    <a:pt x="1951" y="427"/>
                  </a:cubicBezTo>
                  <a:cubicBezTo>
                    <a:pt x="2027" y="427"/>
                    <a:pt x="2088" y="442"/>
                    <a:pt x="2149" y="473"/>
                  </a:cubicBezTo>
                  <a:cubicBezTo>
                    <a:pt x="2210" y="488"/>
                    <a:pt x="2240" y="503"/>
                    <a:pt x="2256" y="503"/>
                  </a:cubicBezTo>
                  <a:cubicBezTo>
                    <a:pt x="2286" y="503"/>
                    <a:pt x="2301" y="473"/>
                    <a:pt x="2301" y="412"/>
                  </a:cubicBezTo>
                  <a:cubicBezTo>
                    <a:pt x="2301" y="336"/>
                    <a:pt x="2271" y="260"/>
                    <a:pt x="2179" y="153"/>
                  </a:cubicBezTo>
                  <a:cubicBezTo>
                    <a:pt x="2088" y="46"/>
                    <a:pt x="2012" y="1"/>
                    <a:pt x="1920" y="1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3"/>
            <p:cNvSpPr/>
            <p:nvPr/>
          </p:nvSpPr>
          <p:spPr>
            <a:xfrm>
              <a:off x="2156095" y="1356195"/>
              <a:ext cx="91678" cy="115712"/>
            </a:xfrm>
            <a:custGeom>
              <a:avLst/>
              <a:gdLst/>
              <a:ahLst/>
              <a:cxnLst/>
              <a:rect l="l" t="t" r="r" b="b"/>
              <a:pathLst>
                <a:path w="2622" h="3307" extrusionOk="0">
                  <a:moveTo>
                    <a:pt x="717" y="0"/>
                  </a:moveTo>
                  <a:cubicBezTo>
                    <a:pt x="686" y="0"/>
                    <a:pt x="656" y="0"/>
                    <a:pt x="641" y="31"/>
                  </a:cubicBezTo>
                  <a:cubicBezTo>
                    <a:pt x="625" y="46"/>
                    <a:pt x="625" y="77"/>
                    <a:pt x="625" y="137"/>
                  </a:cubicBezTo>
                  <a:cubicBezTo>
                    <a:pt x="625" y="336"/>
                    <a:pt x="519" y="838"/>
                    <a:pt x="305" y="1661"/>
                  </a:cubicBezTo>
                  <a:cubicBezTo>
                    <a:pt x="138" y="1722"/>
                    <a:pt x="62" y="1768"/>
                    <a:pt x="62" y="1798"/>
                  </a:cubicBezTo>
                  <a:cubicBezTo>
                    <a:pt x="62" y="1844"/>
                    <a:pt x="77" y="1890"/>
                    <a:pt x="107" y="1935"/>
                  </a:cubicBezTo>
                  <a:cubicBezTo>
                    <a:pt x="138" y="1981"/>
                    <a:pt x="168" y="1996"/>
                    <a:pt x="214" y="2011"/>
                  </a:cubicBezTo>
                  <a:cubicBezTo>
                    <a:pt x="77" y="2560"/>
                    <a:pt x="1" y="2865"/>
                    <a:pt x="1" y="2941"/>
                  </a:cubicBezTo>
                  <a:cubicBezTo>
                    <a:pt x="1" y="3017"/>
                    <a:pt x="31" y="3093"/>
                    <a:pt x="107" y="3185"/>
                  </a:cubicBezTo>
                  <a:cubicBezTo>
                    <a:pt x="168" y="3261"/>
                    <a:pt x="214" y="3306"/>
                    <a:pt x="260" y="3306"/>
                  </a:cubicBezTo>
                  <a:cubicBezTo>
                    <a:pt x="290" y="3306"/>
                    <a:pt x="321" y="3215"/>
                    <a:pt x="366" y="3047"/>
                  </a:cubicBezTo>
                  <a:cubicBezTo>
                    <a:pt x="397" y="2971"/>
                    <a:pt x="412" y="2880"/>
                    <a:pt x="443" y="2804"/>
                  </a:cubicBezTo>
                  <a:cubicBezTo>
                    <a:pt x="458" y="2712"/>
                    <a:pt x="488" y="2590"/>
                    <a:pt x="534" y="2438"/>
                  </a:cubicBezTo>
                  <a:cubicBezTo>
                    <a:pt x="564" y="2286"/>
                    <a:pt x="610" y="2133"/>
                    <a:pt x="656" y="1966"/>
                  </a:cubicBezTo>
                  <a:cubicBezTo>
                    <a:pt x="1022" y="1890"/>
                    <a:pt x="1433" y="1813"/>
                    <a:pt x="1890" y="1752"/>
                  </a:cubicBezTo>
                  <a:lnTo>
                    <a:pt x="1890" y="1752"/>
                  </a:lnTo>
                  <a:cubicBezTo>
                    <a:pt x="1707" y="2484"/>
                    <a:pt x="1616" y="2880"/>
                    <a:pt x="1616" y="2956"/>
                  </a:cubicBezTo>
                  <a:cubicBezTo>
                    <a:pt x="1616" y="3047"/>
                    <a:pt x="1646" y="3124"/>
                    <a:pt x="1692" y="3200"/>
                  </a:cubicBezTo>
                  <a:cubicBezTo>
                    <a:pt x="1753" y="3261"/>
                    <a:pt x="1814" y="3306"/>
                    <a:pt x="1844" y="3306"/>
                  </a:cubicBezTo>
                  <a:cubicBezTo>
                    <a:pt x="1890" y="3306"/>
                    <a:pt x="1920" y="3215"/>
                    <a:pt x="1966" y="3047"/>
                  </a:cubicBezTo>
                  <a:cubicBezTo>
                    <a:pt x="1997" y="2971"/>
                    <a:pt x="2012" y="2880"/>
                    <a:pt x="2042" y="2804"/>
                  </a:cubicBezTo>
                  <a:cubicBezTo>
                    <a:pt x="2058" y="2712"/>
                    <a:pt x="2088" y="2606"/>
                    <a:pt x="2119" y="2453"/>
                  </a:cubicBezTo>
                  <a:cubicBezTo>
                    <a:pt x="2164" y="2316"/>
                    <a:pt x="2225" y="2057"/>
                    <a:pt x="2332" y="1692"/>
                  </a:cubicBezTo>
                  <a:cubicBezTo>
                    <a:pt x="2530" y="1646"/>
                    <a:pt x="2621" y="1600"/>
                    <a:pt x="2621" y="1539"/>
                  </a:cubicBezTo>
                  <a:cubicBezTo>
                    <a:pt x="2621" y="1463"/>
                    <a:pt x="2545" y="1417"/>
                    <a:pt x="2408" y="1402"/>
                  </a:cubicBezTo>
                  <a:cubicBezTo>
                    <a:pt x="2545" y="869"/>
                    <a:pt x="2621" y="549"/>
                    <a:pt x="2621" y="442"/>
                  </a:cubicBezTo>
                  <a:cubicBezTo>
                    <a:pt x="2621" y="336"/>
                    <a:pt x="2576" y="244"/>
                    <a:pt x="2515" y="137"/>
                  </a:cubicBezTo>
                  <a:cubicBezTo>
                    <a:pt x="2438" y="46"/>
                    <a:pt x="2378" y="0"/>
                    <a:pt x="2317" y="0"/>
                  </a:cubicBezTo>
                  <a:cubicBezTo>
                    <a:pt x="2256" y="0"/>
                    <a:pt x="2225" y="46"/>
                    <a:pt x="2225" y="137"/>
                  </a:cubicBezTo>
                  <a:cubicBezTo>
                    <a:pt x="2225" y="320"/>
                    <a:pt x="2149" y="747"/>
                    <a:pt x="1981" y="1387"/>
                  </a:cubicBezTo>
                  <a:cubicBezTo>
                    <a:pt x="1585" y="1417"/>
                    <a:pt x="1189" y="1478"/>
                    <a:pt x="763" y="1554"/>
                  </a:cubicBezTo>
                  <a:cubicBezTo>
                    <a:pt x="930" y="945"/>
                    <a:pt x="1006" y="595"/>
                    <a:pt x="1006" y="473"/>
                  </a:cubicBezTo>
                  <a:cubicBezTo>
                    <a:pt x="1006" y="351"/>
                    <a:pt x="961" y="244"/>
                    <a:pt x="884" y="137"/>
                  </a:cubicBezTo>
                  <a:cubicBezTo>
                    <a:pt x="823" y="46"/>
                    <a:pt x="763" y="0"/>
                    <a:pt x="717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3"/>
            <p:cNvSpPr/>
            <p:nvPr/>
          </p:nvSpPr>
          <p:spPr>
            <a:xfrm>
              <a:off x="2265850" y="1357245"/>
              <a:ext cx="88986" cy="114137"/>
            </a:xfrm>
            <a:custGeom>
              <a:avLst/>
              <a:gdLst/>
              <a:ahLst/>
              <a:cxnLst/>
              <a:rect l="l" t="t" r="r" b="b"/>
              <a:pathLst>
                <a:path w="2545" h="3262" extrusionOk="0">
                  <a:moveTo>
                    <a:pt x="1463" y="1"/>
                  </a:moveTo>
                  <a:cubicBezTo>
                    <a:pt x="854" y="1"/>
                    <a:pt x="442" y="1"/>
                    <a:pt x="275" y="16"/>
                  </a:cubicBezTo>
                  <a:cubicBezTo>
                    <a:pt x="92" y="31"/>
                    <a:pt x="0" y="62"/>
                    <a:pt x="0" y="123"/>
                  </a:cubicBezTo>
                  <a:cubicBezTo>
                    <a:pt x="0" y="184"/>
                    <a:pt x="31" y="245"/>
                    <a:pt x="76" y="321"/>
                  </a:cubicBezTo>
                  <a:cubicBezTo>
                    <a:pt x="137" y="382"/>
                    <a:pt x="183" y="412"/>
                    <a:pt x="229" y="412"/>
                  </a:cubicBezTo>
                  <a:lnTo>
                    <a:pt x="1036" y="382"/>
                  </a:lnTo>
                  <a:lnTo>
                    <a:pt x="1036" y="382"/>
                  </a:lnTo>
                  <a:cubicBezTo>
                    <a:pt x="1006" y="671"/>
                    <a:pt x="914" y="1159"/>
                    <a:pt x="747" y="1829"/>
                  </a:cubicBezTo>
                  <a:cubicBezTo>
                    <a:pt x="579" y="2499"/>
                    <a:pt x="488" y="2865"/>
                    <a:pt x="488" y="2941"/>
                  </a:cubicBezTo>
                  <a:cubicBezTo>
                    <a:pt x="488" y="3017"/>
                    <a:pt x="518" y="3078"/>
                    <a:pt x="579" y="3155"/>
                  </a:cubicBezTo>
                  <a:cubicBezTo>
                    <a:pt x="640" y="3231"/>
                    <a:pt x="686" y="3261"/>
                    <a:pt x="732" y="3261"/>
                  </a:cubicBezTo>
                  <a:cubicBezTo>
                    <a:pt x="762" y="3261"/>
                    <a:pt x="808" y="3185"/>
                    <a:pt x="854" y="3017"/>
                  </a:cubicBezTo>
                  <a:cubicBezTo>
                    <a:pt x="869" y="2926"/>
                    <a:pt x="914" y="2774"/>
                    <a:pt x="960" y="2560"/>
                  </a:cubicBezTo>
                  <a:cubicBezTo>
                    <a:pt x="1021" y="2347"/>
                    <a:pt x="1052" y="2195"/>
                    <a:pt x="1082" y="2088"/>
                  </a:cubicBezTo>
                  <a:cubicBezTo>
                    <a:pt x="1326" y="1128"/>
                    <a:pt x="1448" y="595"/>
                    <a:pt x="1448" y="473"/>
                  </a:cubicBezTo>
                  <a:cubicBezTo>
                    <a:pt x="1448" y="443"/>
                    <a:pt x="1432" y="412"/>
                    <a:pt x="1432" y="382"/>
                  </a:cubicBezTo>
                  <a:cubicBezTo>
                    <a:pt x="1600" y="382"/>
                    <a:pt x="1783" y="382"/>
                    <a:pt x="1966" y="397"/>
                  </a:cubicBezTo>
                  <a:cubicBezTo>
                    <a:pt x="2149" y="412"/>
                    <a:pt x="2286" y="412"/>
                    <a:pt x="2392" y="412"/>
                  </a:cubicBezTo>
                  <a:cubicBezTo>
                    <a:pt x="2499" y="412"/>
                    <a:pt x="2545" y="382"/>
                    <a:pt x="2545" y="321"/>
                  </a:cubicBezTo>
                  <a:cubicBezTo>
                    <a:pt x="2545" y="245"/>
                    <a:pt x="2438" y="168"/>
                    <a:pt x="2240" y="92"/>
                  </a:cubicBezTo>
                  <a:cubicBezTo>
                    <a:pt x="2042" y="31"/>
                    <a:pt x="1768" y="1"/>
                    <a:pt x="1463" y="1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3"/>
            <p:cNvSpPr/>
            <p:nvPr/>
          </p:nvSpPr>
          <p:spPr>
            <a:xfrm>
              <a:off x="2419801" y="1357805"/>
              <a:ext cx="88986" cy="114102"/>
            </a:xfrm>
            <a:custGeom>
              <a:avLst/>
              <a:gdLst/>
              <a:ahLst/>
              <a:cxnLst/>
              <a:rect l="l" t="t" r="r" b="b"/>
              <a:pathLst>
                <a:path w="2545" h="3261" extrusionOk="0">
                  <a:moveTo>
                    <a:pt x="1600" y="0"/>
                  </a:moveTo>
                  <a:cubicBezTo>
                    <a:pt x="976" y="0"/>
                    <a:pt x="625" y="61"/>
                    <a:pt x="579" y="168"/>
                  </a:cubicBezTo>
                  <a:cubicBezTo>
                    <a:pt x="564" y="213"/>
                    <a:pt x="564" y="244"/>
                    <a:pt x="564" y="274"/>
                  </a:cubicBezTo>
                  <a:cubicBezTo>
                    <a:pt x="564" y="518"/>
                    <a:pt x="503" y="823"/>
                    <a:pt x="412" y="1173"/>
                  </a:cubicBezTo>
                  <a:cubicBezTo>
                    <a:pt x="320" y="1524"/>
                    <a:pt x="229" y="1844"/>
                    <a:pt x="138" y="2164"/>
                  </a:cubicBezTo>
                  <a:cubicBezTo>
                    <a:pt x="46" y="2468"/>
                    <a:pt x="1" y="2682"/>
                    <a:pt x="1" y="2819"/>
                  </a:cubicBezTo>
                  <a:cubicBezTo>
                    <a:pt x="1" y="2941"/>
                    <a:pt x="46" y="3047"/>
                    <a:pt x="153" y="3139"/>
                  </a:cubicBezTo>
                  <a:cubicBezTo>
                    <a:pt x="275" y="3215"/>
                    <a:pt x="397" y="3260"/>
                    <a:pt x="534" y="3260"/>
                  </a:cubicBezTo>
                  <a:cubicBezTo>
                    <a:pt x="869" y="3260"/>
                    <a:pt x="1189" y="3200"/>
                    <a:pt x="1539" y="3093"/>
                  </a:cubicBezTo>
                  <a:cubicBezTo>
                    <a:pt x="1890" y="2971"/>
                    <a:pt x="2057" y="2849"/>
                    <a:pt x="2057" y="2742"/>
                  </a:cubicBezTo>
                  <a:cubicBezTo>
                    <a:pt x="2057" y="2666"/>
                    <a:pt x="2042" y="2636"/>
                    <a:pt x="1996" y="2636"/>
                  </a:cubicBezTo>
                  <a:cubicBezTo>
                    <a:pt x="1966" y="2636"/>
                    <a:pt x="1890" y="2651"/>
                    <a:pt x="1753" y="2697"/>
                  </a:cubicBezTo>
                  <a:cubicBezTo>
                    <a:pt x="1311" y="2819"/>
                    <a:pt x="915" y="2864"/>
                    <a:pt x="549" y="2864"/>
                  </a:cubicBezTo>
                  <a:cubicBezTo>
                    <a:pt x="519" y="2864"/>
                    <a:pt x="488" y="2864"/>
                    <a:pt x="458" y="2834"/>
                  </a:cubicBezTo>
                  <a:cubicBezTo>
                    <a:pt x="442" y="2819"/>
                    <a:pt x="427" y="2773"/>
                    <a:pt x="427" y="2742"/>
                  </a:cubicBezTo>
                  <a:cubicBezTo>
                    <a:pt x="427" y="2636"/>
                    <a:pt x="503" y="2301"/>
                    <a:pt x="686" y="1767"/>
                  </a:cubicBezTo>
                  <a:cubicBezTo>
                    <a:pt x="1021" y="1767"/>
                    <a:pt x="1311" y="1737"/>
                    <a:pt x="1570" y="1691"/>
                  </a:cubicBezTo>
                  <a:cubicBezTo>
                    <a:pt x="1829" y="1630"/>
                    <a:pt x="1966" y="1554"/>
                    <a:pt x="1966" y="1447"/>
                  </a:cubicBezTo>
                  <a:cubicBezTo>
                    <a:pt x="1966" y="1402"/>
                    <a:pt x="1905" y="1371"/>
                    <a:pt x="1814" y="1371"/>
                  </a:cubicBezTo>
                  <a:cubicBezTo>
                    <a:pt x="1722" y="1371"/>
                    <a:pt x="1585" y="1386"/>
                    <a:pt x="1402" y="1402"/>
                  </a:cubicBezTo>
                  <a:cubicBezTo>
                    <a:pt x="1235" y="1417"/>
                    <a:pt x="1082" y="1432"/>
                    <a:pt x="976" y="1432"/>
                  </a:cubicBezTo>
                  <a:cubicBezTo>
                    <a:pt x="869" y="1432"/>
                    <a:pt x="808" y="1417"/>
                    <a:pt x="778" y="1417"/>
                  </a:cubicBezTo>
                  <a:cubicBezTo>
                    <a:pt x="899" y="990"/>
                    <a:pt x="960" y="670"/>
                    <a:pt x="960" y="457"/>
                  </a:cubicBezTo>
                  <a:lnTo>
                    <a:pt x="960" y="442"/>
                  </a:lnTo>
                  <a:cubicBezTo>
                    <a:pt x="1250" y="396"/>
                    <a:pt x="1433" y="366"/>
                    <a:pt x="1509" y="366"/>
                  </a:cubicBezTo>
                  <a:cubicBezTo>
                    <a:pt x="1585" y="350"/>
                    <a:pt x="1707" y="335"/>
                    <a:pt x="1890" y="320"/>
                  </a:cubicBezTo>
                  <a:cubicBezTo>
                    <a:pt x="2088" y="305"/>
                    <a:pt x="2225" y="274"/>
                    <a:pt x="2347" y="259"/>
                  </a:cubicBezTo>
                  <a:cubicBezTo>
                    <a:pt x="2484" y="244"/>
                    <a:pt x="2545" y="198"/>
                    <a:pt x="2545" y="137"/>
                  </a:cubicBezTo>
                  <a:cubicBezTo>
                    <a:pt x="2545" y="46"/>
                    <a:pt x="2225" y="0"/>
                    <a:pt x="1600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3"/>
            <p:cNvSpPr/>
            <p:nvPr/>
          </p:nvSpPr>
          <p:spPr>
            <a:xfrm>
              <a:off x="2514102" y="1355671"/>
              <a:ext cx="97517" cy="116236"/>
            </a:xfrm>
            <a:custGeom>
              <a:avLst/>
              <a:gdLst/>
              <a:ahLst/>
              <a:cxnLst/>
              <a:rect l="l" t="t" r="r" b="b"/>
              <a:pathLst>
                <a:path w="2789" h="3322" extrusionOk="0">
                  <a:moveTo>
                    <a:pt x="701" y="0"/>
                  </a:moveTo>
                  <a:cubicBezTo>
                    <a:pt x="655" y="0"/>
                    <a:pt x="625" y="61"/>
                    <a:pt x="625" y="152"/>
                  </a:cubicBezTo>
                  <a:cubicBezTo>
                    <a:pt x="625" y="351"/>
                    <a:pt x="518" y="869"/>
                    <a:pt x="305" y="1676"/>
                  </a:cubicBezTo>
                  <a:cubicBezTo>
                    <a:pt x="107" y="2468"/>
                    <a:pt x="0" y="2910"/>
                    <a:pt x="0" y="2986"/>
                  </a:cubicBezTo>
                  <a:cubicBezTo>
                    <a:pt x="0" y="3062"/>
                    <a:pt x="31" y="3139"/>
                    <a:pt x="92" y="3215"/>
                  </a:cubicBezTo>
                  <a:cubicBezTo>
                    <a:pt x="153" y="3276"/>
                    <a:pt x="198" y="3321"/>
                    <a:pt x="244" y="3321"/>
                  </a:cubicBezTo>
                  <a:cubicBezTo>
                    <a:pt x="275" y="3321"/>
                    <a:pt x="305" y="3261"/>
                    <a:pt x="335" y="3123"/>
                  </a:cubicBezTo>
                  <a:cubicBezTo>
                    <a:pt x="381" y="3002"/>
                    <a:pt x="457" y="2712"/>
                    <a:pt x="564" y="2255"/>
                  </a:cubicBezTo>
                  <a:cubicBezTo>
                    <a:pt x="686" y="1798"/>
                    <a:pt x="793" y="1387"/>
                    <a:pt x="884" y="1021"/>
                  </a:cubicBezTo>
                  <a:cubicBezTo>
                    <a:pt x="1341" y="2194"/>
                    <a:pt x="1615" y="2880"/>
                    <a:pt x="1707" y="3108"/>
                  </a:cubicBezTo>
                  <a:cubicBezTo>
                    <a:pt x="1737" y="3169"/>
                    <a:pt x="1783" y="3215"/>
                    <a:pt x="1829" y="3261"/>
                  </a:cubicBezTo>
                  <a:cubicBezTo>
                    <a:pt x="1890" y="3291"/>
                    <a:pt x="1935" y="3321"/>
                    <a:pt x="1966" y="3321"/>
                  </a:cubicBezTo>
                  <a:cubicBezTo>
                    <a:pt x="2088" y="3321"/>
                    <a:pt x="2209" y="3108"/>
                    <a:pt x="2347" y="2712"/>
                  </a:cubicBezTo>
                  <a:cubicBezTo>
                    <a:pt x="2484" y="2301"/>
                    <a:pt x="2590" y="1859"/>
                    <a:pt x="2667" y="1387"/>
                  </a:cubicBezTo>
                  <a:cubicBezTo>
                    <a:pt x="2743" y="914"/>
                    <a:pt x="2788" y="549"/>
                    <a:pt x="2788" y="290"/>
                  </a:cubicBezTo>
                  <a:cubicBezTo>
                    <a:pt x="2788" y="244"/>
                    <a:pt x="2758" y="183"/>
                    <a:pt x="2682" y="107"/>
                  </a:cubicBezTo>
                  <a:cubicBezTo>
                    <a:pt x="2621" y="31"/>
                    <a:pt x="2545" y="0"/>
                    <a:pt x="2499" y="0"/>
                  </a:cubicBezTo>
                  <a:cubicBezTo>
                    <a:pt x="2438" y="0"/>
                    <a:pt x="2408" y="61"/>
                    <a:pt x="2392" y="198"/>
                  </a:cubicBezTo>
                  <a:cubicBezTo>
                    <a:pt x="2392" y="229"/>
                    <a:pt x="2377" y="411"/>
                    <a:pt x="2347" y="762"/>
                  </a:cubicBezTo>
                  <a:cubicBezTo>
                    <a:pt x="2286" y="1508"/>
                    <a:pt x="2149" y="2148"/>
                    <a:pt x="1935" y="2697"/>
                  </a:cubicBezTo>
                  <a:cubicBezTo>
                    <a:pt x="1813" y="2392"/>
                    <a:pt x="1493" y="1600"/>
                    <a:pt x="975" y="290"/>
                  </a:cubicBezTo>
                  <a:cubicBezTo>
                    <a:pt x="960" y="213"/>
                    <a:pt x="914" y="152"/>
                    <a:pt x="853" y="92"/>
                  </a:cubicBezTo>
                  <a:cubicBezTo>
                    <a:pt x="793" y="31"/>
                    <a:pt x="747" y="0"/>
                    <a:pt x="701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3"/>
            <p:cNvSpPr/>
            <p:nvPr/>
          </p:nvSpPr>
          <p:spPr>
            <a:xfrm>
              <a:off x="2627039" y="1357805"/>
              <a:ext cx="89510" cy="114102"/>
            </a:xfrm>
            <a:custGeom>
              <a:avLst/>
              <a:gdLst/>
              <a:ahLst/>
              <a:cxnLst/>
              <a:rect l="l" t="t" r="r" b="b"/>
              <a:pathLst>
                <a:path w="2560" h="3261" extrusionOk="0">
                  <a:moveTo>
                    <a:pt x="1615" y="0"/>
                  </a:moveTo>
                  <a:cubicBezTo>
                    <a:pt x="975" y="0"/>
                    <a:pt x="640" y="61"/>
                    <a:pt x="579" y="168"/>
                  </a:cubicBezTo>
                  <a:cubicBezTo>
                    <a:pt x="564" y="213"/>
                    <a:pt x="564" y="244"/>
                    <a:pt x="564" y="274"/>
                  </a:cubicBezTo>
                  <a:cubicBezTo>
                    <a:pt x="564" y="518"/>
                    <a:pt x="518" y="823"/>
                    <a:pt x="427" y="1173"/>
                  </a:cubicBezTo>
                  <a:cubicBezTo>
                    <a:pt x="335" y="1524"/>
                    <a:pt x="229" y="1844"/>
                    <a:pt x="137" y="2164"/>
                  </a:cubicBezTo>
                  <a:cubicBezTo>
                    <a:pt x="46" y="2468"/>
                    <a:pt x="0" y="2682"/>
                    <a:pt x="0" y="2819"/>
                  </a:cubicBezTo>
                  <a:cubicBezTo>
                    <a:pt x="0" y="2941"/>
                    <a:pt x="61" y="3047"/>
                    <a:pt x="168" y="3139"/>
                  </a:cubicBezTo>
                  <a:cubicBezTo>
                    <a:pt x="275" y="3215"/>
                    <a:pt x="396" y="3260"/>
                    <a:pt x="549" y="3260"/>
                  </a:cubicBezTo>
                  <a:cubicBezTo>
                    <a:pt x="869" y="3260"/>
                    <a:pt x="1204" y="3200"/>
                    <a:pt x="1554" y="3093"/>
                  </a:cubicBezTo>
                  <a:cubicBezTo>
                    <a:pt x="1890" y="2971"/>
                    <a:pt x="2072" y="2849"/>
                    <a:pt x="2072" y="2742"/>
                  </a:cubicBezTo>
                  <a:cubicBezTo>
                    <a:pt x="2072" y="2666"/>
                    <a:pt x="2042" y="2636"/>
                    <a:pt x="1996" y="2636"/>
                  </a:cubicBezTo>
                  <a:cubicBezTo>
                    <a:pt x="1981" y="2636"/>
                    <a:pt x="1890" y="2651"/>
                    <a:pt x="1752" y="2697"/>
                  </a:cubicBezTo>
                  <a:cubicBezTo>
                    <a:pt x="1326" y="2819"/>
                    <a:pt x="914" y="2864"/>
                    <a:pt x="564" y="2864"/>
                  </a:cubicBezTo>
                  <a:cubicBezTo>
                    <a:pt x="518" y="2864"/>
                    <a:pt x="488" y="2864"/>
                    <a:pt x="473" y="2834"/>
                  </a:cubicBezTo>
                  <a:cubicBezTo>
                    <a:pt x="442" y="2819"/>
                    <a:pt x="427" y="2773"/>
                    <a:pt x="427" y="2742"/>
                  </a:cubicBezTo>
                  <a:cubicBezTo>
                    <a:pt x="427" y="2636"/>
                    <a:pt x="518" y="2301"/>
                    <a:pt x="686" y="1767"/>
                  </a:cubicBezTo>
                  <a:cubicBezTo>
                    <a:pt x="1021" y="1767"/>
                    <a:pt x="1326" y="1737"/>
                    <a:pt x="1585" y="1691"/>
                  </a:cubicBezTo>
                  <a:cubicBezTo>
                    <a:pt x="1844" y="1630"/>
                    <a:pt x="1966" y="1554"/>
                    <a:pt x="1966" y="1447"/>
                  </a:cubicBezTo>
                  <a:cubicBezTo>
                    <a:pt x="1966" y="1402"/>
                    <a:pt x="1920" y="1371"/>
                    <a:pt x="1829" y="1371"/>
                  </a:cubicBezTo>
                  <a:cubicBezTo>
                    <a:pt x="1737" y="1371"/>
                    <a:pt x="1600" y="1386"/>
                    <a:pt x="1417" y="1402"/>
                  </a:cubicBezTo>
                  <a:cubicBezTo>
                    <a:pt x="1234" y="1417"/>
                    <a:pt x="1082" y="1432"/>
                    <a:pt x="975" y="1432"/>
                  </a:cubicBezTo>
                  <a:cubicBezTo>
                    <a:pt x="869" y="1432"/>
                    <a:pt x="808" y="1417"/>
                    <a:pt x="793" y="1417"/>
                  </a:cubicBezTo>
                  <a:cubicBezTo>
                    <a:pt x="899" y="990"/>
                    <a:pt x="960" y="670"/>
                    <a:pt x="960" y="457"/>
                  </a:cubicBezTo>
                  <a:lnTo>
                    <a:pt x="960" y="442"/>
                  </a:lnTo>
                  <a:cubicBezTo>
                    <a:pt x="1250" y="396"/>
                    <a:pt x="1432" y="366"/>
                    <a:pt x="1509" y="366"/>
                  </a:cubicBezTo>
                  <a:cubicBezTo>
                    <a:pt x="1585" y="350"/>
                    <a:pt x="1722" y="335"/>
                    <a:pt x="1905" y="320"/>
                  </a:cubicBezTo>
                  <a:cubicBezTo>
                    <a:pt x="2088" y="305"/>
                    <a:pt x="2240" y="274"/>
                    <a:pt x="2347" y="259"/>
                  </a:cubicBezTo>
                  <a:cubicBezTo>
                    <a:pt x="2484" y="244"/>
                    <a:pt x="2560" y="198"/>
                    <a:pt x="2560" y="137"/>
                  </a:cubicBezTo>
                  <a:cubicBezTo>
                    <a:pt x="2560" y="46"/>
                    <a:pt x="2240" y="0"/>
                    <a:pt x="1615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3"/>
            <p:cNvSpPr/>
            <p:nvPr/>
          </p:nvSpPr>
          <p:spPr>
            <a:xfrm>
              <a:off x="2720780" y="1355671"/>
              <a:ext cx="83147" cy="116236"/>
            </a:xfrm>
            <a:custGeom>
              <a:avLst/>
              <a:gdLst/>
              <a:ahLst/>
              <a:cxnLst/>
              <a:rect l="l" t="t" r="r" b="b"/>
              <a:pathLst>
                <a:path w="2378" h="3322" extrusionOk="0">
                  <a:moveTo>
                    <a:pt x="1448" y="427"/>
                  </a:moveTo>
                  <a:cubicBezTo>
                    <a:pt x="1783" y="427"/>
                    <a:pt x="1951" y="518"/>
                    <a:pt x="1951" y="716"/>
                  </a:cubicBezTo>
                  <a:cubicBezTo>
                    <a:pt x="1951" y="838"/>
                    <a:pt x="1905" y="960"/>
                    <a:pt x="1799" y="1067"/>
                  </a:cubicBezTo>
                  <a:cubicBezTo>
                    <a:pt x="1707" y="1188"/>
                    <a:pt x="1601" y="1265"/>
                    <a:pt x="1479" y="1341"/>
                  </a:cubicBezTo>
                  <a:cubicBezTo>
                    <a:pt x="1357" y="1402"/>
                    <a:pt x="1220" y="1478"/>
                    <a:pt x="1067" y="1569"/>
                  </a:cubicBezTo>
                  <a:cubicBezTo>
                    <a:pt x="915" y="1646"/>
                    <a:pt x="808" y="1707"/>
                    <a:pt x="763" y="1737"/>
                  </a:cubicBezTo>
                  <a:cubicBezTo>
                    <a:pt x="900" y="1265"/>
                    <a:pt x="961" y="929"/>
                    <a:pt x="961" y="731"/>
                  </a:cubicBezTo>
                  <a:cubicBezTo>
                    <a:pt x="961" y="670"/>
                    <a:pt x="945" y="610"/>
                    <a:pt x="915" y="549"/>
                  </a:cubicBezTo>
                  <a:cubicBezTo>
                    <a:pt x="1113" y="457"/>
                    <a:pt x="1296" y="427"/>
                    <a:pt x="1448" y="427"/>
                  </a:cubicBezTo>
                  <a:close/>
                  <a:moveTo>
                    <a:pt x="1418" y="0"/>
                  </a:moveTo>
                  <a:cubicBezTo>
                    <a:pt x="1174" y="0"/>
                    <a:pt x="930" y="46"/>
                    <a:pt x="717" y="122"/>
                  </a:cubicBezTo>
                  <a:cubicBezTo>
                    <a:pt x="504" y="198"/>
                    <a:pt x="397" y="274"/>
                    <a:pt x="397" y="351"/>
                  </a:cubicBezTo>
                  <a:cubicBezTo>
                    <a:pt x="397" y="381"/>
                    <a:pt x="412" y="427"/>
                    <a:pt x="443" y="488"/>
                  </a:cubicBezTo>
                  <a:cubicBezTo>
                    <a:pt x="473" y="533"/>
                    <a:pt x="519" y="579"/>
                    <a:pt x="549" y="610"/>
                  </a:cubicBezTo>
                  <a:cubicBezTo>
                    <a:pt x="534" y="914"/>
                    <a:pt x="427" y="1387"/>
                    <a:pt x="260" y="1996"/>
                  </a:cubicBezTo>
                  <a:cubicBezTo>
                    <a:pt x="92" y="2605"/>
                    <a:pt x="1" y="2941"/>
                    <a:pt x="1" y="3017"/>
                  </a:cubicBezTo>
                  <a:cubicBezTo>
                    <a:pt x="1" y="3078"/>
                    <a:pt x="31" y="3154"/>
                    <a:pt x="92" y="3215"/>
                  </a:cubicBezTo>
                  <a:cubicBezTo>
                    <a:pt x="153" y="3291"/>
                    <a:pt x="199" y="3321"/>
                    <a:pt x="245" y="3321"/>
                  </a:cubicBezTo>
                  <a:cubicBezTo>
                    <a:pt x="275" y="3321"/>
                    <a:pt x="306" y="3245"/>
                    <a:pt x="366" y="3078"/>
                  </a:cubicBezTo>
                  <a:cubicBezTo>
                    <a:pt x="397" y="3002"/>
                    <a:pt x="412" y="2910"/>
                    <a:pt x="443" y="2834"/>
                  </a:cubicBezTo>
                  <a:cubicBezTo>
                    <a:pt x="458" y="2758"/>
                    <a:pt x="549" y="2484"/>
                    <a:pt x="686" y="1996"/>
                  </a:cubicBezTo>
                  <a:cubicBezTo>
                    <a:pt x="763" y="2225"/>
                    <a:pt x="976" y="2499"/>
                    <a:pt x="1326" y="2834"/>
                  </a:cubicBezTo>
                  <a:cubicBezTo>
                    <a:pt x="1677" y="3154"/>
                    <a:pt x="1951" y="3321"/>
                    <a:pt x="2134" y="3321"/>
                  </a:cubicBezTo>
                  <a:cubicBezTo>
                    <a:pt x="2240" y="3321"/>
                    <a:pt x="2286" y="3276"/>
                    <a:pt x="2286" y="3200"/>
                  </a:cubicBezTo>
                  <a:cubicBezTo>
                    <a:pt x="2286" y="3154"/>
                    <a:pt x="2256" y="3108"/>
                    <a:pt x="2180" y="3032"/>
                  </a:cubicBezTo>
                  <a:cubicBezTo>
                    <a:pt x="2134" y="2986"/>
                    <a:pt x="2088" y="2956"/>
                    <a:pt x="2042" y="2925"/>
                  </a:cubicBezTo>
                  <a:cubicBezTo>
                    <a:pt x="2012" y="2880"/>
                    <a:pt x="1966" y="2849"/>
                    <a:pt x="1890" y="2788"/>
                  </a:cubicBezTo>
                  <a:cubicBezTo>
                    <a:pt x="1829" y="2743"/>
                    <a:pt x="1768" y="2682"/>
                    <a:pt x="1692" y="2605"/>
                  </a:cubicBezTo>
                  <a:cubicBezTo>
                    <a:pt x="1616" y="2544"/>
                    <a:pt x="1570" y="2484"/>
                    <a:pt x="1524" y="2453"/>
                  </a:cubicBezTo>
                  <a:cubicBezTo>
                    <a:pt x="1479" y="2407"/>
                    <a:pt x="1403" y="2331"/>
                    <a:pt x="1296" y="2225"/>
                  </a:cubicBezTo>
                  <a:cubicBezTo>
                    <a:pt x="1189" y="2118"/>
                    <a:pt x="1128" y="2026"/>
                    <a:pt x="1128" y="1950"/>
                  </a:cubicBezTo>
                  <a:cubicBezTo>
                    <a:pt x="1128" y="1935"/>
                    <a:pt x="1174" y="1905"/>
                    <a:pt x="1250" y="1859"/>
                  </a:cubicBezTo>
                  <a:cubicBezTo>
                    <a:pt x="1342" y="1813"/>
                    <a:pt x="1448" y="1767"/>
                    <a:pt x="1570" y="1691"/>
                  </a:cubicBezTo>
                  <a:cubicBezTo>
                    <a:pt x="1692" y="1630"/>
                    <a:pt x="1814" y="1554"/>
                    <a:pt x="1936" y="1478"/>
                  </a:cubicBezTo>
                  <a:cubicBezTo>
                    <a:pt x="2058" y="1387"/>
                    <a:pt x="2164" y="1280"/>
                    <a:pt x="2256" y="1143"/>
                  </a:cubicBezTo>
                  <a:cubicBezTo>
                    <a:pt x="2347" y="1021"/>
                    <a:pt x="2378" y="869"/>
                    <a:pt x="2378" y="716"/>
                  </a:cubicBezTo>
                  <a:cubicBezTo>
                    <a:pt x="2378" y="488"/>
                    <a:pt x="2286" y="320"/>
                    <a:pt x="2103" y="198"/>
                  </a:cubicBezTo>
                  <a:cubicBezTo>
                    <a:pt x="1905" y="61"/>
                    <a:pt x="1692" y="0"/>
                    <a:pt x="1418" y="0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3"/>
            <p:cNvSpPr/>
            <p:nvPr/>
          </p:nvSpPr>
          <p:spPr>
            <a:xfrm>
              <a:off x="2816689" y="1356720"/>
              <a:ext cx="80454" cy="132262"/>
            </a:xfrm>
            <a:custGeom>
              <a:avLst/>
              <a:gdLst/>
              <a:ahLst/>
              <a:cxnLst/>
              <a:rect l="l" t="t" r="r" b="b"/>
              <a:pathLst>
                <a:path w="2301" h="3780" extrusionOk="0">
                  <a:moveTo>
                    <a:pt x="1905" y="1"/>
                  </a:moveTo>
                  <a:cubicBezTo>
                    <a:pt x="1646" y="1"/>
                    <a:pt x="1356" y="138"/>
                    <a:pt x="1052" y="412"/>
                  </a:cubicBezTo>
                  <a:cubicBezTo>
                    <a:pt x="747" y="686"/>
                    <a:pt x="503" y="1021"/>
                    <a:pt x="305" y="1402"/>
                  </a:cubicBezTo>
                  <a:cubicBezTo>
                    <a:pt x="92" y="1798"/>
                    <a:pt x="0" y="2149"/>
                    <a:pt x="0" y="2469"/>
                  </a:cubicBezTo>
                  <a:cubicBezTo>
                    <a:pt x="0" y="2667"/>
                    <a:pt x="92" y="2865"/>
                    <a:pt x="259" y="3032"/>
                  </a:cubicBezTo>
                  <a:cubicBezTo>
                    <a:pt x="442" y="3200"/>
                    <a:pt x="625" y="3291"/>
                    <a:pt x="808" y="3291"/>
                  </a:cubicBezTo>
                  <a:cubicBezTo>
                    <a:pt x="991" y="3291"/>
                    <a:pt x="1189" y="3215"/>
                    <a:pt x="1372" y="3063"/>
                  </a:cubicBezTo>
                  <a:cubicBezTo>
                    <a:pt x="1570" y="2911"/>
                    <a:pt x="1737" y="2697"/>
                    <a:pt x="1905" y="2438"/>
                  </a:cubicBezTo>
                  <a:lnTo>
                    <a:pt x="1905" y="2438"/>
                  </a:lnTo>
                  <a:cubicBezTo>
                    <a:pt x="1859" y="2545"/>
                    <a:pt x="1829" y="2667"/>
                    <a:pt x="1783" y="2834"/>
                  </a:cubicBezTo>
                  <a:cubicBezTo>
                    <a:pt x="1722" y="2987"/>
                    <a:pt x="1676" y="3139"/>
                    <a:pt x="1631" y="3291"/>
                  </a:cubicBezTo>
                  <a:cubicBezTo>
                    <a:pt x="1585" y="3444"/>
                    <a:pt x="1570" y="3566"/>
                    <a:pt x="1570" y="3642"/>
                  </a:cubicBezTo>
                  <a:cubicBezTo>
                    <a:pt x="1570" y="3733"/>
                    <a:pt x="1600" y="3779"/>
                    <a:pt x="1676" y="3779"/>
                  </a:cubicBezTo>
                  <a:cubicBezTo>
                    <a:pt x="1768" y="3779"/>
                    <a:pt x="1890" y="3551"/>
                    <a:pt x="2042" y="3078"/>
                  </a:cubicBezTo>
                  <a:cubicBezTo>
                    <a:pt x="2194" y="2606"/>
                    <a:pt x="2270" y="2316"/>
                    <a:pt x="2270" y="2179"/>
                  </a:cubicBezTo>
                  <a:cubicBezTo>
                    <a:pt x="2270" y="2057"/>
                    <a:pt x="2240" y="1951"/>
                    <a:pt x="2164" y="1844"/>
                  </a:cubicBezTo>
                  <a:cubicBezTo>
                    <a:pt x="2103" y="1753"/>
                    <a:pt x="2011" y="1707"/>
                    <a:pt x="1890" y="1707"/>
                  </a:cubicBezTo>
                  <a:cubicBezTo>
                    <a:pt x="1691" y="1707"/>
                    <a:pt x="1524" y="1722"/>
                    <a:pt x="1387" y="1753"/>
                  </a:cubicBezTo>
                  <a:cubicBezTo>
                    <a:pt x="1250" y="1783"/>
                    <a:pt x="1189" y="1814"/>
                    <a:pt x="1189" y="1875"/>
                  </a:cubicBezTo>
                  <a:cubicBezTo>
                    <a:pt x="1189" y="1905"/>
                    <a:pt x="1219" y="1951"/>
                    <a:pt x="1280" y="1996"/>
                  </a:cubicBezTo>
                  <a:cubicBezTo>
                    <a:pt x="1326" y="2042"/>
                    <a:pt x="1402" y="2073"/>
                    <a:pt x="1493" y="2073"/>
                  </a:cubicBezTo>
                  <a:cubicBezTo>
                    <a:pt x="1570" y="2073"/>
                    <a:pt x="1707" y="2042"/>
                    <a:pt x="1874" y="1996"/>
                  </a:cubicBezTo>
                  <a:lnTo>
                    <a:pt x="1874" y="1996"/>
                  </a:lnTo>
                  <a:cubicBezTo>
                    <a:pt x="1707" y="2255"/>
                    <a:pt x="1524" y="2469"/>
                    <a:pt x="1311" y="2636"/>
                  </a:cubicBezTo>
                  <a:cubicBezTo>
                    <a:pt x="1113" y="2804"/>
                    <a:pt x="945" y="2880"/>
                    <a:pt x="793" y="2880"/>
                  </a:cubicBezTo>
                  <a:cubicBezTo>
                    <a:pt x="686" y="2880"/>
                    <a:pt x="610" y="2850"/>
                    <a:pt x="534" y="2758"/>
                  </a:cubicBezTo>
                  <a:cubicBezTo>
                    <a:pt x="457" y="2682"/>
                    <a:pt x="427" y="2591"/>
                    <a:pt x="427" y="2469"/>
                  </a:cubicBezTo>
                  <a:cubicBezTo>
                    <a:pt x="427" y="2195"/>
                    <a:pt x="518" y="1890"/>
                    <a:pt x="686" y="1570"/>
                  </a:cubicBezTo>
                  <a:cubicBezTo>
                    <a:pt x="853" y="1250"/>
                    <a:pt x="1052" y="976"/>
                    <a:pt x="1295" y="762"/>
                  </a:cubicBezTo>
                  <a:cubicBezTo>
                    <a:pt x="1539" y="534"/>
                    <a:pt x="1752" y="427"/>
                    <a:pt x="1950" y="427"/>
                  </a:cubicBezTo>
                  <a:cubicBezTo>
                    <a:pt x="2011" y="427"/>
                    <a:pt x="2088" y="442"/>
                    <a:pt x="2149" y="473"/>
                  </a:cubicBezTo>
                  <a:cubicBezTo>
                    <a:pt x="2209" y="488"/>
                    <a:pt x="2240" y="503"/>
                    <a:pt x="2240" y="503"/>
                  </a:cubicBezTo>
                  <a:cubicBezTo>
                    <a:pt x="2286" y="503"/>
                    <a:pt x="2301" y="473"/>
                    <a:pt x="2301" y="412"/>
                  </a:cubicBezTo>
                  <a:cubicBezTo>
                    <a:pt x="2301" y="336"/>
                    <a:pt x="2255" y="260"/>
                    <a:pt x="2164" y="153"/>
                  </a:cubicBezTo>
                  <a:cubicBezTo>
                    <a:pt x="2088" y="46"/>
                    <a:pt x="1996" y="1"/>
                    <a:pt x="1905" y="1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3"/>
            <p:cNvSpPr/>
            <p:nvPr/>
          </p:nvSpPr>
          <p:spPr>
            <a:xfrm>
              <a:off x="2924836" y="1356720"/>
              <a:ext cx="84720" cy="116236"/>
            </a:xfrm>
            <a:custGeom>
              <a:avLst/>
              <a:gdLst/>
              <a:ahLst/>
              <a:cxnLst/>
              <a:rect l="l" t="t" r="r" b="b"/>
              <a:pathLst>
                <a:path w="2423" h="3322" extrusionOk="0">
                  <a:moveTo>
                    <a:pt x="183" y="1"/>
                  </a:moveTo>
                  <a:cubicBezTo>
                    <a:pt x="61" y="1"/>
                    <a:pt x="0" y="107"/>
                    <a:pt x="0" y="336"/>
                  </a:cubicBezTo>
                  <a:cubicBezTo>
                    <a:pt x="0" y="549"/>
                    <a:pt x="31" y="778"/>
                    <a:pt x="122" y="1006"/>
                  </a:cubicBezTo>
                  <a:cubicBezTo>
                    <a:pt x="198" y="1235"/>
                    <a:pt x="320" y="1448"/>
                    <a:pt x="472" y="1631"/>
                  </a:cubicBezTo>
                  <a:cubicBezTo>
                    <a:pt x="625" y="1814"/>
                    <a:pt x="792" y="1936"/>
                    <a:pt x="975" y="1981"/>
                  </a:cubicBezTo>
                  <a:cubicBezTo>
                    <a:pt x="960" y="2012"/>
                    <a:pt x="930" y="2073"/>
                    <a:pt x="899" y="2149"/>
                  </a:cubicBezTo>
                  <a:lnTo>
                    <a:pt x="808" y="2316"/>
                  </a:lnTo>
                  <a:cubicBezTo>
                    <a:pt x="792" y="2347"/>
                    <a:pt x="762" y="2408"/>
                    <a:pt x="731" y="2469"/>
                  </a:cubicBezTo>
                  <a:cubicBezTo>
                    <a:pt x="701" y="2530"/>
                    <a:pt x="671" y="2591"/>
                    <a:pt x="655" y="2621"/>
                  </a:cubicBezTo>
                  <a:cubicBezTo>
                    <a:pt x="640" y="2652"/>
                    <a:pt x="610" y="2697"/>
                    <a:pt x="594" y="2758"/>
                  </a:cubicBezTo>
                  <a:cubicBezTo>
                    <a:pt x="503" y="2926"/>
                    <a:pt x="457" y="3063"/>
                    <a:pt x="457" y="3154"/>
                  </a:cubicBezTo>
                  <a:cubicBezTo>
                    <a:pt x="457" y="3261"/>
                    <a:pt x="488" y="3322"/>
                    <a:pt x="564" y="3322"/>
                  </a:cubicBezTo>
                  <a:cubicBezTo>
                    <a:pt x="610" y="3322"/>
                    <a:pt x="671" y="3276"/>
                    <a:pt x="747" y="3185"/>
                  </a:cubicBezTo>
                  <a:cubicBezTo>
                    <a:pt x="823" y="3093"/>
                    <a:pt x="960" y="2850"/>
                    <a:pt x="1158" y="2469"/>
                  </a:cubicBezTo>
                  <a:cubicBezTo>
                    <a:pt x="1356" y="2088"/>
                    <a:pt x="1554" y="1737"/>
                    <a:pt x="1752" y="1417"/>
                  </a:cubicBezTo>
                  <a:cubicBezTo>
                    <a:pt x="1966" y="1098"/>
                    <a:pt x="2118" y="839"/>
                    <a:pt x="2240" y="640"/>
                  </a:cubicBezTo>
                  <a:cubicBezTo>
                    <a:pt x="2362" y="442"/>
                    <a:pt x="2423" y="305"/>
                    <a:pt x="2423" y="244"/>
                  </a:cubicBezTo>
                  <a:cubicBezTo>
                    <a:pt x="2423" y="168"/>
                    <a:pt x="2392" y="122"/>
                    <a:pt x="2362" y="77"/>
                  </a:cubicBezTo>
                  <a:cubicBezTo>
                    <a:pt x="2316" y="16"/>
                    <a:pt x="2255" y="1"/>
                    <a:pt x="2194" y="1"/>
                  </a:cubicBezTo>
                  <a:cubicBezTo>
                    <a:pt x="2133" y="1"/>
                    <a:pt x="2011" y="138"/>
                    <a:pt x="1859" y="397"/>
                  </a:cubicBezTo>
                  <a:cubicBezTo>
                    <a:pt x="1707" y="671"/>
                    <a:pt x="1554" y="945"/>
                    <a:pt x="1402" y="1219"/>
                  </a:cubicBezTo>
                  <a:cubicBezTo>
                    <a:pt x="1265" y="1478"/>
                    <a:pt x="1158" y="1616"/>
                    <a:pt x="1097" y="1616"/>
                  </a:cubicBezTo>
                  <a:cubicBezTo>
                    <a:pt x="1036" y="1616"/>
                    <a:pt x="945" y="1555"/>
                    <a:pt x="838" y="1448"/>
                  </a:cubicBezTo>
                  <a:cubicBezTo>
                    <a:pt x="747" y="1341"/>
                    <a:pt x="655" y="1219"/>
                    <a:pt x="594" y="1067"/>
                  </a:cubicBezTo>
                  <a:cubicBezTo>
                    <a:pt x="518" y="915"/>
                    <a:pt x="457" y="747"/>
                    <a:pt x="412" y="564"/>
                  </a:cubicBezTo>
                  <a:cubicBezTo>
                    <a:pt x="366" y="381"/>
                    <a:pt x="335" y="244"/>
                    <a:pt x="305" y="138"/>
                  </a:cubicBezTo>
                  <a:cubicBezTo>
                    <a:pt x="274" y="46"/>
                    <a:pt x="229" y="1"/>
                    <a:pt x="183" y="1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3"/>
            <p:cNvSpPr/>
            <p:nvPr/>
          </p:nvSpPr>
          <p:spPr>
            <a:xfrm>
              <a:off x="2519416" y="1555048"/>
              <a:ext cx="260000" cy="426492"/>
            </a:xfrm>
            <a:custGeom>
              <a:avLst/>
              <a:gdLst/>
              <a:ahLst/>
              <a:cxnLst/>
              <a:rect l="l" t="t" r="r" b="b"/>
              <a:pathLst>
                <a:path w="7436" h="12189" extrusionOk="0">
                  <a:moveTo>
                    <a:pt x="1" y="0"/>
                  </a:moveTo>
                  <a:lnTo>
                    <a:pt x="7436" y="12189"/>
                  </a:lnTo>
                </a:path>
              </a:pathLst>
            </a:custGeom>
            <a:solidFill>
              <a:srgbClr val="FB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3"/>
            <p:cNvSpPr/>
            <p:nvPr/>
          </p:nvSpPr>
          <p:spPr>
            <a:xfrm>
              <a:off x="2519416" y="1555048"/>
              <a:ext cx="217937" cy="357736"/>
            </a:xfrm>
            <a:custGeom>
              <a:avLst/>
              <a:gdLst/>
              <a:ahLst/>
              <a:cxnLst/>
              <a:rect l="l" t="t" r="r" b="b"/>
              <a:pathLst>
                <a:path w="6233" h="10224" fill="none" extrusionOk="0">
                  <a:moveTo>
                    <a:pt x="1" y="0"/>
                  </a:moveTo>
                  <a:lnTo>
                    <a:pt x="6232" y="10223"/>
                  </a:lnTo>
                </a:path>
              </a:pathLst>
            </a:custGeom>
            <a:noFill/>
            <a:ln w="9525" cap="flat" cmpd="sng">
              <a:solidFill>
                <a:srgbClr val="F7931E"/>
              </a:solidFill>
              <a:prstDash val="solid"/>
              <a:miter lim="152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3"/>
            <p:cNvSpPr/>
            <p:nvPr/>
          </p:nvSpPr>
          <p:spPr>
            <a:xfrm>
              <a:off x="2665920" y="1851454"/>
              <a:ext cx="113496" cy="130092"/>
            </a:xfrm>
            <a:custGeom>
              <a:avLst/>
              <a:gdLst/>
              <a:ahLst/>
              <a:cxnLst/>
              <a:rect l="l" t="t" r="r" b="b"/>
              <a:pathLst>
                <a:path w="3246" h="3718" extrusionOk="0">
                  <a:moveTo>
                    <a:pt x="3093" y="0"/>
                  </a:moveTo>
                  <a:lnTo>
                    <a:pt x="1890" y="1493"/>
                  </a:lnTo>
                  <a:lnTo>
                    <a:pt x="1" y="1874"/>
                  </a:lnTo>
                  <a:cubicBezTo>
                    <a:pt x="1052" y="2210"/>
                    <a:pt x="2332" y="3002"/>
                    <a:pt x="3246" y="3718"/>
                  </a:cubicBezTo>
                  <a:cubicBezTo>
                    <a:pt x="3017" y="2590"/>
                    <a:pt x="2911" y="1082"/>
                    <a:pt x="3093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3"/>
            <p:cNvSpPr/>
            <p:nvPr/>
          </p:nvSpPr>
          <p:spPr>
            <a:xfrm>
              <a:off x="3247108" y="2758798"/>
              <a:ext cx="437937" cy="148777"/>
            </a:xfrm>
            <a:custGeom>
              <a:avLst/>
              <a:gdLst/>
              <a:ahLst/>
              <a:cxnLst/>
              <a:rect l="l" t="t" r="r" b="b"/>
              <a:pathLst>
                <a:path w="12525" h="4252" extrusionOk="0">
                  <a:moveTo>
                    <a:pt x="1" y="1"/>
                  </a:moveTo>
                  <a:lnTo>
                    <a:pt x="12525" y="4251"/>
                  </a:lnTo>
                </a:path>
              </a:pathLst>
            </a:custGeom>
            <a:solidFill>
              <a:srgbClr val="ED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38" name="Google Shape;2438;p33"/>
            <p:cNvCxnSpPr>
              <a:endCxn id="1969" idx="0"/>
            </p:cNvCxnSpPr>
            <p:nvPr/>
          </p:nvCxnSpPr>
          <p:spPr>
            <a:xfrm flipH="1">
              <a:off x="4773407" y="1858075"/>
              <a:ext cx="8400" cy="1921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39" name="Google Shape;2439;p33"/>
            <p:cNvSpPr/>
            <p:nvPr/>
          </p:nvSpPr>
          <p:spPr>
            <a:xfrm>
              <a:off x="4179380" y="2381354"/>
              <a:ext cx="1582761" cy="518200"/>
            </a:xfrm>
            <a:custGeom>
              <a:avLst/>
              <a:gdLst/>
              <a:ahLst/>
              <a:cxnLst/>
              <a:rect l="l" t="t" r="r" b="b"/>
              <a:pathLst>
                <a:path w="45267" h="14810" extrusionOk="0">
                  <a:moveTo>
                    <a:pt x="1" y="14810"/>
                  </a:moveTo>
                  <a:lnTo>
                    <a:pt x="45267" y="1"/>
                  </a:lnTo>
                </a:path>
              </a:pathLst>
            </a:custGeom>
            <a:solidFill>
              <a:srgbClr val="ED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0" name="Google Shape;2440;p33"/>
            <p:cNvGrpSpPr/>
            <p:nvPr/>
          </p:nvGrpSpPr>
          <p:grpSpPr>
            <a:xfrm>
              <a:off x="5716586" y="1424101"/>
              <a:ext cx="1766572" cy="2402244"/>
              <a:chOff x="6980994" y="1354050"/>
              <a:chExt cx="1591506" cy="2172600"/>
            </a:xfrm>
          </p:grpSpPr>
          <p:sp>
            <p:nvSpPr>
              <p:cNvPr id="2441" name="Google Shape;2441;p33"/>
              <p:cNvSpPr/>
              <p:nvPr/>
            </p:nvSpPr>
            <p:spPr>
              <a:xfrm>
                <a:off x="6980994" y="2203138"/>
                <a:ext cx="2929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950" extrusionOk="0">
                    <a:moveTo>
                      <a:pt x="92" y="1"/>
                    </a:moveTo>
                    <a:lnTo>
                      <a:pt x="1" y="99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3"/>
              <p:cNvSpPr/>
              <p:nvPr/>
            </p:nvSpPr>
            <p:spPr>
              <a:xfrm>
                <a:off x="7007391" y="2127441"/>
                <a:ext cx="96012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18" extrusionOk="0">
                    <a:moveTo>
                      <a:pt x="1524" y="1"/>
                    </a:moveTo>
                    <a:cubicBezTo>
                      <a:pt x="778" y="1"/>
                      <a:pt x="31" y="488"/>
                      <a:pt x="31" y="1464"/>
                    </a:cubicBezTo>
                    <a:cubicBezTo>
                      <a:pt x="1" y="2317"/>
                      <a:pt x="671" y="3018"/>
                      <a:pt x="1524" y="3018"/>
                    </a:cubicBezTo>
                    <a:cubicBezTo>
                      <a:pt x="2377" y="3018"/>
                      <a:pt x="3048" y="2317"/>
                      <a:pt x="3017" y="1464"/>
                    </a:cubicBezTo>
                    <a:cubicBezTo>
                      <a:pt x="3033" y="488"/>
                      <a:pt x="2286" y="1"/>
                      <a:pt x="1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33"/>
              <p:cNvSpPr/>
              <p:nvPr/>
            </p:nvSpPr>
            <p:spPr>
              <a:xfrm>
                <a:off x="7007391" y="2127441"/>
                <a:ext cx="96012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18" fill="none" extrusionOk="0">
                    <a:moveTo>
                      <a:pt x="1524" y="1"/>
                    </a:moveTo>
                    <a:cubicBezTo>
                      <a:pt x="778" y="1"/>
                      <a:pt x="31" y="488"/>
                      <a:pt x="31" y="1464"/>
                    </a:cubicBezTo>
                    <a:cubicBezTo>
                      <a:pt x="1" y="2317"/>
                      <a:pt x="671" y="3018"/>
                      <a:pt x="1524" y="3018"/>
                    </a:cubicBezTo>
                    <a:cubicBezTo>
                      <a:pt x="2377" y="3018"/>
                      <a:pt x="3048" y="2317"/>
                      <a:pt x="3017" y="1464"/>
                    </a:cubicBezTo>
                    <a:cubicBezTo>
                      <a:pt x="3033" y="488"/>
                      <a:pt x="2286" y="1"/>
                      <a:pt x="1524" y="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33"/>
              <p:cNvSpPr/>
              <p:nvPr/>
            </p:nvSpPr>
            <p:spPr>
              <a:xfrm>
                <a:off x="7020841" y="2207980"/>
                <a:ext cx="1449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46" h="9752" extrusionOk="0">
                    <a:moveTo>
                      <a:pt x="46" y="0"/>
                    </a:moveTo>
                    <a:lnTo>
                      <a:pt x="0" y="97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33"/>
              <p:cNvSpPr/>
              <p:nvPr/>
            </p:nvSpPr>
            <p:spPr>
              <a:xfrm>
                <a:off x="7020841" y="2207980"/>
                <a:ext cx="1449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46" h="9752" fill="none" extrusionOk="0">
                    <a:moveTo>
                      <a:pt x="46" y="0"/>
                    </a:moveTo>
                    <a:lnTo>
                      <a:pt x="0" y="975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33"/>
              <p:cNvSpPr/>
              <p:nvPr/>
            </p:nvSpPr>
            <p:spPr>
              <a:xfrm>
                <a:off x="7084188" y="2206524"/>
                <a:ext cx="4820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35" extrusionOk="0">
                    <a:moveTo>
                      <a:pt x="153" y="1"/>
                    </a:moveTo>
                    <a:lnTo>
                      <a:pt x="0" y="99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33"/>
              <p:cNvSpPr/>
              <p:nvPr/>
            </p:nvSpPr>
            <p:spPr>
              <a:xfrm>
                <a:off x="7084188" y="2206524"/>
                <a:ext cx="4820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35" fill="none" extrusionOk="0">
                    <a:moveTo>
                      <a:pt x="153" y="1"/>
                    </a:moveTo>
                    <a:lnTo>
                      <a:pt x="0" y="9934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33"/>
              <p:cNvSpPr/>
              <p:nvPr/>
            </p:nvSpPr>
            <p:spPr>
              <a:xfrm>
                <a:off x="6982443" y="2547412"/>
                <a:ext cx="2898" cy="31293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889" extrusionOk="0">
                    <a:moveTo>
                      <a:pt x="92" y="9888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33"/>
              <p:cNvSpPr/>
              <p:nvPr/>
            </p:nvSpPr>
            <p:spPr>
              <a:xfrm>
                <a:off x="7009785" y="2843458"/>
                <a:ext cx="94595" cy="93543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956" extrusionOk="0">
                    <a:moveTo>
                      <a:pt x="1509" y="0"/>
                    </a:moveTo>
                    <a:cubicBezTo>
                      <a:pt x="763" y="0"/>
                      <a:pt x="16" y="488"/>
                      <a:pt x="16" y="1463"/>
                    </a:cubicBezTo>
                    <a:cubicBezTo>
                      <a:pt x="1" y="2301"/>
                      <a:pt x="671" y="2956"/>
                      <a:pt x="1509" y="2956"/>
                    </a:cubicBezTo>
                    <a:cubicBezTo>
                      <a:pt x="2332" y="2956"/>
                      <a:pt x="3002" y="2301"/>
                      <a:pt x="3002" y="1463"/>
                    </a:cubicBezTo>
                    <a:cubicBezTo>
                      <a:pt x="3002" y="488"/>
                      <a:pt x="2256" y="0"/>
                      <a:pt x="1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33"/>
              <p:cNvSpPr/>
              <p:nvPr/>
            </p:nvSpPr>
            <p:spPr>
              <a:xfrm>
                <a:off x="7009785" y="2843458"/>
                <a:ext cx="94595" cy="93543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956" fill="none" extrusionOk="0">
                    <a:moveTo>
                      <a:pt x="1509" y="0"/>
                    </a:moveTo>
                    <a:cubicBezTo>
                      <a:pt x="763" y="0"/>
                      <a:pt x="16" y="488"/>
                      <a:pt x="16" y="1463"/>
                    </a:cubicBezTo>
                    <a:cubicBezTo>
                      <a:pt x="1" y="2301"/>
                      <a:pt x="671" y="2956"/>
                      <a:pt x="1509" y="2956"/>
                    </a:cubicBezTo>
                    <a:cubicBezTo>
                      <a:pt x="2332" y="2956"/>
                      <a:pt x="3002" y="2301"/>
                      <a:pt x="3002" y="1463"/>
                    </a:cubicBezTo>
                    <a:cubicBezTo>
                      <a:pt x="3002" y="488"/>
                      <a:pt x="2256" y="0"/>
                      <a:pt x="1509" y="0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3"/>
              <p:cNvSpPr/>
              <p:nvPr/>
            </p:nvSpPr>
            <p:spPr>
              <a:xfrm>
                <a:off x="7022291" y="2547412"/>
                <a:ext cx="1921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61" h="9752" extrusionOk="0">
                    <a:moveTo>
                      <a:pt x="61" y="9751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3"/>
              <p:cNvSpPr/>
              <p:nvPr/>
            </p:nvSpPr>
            <p:spPr>
              <a:xfrm>
                <a:off x="7022291" y="2547412"/>
                <a:ext cx="1921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61" h="9752" fill="none" extrusionOk="0">
                    <a:moveTo>
                      <a:pt x="61" y="9751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3"/>
              <p:cNvSpPr/>
              <p:nvPr/>
            </p:nvSpPr>
            <p:spPr>
              <a:xfrm>
                <a:off x="7085637" y="2544026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extrusionOk="0">
                    <a:moveTo>
                      <a:pt x="153" y="9904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3"/>
              <p:cNvSpPr/>
              <p:nvPr/>
            </p:nvSpPr>
            <p:spPr>
              <a:xfrm>
                <a:off x="7085637" y="2544026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fill="none" extrusionOk="0">
                    <a:moveTo>
                      <a:pt x="153" y="9904"/>
                    </a:moveTo>
                    <a:lnTo>
                      <a:pt x="0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3"/>
              <p:cNvSpPr/>
              <p:nvPr/>
            </p:nvSpPr>
            <p:spPr>
              <a:xfrm>
                <a:off x="7107687" y="2115416"/>
                <a:ext cx="96516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17" extrusionOk="0">
                    <a:moveTo>
                      <a:pt x="1525" y="31"/>
                    </a:moveTo>
                    <a:cubicBezTo>
                      <a:pt x="687" y="0"/>
                      <a:pt x="1" y="701"/>
                      <a:pt x="31" y="1539"/>
                    </a:cubicBezTo>
                    <a:cubicBezTo>
                      <a:pt x="31" y="2529"/>
                      <a:pt x="778" y="3017"/>
                      <a:pt x="1525" y="3017"/>
                    </a:cubicBezTo>
                    <a:cubicBezTo>
                      <a:pt x="2271" y="3017"/>
                      <a:pt x="3018" y="2529"/>
                      <a:pt x="3018" y="1539"/>
                    </a:cubicBezTo>
                    <a:cubicBezTo>
                      <a:pt x="3063" y="701"/>
                      <a:pt x="2378" y="0"/>
                      <a:pt x="1525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3"/>
              <p:cNvSpPr/>
              <p:nvPr/>
            </p:nvSpPr>
            <p:spPr>
              <a:xfrm>
                <a:off x="7107687" y="2115416"/>
                <a:ext cx="96516" cy="95473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17" fill="none" extrusionOk="0">
                    <a:moveTo>
                      <a:pt x="1525" y="31"/>
                    </a:moveTo>
                    <a:cubicBezTo>
                      <a:pt x="687" y="0"/>
                      <a:pt x="1" y="701"/>
                      <a:pt x="31" y="1539"/>
                    </a:cubicBezTo>
                    <a:cubicBezTo>
                      <a:pt x="31" y="2529"/>
                      <a:pt x="778" y="3017"/>
                      <a:pt x="1525" y="3017"/>
                    </a:cubicBezTo>
                    <a:cubicBezTo>
                      <a:pt x="2271" y="3017"/>
                      <a:pt x="3018" y="2529"/>
                      <a:pt x="3018" y="1539"/>
                    </a:cubicBezTo>
                    <a:cubicBezTo>
                      <a:pt x="3063" y="701"/>
                      <a:pt x="2378" y="0"/>
                      <a:pt x="1525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3"/>
              <p:cNvSpPr/>
              <p:nvPr/>
            </p:nvSpPr>
            <p:spPr>
              <a:xfrm>
                <a:off x="7121138" y="2198802"/>
                <a:ext cx="1480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9737" extrusionOk="0">
                    <a:moveTo>
                      <a:pt x="46" y="1"/>
                    </a:moveTo>
                    <a:lnTo>
                      <a:pt x="1" y="973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33"/>
              <p:cNvSpPr/>
              <p:nvPr/>
            </p:nvSpPr>
            <p:spPr>
              <a:xfrm>
                <a:off x="7121138" y="2198802"/>
                <a:ext cx="1480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47" h="9737" fill="none" extrusionOk="0">
                    <a:moveTo>
                      <a:pt x="46" y="1"/>
                    </a:moveTo>
                    <a:lnTo>
                      <a:pt x="1" y="9736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33"/>
              <p:cNvSpPr/>
              <p:nvPr/>
            </p:nvSpPr>
            <p:spPr>
              <a:xfrm>
                <a:off x="7184484" y="2196872"/>
                <a:ext cx="4851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50" extrusionOk="0">
                    <a:moveTo>
                      <a:pt x="153" y="1"/>
                    </a:moveTo>
                    <a:lnTo>
                      <a:pt x="1" y="99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3"/>
              <p:cNvSpPr/>
              <p:nvPr/>
            </p:nvSpPr>
            <p:spPr>
              <a:xfrm>
                <a:off x="7184484" y="2196872"/>
                <a:ext cx="4851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50" fill="none" extrusionOk="0">
                    <a:moveTo>
                      <a:pt x="153" y="1"/>
                    </a:moveTo>
                    <a:lnTo>
                      <a:pt x="1" y="995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3"/>
              <p:cNvSpPr/>
              <p:nvPr/>
            </p:nvSpPr>
            <p:spPr>
              <a:xfrm>
                <a:off x="7212330" y="2118770"/>
                <a:ext cx="96988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3018" extrusionOk="0">
                    <a:moveTo>
                      <a:pt x="1539" y="31"/>
                    </a:moveTo>
                    <a:cubicBezTo>
                      <a:pt x="701" y="1"/>
                      <a:pt x="0" y="702"/>
                      <a:pt x="46" y="1539"/>
                    </a:cubicBezTo>
                    <a:cubicBezTo>
                      <a:pt x="46" y="2530"/>
                      <a:pt x="793" y="3017"/>
                      <a:pt x="1539" y="3017"/>
                    </a:cubicBezTo>
                    <a:cubicBezTo>
                      <a:pt x="2286" y="3017"/>
                      <a:pt x="3032" y="2530"/>
                      <a:pt x="3032" y="1539"/>
                    </a:cubicBezTo>
                    <a:cubicBezTo>
                      <a:pt x="3078" y="702"/>
                      <a:pt x="2377" y="1"/>
                      <a:pt x="153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7212330" y="2118770"/>
                <a:ext cx="96988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3018" fill="none" extrusionOk="0">
                    <a:moveTo>
                      <a:pt x="1539" y="31"/>
                    </a:moveTo>
                    <a:cubicBezTo>
                      <a:pt x="701" y="1"/>
                      <a:pt x="0" y="702"/>
                      <a:pt x="46" y="1539"/>
                    </a:cubicBezTo>
                    <a:cubicBezTo>
                      <a:pt x="46" y="2530"/>
                      <a:pt x="793" y="3017"/>
                      <a:pt x="1539" y="3017"/>
                    </a:cubicBezTo>
                    <a:cubicBezTo>
                      <a:pt x="2286" y="3017"/>
                      <a:pt x="3032" y="2530"/>
                      <a:pt x="3032" y="1539"/>
                    </a:cubicBezTo>
                    <a:cubicBezTo>
                      <a:pt x="3078" y="702"/>
                      <a:pt x="2377" y="1"/>
                      <a:pt x="1539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33"/>
              <p:cNvSpPr/>
              <p:nvPr/>
            </p:nvSpPr>
            <p:spPr>
              <a:xfrm>
                <a:off x="7226253" y="22017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0" y="0"/>
                    </a:moveTo>
                    <a:lnTo>
                      <a:pt x="0" y="97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33"/>
              <p:cNvSpPr/>
              <p:nvPr/>
            </p:nvSpPr>
            <p:spPr>
              <a:xfrm>
                <a:off x="7226253" y="22017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0" y="0"/>
                    </a:moveTo>
                    <a:lnTo>
                      <a:pt x="0" y="975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3"/>
              <p:cNvSpPr/>
              <p:nvPr/>
            </p:nvSpPr>
            <p:spPr>
              <a:xfrm>
                <a:off x="7289599" y="2200258"/>
                <a:ext cx="4347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935" extrusionOk="0">
                    <a:moveTo>
                      <a:pt x="138" y="1"/>
                    </a:moveTo>
                    <a:lnTo>
                      <a:pt x="0" y="99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7289599" y="2200258"/>
                <a:ext cx="4347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935" fill="none" extrusionOk="0">
                    <a:moveTo>
                      <a:pt x="138" y="1"/>
                    </a:moveTo>
                    <a:lnTo>
                      <a:pt x="0" y="9934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3"/>
              <p:cNvSpPr/>
              <p:nvPr/>
            </p:nvSpPr>
            <p:spPr>
              <a:xfrm>
                <a:off x="7309760" y="2118770"/>
                <a:ext cx="96485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3018" extrusionOk="0">
                    <a:moveTo>
                      <a:pt x="1539" y="31"/>
                    </a:moveTo>
                    <a:cubicBezTo>
                      <a:pt x="686" y="1"/>
                      <a:pt x="0" y="702"/>
                      <a:pt x="46" y="1539"/>
                    </a:cubicBezTo>
                    <a:cubicBezTo>
                      <a:pt x="46" y="2530"/>
                      <a:pt x="793" y="3017"/>
                      <a:pt x="1539" y="3017"/>
                    </a:cubicBezTo>
                    <a:cubicBezTo>
                      <a:pt x="2286" y="3017"/>
                      <a:pt x="3032" y="2530"/>
                      <a:pt x="3032" y="1539"/>
                    </a:cubicBezTo>
                    <a:cubicBezTo>
                      <a:pt x="3063" y="702"/>
                      <a:pt x="2377" y="1"/>
                      <a:pt x="153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33"/>
              <p:cNvSpPr/>
              <p:nvPr/>
            </p:nvSpPr>
            <p:spPr>
              <a:xfrm>
                <a:off x="7309760" y="2118770"/>
                <a:ext cx="96485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3018" fill="none" extrusionOk="0">
                    <a:moveTo>
                      <a:pt x="1539" y="31"/>
                    </a:moveTo>
                    <a:cubicBezTo>
                      <a:pt x="686" y="1"/>
                      <a:pt x="0" y="702"/>
                      <a:pt x="46" y="1539"/>
                    </a:cubicBezTo>
                    <a:cubicBezTo>
                      <a:pt x="46" y="2530"/>
                      <a:pt x="793" y="3017"/>
                      <a:pt x="1539" y="3017"/>
                    </a:cubicBezTo>
                    <a:cubicBezTo>
                      <a:pt x="2286" y="3017"/>
                      <a:pt x="3032" y="2530"/>
                      <a:pt x="3032" y="1539"/>
                    </a:cubicBezTo>
                    <a:cubicBezTo>
                      <a:pt x="3063" y="702"/>
                      <a:pt x="2377" y="1"/>
                      <a:pt x="1539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7323179" y="2201714"/>
                <a:ext cx="1480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47" h="9752" extrusionOk="0">
                    <a:moveTo>
                      <a:pt x="47" y="0"/>
                    </a:moveTo>
                    <a:lnTo>
                      <a:pt x="1" y="97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3"/>
              <p:cNvSpPr/>
              <p:nvPr/>
            </p:nvSpPr>
            <p:spPr>
              <a:xfrm>
                <a:off x="7323179" y="2201714"/>
                <a:ext cx="1480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47" h="9752" fill="none" extrusionOk="0">
                    <a:moveTo>
                      <a:pt x="47" y="0"/>
                    </a:moveTo>
                    <a:lnTo>
                      <a:pt x="1" y="975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3"/>
              <p:cNvSpPr/>
              <p:nvPr/>
            </p:nvSpPr>
            <p:spPr>
              <a:xfrm>
                <a:off x="7386557" y="2200258"/>
                <a:ext cx="4820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35" extrusionOk="0">
                    <a:moveTo>
                      <a:pt x="152" y="1"/>
                    </a:moveTo>
                    <a:lnTo>
                      <a:pt x="0" y="99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7386557" y="2200258"/>
                <a:ext cx="4820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35" fill="none" extrusionOk="0">
                    <a:moveTo>
                      <a:pt x="152" y="1"/>
                    </a:moveTo>
                    <a:lnTo>
                      <a:pt x="0" y="9934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33"/>
              <p:cNvSpPr/>
              <p:nvPr/>
            </p:nvSpPr>
            <p:spPr>
              <a:xfrm>
                <a:off x="7414844" y="2122156"/>
                <a:ext cx="96516" cy="94998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02" extrusionOk="0">
                    <a:moveTo>
                      <a:pt x="1525" y="31"/>
                    </a:moveTo>
                    <a:cubicBezTo>
                      <a:pt x="687" y="0"/>
                      <a:pt x="1" y="686"/>
                      <a:pt x="31" y="1539"/>
                    </a:cubicBezTo>
                    <a:cubicBezTo>
                      <a:pt x="31" y="2514"/>
                      <a:pt x="778" y="3002"/>
                      <a:pt x="1525" y="3002"/>
                    </a:cubicBezTo>
                    <a:cubicBezTo>
                      <a:pt x="2271" y="3002"/>
                      <a:pt x="3018" y="2514"/>
                      <a:pt x="3018" y="1539"/>
                    </a:cubicBezTo>
                    <a:cubicBezTo>
                      <a:pt x="3063" y="686"/>
                      <a:pt x="2363" y="0"/>
                      <a:pt x="1525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33"/>
              <p:cNvSpPr/>
              <p:nvPr/>
            </p:nvSpPr>
            <p:spPr>
              <a:xfrm>
                <a:off x="7414844" y="2122156"/>
                <a:ext cx="96516" cy="94998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02" fill="none" extrusionOk="0">
                    <a:moveTo>
                      <a:pt x="1525" y="31"/>
                    </a:moveTo>
                    <a:cubicBezTo>
                      <a:pt x="687" y="0"/>
                      <a:pt x="1" y="686"/>
                      <a:pt x="31" y="1539"/>
                    </a:cubicBezTo>
                    <a:cubicBezTo>
                      <a:pt x="31" y="2514"/>
                      <a:pt x="778" y="3002"/>
                      <a:pt x="1525" y="3002"/>
                    </a:cubicBezTo>
                    <a:cubicBezTo>
                      <a:pt x="2271" y="3002"/>
                      <a:pt x="3018" y="2514"/>
                      <a:pt x="3018" y="1539"/>
                    </a:cubicBezTo>
                    <a:cubicBezTo>
                      <a:pt x="3063" y="686"/>
                      <a:pt x="2363" y="0"/>
                      <a:pt x="1525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7428294" y="220459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1" y="1"/>
                    </a:moveTo>
                    <a:lnTo>
                      <a:pt x="1" y="975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3"/>
              <p:cNvSpPr/>
              <p:nvPr/>
            </p:nvSpPr>
            <p:spPr>
              <a:xfrm>
                <a:off x="7428294" y="220459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1" y="1"/>
                    </a:moveTo>
                    <a:lnTo>
                      <a:pt x="1" y="9752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3"/>
              <p:cNvSpPr/>
              <p:nvPr/>
            </p:nvSpPr>
            <p:spPr>
              <a:xfrm>
                <a:off x="7491641" y="2203138"/>
                <a:ext cx="4347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950" extrusionOk="0">
                    <a:moveTo>
                      <a:pt x="138" y="1"/>
                    </a:moveTo>
                    <a:lnTo>
                      <a:pt x="1" y="99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7491641" y="2203138"/>
                <a:ext cx="4347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950" fill="none" extrusionOk="0">
                    <a:moveTo>
                      <a:pt x="138" y="1"/>
                    </a:moveTo>
                    <a:lnTo>
                      <a:pt x="1" y="995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3"/>
              <p:cNvSpPr/>
              <p:nvPr/>
            </p:nvSpPr>
            <p:spPr>
              <a:xfrm>
                <a:off x="7516620" y="2122156"/>
                <a:ext cx="96485" cy="9499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3002" extrusionOk="0">
                    <a:moveTo>
                      <a:pt x="1524" y="31"/>
                    </a:moveTo>
                    <a:cubicBezTo>
                      <a:pt x="686" y="0"/>
                      <a:pt x="0" y="686"/>
                      <a:pt x="30" y="1539"/>
                    </a:cubicBezTo>
                    <a:cubicBezTo>
                      <a:pt x="30" y="2514"/>
                      <a:pt x="777" y="3002"/>
                      <a:pt x="1524" y="3002"/>
                    </a:cubicBezTo>
                    <a:cubicBezTo>
                      <a:pt x="2270" y="3002"/>
                      <a:pt x="3017" y="2514"/>
                      <a:pt x="3017" y="1539"/>
                    </a:cubicBezTo>
                    <a:cubicBezTo>
                      <a:pt x="3062" y="686"/>
                      <a:pt x="2377" y="0"/>
                      <a:pt x="1524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3"/>
              <p:cNvSpPr/>
              <p:nvPr/>
            </p:nvSpPr>
            <p:spPr>
              <a:xfrm>
                <a:off x="7516620" y="2122156"/>
                <a:ext cx="96485" cy="9499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3002" fill="none" extrusionOk="0">
                    <a:moveTo>
                      <a:pt x="1524" y="31"/>
                    </a:moveTo>
                    <a:cubicBezTo>
                      <a:pt x="686" y="0"/>
                      <a:pt x="0" y="686"/>
                      <a:pt x="30" y="1539"/>
                    </a:cubicBezTo>
                    <a:cubicBezTo>
                      <a:pt x="30" y="2514"/>
                      <a:pt x="777" y="3002"/>
                      <a:pt x="1524" y="3002"/>
                    </a:cubicBezTo>
                    <a:cubicBezTo>
                      <a:pt x="2270" y="3002"/>
                      <a:pt x="3017" y="2514"/>
                      <a:pt x="3017" y="1539"/>
                    </a:cubicBezTo>
                    <a:cubicBezTo>
                      <a:pt x="3062" y="686"/>
                      <a:pt x="2377" y="0"/>
                      <a:pt x="1524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3"/>
              <p:cNvSpPr/>
              <p:nvPr/>
            </p:nvSpPr>
            <p:spPr>
              <a:xfrm>
                <a:off x="7530039" y="2204594"/>
                <a:ext cx="1480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47" h="9752" extrusionOk="0">
                    <a:moveTo>
                      <a:pt x="46" y="1"/>
                    </a:moveTo>
                    <a:lnTo>
                      <a:pt x="1" y="975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3"/>
              <p:cNvSpPr/>
              <p:nvPr/>
            </p:nvSpPr>
            <p:spPr>
              <a:xfrm>
                <a:off x="7530039" y="2204594"/>
                <a:ext cx="1480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47" h="9752" fill="none" extrusionOk="0">
                    <a:moveTo>
                      <a:pt x="46" y="1"/>
                    </a:moveTo>
                    <a:lnTo>
                      <a:pt x="1" y="9752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3"/>
              <p:cNvSpPr/>
              <p:nvPr/>
            </p:nvSpPr>
            <p:spPr>
              <a:xfrm>
                <a:off x="7593386" y="2203138"/>
                <a:ext cx="485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05" extrusionOk="0">
                    <a:moveTo>
                      <a:pt x="153" y="1"/>
                    </a:moveTo>
                    <a:lnTo>
                      <a:pt x="1" y="990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3"/>
              <p:cNvSpPr/>
              <p:nvPr/>
            </p:nvSpPr>
            <p:spPr>
              <a:xfrm>
                <a:off x="7593386" y="2203138"/>
                <a:ext cx="485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05" fill="none" extrusionOk="0">
                    <a:moveTo>
                      <a:pt x="153" y="1"/>
                    </a:moveTo>
                    <a:lnTo>
                      <a:pt x="1" y="9904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3"/>
              <p:cNvSpPr/>
              <p:nvPr/>
            </p:nvSpPr>
            <p:spPr>
              <a:xfrm>
                <a:off x="7599623" y="2115416"/>
                <a:ext cx="112360" cy="112846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3566" extrusionOk="0">
                    <a:moveTo>
                      <a:pt x="2058" y="31"/>
                    </a:moveTo>
                    <a:cubicBezTo>
                      <a:pt x="702" y="0"/>
                      <a:pt x="1" y="1630"/>
                      <a:pt x="930" y="2590"/>
                    </a:cubicBezTo>
                    <a:cubicBezTo>
                      <a:pt x="1875" y="3565"/>
                      <a:pt x="3520" y="2895"/>
                      <a:pt x="3520" y="1539"/>
                    </a:cubicBezTo>
                    <a:cubicBezTo>
                      <a:pt x="3566" y="716"/>
                      <a:pt x="2896" y="15"/>
                      <a:pt x="20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33"/>
              <p:cNvSpPr/>
              <p:nvPr/>
            </p:nvSpPr>
            <p:spPr>
              <a:xfrm>
                <a:off x="7599623" y="2115416"/>
                <a:ext cx="112360" cy="112846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3566" fill="none" extrusionOk="0">
                    <a:moveTo>
                      <a:pt x="2058" y="31"/>
                    </a:moveTo>
                    <a:cubicBezTo>
                      <a:pt x="702" y="0"/>
                      <a:pt x="1" y="1630"/>
                      <a:pt x="930" y="2590"/>
                    </a:cubicBezTo>
                    <a:cubicBezTo>
                      <a:pt x="1875" y="3565"/>
                      <a:pt x="3520" y="2895"/>
                      <a:pt x="3520" y="1539"/>
                    </a:cubicBezTo>
                    <a:cubicBezTo>
                      <a:pt x="3566" y="716"/>
                      <a:pt x="2896" y="15"/>
                      <a:pt x="2058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33"/>
              <p:cNvSpPr/>
              <p:nvPr/>
            </p:nvSpPr>
            <p:spPr>
              <a:xfrm>
                <a:off x="7630335" y="2198802"/>
                <a:ext cx="32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1" h="9737" extrusionOk="0">
                    <a:moveTo>
                      <a:pt x="1" y="1"/>
                    </a:moveTo>
                    <a:lnTo>
                      <a:pt x="1" y="973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33"/>
              <p:cNvSpPr/>
              <p:nvPr/>
            </p:nvSpPr>
            <p:spPr>
              <a:xfrm>
                <a:off x="7630335" y="2198802"/>
                <a:ext cx="32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1" h="9737" fill="none" extrusionOk="0">
                    <a:moveTo>
                      <a:pt x="1" y="1"/>
                    </a:moveTo>
                    <a:lnTo>
                      <a:pt x="1" y="9736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33"/>
              <p:cNvSpPr/>
              <p:nvPr/>
            </p:nvSpPr>
            <p:spPr>
              <a:xfrm>
                <a:off x="7693713" y="2196872"/>
                <a:ext cx="2898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950" extrusionOk="0">
                    <a:moveTo>
                      <a:pt x="91" y="1"/>
                    </a:moveTo>
                    <a:lnTo>
                      <a:pt x="0" y="99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33"/>
              <p:cNvSpPr/>
              <p:nvPr/>
            </p:nvSpPr>
            <p:spPr>
              <a:xfrm>
                <a:off x="7693713" y="2196872"/>
                <a:ext cx="2898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950" fill="none" extrusionOk="0">
                    <a:moveTo>
                      <a:pt x="91" y="1"/>
                    </a:moveTo>
                    <a:lnTo>
                      <a:pt x="0" y="995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33"/>
              <p:cNvSpPr/>
              <p:nvPr/>
            </p:nvSpPr>
            <p:spPr>
              <a:xfrm>
                <a:off x="7713842" y="2115416"/>
                <a:ext cx="96988" cy="95948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3032" extrusionOk="0">
                    <a:moveTo>
                      <a:pt x="1540" y="31"/>
                    </a:moveTo>
                    <a:cubicBezTo>
                      <a:pt x="687" y="0"/>
                      <a:pt x="1" y="716"/>
                      <a:pt x="47" y="1554"/>
                    </a:cubicBezTo>
                    <a:cubicBezTo>
                      <a:pt x="47" y="2544"/>
                      <a:pt x="793" y="3032"/>
                      <a:pt x="1540" y="3032"/>
                    </a:cubicBezTo>
                    <a:cubicBezTo>
                      <a:pt x="2286" y="3032"/>
                      <a:pt x="3033" y="2544"/>
                      <a:pt x="3033" y="1554"/>
                    </a:cubicBezTo>
                    <a:cubicBezTo>
                      <a:pt x="3079" y="716"/>
                      <a:pt x="2393" y="0"/>
                      <a:pt x="1540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33"/>
              <p:cNvSpPr/>
              <p:nvPr/>
            </p:nvSpPr>
            <p:spPr>
              <a:xfrm>
                <a:off x="7713842" y="2115416"/>
                <a:ext cx="96988" cy="95948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3032" fill="none" extrusionOk="0">
                    <a:moveTo>
                      <a:pt x="1540" y="31"/>
                    </a:moveTo>
                    <a:cubicBezTo>
                      <a:pt x="687" y="0"/>
                      <a:pt x="1" y="716"/>
                      <a:pt x="47" y="1554"/>
                    </a:cubicBezTo>
                    <a:cubicBezTo>
                      <a:pt x="47" y="2544"/>
                      <a:pt x="793" y="3032"/>
                      <a:pt x="1540" y="3032"/>
                    </a:cubicBezTo>
                    <a:cubicBezTo>
                      <a:pt x="2286" y="3032"/>
                      <a:pt x="3033" y="2544"/>
                      <a:pt x="3033" y="1554"/>
                    </a:cubicBezTo>
                    <a:cubicBezTo>
                      <a:pt x="3079" y="716"/>
                      <a:pt x="2393" y="0"/>
                      <a:pt x="1540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33"/>
              <p:cNvSpPr/>
              <p:nvPr/>
            </p:nvSpPr>
            <p:spPr>
              <a:xfrm>
                <a:off x="7727292" y="2198802"/>
                <a:ext cx="32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1" h="9737" extrusionOk="0">
                    <a:moveTo>
                      <a:pt x="1" y="1"/>
                    </a:moveTo>
                    <a:lnTo>
                      <a:pt x="1" y="973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33"/>
              <p:cNvSpPr/>
              <p:nvPr/>
            </p:nvSpPr>
            <p:spPr>
              <a:xfrm>
                <a:off x="7727292" y="2198802"/>
                <a:ext cx="32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1" h="9737" fill="none" extrusionOk="0">
                    <a:moveTo>
                      <a:pt x="1" y="1"/>
                    </a:moveTo>
                    <a:lnTo>
                      <a:pt x="1" y="9736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33"/>
              <p:cNvSpPr/>
              <p:nvPr/>
            </p:nvSpPr>
            <p:spPr>
              <a:xfrm>
                <a:off x="7790639" y="2196872"/>
                <a:ext cx="4851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50" extrusionOk="0">
                    <a:moveTo>
                      <a:pt x="153" y="1"/>
                    </a:moveTo>
                    <a:lnTo>
                      <a:pt x="1" y="995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33"/>
              <p:cNvSpPr/>
              <p:nvPr/>
            </p:nvSpPr>
            <p:spPr>
              <a:xfrm>
                <a:off x="7790639" y="2196872"/>
                <a:ext cx="4851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50" fill="none" extrusionOk="0">
                    <a:moveTo>
                      <a:pt x="153" y="1"/>
                    </a:moveTo>
                    <a:lnTo>
                      <a:pt x="1" y="995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33"/>
              <p:cNvSpPr/>
              <p:nvPr/>
            </p:nvSpPr>
            <p:spPr>
              <a:xfrm>
                <a:off x="7818485" y="2119245"/>
                <a:ext cx="95540" cy="9503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003" extrusionOk="0">
                    <a:moveTo>
                      <a:pt x="1524" y="16"/>
                    </a:moveTo>
                    <a:cubicBezTo>
                      <a:pt x="686" y="1"/>
                      <a:pt x="0" y="687"/>
                      <a:pt x="46" y="1524"/>
                    </a:cubicBezTo>
                    <a:cubicBezTo>
                      <a:pt x="46" y="2347"/>
                      <a:pt x="717" y="3002"/>
                      <a:pt x="1524" y="3002"/>
                    </a:cubicBezTo>
                    <a:cubicBezTo>
                      <a:pt x="2332" y="3002"/>
                      <a:pt x="2987" y="2347"/>
                      <a:pt x="2987" y="1524"/>
                    </a:cubicBezTo>
                    <a:cubicBezTo>
                      <a:pt x="3032" y="687"/>
                      <a:pt x="2362" y="1"/>
                      <a:pt x="1524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33"/>
              <p:cNvSpPr/>
              <p:nvPr/>
            </p:nvSpPr>
            <p:spPr>
              <a:xfrm>
                <a:off x="7818485" y="2119245"/>
                <a:ext cx="95540" cy="9503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003" fill="none" extrusionOk="0">
                    <a:moveTo>
                      <a:pt x="1524" y="16"/>
                    </a:moveTo>
                    <a:cubicBezTo>
                      <a:pt x="686" y="1"/>
                      <a:pt x="0" y="687"/>
                      <a:pt x="46" y="1524"/>
                    </a:cubicBezTo>
                    <a:cubicBezTo>
                      <a:pt x="46" y="2347"/>
                      <a:pt x="717" y="3002"/>
                      <a:pt x="1524" y="3002"/>
                    </a:cubicBezTo>
                    <a:cubicBezTo>
                      <a:pt x="2332" y="3002"/>
                      <a:pt x="2987" y="2347"/>
                      <a:pt x="2987" y="1524"/>
                    </a:cubicBezTo>
                    <a:cubicBezTo>
                      <a:pt x="3032" y="687"/>
                      <a:pt x="2362" y="1"/>
                      <a:pt x="1524" y="16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33"/>
              <p:cNvSpPr/>
              <p:nvPr/>
            </p:nvSpPr>
            <p:spPr>
              <a:xfrm>
                <a:off x="7832408" y="22017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0" y="0"/>
                    </a:moveTo>
                    <a:lnTo>
                      <a:pt x="0" y="97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33"/>
              <p:cNvSpPr/>
              <p:nvPr/>
            </p:nvSpPr>
            <p:spPr>
              <a:xfrm>
                <a:off x="7832408" y="22017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0" y="0"/>
                    </a:moveTo>
                    <a:lnTo>
                      <a:pt x="0" y="975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33"/>
              <p:cNvSpPr/>
              <p:nvPr/>
            </p:nvSpPr>
            <p:spPr>
              <a:xfrm>
                <a:off x="7895754" y="2200258"/>
                <a:ext cx="2898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92" h="9935" extrusionOk="0">
                    <a:moveTo>
                      <a:pt x="92" y="1"/>
                    </a:moveTo>
                    <a:lnTo>
                      <a:pt x="0" y="99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33"/>
              <p:cNvSpPr/>
              <p:nvPr/>
            </p:nvSpPr>
            <p:spPr>
              <a:xfrm>
                <a:off x="7895754" y="2200258"/>
                <a:ext cx="2898" cy="314393"/>
              </a:xfrm>
              <a:custGeom>
                <a:avLst/>
                <a:gdLst/>
                <a:ahLst/>
                <a:cxnLst/>
                <a:rect l="l" t="t" r="r" b="b"/>
                <a:pathLst>
                  <a:path w="92" h="9935" fill="none" extrusionOk="0">
                    <a:moveTo>
                      <a:pt x="92" y="1"/>
                    </a:moveTo>
                    <a:lnTo>
                      <a:pt x="0" y="9934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33"/>
              <p:cNvSpPr/>
              <p:nvPr/>
            </p:nvSpPr>
            <p:spPr>
              <a:xfrm>
                <a:off x="7920702" y="2117315"/>
                <a:ext cx="96516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18" extrusionOk="0">
                    <a:moveTo>
                      <a:pt x="1540" y="31"/>
                    </a:moveTo>
                    <a:cubicBezTo>
                      <a:pt x="686" y="1"/>
                      <a:pt x="1" y="702"/>
                      <a:pt x="46" y="1540"/>
                    </a:cubicBezTo>
                    <a:cubicBezTo>
                      <a:pt x="46" y="2515"/>
                      <a:pt x="793" y="3018"/>
                      <a:pt x="1540" y="3018"/>
                    </a:cubicBezTo>
                    <a:cubicBezTo>
                      <a:pt x="2286" y="3018"/>
                      <a:pt x="3033" y="2515"/>
                      <a:pt x="3033" y="1540"/>
                    </a:cubicBezTo>
                    <a:cubicBezTo>
                      <a:pt x="3063" y="702"/>
                      <a:pt x="2377" y="1"/>
                      <a:pt x="1540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33"/>
              <p:cNvSpPr/>
              <p:nvPr/>
            </p:nvSpPr>
            <p:spPr>
              <a:xfrm>
                <a:off x="7920702" y="2117315"/>
                <a:ext cx="96516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18" fill="none" extrusionOk="0">
                    <a:moveTo>
                      <a:pt x="1540" y="31"/>
                    </a:moveTo>
                    <a:cubicBezTo>
                      <a:pt x="686" y="1"/>
                      <a:pt x="1" y="702"/>
                      <a:pt x="46" y="1540"/>
                    </a:cubicBezTo>
                    <a:cubicBezTo>
                      <a:pt x="46" y="2515"/>
                      <a:pt x="793" y="3018"/>
                      <a:pt x="1540" y="3018"/>
                    </a:cubicBezTo>
                    <a:cubicBezTo>
                      <a:pt x="2286" y="3018"/>
                      <a:pt x="3033" y="2515"/>
                      <a:pt x="3033" y="1540"/>
                    </a:cubicBezTo>
                    <a:cubicBezTo>
                      <a:pt x="3063" y="702"/>
                      <a:pt x="2377" y="1"/>
                      <a:pt x="1540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33"/>
              <p:cNvSpPr/>
              <p:nvPr/>
            </p:nvSpPr>
            <p:spPr>
              <a:xfrm>
                <a:off x="7934153" y="2200258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0" y="1"/>
                    </a:moveTo>
                    <a:lnTo>
                      <a:pt x="0" y="975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33"/>
              <p:cNvSpPr/>
              <p:nvPr/>
            </p:nvSpPr>
            <p:spPr>
              <a:xfrm>
                <a:off x="7934153" y="2200258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0" y="1"/>
                    </a:moveTo>
                    <a:lnTo>
                      <a:pt x="0" y="975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33"/>
              <p:cNvSpPr/>
              <p:nvPr/>
            </p:nvSpPr>
            <p:spPr>
              <a:xfrm>
                <a:off x="7997499" y="2198802"/>
                <a:ext cx="4820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5" extrusionOk="0">
                    <a:moveTo>
                      <a:pt x="153" y="1"/>
                    </a:moveTo>
                    <a:lnTo>
                      <a:pt x="0" y="990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33"/>
              <p:cNvSpPr/>
              <p:nvPr/>
            </p:nvSpPr>
            <p:spPr>
              <a:xfrm>
                <a:off x="7997499" y="2198802"/>
                <a:ext cx="4820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5" fill="none" extrusionOk="0">
                    <a:moveTo>
                      <a:pt x="153" y="1"/>
                    </a:moveTo>
                    <a:lnTo>
                      <a:pt x="0" y="9904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33"/>
              <p:cNvSpPr/>
              <p:nvPr/>
            </p:nvSpPr>
            <p:spPr>
              <a:xfrm>
                <a:off x="7109136" y="2857414"/>
                <a:ext cx="96012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18" extrusionOk="0">
                    <a:moveTo>
                      <a:pt x="1540" y="1"/>
                    </a:moveTo>
                    <a:cubicBezTo>
                      <a:pt x="793" y="1"/>
                      <a:pt x="31" y="488"/>
                      <a:pt x="31" y="1464"/>
                    </a:cubicBezTo>
                    <a:cubicBezTo>
                      <a:pt x="1" y="2317"/>
                      <a:pt x="686" y="3018"/>
                      <a:pt x="1524" y="3018"/>
                    </a:cubicBezTo>
                    <a:cubicBezTo>
                      <a:pt x="2378" y="3018"/>
                      <a:pt x="3048" y="2317"/>
                      <a:pt x="3033" y="1464"/>
                    </a:cubicBezTo>
                    <a:cubicBezTo>
                      <a:pt x="3033" y="488"/>
                      <a:pt x="2286" y="1"/>
                      <a:pt x="1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33"/>
              <p:cNvSpPr/>
              <p:nvPr/>
            </p:nvSpPr>
            <p:spPr>
              <a:xfrm>
                <a:off x="7109136" y="2857414"/>
                <a:ext cx="96012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18" fill="none" extrusionOk="0">
                    <a:moveTo>
                      <a:pt x="1540" y="1"/>
                    </a:moveTo>
                    <a:cubicBezTo>
                      <a:pt x="793" y="1"/>
                      <a:pt x="31" y="488"/>
                      <a:pt x="31" y="1464"/>
                    </a:cubicBezTo>
                    <a:cubicBezTo>
                      <a:pt x="1" y="2317"/>
                      <a:pt x="686" y="3018"/>
                      <a:pt x="1524" y="3018"/>
                    </a:cubicBezTo>
                    <a:cubicBezTo>
                      <a:pt x="2378" y="3018"/>
                      <a:pt x="3048" y="2317"/>
                      <a:pt x="3033" y="1464"/>
                    </a:cubicBezTo>
                    <a:cubicBezTo>
                      <a:pt x="3033" y="488"/>
                      <a:pt x="2286" y="1"/>
                      <a:pt x="1540" y="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33"/>
              <p:cNvSpPr/>
              <p:nvPr/>
            </p:nvSpPr>
            <p:spPr>
              <a:xfrm>
                <a:off x="7122587" y="2561400"/>
                <a:ext cx="1953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62" h="9752" extrusionOk="0">
                    <a:moveTo>
                      <a:pt x="61" y="9751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33"/>
              <p:cNvSpPr/>
              <p:nvPr/>
            </p:nvSpPr>
            <p:spPr>
              <a:xfrm>
                <a:off x="7122587" y="2561400"/>
                <a:ext cx="1953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62" h="9752" fill="none" extrusionOk="0">
                    <a:moveTo>
                      <a:pt x="61" y="9751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33"/>
              <p:cNvSpPr/>
              <p:nvPr/>
            </p:nvSpPr>
            <p:spPr>
              <a:xfrm>
                <a:off x="7185933" y="2558014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extrusionOk="0">
                    <a:moveTo>
                      <a:pt x="153" y="990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33"/>
              <p:cNvSpPr/>
              <p:nvPr/>
            </p:nvSpPr>
            <p:spPr>
              <a:xfrm>
                <a:off x="7185933" y="2558014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fill="none" extrusionOk="0">
                    <a:moveTo>
                      <a:pt x="153" y="9904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33"/>
              <p:cNvSpPr/>
              <p:nvPr/>
            </p:nvSpPr>
            <p:spPr>
              <a:xfrm>
                <a:off x="7214252" y="2854060"/>
                <a:ext cx="96012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33" extrusionOk="0">
                    <a:moveTo>
                      <a:pt x="1524" y="0"/>
                    </a:moveTo>
                    <a:cubicBezTo>
                      <a:pt x="777" y="0"/>
                      <a:pt x="31" y="503"/>
                      <a:pt x="31" y="1478"/>
                    </a:cubicBezTo>
                    <a:cubicBezTo>
                      <a:pt x="0" y="2331"/>
                      <a:pt x="686" y="3032"/>
                      <a:pt x="1524" y="3032"/>
                    </a:cubicBezTo>
                    <a:cubicBezTo>
                      <a:pt x="2377" y="3032"/>
                      <a:pt x="3048" y="2331"/>
                      <a:pt x="3017" y="1478"/>
                    </a:cubicBezTo>
                    <a:cubicBezTo>
                      <a:pt x="3017" y="503"/>
                      <a:pt x="2271" y="0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3"/>
              <p:cNvSpPr/>
              <p:nvPr/>
            </p:nvSpPr>
            <p:spPr>
              <a:xfrm>
                <a:off x="7214252" y="2854060"/>
                <a:ext cx="96012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33" fill="none" extrusionOk="0">
                    <a:moveTo>
                      <a:pt x="1524" y="0"/>
                    </a:moveTo>
                    <a:cubicBezTo>
                      <a:pt x="777" y="0"/>
                      <a:pt x="31" y="503"/>
                      <a:pt x="31" y="1478"/>
                    </a:cubicBezTo>
                    <a:cubicBezTo>
                      <a:pt x="0" y="2331"/>
                      <a:pt x="686" y="3032"/>
                      <a:pt x="1524" y="3032"/>
                    </a:cubicBezTo>
                    <a:cubicBezTo>
                      <a:pt x="2377" y="3032"/>
                      <a:pt x="3048" y="2331"/>
                      <a:pt x="3017" y="1478"/>
                    </a:cubicBezTo>
                    <a:cubicBezTo>
                      <a:pt x="3017" y="503"/>
                      <a:pt x="2271" y="0"/>
                      <a:pt x="1524" y="0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3"/>
              <p:cNvSpPr/>
              <p:nvPr/>
            </p:nvSpPr>
            <p:spPr>
              <a:xfrm>
                <a:off x="7227671" y="25580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3"/>
              <p:cNvSpPr/>
              <p:nvPr/>
            </p:nvSpPr>
            <p:spPr>
              <a:xfrm>
                <a:off x="7227671" y="25580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3"/>
              <p:cNvSpPr/>
              <p:nvPr/>
            </p:nvSpPr>
            <p:spPr>
              <a:xfrm>
                <a:off x="7290545" y="2554627"/>
                <a:ext cx="485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05" extrusionOk="0">
                    <a:moveTo>
                      <a:pt x="153" y="990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3"/>
              <p:cNvSpPr/>
              <p:nvPr/>
            </p:nvSpPr>
            <p:spPr>
              <a:xfrm>
                <a:off x="7290545" y="2554627"/>
                <a:ext cx="485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05" fill="none" extrusionOk="0">
                    <a:moveTo>
                      <a:pt x="153" y="9904"/>
                    </a:moveTo>
                    <a:lnTo>
                      <a:pt x="1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3"/>
              <p:cNvSpPr/>
              <p:nvPr/>
            </p:nvSpPr>
            <p:spPr>
              <a:xfrm>
                <a:off x="7311681" y="2854060"/>
                <a:ext cx="96012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33" extrusionOk="0">
                    <a:moveTo>
                      <a:pt x="1524" y="0"/>
                    </a:moveTo>
                    <a:cubicBezTo>
                      <a:pt x="777" y="0"/>
                      <a:pt x="31" y="503"/>
                      <a:pt x="31" y="1478"/>
                    </a:cubicBezTo>
                    <a:cubicBezTo>
                      <a:pt x="0" y="2331"/>
                      <a:pt x="671" y="3032"/>
                      <a:pt x="1524" y="3032"/>
                    </a:cubicBezTo>
                    <a:cubicBezTo>
                      <a:pt x="2362" y="3032"/>
                      <a:pt x="3047" y="2331"/>
                      <a:pt x="3017" y="1478"/>
                    </a:cubicBezTo>
                    <a:cubicBezTo>
                      <a:pt x="3017" y="503"/>
                      <a:pt x="2270" y="0"/>
                      <a:pt x="1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3"/>
              <p:cNvSpPr/>
              <p:nvPr/>
            </p:nvSpPr>
            <p:spPr>
              <a:xfrm>
                <a:off x="7311681" y="2854060"/>
                <a:ext cx="96012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33" fill="none" extrusionOk="0">
                    <a:moveTo>
                      <a:pt x="1524" y="0"/>
                    </a:moveTo>
                    <a:cubicBezTo>
                      <a:pt x="777" y="0"/>
                      <a:pt x="31" y="503"/>
                      <a:pt x="31" y="1478"/>
                    </a:cubicBezTo>
                    <a:cubicBezTo>
                      <a:pt x="0" y="2331"/>
                      <a:pt x="671" y="3032"/>
                      <a:pt x="1524" y="3032"/>
                    </a:cubicBezTo>
                    <a:cubicBezTo>
                      <a:pt x="2362" y="3032"/>
                      <a:pt x="3047" y="2331"/>
                      <a:pt x="3017" y="1478"/>
                    </a:cubicBezTo>
                    <a:cubicBezTo>
                      <a:pt x="3017" y="503"/>
                      <a:pt x="2270" y="0"/>
                      <a:pt x="1524" y="0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3"/>
              <p:cNvSpPr/>
              <p:nvPr/>
            </p:nvSpPr>
            <p:spPr>
              <a:xfrm>
                <a:off x="7324627" y="2558488"/>
                <a:ext cx="1953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62" h="9737" extrusionOk="0">
                    <a:moveTo>
                      <a:pt x="62" y="9736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33"/>
              <p:cNvSpPr/>
              <p:nvPr/>
            </p:nvSpPr>
            <p:spPr>
              <a:xfrm>
                <a:off x="7324627" y="2558488"/>
                <a:ext cx="1953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62" h="9737" fill="none" extrusionOk="0">
                    <a:moveTo>
                      <a:pt x="62" y="9736"/>
                    </a:moveTo>
                    <a:lnTo>
                      <a:pt x="1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33"/>
              <p:cNvSpPr/>
              <p:nvPr/>
            </p:nvSpPr>
            <p:spPr>
              <a:xfrm>
                <a:off x="7387974" y="2554627"/>
                <a:ext cx="485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05" extrusionOk="0">
                    <a:moveTo>
                      <a:pt x="153" y="990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3"/>
              <p:cNvSpPr/>
              <p:nvPr/>
            </p:nvSpPr>
            <p:spPr>
              <a:xfrm>
                <a:off x="7387974" y="2554627"/>
                <a:ext cx="485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9905" fill="none" extrusionOk="0">
                    <a:moveTo>
                      <a:pt x="153" y="9904"/>
                    </a:moveTo>
                    <a:lnTo>
                      <a:pt x="1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33"/>
              <p:cNvSpPr/>
              <p:nvPr/>
            </p:nvSpPr>
            <p:spPr>
              <a:xfrm>
                <a:off x="7417269" y="2851148"/>
                <a:ext cx="94563" cy="94049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972" extrusionOk="0">
                    <a:moveTo>
                      <a:pt x="1493" y="1"/>
                    </a:moveTo>
                    <a:cubicBezTo>
                      <a:pt x="747" y="1"/>
                      <a:pt x="0" y="488"/>
                      <a:pt x="0" y="1479"/>
                    </a:cubicBezTo>
                    <a:cubicBezTo>
                      <a:pt x="0" y="2301"/>
                      <a:pt x="671" y="2972"/>
                      <a:pt x="1493" y="2972"/>
                    </a:cubicBezTo>
                    <a:cubicBezTo>
                      <a:pt x="2331" y="2972"/>
                      <a:pt x="3002" y="2301"/>
                      <a:pt x="3002" y="1479"/>
                    </a:cubicBezTo>
                    <a:cubicBezTo>
                      <a:pt x="2986" y="488"/>
                      <a:pt x="2240" y="1"/>
                      <a:pt x="14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33"/>
              <p:cNvSpPr/>
              <p:nvPr/>
            </p:nvSpPr>
            <p:spPr>
              <a:xfrm>
                <a:off x="7417269" y="2851148"/>
                <a:ext cx="94563" cy="94049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972" fill="none" extrusionOk="0">
                    <a:moveTo>
                      <a:pt x="1493" y="1"/>
                    </a:moveTo>
                    <a:cubicBezTo>
                      <a:pt x="747" y="1"/>
                      <a:pt x="0" y="488"/>
                      <a:pt x="0" y="1479"/>
                    </a:cubicBezTo>
                    <a:cubicBezTo>
                      <a:pt x="0" y="2301"/>
                      <a:pt x="671" y="2972"/>
                      <a:pt x="1493" y="2972"/>
                    </a:cubicBezTo>
                    <a:cubicBezTo>
                      <a:pt x="2331" y="2972"/>
                      <a:pt x="3002" y="2301"/>
                      <a:pt x="3002" y="1479"/>
                    </a:cubicBezTo>
                    <a:cubicBezTo>
                      <a:pt x="2986" y="488"/>
                      <a:pt x="2240" y="1"/>
                      <a:pt x="1493" y="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33"/>
              <p:cNvSpPr/>
              <p:nvPr/>
            </p:nvSpPr>
            <p:spPr>
              <a:xfrm>
                <a:off x="7429743" y="2555134"/>
                <a:ext cx="32" cy="308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1" extrusionOk="0">
                    <a:moveTo>
                      <a:pt x="0" y="9751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3"/>
              <p:cNvSpPr/>
              <p:nvPr/>
            </p:nvSpPr>
            <p:spPr>
              <a:xfrm>
                <a:off x="7429743" y="2555134"/>
                <a:ext cx="32" cy="308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1" fill="none" extrusionOk="0">
                    <a:moveTo>
                      <a:pt x="0" y="9751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3"/>
              <p:cNvSpPr/>
              <p:nvPr/>
            </p:nvSpPr>
            <p:spPr>
              <a:xfrm>
                <a:off x="7493090" y="2551748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extrusionOk="0">
                    <a:moveTo>
                      <a:pt x="153" y="990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3"/>
              <p:cNvSpPr/>
              <p:nvPr/>
            </p:nvSpPr>
            <p:spPr>
              <a:xfrm>
                <a:off x="7493090" y="2551748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fill="none" extrusionOk="0">
                    <a:moveTo>
                      <a:pt x="153" y="9904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3"/>
              <p:cNvSpPr/>
              <p:nvPr/>
            </p:nvSpPr>
            <p:spPr>
              <a:xfrm>
                <a:off x="7518038" y="2850674"/>
                <a:ext cx="96516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18" extrusionOk="0">
                    <a:moveTo>
                      <a:pt x="1540" y="31"/>
                    </a:moveTo>
                    <a:cubicBezTo>
                      <a:pt x="686" y="1"/>
                      <a:pt x="1" y="701"/>
                      <a:pt x="46" y="1539"/>
                    </a:cubicBezTo>
                    <a:cubicBezTo>
                      <a:pt x="46" y="2530"/>
                      <a:pt x="793" y="3017"/>
                      <a:pt x="1540" y="3017"/>
                    </a:cubicBezTo>
                    <a:cubicBezTo>
                      <a:pt x="2286" y="3017"/>
                      <a:pt x="3033" y="2530"/>
                      <a:pt x="3033" y="1539"/>
                    </a:cubicBezTo>
                    <a:cubicBezTo>
                      <a:pt x="3063" y="701"/>
                      <a:pt x="2378" y="1"/>
                      <a:pt x="1540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3"/>
              <p:cNvSpPr/>
              <p:nvPr/>
            </p:nvSpPr>
            <p:spPr>
              <a:xfrm>
                <a:off x="7518038" y="2850674"/>
                <a:ext cx="96516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3018" fill="none" extrusionOk="0">
                    <a:moveTo>
                      <a:pt x="1540" y="31"/>
                    </a:moveTo>
                    <a:cubicBezTo>
                      <a:pt x="686" y="1"/>
                      <a:pt x="1" y="701"/>
                      <a:pt x="46" y="1539"/>
                    </a:cubicBezTo>
                    <a:cubicBezTo>
                      <a:pt x="46" y="2530"/>
                      <a:pt x="793" y="3017"/>
                      <a:pt x="1540" y="3017"/>
                    </a:cubicBezTo>
                    <a:cubicBezTo>
                      <a:pt x="2286" y="3017"/>
                      <a:pt x="3033" y="2530"/>
                      <a:pt x="3033" y="1539"/>
                    </a:cubicBezTo>
                    <a:cubicBezTo>
                      <a:pt x="3063" y="701"/>
                      <a:pt x="2378" y="1"/>
                      <a:pt x="1540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3"/>
              <p:cNvSpPr/>
              <p:nvPr/>
            </p:nvSpPr>
            <p:spPr>
              <a:xfrm>
                <a:off x="7531488" y="2555134"/>
                <a:ext cx="1953" cy="310026"/>
              </a:xfrm>
              <a:custGeom>
                <a:avLst/>
                <a:gdLst/>
                <a:ahLst/>
                <a:cxnLst/>
                <a:rect l="l" t="t" r="r" b="b"/>
                <a:pathLst>
                  <a:path w="62" h="9797" extrusionOk="0">
                    <a:moveTo>
                      <a:pt x="61" y="9797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3"/>
              <p:cNvSpPr/>
              <p:nvPr/>
            </p:nvSpPr>
            <p:spPr>
              <a:xfrm>
                <a:off x="7531488" y="2555134"/>
                <a:ext cx="1953" cy="310026"/>
              </a:xfrm>
              <a:custGeom>
                <a:avLst/>
                <a:gdLst/>
                <a:ahLst/>
                <a:cxnLst/>
                <a:rect l="l" t="t" r="r" b="b"/>
                <a:pathLst>
                  <a:path w="62" h="9797" fill="none" extrusionOk="0">
                    <a:moveTo>
                      <a:pt x="61" y="9797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3"/>
              <p:cNvSpPr/>
              <p:nvPr/>
            </p:nvSpPr>
            <p:spPr>
              <a:xfrm>
                <a:off x="7594835" y="2551748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extrusionOk="0">
                    <a:moveTo>
                      <a:pt x="153" y="990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3"/>
              <p:cNvSpPr/>
              <p:nvPr/>
            </p:nvSpPr>
            <p:spPr>
              <a:xfrm>
                <a:off x="7594835" y="2551748"/>
                <a:ext cx="4820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4" fill="none" extrusionOk="0">
                    <a:moveTo>
                      <a:pt x="153" y="9904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3"/>
              <p:cNvSpPr/>
              <p:nvPr/>
            </p:nvSpPr>
            <p:spPr>
              <a:xfrm>
                <a:off x="7618838" y="2857414"/>
                <a:ext cx="96012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18" extrusionOk="0">
                    <a:moveTo>
                      <a:pt x="1524" y="1"/>
                    </a:moveTo>
                    <a:cubicBezTo>
                      <a:pt x="777" y="1"/>
                      <a:pt x="31" y="488"/>
                      <a:pt x="31" y="1464"/>
                    </a:cubicBezTo>
                    <a:cubicBezTo>
                      <a:pt x="0" y="2317"/>
                      <a:pt x="671" y="3018"/>
                      <a:pt x="1524" y="3018"/>
                    </a:cubicBezTo>
                    <a:cubicBezTo>
                      <a:pt x="2362" y="3018"/>
                      <a:pt x="3047" y="2317"/>
                      <a:pt x="3017" y="1464"/>
                    </a:cubicBezTo>
                    <a:cubicBezTo>
                      <a:pt x="3017" y="488"/>
                      <a:pt x="2270" y="1"/>
                      <a:pt x="15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3"/>
              <p:cNvSpPr/>
              <p:nvPr/>
            </p:nvSpPr>
            <p:spPr>
              <a:xfrm>
                <a:off x="7618838" y="2857414"/>
                <a:ext cx="96012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3018" fill="none" extrusionOk="0">
                    <a:moveTo>
                      <a:pt x="1524" y="1"/>
                    </a:moveTo>
                    <a:cubicBezTo>
                      <a:pt x="777" y="1"/>
                      <a:pt x="31" y="488"/>
                      <a:pt x="31" y="1464"/>
                    </a:cubicBezTo>
                    <a:cubicBezTo>
                      <a:pt x="0" y="2317"/>
                      <a:pt x="671" y="3018"/>
                      <a:pt x="1524" y="3018"/>
                    </a:cubicBezTo>
                    <a:cubicBezTo>
                      <a:pt x="2362" y="3018"/>
                      <a:pt x="3047" y="2317"/>
                      <a:pt x="3017" y="1464"/>
                    </a:cubicBezTo>
                    <a:cubicBezTo>
                      <a:pt x="3017" y="488"/>
                      <a:pt x="2270" y="1"/>
                      <a:pt x="1524" y="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3"/>
              <p:cNvSpPr/>
              <p:nvPr/>
            </p:nvSpPr>
            <p:spPr>
              <a:xfrm>
                <a:off x="7631784" y="2561400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3"/>
              <p:cNvSpPr/>
              <p:nvPr/>
            </p:nvSpPr>
            <p:spPr>
              <a:xfrm>
                <a:off x="7631784" y="2561400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3"/>
              <p:cNvSpPr/>
              <p:nvPr/>
            </p:nvSpPr>
            <p:spPr>
              <a:xfrm>
                <a:off x="7695131" y="2556558"/>
                <a:ext cx="2929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950" extrusionOk="0">
                    <a:moveTo>
                      <a:pt x="92" y="9950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3"/>
              <p:cNvSpPr/>
              <p:nvPr/>
            </p:nvSpPr>
            <p:spPr>
              <a:xfrm>
                <a:off x="7695131" y="2556558"/>
                <a:ext cx="2929" cy="31486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950" fill="none" extrusionOk="0">
                    <a:moveTo>
                      <a:pt x="92" y="9950"/>
                    </a:moveTo>
                    <a:lnTo>
                      <a:pt x="1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3"/>
              <p:cNvSpPr/>
              <p:nvPr/>
            </p:nvSpPr>
            <p:spPr>
              <a:xfrm>
                <a:off x="7715763" y="2857414"/>
                <a:ext cx="96043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3018" extrusionOk="0">
                    <a:moveTo>
                      <a:pt x="1525" y="1"/>
                    </a:moveTo>
                    <a:cubicBezTo>
                      <a:pt x="778" y="1"/>
                      <a:pt x="31" y="488"/>
                      <a:pt x="31" y="1464"/>
                    </a:cubicBezTo>
                    <a:cubicBezTo>
                      <a:pt x="1" y="2317"/>
                      <a:pt x="671" y="3018"/>
                      <a:pt x="1525" y="3018"/>
                    </a:cubicBezTo>
                    <a:cubicBezTo>
                      <a:pt x="2378" y="3018"/>
                      <a:pt x="3048" y="2317"/>
                      <a:pt x="3018" y="1464"/>
                    </a:cubicBezTo>
                    <a:cubicBezTo>
                      <a:pt x="3018" y="488"/>
                      <a:pt x="2271" y="1"/>
                      <a:pt x="15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3"/>
              <p:cNvSpPr/>
              <p:nvPr/>
            </p:nvSpPr>
            <p:spPr>
              <a:xfrm>
                <a:off x="7715763" y="2857414"/>
                <a:ext cx="96043" cy="9550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3018" fill="none" extrusionOk="0">
                    <a:moveTo>
                      <a:pt x="1525" y="1"/>
                    </a:moveTo>
                    <a:cubicBezTo>
                      <a:pt x="778" y="1"/>
                      <a:pt x="31" y="488"/>
                      <a:pt x="31" y="1464"/>
                    </a:cubicBezTo>
                    <a:cubicBezTo>
                      <a:pt x="1" y="2317"/>
                      <a:pt x="671" y="3018"/>
                      <a:pt x="1525" y="3018"/>
                    </a:cubicBezTo>
                    <a:cubicBezTo>
                      <a:pt x="2378" y="3018"/>
                      <a:pt x="3048" y="2317"/>
                      <a:pt x="3018" y="1464"/>
                    </a:cubicBezTo>
                    <a:cubicBezTo>
                      <a:pt x="3018" y="488"/>
                      <a:pt x="2271" y="1"/>
                      <a:pt x="1525" y="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3"/>
              <p:cNvSpPr/>
              <p:nvPr/>
            </p:nvSpPr>
            <p:spPr>
              <a:xfrm>
                <a:off x="7729214" y="2561400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3"/>
              <p:cNvSpPr/>
              <p:nvPr/>
            </p:nvSpPr>
            <p:spPr>
              <a:xfrm>
                <a:off x="7729214" y="2561400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3"/>
              <p:cNvSpPr/>
              <p:nvPr/>
            </p:nvSpPr>
            <p:spPr>
              <a:xfrm>
                <a:off x="7792560" y="2558014"/>
                <a:ext cx="4347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904" extrusionOk="0">
                    <a:moveTo>
                      <a:pt x="138" y="9904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3"/>
              <p:cNvSpPr/>
              <p:nvPr/>
            </p:nvSpPr>
            <p:spPr>
              <a:xfrm>
                <a:off x="7792560" y="2558014"/>
                <a:ext cx="4347" cy="31341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9904" fill="none" extrusionOk="0">
                    <a:moveTo>
                      <a:pt x="138" y="9904"/>
                    </a:moveTo>
                    <a:lnTo>
                      <a:pt x="1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3"/>
              <p:cNvSpPr/>
              <p:nvPr/>
            </p:nvSpPr>
            <p:spPr>
              <a:xfrm>
                <a:off x="7820406" y="2853079"/>
                <a:ext cx="95067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3033" extrusionOk="0">
                    <a:moveTo>
                      <a:pt x="1509" y="31"/>
                    </a:moveTo>
                    <a:cubicBezTo>
                      <a:pt x="686" y="1"/>
                      <a:pt x="0" y="686"/>
                      <a:pt x="46" y="1509"/>
                    </a:cubicBezTo>
                    <a:cubicBezTo>
                      <a:pt x="16" y="2347"/>
                      <a:pt x="671" y="3033"/>
                      <a:pt x="1509" y="3033"/>
                    </a:cubicBezTo>
                    <a:cubicBezTo>
                      <a:pt x="2347" y="3033"/>
                      <a:pt x="3002" y="2347"/>
                      <a:pt x="2987" y="1509"/>
                    </a:cubicBezTo>
                    <a:cubicBezTo>
                      <a:pt x="3017" y="686"/>
                      <a:pt x="2331" y="1"/>
                      <a:pt x="150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3"/>
              <p:cNvSpPr/>
              <p:nvPr/>
            </p:nvSpPr>
            <p:spPr>
              <a:xfrm>
                <a:off x="7820406" y="2853079"/>
                <a:ext cx="95067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3033" fill="none" extrusionOk="0">
                    <a:moveTo>
                      <a:pt x="1509" y="31"/>
                    </a:moveTo>
                    <a:cubicBezTo>
                      <a:pt x="686" y="1"/>
                      <a:pt x="0" y="686"/>
                      <a:pt x="46" y="1509"/>
                    </a:cubicBezTo>
                    <a:cubicBezTo>
                      <a:pt x="16" y="2347"/>
                      <a:pt x="671" y="3033"/>
                      <a:pt x="1509" y="3033"/>
                    </a:cubicBezTo>
                    <a:cubicBezTo>
                      <a:pt x="2347" y="3033"/>
                      <a:pt x="3002" y="2347"/>
                      <a:pt x="2987" y="1509"/>
                    </a:cubicBezTo>
                    <a:cubicBezTo>
                      <a:pt x="3017" y="686"/>
                      <a:pt x="2331" y="1"/>
                      <a:pt x="1509" y="31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3"/>
              <p:cNvSpPr/>
              <p:nvPr/>
            </p:nvSpPr>
            <p:spPr>
              <a:xfrm>
                <a:off x="7833825" y="25580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3"/>
              <p:cNvSpPr/>
              <p:nvPr/>
            </p:nvSpPr>
            <p:spPr>
              <a:xfrm>
                <a:off x="7833825" y="2558014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fill="none" extrusionOk="0">
                    <a:moveTo>
                      <a:pt x="1" y="9751"/>
                    </a:moveTo>
                    <a:lnTo>
                      <a:pt x="1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3"/>
              <p:cNvSpPr/>
              <p:nvPr/>
            </p:nvSpPr>
            <p:spPr>
              <a:xfrm>
                <a:off x="7897203" y="2554627"/>
                <a:ext cx="337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905" extrusionOk="0">
                    <a:moveTo>
                      <a:pt x="107" y="9904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3"/>
              <p:cNvSpPr/>
              <p:nvPr/>
            </p:nvSpPr>
            <p:spPr>
              <a:xfrm>
                <a:off x="7897203" y="2554627"/>
                <a:ext cx="3371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07" h="9905" fill="none" extrusionOk="0">
                    <a:moveTo>
                      <a:pt x="107" y="9904"/>
                    </a:moveTo>
                    <a:lnTo>
                      <a:pt x="0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3"/>
              <p:cNvSpPr/>
              <p:nvPr/>
            </p:nvSpPr>
            <p:spPr>
              <a:xfrm>
                <a:off x="7923600" y="2855990"/>
                <a:ext cx="94090" cy="93543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2956" extrusionOk="0">
                    <a:moveTo>
                      <a:pt x="1493" y="0"/>
                    </a:moveTo>
                    <a:cubicBezTo>
                      <a:pt x="747" y="0"/>
                      <a:pt x="0" y="488"/>
                      <a:pt x="0" y="1463"/>
                    </a:cubicBezTo>
                    <a:cubicBezTo>
                      <a:pt x="0" y="2286"/>
                      <a:pt x="670" y="2956"/>
                      <a:pt x="1493" y="2956"/>
                    </a:cubicBezTo>
                    <a:cubicBezTo>
                      <a:pt x="2316" y="2956"/>
                      <a:pt x="2986" y="2286"/>
                      <a:pt x="2986" y="1463"/>
                    </a:cubicBezTo>
                    <a:cubicBezTo>
                      <a:pt x="2986" y="488"/>
                      <a:pt x="2240" y="0"/>
                      <a:pt x="14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3"/>
              <p:cNvSpPr/>
              <p:nvPr/>
            </p:nvSpPr>
            <p:spPr>
              <a:xfrm>
                <a:off x="7923600" y="2855990"/>
                <a:ext cx="94090" cy="93543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2956" fill="none" extrusionOk="0">
                    <a:moveTo>
                      <a:pt x="1493" y="0"/>
                    </a:moveTo>
                    <a:cubicBezTo>
                      <a:pt x="747" y="0"/>
                      <a:pt x="0" y="488"/>
                      <a:pt x="0" y="1463"/>
                    </a:cubicBezTo>
                    <a:cubicBezTo>
                      <a:pt x="0" y="2286"/>
                      <a:pt x="670" y="2956"/>
                      <a:pt x="1493" y="2956"/>
                    </a:cubicBezTo>
                    <a:cubicBezTo>
                      <a:pt x="2316" y="2956"/>
                      <a:pt x="2986" y="2286"/>
                      <a:pt x="2986" y="1463"/>
                    </a:cubicBezTo>
                    <a:cubicBezTo>
                      <a:pt x="2986" y="488"/>
                      <a:pt x="2240" y="0"/>
                      <a:pt x="1493" y="0"/>
                    </a:cubicBezTo>
                    <a:close/>
                  </a:path>
                </a:pathLst>
              </a:custGeom>
              <a:noFill/>
              <a:ln w="11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3"/>
              <p:cNvSpPr/>
              <p:nvPr/>
            </p:nvSpPr>
            <p:spPr>
              <a:xfrm>
                <a:off x="7936074" y="2559944"/>
                <a:ext cx="32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1" h="9737" extrusionOk="0">
                    <a:moveTo>
                      <a:pt x="0" y="9736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3"/>
              <p:cNvSpPr/>
              <p:nvPr/>
            </p:nvSpPr>
            <p:spPr>
              <a:xfrm>
                <a:off x="7936074" y="2559944"/>
                <a:ext cx="32" cy="308127"/>
              </a:xfrm>
              <a:custGeom>
                <a:avLst/>
                <a:gdLst/>
                <a:ahLst/>
                <a:cxnLst/>
                <a:rect l="l" t="t" r="r" b="b"/>
                <a:pathLst>
                  <a:path w="1" h="9737" fill="none" extrusionOk="0">
                    <a:moveTo>
                      <a:pt x="0" y="9736"/>
                    </a:moveTo>
                    <a:lnTo>
                      <a:pt x="0" y="0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33"/>
              <p:cNvSpPr/>
              <p:nvPr/>
            </p:nvSpPr>
            <p:spPr>
              <a:xfrm>
                <a:off x="7998948" y="2556558"/>
                <a:ext cx="4820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5" extrusionOk="0">
                    <a:moveTo>
                      <a:pt x="152" y="9904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33"/>
              <p:cNvSpPr/>
              <p:nvPr/>
            </p:nvSpPr>
            <p:spPr>
              <a:xfrm>
                <a:off x="7998948" y="2556558"/>
                <a:ext cx="4820" cy="3134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905" fill="none" extrusionOk="0">
                    <a:moveTo>
                      <a:pt x="152" y="9904"/>
                    </a:moveTo>
                    <a:lnTo>
                      <a:pt x="0" y="1"/>
                    </a:lnTo>
                  </a:path>
                </a:pathLst>
              </a:custGeom>
              <a:noFill/>
              <a:ln w="1900" cap="flat" cmpd="sng">
                <a:solidFill>
                  <a:srgbClr val="000000"/>
                </a:solidFill>
                <a:prstDash val="solid"/>
                <a:miter lim="1523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3"/>
              <p:cNvSpPr/>
              <p:nvPr/>
            </p:nvSpPr>
            <p:spPr>
              <a:xfrm>
                <a:off x="8040686" y="2556558"/>
                <a:ext cx="32" cy="308602"/>
              </a:xfrm>
              <a:custGeom>
                <a:avLst/>
                <a:gdLst/>
                <a:ahLst/>
                <a:cxnLst/>
                <a:rect l="l" t="t" r="r" b="b"/>
                <a:pathLst>
                  <a:path w="1" h="9752" extrusionOk="0">
                    <a:moveTo>
                      <a:pt x="1" y="9752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3"/>
              <p:cNvSpPr/>
              <p:nvPr/>
            </p:nvSpPr>
            <p:spPr>
              <a:xfrm>
                <a:off x="8042135" y="2658774"/>
                <a:ext cx="32" cy="6311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945" extrusionOk="0">
                    <a:moveTo>
                      <a:pt x="0" y="1"/>
                    </a:moveTo>
                    <a:lnTo>
                      <a:pt x="0" y="1994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65" name="Google Shape;2565;p33"/>
              <p:cNvGrpSpPr/>
              <p:nvPr/>
            </p:nvGrpSpPr>
            <p:grpSpPr>
              <a:xfrm>
                <a:off x="8272494" y="2107141"/>
                <a:ext cx="300006" cy="834605"/>
                <a:chOff x="390125" y="2566525"/>
                <a:chExt cx="238100" cy="659350"/>
              </a:xfrm>
            </p:grpSpPr>
            <p:sp>
              <p:nvSpPr>
                <p:cNvPr id="2566" name="Google Shape;2566;p33"/>
                <p:cNvSpPr/>
                <p:nvPr/>
              </p:nvSpPr>
              <p:spPr>
                <a:xfrm>
                  <a:off x="390125" y="2566525"/>
                  <a:ext cx="76600" cy="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3003" extrusionOk="0">
                      <a:moveTo>
                        <a:pt x="1540" y="31"/>
                      </a:moveTo>
                      <a:cubicBezTo>
                        <a:pt x="686" y="1"/>
                        <a:pt x="1" y="686"/>
                        <a:pt x="46" y="1539"/>
                      </a:cubicBezTo>
                      <a:cubicBezTo>
                        <a:pt x="46" y="2514"/>
                        <a:pt x="793" y="3002"/>
                        <a:pt x="1540" y="3002"/>
                      </a:cubicBezTo>
                      <a:cubicBezTo>
                        <a:pt x="2286" y="3002"/>
                        <a:pt x="3033" y="2514"/>
                        <a:pt x="3033" y="1539"/>
                      </a:cubicBezTo>
                      <a:cubicBezTo>
                        <a:pt x="3063" y="686"/>
                        <a:pt x="2378" y="1"/>
                        <a:pt x="1540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33"/>
                <p:cNvSpPr/>
                <p:nvPr/>
              </p:nvSpPr>
              <p:spPr>
                <a:xfrm>
                  <a:off x="390125" y="2566525"/>
                  <a:ext cx="76600" cy="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3003" fill="none" extrusionOk="0">
                      <a:moveTo>
                        <a:pt x="1540" y="31"/>
                      </a:moveTo>
                      <a:cubicBezTo>
                        <a:pt x="686" y="1"/>
                        <a:pt x="1" y="686"/>
                        <a:pt x="46" y="1539"/>
                      </a:cubicBezTo>
                      <a:cubicBezTo>
                        <a:pt x="46" y="2514"/>
                        <a:pt x="793" y="3002"/>
                        <a:pt x="1540" y="3002"/>
                      </a:cubicBezTo>
                      <a:cubicBezTo>
                        <a:pt x="2286" y="3002"/>
                        <a:pt x="3033" y="2514"/>
                        <a:pt x="3033" y="1539"/>
                      </a:cubicBezTo>
                      <a:cubicBezTo>
                        <a:pt x="3063" y="686"/>
                        <a:pt x="2378" y="1"/>
                        <a:pt x="1540" y="31"/>
                      </a:cubicBezTo>
                      <a:close/>
                    </a:path>
                  </a:pathLst>
                </a:custGeom>
                <a:noFill/>
                <a:ln w="1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33"/>
                <p:cNvSpPr/>
                <p:nvPr/>
              </p:nvSpPr>
              <p:spPr>
                <a:xfrm>
                  <a:off x="400800" y="2631650"/>
                  <a:ext cx="117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9752" extrusionOk="0">
                      <a:moveTo>
                        <a:pt x="46" y="1"/>
                      </a:moveTo>
                      <a:lnTo>
                        <a:pt x="0" y="975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33"/>
                <p:cNvSpPr/>
                <p:nvPr/>
              </p:nvSpPr>
              <p:spPr>
                <a:xfrm>
                  <a:off x="400800" y="2631650"/>
                  <a:ext cx="117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9752" fill="none" extrusionOk="0">
                      <a:moveTo>
                        <a:pt x="46" y="1"/>
                      </a:moveTo>
                      <a:lnTo>
                        <a:pt x="0" y="9752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33"/>
                <p:cNvSpPr/>
                <p:nvPr/>
              </p:nvSpPr>
              <p:spPr>
                <a:xfrm>
                  <a:off x="451075" y="2630525"/>
                  <a:ext cx="3825" cy="24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904" extrusionOk="0">
                      <a:moveTo>
                        <a:pt x="153" y="0"/>
                      </a:moveTo>
                      <a:lnTo>
                        <a:pt x="1" y="990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33"/>
                <p:cNvSpPr/>
                <p:nvPr/>
              </p:nvSpPr>
              <p:spPr>
                <a:xfrm>
                  <a:off x="451075" y="2630525"/>
                  <a:ext cx="3825" cy="24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904" fill="none" extrusionOk="0">
                      <a:moveTo>
                        <a:pt x="153" y="0"/>
                      </a:moveTo>
                      <a:lnTo>
                        <a:pt x="1" y="9903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33"/>
                <p:cNvSpPr/>
                <p:nvPr/>
              </p:nvSpPr>
              <p:spPr>
                <a:xfrm>
                  <a:off x="473550" y="2568800"/>
                  <a:ext cx="76575" cy="7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3018" extrusionOk="0">
                      <a:moveTo>
                        <a:pt x="1524" y="31"/>
                      </a:moveTo>
                      <a:cubicBezTo>
                        <a:pt x="686" y="1"/>
                        <a:pt x="0" y="702"/>
                        <a:pt x="31" y="1540"/>
                      </a:cubicBezTo>
                      <a:cubicBezTo>
                        <a:pt x="31" y="2515"/>
                        <a:pt x="777" y="3018"/>
                        <a:pt x="1524" y="3018"/>
                      </a:cubicBezTo>
                      <a:cubicBezTo>
                        <a:pt x="2271" y="3018"/>
                        <a:pt x="3017" y="2515"/>
                        <a:pt x="3017" y="1540"/>
                      </a:cubicBezTo>
                      <a:cubicBezTo>
                        <a:pt x="3063" y="702"/>
                        <a:pt x="2362" y="1"/>
                        <a:pt x="1524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33"/>
                <p:cNvSpPr/>
                <p:nvPr/>
              </p:nvSpPr>
              <p:spPr>
                <a:xfrm>
                  <a:off x="473550" y="2568800"/>
                  <a:ext cx="76575" cy="7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3018" fill="none" extrusionOk="0">
                      <a:moveTo>
                        <a:pt x="1524" y="31"/>
                      </a:moveTo>
                      <a:cubicBezTo>
                        <a:pt x="686" y="1"/>
                        <a:pt x="0" y="702"/>
                        <a:pt x="31" y="1540"/>
                      </a:cubicBezTo>
                      <a:cubicBezTo>
                        <a:pt x="31" y="2515"/>
                        <a:pt x="777" y="3018"/>
                        <a:pt x="1524" y="3018"/>
                      </a:cubicBezTo>
                      <a:cubicBezTo>
                        <a:pt x="2271" y="3018"/>
                        <a:pt x="3017" y="2515"/>
                        <a:pt x="3017" y="1540"/>
                      </a:cubicBezTo>
                      <a:cubicBezTo>
                        <a:pt x="3063" y="702"/>
                        <a:pt x="2362" y="1"/>
                        <a:pt x="1524" y="31"/>
                      </a:cubicBezTo>
                      <a:close/>
                    </a:path>
                  </a:pathLst>
                </a:custGeom>
                <a:noFill/>
                <a:ln w="1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33"/>
                <p:cNvSpPr/>
                <p:nvPr/>
              </p:nvSpPr>
              <p:spPr>
                <a:xfrm>
                  <a:off x="484600" y="2634325"/>
                  <a:ext cx="2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752" extrusionOk="0">
                      <a:moveTo>
                        <a:pt x="0" y="1"/>
                      </a:moveTo>
                      <a:lnTo>
                        <a:pt x="0" y="975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33"/>
                <p:cNvSpPr/>
                <p:nvPr/>
              </p:nvSpPr>
              <p:spPr>
                <a:xfrm>
                  <a:off x="484600" y="2634325"/>
                  <a:ext cx="2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752" fill="none" extrusionOk="0">
                      <a:moveTo>
                        <a:pt x="0" y="1"/>
                      </a:moveTo>
                      <a:lnTo>
                        <a:pt x="0" y="9751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33"/>
                <p:cNvSpPr/>
                <p:nvPr/>
              </p:nvSpPr>
              <p:spPr>
                <a:xfrm>
                  <a:off x="534500" y="2633175"/>
                  <a:ext cx="3450" cy="2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9905" extrusionOk="0">
                      <a:moveTo>
                        <a:pt x="137" y="1"/>
                      </a:moveTo>
                      <a:lnTo>
                        <a:pt x="0" y="990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33"/>
                <p:cNvSpPr/>
                <p:nvPr/>
              </p:nvSpPr>
              <p:spPr>
                <a:xfrm>
                  <a:off x="534500" y="2633175"/>
                  <a:ext cx="3450" cy="2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9905" fill="none" extrusionOk="0">
                      <a:moveTo>
                        <a:pt x="137" y="1"/>
                      </a:moveTo>
                      <a:lnTo>
                        <a:pt x="0" y="9904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33"/>
                <p:cNvSpPr/>
                <p:nvPr/>
              </p:nvSpPr>
              <p:spPr>
                <a:xfrm>
                  <a:off x="550875" y="2569200"/>
                  <a:ext cx="76200" cy="7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3033" extrusionOk="0">
                      <a:moveTo>
                        <a:pt x="1524" y="0"/>
                      </a:moveTo>
                      <a:cubicBezTo>
                        <a:pt x="777" y="0"/>
                        <a:pt x="31" y="488"/>
                        <a:pt x="31" y="1478"/>
                      </a:cubicBezTo>
                      <a:cubicBezTo>
                        <a:pt x="0" y="2316"/>
                        <a:pt x="671" y="3032"/>
                        <a:pt x="1524" y="3032"/>
                      </a:cubicBezTo>
                      <a:cubicBezTo>
                        <a:pt x="2362" y="3032"/>
                        <a:pt x="3048" y="2316"/>
                        <a:pt x="3017" y="1478"/>
                      </a:cubicBezTo>
                      <a:cubicBezTo>
                        <a:pt x="3017" y="488"/>
                        <a:pt x="2270" y="0"/>
                        <a:pt x="1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33"/>
                <p:cNvSpPr/>
                <p:nvPr/>
              </p:nvSpPr>
              <p:spPr>
                <a:xfrm>
                  <a:off x="550875" y="2569200"/>
                  <a:ext cx="76200" cy="7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3033" fill="none" extrusionOk="0">
                      <a:moveTo>
                        <a:pt x="1524" y="0"/>
                      </a:moveTo>
                      <a:cubicBezTo>
                        <a:pt x="777" y="0"/>
                        <a:pt x="31" y="488"/>
                        <a:pt x="31" y="1478"/>
                      </a:cubicBezTo>
                      <a:cubicBezTo>
                        <a:pt x="0" y="2316"/>
                        <a:pt x="671" y="3032"/>
                        <a:pt x="1524" y="3032"/>
                      </a:cubicBezTo>
                      <a:cubicBezTo>
                        <a:pt x="2362" y="3032"/>
                        <a:pt x="3048" y="2316"/>
                        <a:pt x="3017" y="1478"/>
                      </a:cubicBezTo>
                      <a:cubicBezTo>
                        <a:pt x="3017" y="488"/>
                        <a:pt x="2270" y="0"/>
                        <a:pt x="1524" y="0"/>
                      </a:cubicBezTo>
                      <a:close/>
                    </a:path>
                  </a:pathLst>
                </a:custGeom>
                <a:noFill/>
                <a:ln w="1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33"/>
                <p:cNvSpPr/>
                <p:nvPr/>
              </p:nvSpPr>
              <p:spPr>
                <a:xfrm>
                  <a:off x="561150" y="2633175"/>
                  <a:ext cx="1550" cy="2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9798" extrusionOk="0">
                      <a:moveTo>
                        <a:pt x="62" y="1"/>
                      </a:moveTo>
                      <a:lnTo>
                        <a:pt x="1" y="979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33"/>
                <p:cNvSpPr/>
                <p:nvPr/>
              </p:nvSpPr>
              <p:spPr>
                <a:xfrm>
                  <a:off x="561150" y="2633175"/>
                  <a:ext cx="1550" cy="2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9798" fill="none" extrusionOk="0">
                      <a:moveTo>
                        <a:pt x="62" y="1"/>
                      </a:moveTo>
                      <a:lnTo>
                        <a:pt x="1" y="9797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33"/>
                <p:cNvSpPr/>
                <p:nvPr/>
              </p:nvSpPr>
              <p:spPr>
                <a:xfrm>
                  <a:off x="391275" y="3150450"/>
                  <a:ext cx="76575" cy="7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3017" extrusionOk="0">
                      <a:moveTo>
                        <a:pt x="1539" y="30"/>
                      </a:moveTo>
                      <a:cubicBezTo>
                        <a:pt x="686" y="0"/>
                        <a:pt x="0" y="701"/>
                        <a:pt x="46" y="1539"/>
                      </a:cubicBezTo>
                      <a:cubicBezTo>
                        <a:pt x="46" y="2514"/>
                        <a:pt x="793" y="3017"/>
                        <a:pt x="1539" y="3017"/>
                      </a:cubicBezTo>
                      <a:cubicBezTo>
                        <a:pt x="2286" y="3017"/>
                        <a:pt x="3032" y="2514"/>
                        <a:pt x="3032" y="1539"/>
                      </a:cubicBezTo>
                      <a:cubicBezTo>
                        <a:pt x="3063" y="701"/>
                        <a:pt x="2377" y="0"/>
                        <a:pt x="1539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33"/>
                <p:cNvSpPr/>
                <p:nvPr/>
              </p:nvSpPr>
              <p:spPr>
                <a:xfrm>
                  <a:off x="391275" y="3150450"/>
                  <a:ext cx="76575" cy="7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3017" fill="none" extrusionOk="0">
                      <a:moveTo>
                        <a:pt x="1539" y="30"/>
                      </a:moveTo>
                      <a:cubicBezTo>
                        <a:pt x="686" y="0"/>
                        <a:pt x="0" y="701"/>
                        <a:pt x="46" y="1539"/>
                      </a:cubicBezTo>
                      <a:cubicBezTo>
                        <a:pt x="46" y="2514"/>
                        <a:pt x="793" y="3017"/>
                        <a:pt x="1539" y="3017"/>
                      </a:cubicBezTo>
                      <a:cubicBezTo>
                        <a:pt x="2286" y="3017"/>
                        <a:pt x="3032" y="2514"/>
                        <a:pt x="3032" y="1539"/>
                      </a:cubicBezTo>
                      <a:cubicBezTo>
                        <a:pt x="3063" y="701"/>
                        <a:pt x="2377" y="0"/>
                        <a:pt x="1539" y="30"/>
                      </a:cubicBezTo>
                      <a:close/>
                    </a:path>
                  </a:pathLst>
                </a:custGeom>
                <a:noFill/>
                <a:ln w="1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33"/>
                <p:cNvSpPr/>
                <p:nvPr/>
              </p:nvSpPr>
              <p:spPr>
                <a:xfrm>
                  <a:off x="402325" y="2918475"/>
                  <a:ext cx="1175" cy="24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9737" extrusionOk="0">
                      <a:moveTo>
                        <a:pt x="46" y="9736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33"/>
                <p:cNvSpPr/>
                <p:nvPr/>
              </p:nvSpPr>
              <p:spPr>
                <a:xfrm>
                  <a:off x="402325" y="2918475"/>
                  <a:ext cx="1175" cy="24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9737" fill="none" extrusionOk="0">
                      <a:moveTo>
                        <a:pt x="46" y="973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33"/>
                <p:cNvSpPr/>
                <p:nvPr/>
              </p:nvSpPr>
              <p:spPr>
                <a:xfrm>
                  <a:off x="452225" y="2914675"/>
                  <a:ext cx="3825" cy="2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950" extrusionOk="0">
                      <a:moveTo>
                        <a:pt x="153" y="9949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7" name="Google Shape;2587;p33"/>
                <p:cNvSpPr/>
                <p:nvPr/>
              </p:nvSpPr>
              <p:spPr>
                <a:xfrm>
                  <a:off x="452225" y="2914675"/>
                  <a:ext cx="3825" cy="2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950" fill="none" extrusionOk="0">
                      <a:moveTo>
                        <a:pt x="153" y="994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8" name="Google Shape;2588;p33"/>
                <p:cNvSpPr/>
                <p:nvPr/>
              </p:nvSpPr>
              <p:spPr>
                <a:xfrm>
                  <a:off x="474700" y="3148150"/>
                  <a:ext cx="76575" cy="7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3018" extrusionOk="0">
                      <a:moveTo>
                        <a:pt x="1539" y="31"/>
                      </a:moveTo>
                      <a:cubicBezTo>
                        <a:pt x="686" y="1"/>
                        <a:pt x="0" y="701"/>
                        <a:pt x="46" y="1539"/>
                      </a:cubicBezTo>
                      <a:cubicBezTo>
                        <a:pt x="46" y="2530"/>
                        <a:pt x="792" y="3017"/>
                        <a:pt x="1539" y="3017"/>
                      </a:cubicBezTo>
                      <a:cubicBezTo>
                        <a:pt x="2270" y="3017"/>
                        <a:pt x="3032" y="2530"/>
                        <a:pt x="3032" y="1539"/>
                      </a:cubicBezTo>
                      <a:cubicBezTo>
                        <a:pt x="3063" y="701"/>
                        <a:pt x="2377" y="1"/>
                        <a:pt x="1539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9" name="Google Shape;2589;p33"/>
                <p:cNvSpPr/>
                <p:nvPr/>
              </p:nvSpPr>
              <p:spPr>
                <a:xfrm>
                  <a:off x="474700" y="3148150"/>
                  <a:ext cx="76575" cy="7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3018" fill="none" extrusionOk="0">
                      <a:moveTo>
                        <a:pt x="1539" y="31"/>
                      </a:moveTo>
                      <a:cubicBezTo>
                        <a:pt x="686" y="1"/>
                        <a:pt x="0" y="701"/>
                        <a:pt x="46" y="1539"/>
                      </a:cubicBezTo>
                      <a:cubicBezTo>
                        <a:pt x="46" y="2530"/>
                        <a:pt x="792" y="3017"/>
                        <a:pt x="1539" y="3017"/>
                      </a:cubicBezTo>
                      <a:cubicBezTo>
                        <a:pt x="2270" y="3017"/>
                        <a:pt x="3032" y="2530"/>
                        <a:pt x="3032" y="1539"/>
                      </a:cubicBezTo>
                      <a:cubicBezTo>
                        <a:pt x="3063" y="701"/>
                        <a:pt x="2377" y="1"/>
                        <a:pt x="1539" y="31"/>
                      </a:cubicBezTo>
                      <a:close/>
                    </a:path>
                  </a:pathLst>
                </a:custGeom>
                <a:noFill/>
                <a:ln w="1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33"/>
                <p:cNvSpPr/>
                <p:nvPr/>
              </p:nvSpPr>
              <p:spPr>
                <a:xfrm>
                  <a:off x="485350" y="2915800"/>
                  <a:ext cx="2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752" extrusionOk="0">
                      <a:moveTo>
                        <a:pt x="1" y="9752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33"/>
                <p:cNvSpPr/>
                <p:nvPr/>
              </p:nvSpPr>
              <p:spPr>
                <a:xfrm>
                  <a:off x="485350" y="2915800"/>
                  <a:ext cx="2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752" fill="none" extrusionOk="0">
                      <a:moveTo>
                        <a:pt x="1" y="975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33"/>
                <p:cNvSpPr/>
                <p:nvPr/>
              </p:nvSpPr>
              <p:spPr>
                <a:xfrm>
                  <a:off x="535625" y="2912375"/>
                  <a:ext cx="3475" cy="2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9935" extrusionOk="0">
                      <a:moveTo>
                        <a:pt x="138" y="9934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33"/>
                <p:cNvSpPr/>
                <p:nvPr/>
              </p:nvSpPr>
              <p:spPr>
                <a:xfrm>
                  <a:off x="535625" y="2912375"/>
                  <a:ext cx="3475" cy="2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9935" fill="none" extrusionOk="0">
                      <a:moveTo>
                        <a:pt x="138" y="9934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33"/>
                <p:cNvSpPr/>
                <p:nvPr/>
              </p:nvSpPr>
              <p:spPr>
                <a:xfrm>
                  <a:off x="551625" y="3148150"/>
                  <a:ext cx="76600" cy="7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3018" extrusionOk="0">
                      <a:moveTo>
                        <a:pt x="1540" y="31"/>
                      </a:moveTo>
                      <a:cubicBezTo>
                        <a:pt x="702" y="1"/>
                        <a:pt x="1" y="701"/>
                        <a:pt x="47" y="1539"/>
                      </a:cubicBezTo>
                      <a:cubicBezTo>
                        <a:pt x="47" y="2530"/>
                        <a:pt x="793" y="3017"/>
                        <a:pt x="1540" y="3017"/>
                      </a:cubicBezTo>
                      <a:cubicBezTo>
                        <a:pt x="2286" y="3017"/>
                        <a:pt x="3033" y="2514"/>
                        <a:pt x="3033" y="1539"/>
                      </a:cubicBezTo>
                      <a:cubicBezTo>
                        <a:pt x="3063" y="701"/>
                        <a:pt x="2378" y="16"/>
                        <a:pt x="1540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33"/>
                <p:cNvSpPr/>
                <p:nvPr/>
              </p:nvSpPr>
              <p:spPr>
                <a:xfrm>
                  <a:off x="551625" y="3148150"/>
                  <a:ext cx="76600" cy="7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3018" fill="none" extrusionOk="0">
                      <a:moveTo>
                        <a:pt x="1540" y="31"/>
                      </a:moveTo>
                      <a:cubicBezTo>
                        <a:pt x="702" y="1"/>
                        <a:pt x="1" y="701"/>
                        <a:pt x="47" y="1539"/>
                      </a:cubicBezTo>
                      <a:cubicBezTo>
                        <a:pt x="47" y="2530"/>
                        <a:pt x="793" y="3017"/>
                        <a:pt x="1540" y="3017"/>
                      </a:cubicBezTo>
                      <a:cubicBezTo>
                        <a:pt x="2286" y="3017"/>
                        <a:pt x="3033" y="2514"/>
                        <a:pt x="3033" y="1539"/>
                      </a:cubicBezTo>
                      <a:cubicBezTo>
                        <a:pt x="3063" y="701"/>
                        <a:pt x="2378" y="16"/>
                        <a:pt x="1540" y="31"/>
                      </a:cubicBezTo>
                      <a:close/>
                    </a:path>
                  </a:pathLst>
                </a:custGeom>
                <a:noFill/>
                <a:ln w="1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33"/>
                <p:cNvSpPr/>
                <p:nvPr/>
              </p:nvSpPr>
              <p:spPr>
                <a:xfrm>
                  <a:off x="562675" y="2915800"/>
                  <a:ext cx="117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9752" extrusionOk="0">
                      <a:moveTo>
                        <a:pt x="46" y="9752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33"/>
                <p:cNvSpPr/>
                <p:nvPr/>
              </p:nvSpPr>
              <p:spPr>
                <a:xfrm>
                  <a:off x="562675" y="2915800"/>
                  <a:ext cx="1175" cy="24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9752" fill="none" extrusionOk="0">
                      <a:moveTo>
                        <a:pt x="46" y="975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0" cap="flat" cmpd="sng">
                  <a:solidFill>
                    <a:srgbClr val="000000"/>
                  </a:solidFill>
                  <a:prstDash val="solid"/>
                  <a:miter lim="1523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98" name="Google Shape;2598;p33"/>
              <p:cNvGrpSpPr/>
              <p:nvPr/>
            </p:nvGrpSpPr>
            <p:grpSpPr>
              <a:xfrm>
                <a:off x="7812720" y="1679947"/>
                <a:ext cx="507182" cy="1539023"/>
                <a:chOff x="5913575" y="2310300"/>
                <a:chExt cx="402525" cy="1215850"/>
              </a:xfrm>
            </p:grpSpPr>
            <p:sp>
              <p:nvSpPr>
                <p:cNvPr id="2599" name="Google Shape;2599;p33"/>
                <p:cNvSpPr/>
                <p:nvPr/>
              </p:nvSpPr>
              <p:spPr>
                <a:xfrm>
                  <a:off x="5931450" y="2559475"/>
                  <a:ext cx="7147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" h="2895" extrusionOk="0">
                      <a:moveTo>
                        <a:pt x="1429" y="0"/>
                      </a:moveTo>
                      <a:cubicBezTo>
                        <a:pt x="715" y="0"/>
                        <a:pt x="0" y="489"/>
                        <a:pt x="0" y="1465"/>
                      </a:cubicBezTo>
                      <a:cubicBezTo>
                        <a:pt x="0" y="2418"/>
                        <a:pt x="715" y="2894"/>
                        <a:pt x="1429" y="2894"/>
                      </a:cubicBezTo>
                      <a:cubicBezTo>
                        <a:pt x="2144" y="2894"/>
                        <a:pt x="2858" y="2418"/>
                        <a:pt x="2858" y="1465"/>
                      </a:cubicBezTo>
                      <a:cubicBezTo>
                        <a:pt x="2858" y="489"/>
                        <a:pt x="2144" y="0"/>
                        <a:pt x="1429" y="0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33"/>
                <p:cNvSpPr/>
                <p:nvPr/>
              </p:nvSpPr>
              <p:spPr>
                <a:xfrm>
                  <a:off x="5989800" y="2621100"/>
                  <a:ext cx="2400" cy="2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9623" fill="none" extrusionOk="0">
                      <a:moveTo>
                        <a:pt x="95" y="0"/>
                      </a:moveTo>
                      <a:lnTo>
                        <a:pt x="0" y="9622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33"/>
                <p:cNvSpPr/>
                <p:nvPr/>
              </p:nvSpPr>
              <p:spPr>
                <a:xfrm>
                  <a:off x="6008850" y="2554700"/>
                  <a:ext cx="726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2895" extrusionOk="0">
                      <a:moveTo>
                        <a:pt x="1453" y="1"/>
                      </a:moveTo>
                      <a:cubicBezTo>
                        <a:pt x="727" y="1"/>
                        <a:pt x="0" y="489"/>
                        <a:pt x="0" y="1466"/>
                      </a:cubicBezTo>
                      <a:cubicBezTo>
                        <a:pt x="0" y="2418"/>
                        <a:pt x="727" y="2895"/>
                        <a:pt x="1453" y="2895"/>
                      </a:cubicBezTo>
                      <a:cubicBezTo>
                        <a:pt x="2179" y="2895"/>
                        <a:pt x="2906" y="2418"/>
                        <a:pt x="2906" y="1466"/>
                      </a:cubicBezTo>
                      <a:cubicBezTo>
                        <a:pt x="2906" y="489"/>
                        <a:pt x="2179" y="1"/>
                        <a:pt x="1453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33"/>
                <p:cNvSpPr/>
                <p:nvPr/>
              </p:nvSpPr>
              <p:spPr>
                <a:xfrm>
                  <a:off x="6018375" y="2617525"/>
                  <a:ext cx="1200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9480" fill="none" extrusionOk="0">
                      <a:moveTo>
                        <a:pt x="48" y="1"/>
                      </a:moveTo>
                      <a:lnTo>
                        <a:pt x="0" y="9479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33"/>
                <p:cNvSpPr/>
                <p:nvPr/>
              </p:nvSpPr>
              <p:spPr>
                <a:xfrm>
                  <a:off x="6067200" y="2616325"/>
                  <a:ext cx="3600" cy="2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9623" fill="none" extrusionOk="0">
                      <a:moveTo>
                        <a:pt x="143" y="1"/>
                      </a:moveTo>
                      <a:lnTo>
                        <a:pt x="0" y="9623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33"/>
                <p:cNvSpPr/>
                <p:nvPr/>
              </p:nvSpPr>
              <p:spPr>
                <a:xfrm>
                  <a:off x="6089825" y="2557100"/>
                  <a:ext cx="72650" cy="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2894" extrusionOk="0">
                      <a:moveTo>
                        <a:pt x="1453" y="0"/>
                      </a:moveTo>
                      <a:cubicBezTo>
                        <a:pt x="727" y="0"/>
                        <a:pt x="0" y="488"/>
                        <a:pt x="0" y="1465"/>
                      </a:cubicBezTo>
                      <a:cubicBezTo>
                        <a:pt x="0" y="2418"/>
                        <a:pt x="727" y="2894"/>
                        <a:pt x="1453" y="2894"/>
                      </a:cubicBezTo>
                      <a:cubicBezTo>
                        <a:pt x="2179" y="2894"/>
                        <a:pt x="2906" y="2418"/>
                        <a:pt x="2906" y="1465"/>
                      </a:cubicBezTo>
                      <a:cubicBezTo>
                        <a:pt x="2906" y="488"/>
                        <a:pt x="2179" y="0"/>
                        <a:pt x="1453" y="0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33"/>
                <p:cNvSpPr/>
                <p:nvPr/>
              </p:nvSpPr>
              <p:spPr>
                <a:xfrm>
                  <a:off x="6099350" y="2619900"/>
                  <a:ext cx="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480" fill="none" extrusionOk="0">
                      <a:moveTo>
                        <a:pt x="0" y="1"/>
                      </a:moveTo>
                      <a:lnTo>
                        <a:pt x="0" y="9480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33"/>
                <p:cNvSpPr/>
                <p:nvPr/>
              </p:nvSpPr>
              <p:spPr>
                <a:xfrm>
                  <a:off x="6148175" y="2618725"/>
                  <a:ext cx="3600" cy="2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9622" fill="none" extrusionOk="0">
                      <a:moveTo>
                        <a:pt x="143" y="0"/>
                      </a:moveTo>
                      <a:lnTo>
                        <a:pt x="0" y="9622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33"/>
                <p:cNvSpPr/>
                <p:nvPr/>
              </p:nvSpPr>
              <p:spPr>
                <a:xfrm>
                  <a:off x="6168425" y="2556800"/>
                  <a:ext cx="72650" cy="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" h="2894" extrusionOk="0">
                      <a:moveTo>
                        <a:pt x="1453" y="0"/>
                      </a:moveTo>
                      <a:cubicBezTo>
                        <a:pt x="726" y="0"/>
                        <a:pt x="0" y="477"/>
                        <a:pt x="0" y="1429"/>
                      </a:cubicBezTo>
                      <a:cubicBezTo>
                        <a:pt x="0" y="2406"/>
                        <a:pt x="726" y="2894"/>
                        <a:pt x="1453" y="2894"/>
                      </a:cubicBezTo>
                      <a:cubicBezTo>
                        <a:pt x="2179" y="2894"/>
                        <a:pt x="2906" y="2406"/>
                        <a:pt x="2906" y="1429"/>
                      </a:cubicBezTo>
                      <a:cubicBezTo>
                        <a:pt x="2906" y="477"/>
                        <a:pt x="2179" y="0"/>
                        <a:pt x="1453" y="0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33"/>
                <p:cNvSpPr/>
                <p:nvPr/>
              </p:nvSpPr>
              <p:spPr>
                <a:xfrm>
                  <a:off x="6177950" y="2618725"/>
                  <a:ext cx="1200" cy="2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9527" fill="none" extrusionOk="0">
                      <a:moveTo>
                        <a:pt x="48" y="0"/>
                      </a:moveTo>
                      <a:lnTo>
                        <a:pt x="0" y="9527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33"/>
                <p:cNvSpPr/>
                <p:nvPr/>
              </p:nvSpPr>
              <p:spPr>
                <a:xfrm>
                  <a:off x="6226775" y="2618725"/>
                  <a:ext cx="3575" cy="2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9622" fill="none" extrusionOk="0">
                      <a:moveTo>
                        <a:pt x="143" y="0"/>
                      </a:moveTo>
                      <a:lnTo>
                        <a:pt x="0" y="9622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33"/>
                <p:cNvSpPr/>
                <p:nvPr/>
              </p:nvSpPr>
              <p:spPr>
                <a:xfrm>
                  <a:off x="6258925" y="2621100"/>
                  <a:ext cx="25" cy="2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527" fill="none" extrusionOk="0">
                      <a:moveTo>
                        <a:pt x="0" y="0"/>
                      </a:moveTo>
                      <a:lnTo>
                        <a:pt x="0" y="9527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33"/>
                <p:cNvSpPr/>
                <p:nvPr/>
              </p:nvSpPr>
              <p:spPr>
                <a:xfrm>
                  <a:off x="5990975" y="2891425"/>
                  <a:ext cx="2400" cy="2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9622" fill="none" extrusionOk="0">
                      <a:moveTo>
                        <a:pt x="96" y="96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33"/>
                <p:cNvSpPr/>
                <p:nvPr/>
              </p:nvSpPr>
              <p:spPr>
                <a:xfrm>
                  <a:off x="6010025" y="3126300"/>
                  <a:ext cx="7267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" h="2895" extrusionOk="0">
                      <a:moveTo>
                        <a:pt x="1454" y="1"/>
                      </a:moveTo>
                      <a:cubicBezTo>
                        <a:pt x="727" y="1"/>
                        <a:pt x="1" y="489"/>
                        <a:pt x="1" y="1465"/>
                      </a:cubicBezTo>
                      <a:cubicBezTo>
                        <a:pt x="1" y="2418"/>
                        <a:pt x="727" y="2894"/>
                        <a:pt x="1454" y="2894"/>
                      </a:cubicBezTo>
                      <a:cubicBezTo>
                        <a:pt x="2180" y="2894"/>
                        <a:pt x="2906" y="2418"/>
                        <a:pt x="2906" y="1465"/>
                      </a:cubicBezTo>
                      <a:cubicBezTo>
                        <a:pt x="2906" y="489"/>
                        <a:pt x="2180" y="1"/>
                        <a:pt x="1454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33"/>
                <p:cNvSpPr/>
                <p:nvPr/>
              </p:nvSpPr>
              <p:spPr>
                <a:xfrm>
                  <a:off x="6019550" y="2898550"/>
                  <a:ext cx="12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9480" fill="none" extrusionOk="0">
                      <a:moveTo>
                        <a:pt x="49" y="9480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33"/>
                <p:cNvSpPr/>
                <p:nvPr/>
              </p:nvSpPr>
              <p:spPr>
                <a:xfrm>
                  <a:off x="6068375" y="2896175"/>
                  <a:ext cx="3600" cy="2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9623" fill="none" extrusionOk="0">
                      <a:moveTo>
                        <a:pt x="144" y="9622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33"/>
                <p:cNvSpPr/>
                <p:nvPr/>
              </p:nvSpPr>
              <p:spPr>
                <a:xfrm>
                  <a:off x="6091000" y="3123925"/>
                  <a:ext cx="72675" cy="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" h="2894" extrusionOk="0">
                      <a:moveTo>
                        <a:pt x="1454" y="0"/>
                      </a:moveTo>
                      <a:cubicBezTo>
                        <a:pt x="727" y="0"/>
                        <a:pt x="1" y="489"/>
                        <a:pt x="1" y="1465"/>
                      </a:cubicBezTo>
                      <a:cubicBezTo>
                        <a:pt x="1" y="2418"/>
                        <a:pt x="727" y="2894"/>
                        <a:pt x="1454" y="2894"/>
                      </a:cubicBezTo>
                      <a:cubicBezTo>
                        <a:pt x="2180" y="2894"/>
                        <a:pt x="2907" y="2418"/>
                        <a:pt x="2907" y="1465"/>
                      </a:cubicBezTo>
                      <a:cubicBezTo>
                        <a:pt x="2907" y="489"/>
                        <a:pt x="2180" y="0"/>
                        <a:pt x="1454" y="0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33"/>
                <p:cNvSpPr/>
                <p:nvPr/>
              </p:nvSpPr>
              <p:spPr>
                <a:xfrm>
                  <a:off x="6100525" y="2896175"/>
                  <a:ext cx="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480" fill="none" extrusionOk="0">
                      <a:moveTo>
                        <a:pt x="1" y="9479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33"/>
                <p:cNvSpPr/>
                <p:nvPr/>
              </p:nvSpPr>
              <p:spPr>
                <a:xfrm>
                  <a:off x="6149350" y="2893800"/>
                  <a:ext cx="3600" cy="2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9623" fill="none" extrusionOk="0">
                      <a:moveTo>
                        <a:pt x="144" y="96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33"/>
                <p:cNvSpPr/>
                <p:nvPr/>
              </p:nvSpPr>
              <p:spPr>
                <a:xfrm>
                  <a:off x="6170800" y="3123925"/>
                  <a:ext cx="71475" cy="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" h="2894" extrusionOk="0">
                      <a:moveTo>
                        <a:pt x="1429" y="0"/>
                      </a:moveTo>
                      <a:cubicBezTo>
                        <a:pt x="715" y="0"/>
                        <a:pt x="0" y="489"/>
                        <a:pt x="0" y="1465"/>
                      </a:cubicBezTo>
                      <a:cubicBezTo>
                        <a:pt x="0" y="2418"/>
                        <a:pt x="715" y="2894"/>
                        <a:pt x="1429" y="2894"/>
                      </a:cubicBezTo>
                      <a:cubicBezTo>
                        <a:pt x="2144" y="2894"/>
                        <a:pt x="2858" y="2418"/>
                        <a:pt x="2858" y="1465"/>
                      </a:cubicBezTo>
                      <a:cubicBezTo>
                        <a:pt x="2858" y="489"/>
                        <a:pt x="2144" y="0"/>
                        <a:pt x="1429" y="0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 w="23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33"/>
                <p:cNvSpPr/>
                <p:nvPr/>
              </p:nvSpPr>
              <p:spPr>
                <a:xfrm>
                  <a:off x="6180325" y="2897375"/>
                  <a:ext cx="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480" fill="none" extrusionOk="0">
                      <a:moveTo>
                        <a:pt x="0" y="9479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33"/>
                <p:cNvSpPr/>
                <p:nvPr/>
              </p:nvSpPr>
              <p:spPr>
                <a:xfrm>
                  <a:off x="6229150" y="2893800"/>
                  <a:ext cx="2400" cy="2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" h="9623" fill="none" extrusionOk="0">
                      <a:moveTo>
                        <a:pt x="96" y="96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33"/>
                <p:cNvSpPr/>
                <p:nvPr/>
              </p:nvSpPr>
              <p:spPr>
                <a:xfrm>
                  <a:off x="6260100" y="2894975"/>
                  <a:ext cx="12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9480" fill="none" extrusionOk="0">
                      <a:moveTo>
                        <a:pt x="48" y="9480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rgbClr val="9900FF"/>
                </a:solidFill>
                <a:ln w="3575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33"/>
                <p:cNvSpPr/>
                <p:nvPr/>
              </p:nvSpPr>
              <p:spPr>
                <a:xfrm>
                  <a:off x="5942150" y="2979525"/>
                  <a:ext cx="337025" cy="3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1" h="14434" extrusionOk="0">
                      <a:moveTo>
                        <a:pt x="1" y="1"/>
                      </a:moveTo>
                      <a:lnTo>
                        <a:pt x="1" y="14434"/>
                      </a:lnTo>
                      <a:lnTo>
                        <a:pt x="13481" y="14434"/>
                      </a:lnTo>
                      <a:lnTo>
                        <a:pt x="13481" y="1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33"/>
                <p:cNvSpPr/>
                <p:nvPr/>
              </p:nvSpPr>
              <p:spPr>
                <a:xfrm>
                  <a:off x="5942150" y="2979525"/>
                  <a:ext cx="337025" cy="3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1" h="14434" fill="none" extrusionOk="0">
                      <a:moveTo>
                        <a:pt x="1" y="1"/>
                      </a:moveTo>
                      <a:lnTo>
                        <a:pt x="13481" y="1"/>
                      </a:lnTo>
                      <a:lnTo>
                        <a:pt x="13481" y="14434"/>
                      </a:lnTo>
                      <a:lnTo>
                        <a:pt x="1" y="14434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33"/>
                <p:cNvSpPr/>
                <p:nvPr/>
              </p:nvSpPr>
              <p:spPr>
                <a:xfrm>
                  <a:off x="5943275" y="2901850"/>
                  <a:ext cx="339475" cy="1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5728" extrusionOk="0">
                      <a:moveTo>
                        <a:pt x="7333" y="1"/>
                      </a:moveTo>
                      <a:cubicBezTo>
                        <a:pt x="3763" y="1"/>
                        <a:pt x="0" y="1096"/>
                        <a:pt x="51" y="2917"/>
                      </a:cubicBezTo>
                      <a:cubicBezTo>
                        <a:pt x="99" y="4489"/>
                        <a:pt x="3147" y="5728"/>
                        <a:pt x="6863" y="5728"/>
                      </a:cubicBezTo>
                      <a:cubicBezTo>
                        <a:pt x="10578" y="5728"/>
                        <a:pt x="13579" y="4442"/>
                        <a:pt x="13579" y="2870"/>
                      </a:cubicBezTo>
                      <a:lnTo>
                        <a:pt x="13579" y="2822"/>
                      </a:lnTo>
                      <a:cubicBezTo>
                        <a:pt x="13489" y="856"/>
                        <a:pt x="10487" y="1"/>
                        <a:pt x="7333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33"/>
                <p:cNvSpPr/>
                <p:nvPr/>
              </p:nvSpPr>
              <p:spPr>
                <a:xfrm>
                  <a:off x="5942150" y="2867600"/>
                  <a:ext cx="340600" cy="1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4" h="7098" fill="none" extrusionOk="0">
                      <a:moveTo>
                        <a:pt x="13624" y="4240"/>
                      </a:moveTo>
                      <a:cubicBezTo>
                        <a:pt x="13624" y="5812"/>
                        <a:pt x="10623" y="7098"/>
                        <a:pt x="6908" y="7098"/>
                      </a:cubicBezTo>
                      <a:cubicBezTo>
                        <a:pt x="3192" y="7098"/>
                        <a:pt x="144" y="5859"/>
                        <a:pt x="96" y="4287"/>
                      </a:cubicBezTo>
                      <a:cubicBezTo>
                        <a:pt x="1" y="858"/>
                        <a:pt x="13433" y="0"/>
                        <a:pt x="13624" y="4192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33"/>
                <p:cNvSpPr/>
                <p:nvPr/>
              </p:nvSpPr>
              <p:spPr>
                <a:xfrm>
                  <a:off x="5996925" y="2311475"/>
                  <a:ext cx="240575" cy="62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3" h="24961" extrusionOk="0">
                      <a:moveTo>
                        <a:pt x="4799" y="1"/>
                      </a:moveTo>
                      <a:cubicBezTo>
                        <a:pt x="4787" y="1"/>
                        <a:pt x="4776" y="1"/>
                        <a:pt x="4764" y="1"/>
                      </a:cubicBezTo>
                      <a:cubicBezTo>
                        <a:pt x="2097" y="96"/>
                        <a:pt x="1" y="5717"/>
                        <a:pt x="1" y="12576"/>
                      </a:cubicBezTo>
                      <a:cubicBezTo>
                        <a:pt x="48" y="19406"/>
                        <a:pt x="2174" y="24961"/>
                        <a:pt x="4778" y="24961"/>
                      </a:cubicBezTo>
                      <a:cubicBezTo>
                        <a:pt x="4790" y="24961"/>
                        <a:pt x="4801" y="24961"/>
                        <a:pt x="4812" y="24960"/>
                      </a:cubicBezTo>
                      <a:cubicBezTo>
                        <a:pt x="7479" y="24960"/>
                        <a:pt x="9623" y="19387"/>
                        <a:pt x="9623" y="12528"/>
                      </a:cubicBezTo>
                      <a:lnTo>
                        <a:pt x="9623" y="12290"/>
                      </a:lnTo>
                      <a:cubicBezTo>
                        <a:pt x="9575" y="5461"/>
                        <a:pt x="7450" y="1"/>
                        <a:pt x="4799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33"/>
                <p:cNvSpPr/>
                <p:nvPr/>
              </p:nvSpPr>
              <p:spPr>
                <a:xfrm>
                  <a:off x="5996925" y="2310300"/>
                  <a:ext cx="240575" cy="6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3" h="25056" fill="none" extrusionOk="0">
                      <a:moveTo>
                        <a:pt x="9623" y="12575"/>
                      </a:moveTo>
                      <a:cubicBezTo>
                        <a:pt x="9623" y="19434"/>
                        <a:pt x="7479" y="25007"/>
                        <a:pt x="4812" y="25007"/>
                      </a:cubicBezTo>
                      <a:cubicBezTo>
                        <a:pt x="2192" y="25055"/>
                        <a:pt x="49" y="19482"/>
                        <a:pt x="1" y="12623"/>
                      </a:cubicBezTo>
                      <a:cubicBezTo>
                        <a:pt x="1" y="5764"/>
                        <a:pt x="2097" y="143"/>
                        <a:pt x="4764" y="48"/>
                      </a:cubicBezTo>
                      <a:cubicBezTo>
                        <a:pt x="7432" y="0"/>
                        <a:pt x="9575" y="5478"/>
                        <a:pt x="9623" y="12337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33"/>
                <p:cNvSpPr/>
                <p:nvPr/>
              </p:nvSpPr>
              <p:spPr>
                <a:xfrm>
                  <a:off x="6075525" y="2334075"/>
                  <a:ext cx="240575" cy="6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3" h="24962" extrusionOk="0">
                      <a:moveTo>
                        <a:pt x="4832" y="1"/>
                      </a:moveTo>
                      <a:cubicBezTo>
                        <a:pt x="4809" y="1"/>
                        <a:pt x="4787" y="1"/>
                        <a:pt x="4764" y="2"/>
                      </a:cubicBezTo>
                      <a:cubicBezTo>
                        <a:pt x="2144" y="97"/>
                        <a:pt x="1" y="5718"/>
                        <a:pt x="48" y="12577"/>
                      </a:cubicBezTo>
                      <a:cubicBezTo>
                        <a:pt x="48" y="19407"/>
                        <a:pt x="2174" y="24962"/>
                        <a:pt x="4825" y="24962"/>
                      </a:cubicBezTo>
                      <a:cubicBezTo>
                        <a:pt x="4837" y="24962"/>
                        <a:pt x="4848" y="24962"/>
                        <a:pt x="4859" y="24961"/>
                      </a:cubicBezTo>
                      <a:cubicBezTo>
                        <a:pt x="7479" y="24961"/>
                        <a:pt x="9623" y="19388"/>
                        <a:pt x="9623" y="12482"/>
                      </a:cubicBezTo>
                      <a:lnTo>
                        <a:pt x="9623" y="12291"/>
                      </a:lnTo>
                      <a:cubicBezTo>
                        <a:pt x="9623" y="5490"/>
                        <a:pt x="7469" y="1"/>
                        <a:pt x="4832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33"/>
                <p:cNvSpPr/>
                <p:nvPr/>
              </p:nvSpPr>
              <p:spPr>
                <a:xfrm>
                  <a:off x="6075525" y="2331725"/>
                  <a:ext cx="240575" cy="6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3" h="25104" fill="none" extrusionOk="0">
                      <a:moveTo>
                        <a:pt x="9623" y="12576"/>
                      </a:moveTo>
                      <a:cubicBezTo>
                        <a:pt x="9623" y="19482"/>
                        <a:pt x="7479" y="25055"/>
                        <a:pt x="4859" y="25055"/>
                      </a:cubicBezTo>
                      <a:cubicBezTo>
                        <a:pt x="2192" y="25103"/>
                        <a:pt x="48" y="19530"/>
                        <a:pt x="48" y="12671"/>
                      </a:cubicBezTo>
                      <a:cubicBezTo>
                        <a:pt x="1" y="5812"/>
                        <a:pt x="2144" y="191"/>
                        <a:pt x="4764" y="96"/>
                      </a:cubicBezTo>
                      <a:cubicBezTo>
                        <a:pt x="7431" y="1"/>
                        <a:pt x="9623" y="5526"/>
                        <a:pt x="9623" y="12385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33"/>
                <p:cNvSpPr/>
                <p:nvPr/>
              </p:nvSpPr>
              <p:spPr>
                <a:xfrm>
                  <a:off x="5913575" y="2334075"/>
                  <a:ext cx="241775" cy="6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" h="24962" extrusionOk="0">
                      <a:moveTo>
                        <a:pt x="4878" y="1"/>
                      </a:moveTo>
                      <a:cubicBezTo>
                        <a:pt x="4856" y="1"/>
                        <a:pt x="4834" y="1"/>
                        <a:pt x="4812" y="2"/>
                      </a:cubicBezTo>
                      <a:cubicBezTo>
                        <a:pt x="2144" y="97"/>
                        <a:pt x="1" y="5718"/>
                        <a:pt x="48" y="12577"/>
                      </a:cubicBezTo>
                      <a:cubicBezTo>
                        <a:pt x="48" y="19407"/>
                        <a:pt x="2174" y="24962"/>
                        <a:pt x="4825" y="24962"/>
                      </a:cubicBezTo>
                      <a:cubicBezTo>
                        <a:pt x="4837" y="24962"/>
                        <a:pt x="4848" y="24962"/>
                        <a:pt x="4859" y="24961"/>
                      </a:cubicBezTo>
                      <a:cubicBezTo>
                        <a:pt x="7527" y="24961"/>
                        <a:pt x="9670" y="19388"/>
                        <a:pt x="9670" y="12482"/>
                      </a:cubicBezTo>
                      <a:lnTo>
                        <a:pt x="9670" y="12291"/>
                      </a:lnTo>
                      <a:cubicBezTo>
                        <a:pt x="9623" y="5490"/>
                        <a:pt x="7468" y="1"/>
                        <a:pt x="4878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33"/>
                <p:cNvSpPr/>
                <p:nvPr/>
              </p:nvSpPr>
              <p:spPr>
                <a:xfrm>
                  <a:off x="5913575" y="2331725"/>
                  <a:ext cx="241775" cy="6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" h="25104" fill="none" extrusionOk="0">
                      <a:moveTo>
                        <a:pt x="9670" y="12576"/>
                      </a:moveTo>
                      <a:cubicBezTo>
                        <a:pt x="9670" y="19482"/>
                        <a:pt x="7527" y="25055"/>
                        <a:pt x="4859" y="25055"/>
                      </a:cubicBezTo>
                      <a:cubicBezTo>
                        <a:pt x="2192" y="25103"/>
                        <a:pt x="48" y="19530"/>
                        <a:pt x="48" y="12671"/>
                      </a:cubicBezTo>
                      <a:cubicBezTo>
                        <a:pt x="1" y="5812"/>
                        <a:pt x="2144" y="191"/>
                        <a:pt x="4812" y="96"/>
                      </a:cubicBezTo>
                      <a:cubicBezTo>
                        <a:pt x="7431" y="1"/>
                        <a:pt x="9622" y="5526"/>
                        <a:pt x="9670" y="12385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33"/>
                <p:cNvSpPr/>
                <p:nvPr/>
              </p:nvSpPr>
              <p:spPr>
                <a:xfrm>
                  <a:off x="6052900" y="2360300"/>
                  <a:ext cx="240575" cy="62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3" h="24961" extrusionOk="0">
                      <a:moveTo>
                        <a:pt x="4798" y="1"/>
                      </a:moveTo>
                      <a:cubicBezTo>
                        <a:pt x="4787" y="1"/>
                        <a:pt x="4775" y="1"/>
                        <a:pt x="4764" y="1"/>
                      </a:cubicBezTo>
                      <a:cubicBezTo>
                        <a:pt x="2144" y="96"/>
                        <a:pt x="1" y="5717"/>
                        <a:pt x="48" y="12576"/>
                      </a:cubicBezTo>
                      <a:cubicBezTo>
                        <a:pt x="48" y="19406"/>
                        <a:pt x="2174" y="24961"/>
                        <a:pt x="4825" y="24961"/>
                      </a:cubicBezTo>
                      <a:cubicBezTo>
                        <a:pt x="4837" y="24961"/>
                        <a:pt x="4848" y="24961"/>
                        <a:pt x="4859" y="24960"/>
                      </a:cubicBezTo>
                      <a:cubicBezTo>
                        <a:pt x="7479" y="24960"/>
                        <a:pt x="9623" y="19387"/>
                        <a:pt x="9623" y="12528"/>
                      </a:cubicBezTo>
                      <a:lnTo>
                        <a:pt x="9623" y="12290"/>
                      </a:lnTo>
                      <a:cubicBezTo>
                        <a:pt x="9623" y="5461"/>
                        <a:pt x="7450" y="1"/>
                        <a:pt x="4798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33"/>
                <p:cNvSpPr/>
                <p:nvPr/>
              </p:nvSpPr>
              <p:spPr>
                <a:xfrm>
                  <a:off x="6052900" y="2359125"/>
                  <a:ext cx="240575" cy="6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3" h="25055" fill="none" extrusionOk="0">
                      <a:moveTo>
                        <a:pt x="9623" y="12575"/>
                      </a:moveTo>
                      <a:cubicBezTo>
                        <a:pt x="9623" y="19434"/>
                        <a:pt x="7479" y="25007"/>
                        <a:pt x="4859" y="25007"/>
                      </a:cubicBezTo>
                      <a:cubicBezTo>
                        <a:pt x="2192" y="25055"/>
                        <a:pt x="48" y="19482"/>
                        <a:pt x="48" y="12623"/>
                      </a:cubicBezTo>
                      <a:cubicBezTo>
                        <a:pt x="1" y="5764"/>
                        <a:pt x="2144" y="143"/>
                        <a:pt x="4764" y="48"/>
                      </a:cubicBezTo>
                      <a:cubicBezTo>
                        <a:pt x="7431" y="0"/>
                        <a:pt x="9623" y="5478"/>
                        <a:pt x="9623" y="12337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33"/>
                <p:cNvSpPr/>
                <p:nvPr/>
              </p:nvSpPr>
              <p:spPr>
                <a:xfrm>
                  <a:off x="5939775" y="2360300"/>
                  <a:ext cx="241750" cy="62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0" h="24961" extrusionOk="0">
                      <a:moveTo>
                        <a:pt x="4845" y="1"/>
                      </a:moveTo>
                      <a:cubicBezTo>
                        <a:pt x="4834" y="1"/>
                        <a:pt x="4823" y="1"/>
                        <a:pt x="4811" y="1"/>
                      </a:cubicBezTo>
                      <a:cubicBezTo>
                        <a:pt x="2144" y="96"/>
                        <a:pt x="1" y="5717"/>
                        <a:pt x="48" y="12576"/>
                      </a:cubicBezTo>
                      <a:cubicBezTo>
                        <a:pt x="48" y="19406"/>
                        <a:pt x="2221" y="24961"/>
                        <a:pt x="4826" y="24961"/>
                      </a:cubicBezTo>
                      <a:cubicBezTo>
                        <a:pt x="4837" y="24961"/>
                        <a:pt x="4848" y="24961"/>
                        <a:pt x="4859" y="24960"/>
                      </a:cubicBezTo>
                      <a:cubicBezTo>
                        <a:pt x="7527" y="24960"/>
                        <a:pt x="9670" y="19387"/>
                        <a:pt x="9670" y="12528"/>
                      </a:cubicBezTo>
                      <a:lnTo>
                        <a:pt x="9670" y="12290"/>
                      </a:lnTo>
                      <a:cubicBezTo>
                        <a:pt x="9623" y="5461"/>
                        <a:pt x="7450" y="1"/>
                        <a:pt x="4845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33"/>
                <p:cNvSpPr/>
                <p:nvPr/>
              </p:nvSpPr>
              <p:spPr>
                <a:xfrm>
                  <a:off x="5939775" y="2359125"/>
                  <a:ext cx="241750" cy="6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0" h="25055" fill="none" extrusionOk="0">
                      <a:moveTo>
                        <a:pt x="9670" y="12575"/>
                      </a:moveTo>
                      <a:cubicBezTo>
                        <a:pt x="9670" y="19434"/>
                        <a:pt x="7527" y="25007"/>
                        <a:pt x="4859" y="25007"/>
                      </a:cubicBezTo>
                      <a:cubicBezTo>
                        <a:pt x="2239" y="25055"/>
                        <a:pt x="48" y="19482"/>
                        <a:pt x="48" y="12623"/>
                      </a:cubicBezTo>
                      <a:cubicBezTo>
                        <a:pt x="1" y="5764"/>
                        <a:pt x="2144" y="143"/>
                        <a:pt x="4811" y="48"/>
                      </a:cubicBezTo>
                      <a:cubicBezTo>
                        <a:pt x="7431" y="0"/>
                        <a:pt x="9622" y="5478"/>
                        <a:pt x="9670" y="12337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33"/>
                <p:cNvSpPr/>
                <p:nvPr/>
              </p:nvSpPr>
              <p:spPr>
                <a:xfrm>
                  <a:off x="5993375" y="2398375"/>
                  <a:ext cx="240550" cy="6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2" h="24962" extrusionOk="0">
                      <a:moveTo>
                        <a:pt x="4831" y="1"/>
                      </a:moveTo>
                      <a:cubicBezTo>
                        <a:pt x="4808" y="1"/>
                        <a:pt x="4786" y="1"/>
                        <a:pt x="4763" y="2"/>
                      </a:cubicBezTo>
                      <a:cubicBezTo>
                        <a:pt x="2096" y="50"/>
                        <a:pt x="0" y="5670"/>
                        <a:pt x="0" y="12577"/>
                      </a:cubicBezTo>
                      <a:cubicBezTo>
                        <a:pt x="0" y="19436"/>
                        <a:pt x="2191" y="24962"/>
                        <a:pt x="4811" y="24962"/>
                      </a:cubicBezTo>
                      <a:cubicBezTo>
                        <a:pt x="7478" y="24914"/>
                        <a:pt x="9622" y="19341"/>
                        <a:pt x="9622" y="12482"/>
                      </a:cubicBezTo>
                      <a:lnTo>
                        <a:pt x="9622" y="12291"/>
                      </a:lnTo>
                      <a:cubicBezTo>
                        <a:pt x="9575" y="5444"/>
                        <a:pt x="7421" y="1"/>
                        <a:pt x="4831" y="1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33"/>
                <p:cNvSpPr/>
                <p:nvPr/>
              </p:nvSpPr>
              <p:spPr>
                <a:xfrm>
                  <a:off x="5993375" y="2396025"/>
                  <a:ext cx="240550" cy="6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2" h="25056" fill="none" extrusionOk="0">
                      <a:moveTo>
                        <a:pt x="9622" y="12576"/>
                      </a:moveTo>
                      <a:cubicBezTo>
                        <a:pt x="9622" y="19435"/>
                        <a:pt x="7478" y="25008"/>
                        <a:pt x="4811" y="25056"/>
                      </a:cubicBezTo>
                      <a:cubicBezTo>
                        <a:pt x="2191" y="25056"/>
                        <a:pt x="0" y="19530"/>
                        <a:pt x="0" y="12671"/>
                      </a:cubicBezTo>
                      <a:cubicBezTo>
                        <a:pt x="0" y="5764"/>
                        <a:pt x="2096" y="144"/>
                        <a:pt x="4763" y="96"/>
                      </a:cubicBezTo>
                      <a:cubicBezTo>
                        <a:pt x="7383" y="1"/>
                        <a:pt x="9574" y="5479"/>
                        <a:pt x="9622" y="12385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33"/>
                <p:cNvSpPr/>
                <p:nvPr/>
              </p:nvSpPr>
              <p:spPr>
                <a:xfrm>
                  <a:off x="5942725" y="3382650"/>
                  <a:ext cx="338850" cy="1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4" h="5740" extrusionOk="0">
                      <a:moveTo>
                        <a:pt x="7332" y="0"/>
                      </a:moveTo>
                      <a:cubicBezTo>
                        <a:pt x="3767" y="0"/>
                        <a:pt x="0" y="1084"/>
                        <a:pt x="25" y="2881"/>
                      </a:cubicBezTo>
                      <a:cubicBezTo>
                        <a:pt x="73" y="4453"/>
                        <a:pt x="3122" y="5739"/>
                        <a:pt x="6837" y="5739"/>
                      </a:cubicBezTo>
                      <a:cubicBezTo>
                        <a:pt x="10552" y="5692"/>
                        <a:pt x="13553" y="4405"/>
                        <a:pt x="13553" y="2834"/>
                      </a:cubicBezTo>
                      <a:lnTo>
                        <a:pt x="13553" y="2786"/>
                      </a:lnTo>
                      <a:cubicBezTo>
                        <a:pt x="13464" y="844"/>
                        <a:pt x="10476" y="0"/>
                        <a:pt x="7332" y="0"/>
                      </a:cubicBez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33"/>
                <p:cNvSpPr/>
                <p:nvPr/>
              </p:nvSpPr>
              <p:spPr>
                <a:xfrm>
                  <a:off x="5942150" y="3348675"/>
                  <a:ext cx="339425" cy="17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7" h="7099" fill="none" extrusionOk="0">
                      <a:moveTo>
                        <a:pt x="13576" y="4193"/>
                      </a:moveTo>
                      <a:cubicBezTo>
                        <a:pt x="13576" y="5764"/>
                        <a:pt x="10575" y="7051"/>
                        <a:pt x="6860" y="7098"/>
                      </a:cubicBezTo>
                      <a:cubicBezTo>
                        <a:pt x="3145" y="7098"/>
                        <a:pt x="96" y="5812"/>
                        <a:pt x="48" y="4240"/>
                      </a:cubicBezTo>
                      <a:cubicBezTo>
                        <a:pt x="1" y="858"/>
                        <a:pt x="13386" y="1"/>
                        <a:pt x="13576" y="4145"/>
                      </a:cubicBez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33"/>
                <p:cNvSpPr/>
                <p:nvPr/>
              </p:nvSpPr>
              <p:spPr>
                <a:xfrm>
                  <a:off x="5943350" y="3327250"/>
                  <a:ext cx="340600" cy="1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4" h="4955" extrusionOk="0">
                      <a:moveTo>
                        <a:pt x="0" y="1"/>
                      </a:moveTo>
                      <a:lnTo>
                        <a:pt x="0" y="4954"/>
                      </a:lnTo>
                      <a:lnTo>
                        <a:pt x="13623" y="4954"/>
                      </a:lnTo>
                      <a:lnTo>
                        <a:pt x="13623" y="1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1" name="Google Shape;2641;p33"/>
                <p:cNvSpPr/>
                <p:nvPr/>
              </p:nvSpPr>
              <p:spPr>
                <a:xfrm>
                  <a:off x="5943350" y="3327250"/>
                  <a:ext cx="340600" cy="1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4" h="4955" fill="none" extrusionOk="0">
                      <a:moveTo>
                        <a:pt x="0" y="1"/>
                      </a:moveTo>
                      <a:lnTo>
                        <a:pt x="13623" y="1"/>
                      </a:lnTo>
                      <a:lnTo>
                        <a:pt x="13623" y="4954"/>
                      </a:lnTo>
                      <a:lnTo>
                        <a:pt x="0" y="4954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2" name="Google Shape;2642;p33"/>
                <p:cNvSpPr/>
                <p:nvPr/>
              </p:nvSpPr>
              <p:spPr>
                <a:xfrm>
                  <a:off x="5943350" y="2972400"/>
                  <a:ext cx="25" cy="48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9387" fill="none" extrusionOk="0">
                      <a:moveTo>
                        <a:pt x="0" y="0"/>
                      </a:moveTo>
                      <a:lnTo>
                        <a:pt x="0" y="19386"/>
                      </a:ln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33"/>
                <p:cNvSpPr/>
                <p:nvPr/>
              </p:nvSpPr>
              <p:spPr>
                <a:xfrm>
                  <a:off x="6281550" y="2970000"/>
                  <a:ext cx="25" cy="4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9340" fill="none" extrusionOk="0">
                      <a:moveTo>
                        <a:pt x="0" y="1"/>
                      </a:moveTo>
                      <a:lnTo>
                        <a:pt x="0" y="19340"/>
                      </a:lnTo>
                    </a:path>
                  </a:pathLst>
                </a:custGeom>
                <a:solidFill>
                  <a:srgbClr val="9900FF"/>
                </a:solidFill>
                <a:ln w="7150" cap="flat" cmpd="sng">
                  <a:solidFill>
                    <a:srgbClr val="000000"/>
                  </a:solidFill>
                  <a:prstDash val="solid"/>
                  <a:miter lim="4763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2644" name="Google Shape;2644;p33"/>
              <p:cNvCxnSpPr/>
              <p:nvPr/>
            </p:nvCxnSpPr>
            <p:spPr>
              <a:xfrm rot="10800000">
                <a:off x="8061800" y="1354050"/>
                <a:ext cx="7500" cy="2172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2645" name="Google Shape;2645;p33"/>
            <p:cNvSpPr txBox="1"/>
            <p:nvPr/>
          </p:nvSpPr>
          <p:spPr>
            <a:xfrm>
              <a:off x="5729917" y="1040492"/>
              <a:ext cx="23925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ADP + P</a:t>
              </a:r>
              <a:r>
                <a:rPr lang="en" sz="1000" baseline="-25000">
                  <a:latin typeface="Kalam"/>
                  <a:ea typeface="Kalam"/>
                  <a:cs typeface="Kalam"/>
                  <a:sym typeface="Kalam"/>
                </a:rPr>
                <a:t>i</a:t>
              </a: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 → ATP 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2646" name="Google Shape;2646;p33"/>
            <p:cNvGrpSpPr/>
            <p:nvPr/>
          </p:nvGrpSpPr>
          <p:grpSpPr>
            <a:xfrm>
              <a:off x="5765826" y="2252085"/>
              <a:ext cx="697377" cy="329500"/>
              <a:chOff x="1562563" y="4230458"/>
              <a:chExt cx="628268" cy="298001"/>
            </a:xfrm>
          </p:grpSpPr>
          <p:sp>
            <p:nvSpPr>
              <p:cNvPr id="2647" name="Google Shape;2647;p33"/>
              <p:cNvSpPr/>
              <p:nvPr/>
            </p:nvSpPr>
            <p:spPr>
              <a:xfrm>
                <a:off x="1562563" y="4230458"/>
                <a:ext cx="628268" cy="298001"/>
              </a:xfrm>
              <a:custGeom>
                <a:avLst/>
                <a:gdLst/>
                <a:ahLst/>
                <a:cxnLst/>
                <a:rect l="l" t="t" r="r" b="b"/>
                <a:pathLst>
                  <a:path w="19945" h="9417" extrusionOk="0">
                    <a:moveTo>
                      <a:pt x="10041" y="1"/>
                    </a:moveTo>
                    <a:lnTo>
                      <a:pt x="9859" y="1"/>
                    </a:lnTo>
                    <a:cubicBezTo>
                      <a:pt x="4419" y="1"/>
                      <a:pt x="1" y="2164"/>
                      <a:pt x="62" y="4709"/>
                    </a:cubicBezTo>
                    <a:cubicBezTo>
                      <a:pt x="108" y="7299"/>
                      <a:pt x="4511" y="9417"/>
                      <a:pt x="9996" y="9417"/>
                    </a:cubicBezTo>
                    <a:cubicBezTo>
                      <a:pt x="15481" y="9417"/>
                      <a:pt x="19945" y="7299"/>
                      <a:pt x="19945" y="4709"/>
                    </a:cubicBezTo>
                    <a:lnTo>
                      <a:pt x="19945" y="4602"/>
                    </a:lnTo>
                    <a:cubicBezTo>
                      <a:pt x="19838" y="2042"/>
                      <a:pt x="15450" y="1"/>
                      <a:pt x="100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33"/>
              <p:cNvSpPr/>
              <p:nvPr/>
            </p:nvSpPr>
            <p:spPr>
              <a:xfrm>
                <a:off x="1803507" y="4325458"/>
                <a:ext cx="80167" cy="1036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3276" extrusionOk="0">
                    <a:moveTo>
                      <a:pt x="1600" y="0"/>
                    </a:moveTo>
                    <a:cubicBezTo>
                      <a:pt x="975" y="0"/>
                      <a:pt x="625" y="61"/>
                      <a:pt x="579" y="183"/>
                    </a:cubicBezTo>
                    <a:cubicBezTo>
                      <a:pt x="564" y="214"/>
                      <a:pt x="564" y="259"/>
                      <a:pt x="564" y="290"/>
                    </a:cubicBezTo>
                    <a:cubicBezTo>
                      <a:pt x="564" y="534"/>
                      <a:pt x="518" y="823"/>
                      <a:pt x="412" y="1173"/>
                    </a:cubicBezTo>
                    <a:cubicBezTo>
                      <a:pt x="320" y="1524"/>
                      <a:pt x="229" y="1859"/>
                      <a:pt x="137" y="2164"/>
                    </a:cubicBezTo>
                    <a:cubicBezTo>
                      <a:pt x="46" y="2484"/>
                      <a:pt x="0" y="2697"/>
                      <a:pt x="0" y="2834"/>
                    </a:cubicBezTo>
                    <a:cubicBezTo>
                      <a:pt x="0" y="2956"/>
                      <a:pt x="46" y="3063"/>
                      <a:pt x="153" y="3154"/>
                    </a:cubicBezTo>
                    <a:cubicBezTo>
                      <a:pt x="275" y="3230"/>
                      <a:pt x="397" y="3276"/>
                      <a:pt x="534" y="3276"/>
                    </a:cubicBezTo>
                    <a:cubicBezTo>
                      <a:pt x="869" y="3276"/>
                      <a:pt x="1204" y="3215"/>
                      <a:pt x="1539" y="3093"/>
                    </a:cubicBezTo>
                    <a:cubicBezTo>
                      <a:pt x="1890" y="2971"/>
                      <a:pt x="2057" y="2865"/>
                      <a:pt x="2057" y="2743"/>
                    </a:cubicBezTo>
                    <a:cubicBezTo>
                      <a:pt x="2057" y="2682"/>
                      <a:pt x="2042" y="2651"/>
                      <a:pt x="1996" y="2651"/>
                    </a:cubicBezTo>
                    <a:cubicBezTo>
                      <a:pt x="1966" y="2651"/>
                      <a:pt x="1890" y="2667"/>
                      <a:pt x="1753" y="2712"/>
                    </a:cubicBezTo>
                    <a:cubicBezTo>
                      <a:pt x="1311" y="2819"/>
                      <a:pt x="915" y="2880"/>
                      <a:pt x="549" y="2880"/>
                    </a:cubicBezTo>
                    <a:cubicBezTo>
                      <a:pt x="518" y="2880"/>
                      <a:pt x="488" y="2865"/>
                      <a:pt x="457" y="2849"/>
                    </a:cubicBezTo>
                    <a:cubicBezTo>
                      <a:pt x="442" y="2819"/>
                      <a:pt x="427" y="2788"/>
                      <a:pt x="427" y="2758"/>
                    </a:cubicBezTo>
                    <a:cubicBezTo>
                      <a:pt x="427" y="2636"/>
                      <a:pt x="518" y="2316"/>
                      <a:pt x="686" y="1783"/>
                    </a:cubicBezTo>
                    <a:cubicBezTo>
                      <a:pt x="1021" y="1783"/>
                      <a:pt x="1311" y="1752"/>
                      <a:pt x="1570" y="1691"/>
                    </a:cubicBezTo>
                    <a:cubicBezTo>
                      <a:pt x="1829" y="1646"/>
                      <a:pt x="1966" y="1570"/>
                      <a:pt x="1966" y="1448"/>
                    </a:cubicBezTo>
                    <a:cubicBezTo>
                      <a:pt x="1966" y="1417"/>
                      <a:pt x="1920" y="1387"/>
                      <a:pt x="1813" y="1387"/>
                    </a:cubicBezTo>
                    <a:cubicBezTo>
                      <a:pt x="1722" y="1387"/>
                      <a:pt x="1585" y="1402"/>
                      <a:pt x="1417" y="1417"/>
                    </a:cubicBezTo>
                    <a:cubicBezTo>
                      <a:pt x="1234" y="1432"/>
                      <a:pt x="1082" y="1432"/>
                      <a:pt x="975" y="1432"/>
                    </a:cubicBezTo>
                    <a:lnTo>
                      <a:pt x="777" y="1432"/>
                    </a:lnTo>
                    <a:cubicBezTo>
                      <a:pt x="899" y="1006"/>
                      <a:pt x="960" y="686"/>
                      <a:pt x="960" y="473"/>
                    </a:cubicBezTo>
                    <a:lnTo>
                      <a:pt x="960" y="457"/>
                    </a:lnTo>
                    <a:cubicBezTo>
                      <a:pt x="1250" y="396"/>
                      <a:pt x="1433" y="381"/>
                      <a:pt x="1509" y="366"/>
                    </a:cubicBezTo>
                    <a:cubicBezTo>
                      <a:pt x="1585" y="366"/>
                      <a:pt x="1707" y="351"/>
                      <a:pt x="1890" y="335"/>
                    </a:cubicBezTo>
                    <a:cubicBezTo>
                      <a:pt x="2088" y="305"/>
                      <a:pt x="2240" y="290"/>
                      <a:pt x="2347" y="275"/>
                    </a:cubicBezTo>
                    <a:cubicBezTo>
                      <a:pt x="2484" y="244"/>
                      <a:pt x="2545" y="198"/>
                      <a:pt x="2545" y="137"/>
                    </a:cubicBezTo>
                    <a:cubicBezTo>
                      <a:pt x="2545" y="46"/>
                      <a:pt x="2240" y="0"/>
                      <a:pt x="1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33"/>
              <p:cNvSpPr/>
              <p:nvPr/>
            </p:nvSpPr>
            <p:spPr>
              <a:xfrm>
                <a:off x="1890384" y="4324477"/>
                <a:ext cx="72009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3277" extrusionOk="0">
                    <a:moveTo>
                      <a:pt x="1905" y="1"/>
                    </a:moveTo>
                    <a:cubicBezTo>
                      <a:pt x="1630" y="1"/>
                      <a:pt x="1341" y="138"/>
                      <a:pt x="1036" y="397"/>
                    </a:cubicBezTo>
                    <a:cubicBezTo>
                      <a:pt x="731" y="671"/>
                      <a:pt x="488" y="991"/>
                      <a:pt x="290" y="1372"/>
                    </a:cubicBezTo>
                    <a:cubicBezTo>
                      <a:pt x="91" y="1738"/>
                      <a:pt x="0" y="2073"/>
                      <a:pt x="0" y="2362"/>
                    </a:cubicBezTo>
                    <a:cubicBezTo>
                      <a:pt x="0" y="2591"/>
                      <a:pt x="91" y="2804"/>
                      <a:pt x="290" y="3002"/>
                    </a:cubicBezTo>
                    <a:cubicBezTo>
                      <a:pt x="488" y="3185"/>
                      <a:pt x="701" y="3277"/>
                      <a:pt x="914" y="3277"/>
                    </a:cubicBezTo>
                    <a:cubicBezTo>
                      <a:pt x="1082" y="3277"/>
                      <a:pt x="1280" y="3231"/>
                      <a:pt x="1493" y="3139"/>
                    </a:cubicBezTo>
                    <a:cubicBezTo>
                      <a:pt x="1707" y="3048"/>
                      <a:pt x="1874" y="2941"/>
                      <a:pt x="2026" y="2819"/>
                    </a:cubicBezTo>
                    <a:cubicBezTo>
                      <a:pt x="2164" y="2698"/>
                      <a:pt x="2240" y="2606"/>
                      <a:pt x="2240" y="2545"/>
                    </a:cubicBezTo>
                    <a:cubicBezTo>
                      <a:pt x="2240" y="2469"/>
                      <a:pt x="2209" y="2423"/>
                      <a:pt x="2164" y="2423"/>
                    </a:cubicBezTo>
                    <a:cubicBezTo>
                      <a:pt x="2133" y="2423"/>
                      <a:pt x="1996" y="2499"/>
                      <a:pt x="1752" y="2637"/>
                    </a:cubicBezTo>
                    <a:cubicBezTo>
                      <a:pt x="1646" y="2682"/>
                      <a:pt x="1524" y="2728"/>
                      <a:pt x="1371" y="2774"/>
                    </a:cubicBezTo>
                    <a:cubicBezTo>
                      <a:pt x="1219" y="2819"/>
                      <a:pt x="1067" y="2835"/>
                      <a:pt x="929" y="2835"/>
                    </a:cubicBezTo>
                    <a:cubicBezTo>
                      <a:pt x="777" y="2835"/>
                      <a:pt x="655" y="2804"/>
                      <a:pt x="564" y="2728"/>
                    </a:cubicBezTo>
                    <a:cubicBezTo>
                      <a:pt x="488" y="2637"/>
                      <a:pt x="442" y="2515"/>
                      <a:pt x="442" y="2347"/>
                    </a:cubicBezTo>
                    <a:cubicBezTo>
                      <a:pt x="442" y="2164"/>
                      <a:pt x="488" y="1966"/>
                      <a:pt x="610" y="1722"/>
                    </a:cubicBezTo>
                    <a:cubicBezTo>
                      <a:pt x="716" y="1494"/>
                      <a:pt x="838" y="1281"/>
                      <a:pt x="1006" y="1098"/>
                    </a:cubicBezTo>
                    <a:cubicBezTo>
                      <a:pt x="1158" y="915"/>
                      <a:pt x="1326" y="747"/>
                      <a:pt x="1493" y="625"/>
                    </a:cubicBezTo>
                    <a:cubicBezTo>
                      <a:pt x="1661" y="504"/>
                      <a:pt x="1813" y="443"/>
                      <a:pt x="1935" y="443"/>
                    </a:cubicBezTo>
                    <a:cubicBezTo>
                      <a:pt x="1996" y="443"/>
                      <a:pt x="2057" y="458"/>
                      <a:pt x="2118" y="473"/>
                    </a:cubicBezTo>
                    <a:cubicBezTo>
                      <a:pt x="2179" y="504"/>
                      <a:pt x="2225" y="519"/>
                      <a:pt x="2255" y="519"/>
                    </a:cubicBezTo>
                    <a:cubicBezTo>
                      <a:pt x="2270" y="519"/>
                      <a:pt x="2285" y="473"/>
                      <a:pt x="2285" y="412"/>
                    </a:cubicBezTo>
                    <a:cubicBezTo>
                      <a:pt x="2285" y="351"/>
                      <a:pt x="2240" y="260"/>
                      <a:pt x="2148" y="153"/>
                    </a:cubicBezTo>
                    <a:cubicBezTo>
                      <a:pt x="2072" y="47"/>
                      <a:pt x="1981" y="1"/>
                      <a:pt x="19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50" name="Google Shape;2650;p33"/>
            <p:cNvCxnSpPr/>
            <p:nvPr/>
          </p:nvCxnSpPr>
          <p:spPr>
            <a:xfrm>
              <a:off x="3249441" y="2755184"/>
              <a:ext cx="243423" cy="161543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51" name="Google Shape;2651;p33"/>
            <p:cNvCxnSpPr/>
            <p:nvPr/>
          </p:nvCxnSpPr>
          <p:spPr>
            <a:xfrm rot="10800000" flipH="1">
              <a:off x="4177568" y="2454061"/>
              <a:ext cx="1593000" cy="4455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52" name="Google Shape;2652;p33"/>
            <p:cNvCxnSpPr/>
            <p:nvPr/>
          </p:nvCxnSpPr>
          <p:spPr>
            <a:xfrm flipH="1">
              <a:off x="6109575" y="2585588"/>
              <a:ext cx="1800" cy="7515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653" name="Google Shape;2653;p33"/>
            <p:cNvSpPr txBox="1"/>
            <p:nvPr/>
          </p:nvSpPr>
          <p:spPr>
            <a:xfrm>
              <a:off x="4571388" y="1545388"/>
              <a:ext cx="4713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H</a:t>
              </a:r>
              <a:r>
                <a:rPr lang="en" sz="1000" baseline="30000">
                  <a:latin typeface="Kalam"/>
                  <a:ea typeface="Kalam"/>
                  <a:cs typeface="Kalam"/>
                  <a:sym typeface="Kalam"/>
                </a:rPr>
                <a:t>+</a:t>
              </a:r>
              <a:endParaRPr sz="1000" baseline="30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654" name="Google Shape;2654;p33"/>
          <p:cNvSpPr txBox="1"/>
          <p:nvPr/>
        </p:nvSpPr>
        <p:spPr>
          <a:xfrm>
            <a:off x="1225675" y="794500"/>
            <a:ext cx="203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1.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LIGHT ENERGY IS USED TO EXCITE AN ELECTRON RESIDING AT PSI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655" name="Google Shape;2655;p33"/>
          <p:cNvSpPr txBox="1"/>
          <p:nvPr/>
        </p:nvSpPr>
        <p:spPr>
          <a:xfrm>
            <a:off x="4484325" y="3958200"/>
            <a:ext cx="2033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2.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PROTONS ARE ONCE MORE PUMPED INTO THE THYLAKOID SPACE, CREATING AN ELECTROCHEMICAL GRADIENT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656" name="Google Shape;2656;p33"/>
          <p:cNvSpPr txBox="1"/>
          <p:nvPr/>
        </p:nvSpPr>
        <p:spPr>
          <a:xfrm>
            <a:off x="5592625" y="609400"/>
            <a:ext cx="203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3.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ONLY ATP IS FORMED FROM CYCLIC PHOTOPHOSPHORYLATION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657" name="Google Shape;2657;p33"/>
          <p:cNvSpPr txBox="1"/>
          <p:nvPr/>
        </p:nvSpPr>
        <p:spPr>
          <a:xfrm>
            <a:off x="2323450" y="1916275"/>
            <a:ext cx="36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e</a:t>
            </a:r>
            <a:r>
              <a:rPr lang="en" sz="12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 sz="1600"/>
          </a:p>
        </p:txBody>
      </p:sp>
      <p:sp>
        <p:nvSpPr>
          <p:cNvPr id="1972" name="Google Shape;1972;p33"/>
          <p:cNvSpPr txBox="1"/>
          <p:nvPr/>
        </p:nvSpPr>
        <p:spPr>
          <a:xfrm>
            <a:off x="2323450" y="3359425"/>
            <a:ext cx="36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e</a:t>
            </a:r>
            <a:r>
              <a:rPr lang="en" sz="12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 sz="1600"/>
          </a:p>
        </p:txBody>
      </p:sp>
      <p:sp>
        <p:nvSpPr>
          <p:cNvPr id="2658" name="Google Shape;2658;p33"/>
          <p:cNvSpPr txBox="1"/>
          <p:nvPr/>
        </p:nvSpPr>
        <p:spPr>
          <a:xfrm>
            <a:off x="5616975" y="3185475"/>
            <a:ext cx="36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e</a:t>
            </a:r>
            <a:r>
              <a:rPr lang="en" sz="1200" baseline="30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13845"/>
          <a:stretch/>
        </p:blipFill>
        <p:spPr>
          <a:xfrm>
            <a:off x="4839200" y="0"/>
            <a:ext cx="43048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357300" y="1979100"/>
            <a:ext cx="40938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Photosynthesis mainly occurs in the leaves of plants.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Plants use the energy from photosynthesis for a variety of processes, including: active transport, DNA replication, cell division and protein synthesis.</a:t>
            </a:r>
            <a:endParaRPr/>
          </a:p>
        </p:txBody>
      </p:sp>
      <p:cxnSp>
        <p:nvCxnSpPr>
          <p:cNvPr id="71" name="Google Shape;71;p15"/>
          <p:cNvCxnSpPr/>
          <p:nvPr/>
        </p:nvCxnSpPr>
        <p:spPr>
          <a:xfrm>
            <a:off x="48392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ADP → ATP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0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</a:t>
            </a:r>
            <a:r>
              <a:rPr lang="en" b="1">
                <a:solidFill>
                  <a:srgbClr val="CCCCCC"/>
                </a:solidFill>
              </a:rPr>
              <a:t>break down</a:t>
            </a:r>
            <a:r>
              <a:rPr lang="en">
                <a:solidFill>
                  <a:srgbClr val="CCCCCC"/>
                </a:solidFill>
              </a:rPr>
              <a:t> the glucose formed during photosynthesis.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achieved by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Glucose is broken down into the energy molecule </a:t>
            </a:r>
            <a:r>
              <a:rPr lang="en" b="1">
                <a:solidFill>
                  <a:srgbClr val="CCCCCC"/>
                </a:solidFill>
              </a:rPr>
              <a:t>adenosine triphosphate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ATP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ATP is </a:t>
            </a:r>
            <a:r>
              <a:rPr lang="en" b="1">
                <a:solidFill>
                  <a:srgbClr val="CCCCCC"/>
                </a:solidFill>
              </a:rPr>
              <a:t>transported </a:t>
            </a:r>
            <a:r>
              <a:rPr lang="en">
                <a:solidFill>
                  <a:srgbClr val="CCCCCC"/>
                </a:solidFill>
              </a:rPr>
              <a:t>around plant cells to where it is needed.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ATP is formed during a </a:t>
            </a:r>
            <a:r>
              <a:rPr lang="en" b="1">
                <a:solidFill>
                  <a:srgbClr val="CCCCCC"/>
                </a:solidFill>
              </a:rPr>
              <a:t>condensation </a:t>
            </a:r>
            <a:r>
              <a:rPr lang="en">
                <a:solidFill>
                  <a:srgbClr val="CCCCCC"/>
                </a:solidFill>
              </a:rPr>
              <a:t>reaction involving </a:t>
            </a:r>
            <a:r>
              <a:rPr lang="en" b="1">
                <a:solidFill>
                  <a:srgbClr val="CCCCCC"/>
                </a:solidFill>
              </a:rPr>
              <a:t>adenosine diphosphate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ADP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5268082" y="1314995"/>
            <a:ext cx="483474" cy="545147"/>
          </a:xfrm>
          <a:custGeom>
            <a:avLst/>
            <a:gdLst/>
            <a:ahLst/>
            <a:cxnLst/>
            <a:rect l="l" t="t" r="r" b="b"/>
            <a:pathLst>
              <a:path w="22725" h="26143" extrusionOk="0">
                <a:moveTo>
                  <a:pt x="11271" y="1"/>
                </a:moveTo>
                <a:lnTo>
                  <a:pt x="0" y="6618"/>
                </a:lnTo>
                <a:lnTo>
                  <a:pt x="91" y="19689"/>
                </a:lnTo>
                <a:lnTo>
                  <a:pt x="11453" y="26142"/>
                </a:lnTo>
                <a:lnTo>
                  <a:pt x="22724" y="19525"/>
                </a:lnTo>
                <a:lnTo>
                  <a:pt x="22633" y="6463"/>
                </a:lnTo>
                <a:lnTo>
                  <a:pt x="11271" y="1"/>
                </a:lnTo>
                <a:close/>
              </a:path>
            </a:pathLst>
          </a:custGeom>
          <a:noFill/>
          <a:ln w="11350" cap="flat" cmpd="sng">
            <a:solidFill>
              <a:srgbClr val="009FE3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5749206" y="1363337"/>
            <a:ext cx="435116" cy="448475"/>
          </a:xfrm>
          <a:custGeom>
            <a:avLst/>
            <a:gdLst/>
            <a:ahLst/>
            <a:cxnLst/>
            <a:rect l="l" t="t" r="r" b="b"/>
            <a:pathLst>
              <a:path w="20452" h="21507" extrusionOk="0">
                <a:moveTo>
                  <a:pt x="12634" y="1"/>
                </a:moveTo>
                <a:lnTo>
                  <a:pt x="0" y="4109"/>
                </a:lnTo>
                <a:lnTo>
                  <a:pt x="0" y="17398"/>
                </a:lnTo>
                <a:lnTo>
                  <a:pt x="12634" y="21506"/>
                </a:lnTo>
                <a:lnTo>
                  <a:pt x="20451" y="10754"/>
                </a:lnTo>
                <a:lnTo>
                  <a:pt x="12634" y="1"/>
                </a:lnTo>
                <a:close/>
              </a:path>
            </a:pathLst>
          </a:custGeom>
          <a:noFill/>
          <a:ln w="11350" cap="flat" cmpd="sng">
            <a:solidFill>
              <a:srgbClr val="009FE3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6014799" y="1811850"/>
            <a:ext cx="3106" cy="192781"/>
          </a:xfrm>
          <a:custGeom>
            <a:avLst/>
            <a:gdLst/>
            <a:ahLst/>
            <a:cxnLst/>
            <a:rect l="l" t="t" r="r" b="b"/>
            <a:pathLst>
              <a:path w="146" h="9245" fill="none" extrusionOk="0">
                <a:moveTo>
                  <a:pt x="145" y="0"/>
                </a:moveTo>
                <a:lnTo>
                  <a:pt x="0" y="9244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5786890" y="2002362"/>
            <a:ext cx="457370" cy="428185"/>
          </a:xfrm>
          <a:custGeom>
            <a:avLst/>
            <a:gdLst/>
            <a:ahLst/>
            <a:cxnLst/>
            <a:rect l="l" t="t" r="r" b="b"/>
            <a:pathLst>
              <a:path w="21498" h="20534" extrusionOk="0">
                <a:moveTo>
                  <a:pt x="10844" y="0"/>
                </a:moveTo>
                <a:lnTo>
                  <a:pt x="1" y="7681"/>
                </a:lnTo>
                <a:lnTo>
                  <a:pt x="3954" y="20370"/>
                </a:lnTo>
                <a:lnTo>
                  <a:pt x="17243" y="20534"/>
                </a:lnTo>
                <a:lnTo>
                  <a:pt x="21497" y="7945"/>
                </a:lnTo>
                <a:lnTo>
                  <a:pt x="10844" y="0"/>
                </a:ln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6244048" y="2167661"/>
            <a:ext cx="145819" cy="21"/>
          </a:xfrm>
          <a:custGeom>
            <a:avLst/>
            <a:gdLst/>
            <a:ahLst/>
            <a:cxnLst/>
            <a:rect l="l" t="t" r="r" b="b"/>
            <a:pathLst>
              <a:path w="6854" h="1" fill="none" extrusionOk="0">
                <a:moveTo>
                  <a:pt x="0" y="0"/>
                </a:moveTo>
                <a:lnTo>
                  <a:pt x="6854" y="0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6593323" y="2173730"/>
            <a:ext cx="145840" cy="21"/>
          </a:xfrm>
          <a:custGeom>
            <a:avLst/>
            <a:gdLst/>
            <a:ahLst/>
            <a:cxnLst/>
            <a:rect l="l" t="t" r="r" b="b"/>
            <a:pathLst>
              <a:path w="6855" h="1" fill="none" extrusionOk="0">
                <a:moveTo>
                  <a:pt x="1" y="0"/>
                </a:moveTo>
                <a:lnTo>
                  <a:pt x="6854" y="0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6389785" y="2075731"/>
            <a:ext cx="199794" cy="195993"/>
          </a:xfrm>
          <a:custGeom>
            <a:avLst/>
            <a:gdLst/>
            <a:ahLst/>
            <a:cxnLst/>
            <a:rect l="l" t="t" r="r" b="b"/>
            <a:pathLst>
              <a:path w="9391" h="9399" extrusionOk="0">
                <a:moveTo>
                  <a:pt x="4700" y="0"/>
                </a:moveTo>
                <a:cubicBezTo>
                  <a:pt x="2100" y="0"/>
                  <a:pt x="1" y="2100"/>
                  <a:pt x="1" y="4699"/>
                </a:cubicBezTo>
                <a:cubicBezTo>
                  <a:pt x="1" y="7290"/>
                  <a:pt x="2100" y="9399"/>
                  <a:pt x="4700" y="9399"/>
                </a:cubicBezTo>
                <a:cubicBezTo>
                  <a:pt x="7291" y="9399"/>
                  <a:pt x="9390" y="7290"/>
                  <a:pt x="9390" y="4699"/>
                </a:cubicBezTo>
                <a:cubicBezTo>
                  <a:pt x="9390" y="2100"/>
                  <a:pt x="7291" y="0"/>
                  <a:pt x="4700" y="0"/>
                </a:cubicBezTo>
                <a:close/>
              </a:path>
            </a:pathLst>
          </a:custGeom>
          <a:noFill/>
          <a:ln w="11350" cap="flat" cmpd="sng">
            <a:solidFill>
              <a:srgbClr val="1BE53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6742760" y="2075731"/>
            <a:ext cx="199772" cy="195993"/>
          </a:xfrm>
          <a:custGeom>
            <a:avLst/>
            <a:gdLst/>
            <a:ahLst/>
            <a:cxnLst/>
            <a:rect l="l" t="t" r="r" b="b"/>
            <a:pathLst>
              <a:path w="9390" h="9399" extrusionOk="0">
                <a:moveTo>
                  <a:pt x="4699" y="0"/>
                </a:moveTo>
                <a:cubicBezTo>
                  <a:pt x="2100" y="0"/>
                  <a:pt x="0" y="2100"/>
                  <a:pt x="0" y="4699"/>
                </a:cubicBezTo>
                <a:cubicBezTo>
                  <a:pt x="0" y="7290"/>
                  <a:pt x="2100" y="9399"/>
                  <a:pt x="4699" y="9399"/>
                </a:cubicBezTo>
                <a:cubicBezTo>
                  <a:pt x="7290" y="9399"/>
                  <a:pt x="9390" y="7290"/>
                  <a:pt x="9390" y="4699"/>
                </a:cubicBezTo>
                <a:cubicBezTo>
                  <a:pt x="9390" y="2100"/>
                  <a:pt x="7290" y="0"/>
                  <a:pt x="4699" y="0"/>
                </a:cubicBezTo>
                <a:close/>
              </a:path>
            </a:pathLst>
          </a:custGeom>
          <a:noFill/>
          <a:ln w="11350" cap="flat" cmpd="sng">
            <a:solidFill>
              <a:srgbClr val="1BE53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7263376" y="2069662"/>
            <a:ext cx="199964" cy="195993"/>
          </a:xfrm>
          <a:custGeom>
            <a:avLst/>
            <a:gdLst/>
            <a:ahLst/>
            <a:cxnLst/>
            <a:rect l="l" t="t" r="r" b="b"/>
            <a:pathLst>
              <a:path w="9399" h="9399" extrusionOk="0">
                <a:moveTo>
                  <a:pt x="4699" y="0"/>
                </a:moveTo>
                <a:cubicBezTo>
                  <a:pt x="2100" y="0"/>
                  <a:pt x="0" y="2100"/>
                  <a:pt x="0" y="4699"/>
                </a:cubicBezTo>
                <a:cubicBezTo>
                  <a:pt x="0" y="7290"/>
                  <a:pt x="2100" y="9399"/>
                  <a:pt x="4699" y="9399"/>
                </a:cubicBezTo>
                <a:cubicBezTo>
                  <a:pt x="7290" y="9399"/>
                  <a:pt x="9399" y="7290"/>
                  <a:pt x="9399" y="4699"/>
                </a:cubicBezTo>
                <a:cubicBezTo>
                  <a:pt x="9399" y="2100"/>
                  <a:pt x="7290" y="0"/>
                  <a:pt x="4699" y="0"/>
                </a:cubicBezTo>
                <a:close/>
              </a:path>
            </a:pathLst>
          </a:custGeom>
          <a:noFill/>
          <a:ln w="11350" cap="flat" cmpd="sng">
            <a:solidFill>
              <a:srgbClr val="FF0000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5268074" y="2997893"/>
            <a:ext cx="483474" cy="545126"/>
          </a:xfrm>
          <a:custGeom>
            <a:avLst/>
            <a:gdLst/>
            <a:ahLst/>
            <a:cxnLst/>
            <a:rect l="l" t="t" r="r" b="b"/>
            <a:pathLst>
              <a:path w="22725" h="26142" extrusionOk="0">
                <a:moveTo>
                  <a:pt x="11272" y="1"/>
                </a:moveTo>
                <a:lnTo>
                  <a:pt x="1" y="6618"/>
                </a:lnTo>
                <a:lnTo>
                  <a:pt x="92" y="19679"/>
                </a:lnTo>
                <a:lnTo>
                  <a:pt x="11454" y="26142"/>
                </a:lnTo>
                <a:lnTo>
                  <a:pt x="22725" y="19525"/>
                </a:lnTo>
                <a:lnTo>
                  <a:pt x="22634" y="6463"/>
                </a:lnTo>
                <a:lnTo>
                  <a:pt x="11272" y="1"/>
                </a:lnTo>
                <a:close/>
              </a:path>
            </a:pathLst>
          </a:custGeom>
          <a:noFill/>
          <a:ln w="11350" cap="flat" cmpd="sng">
            <a:solidFill>
              <a:srgbClr val="009FE3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5749008" y="3046236"/>
            <a:ext cx="435116" cy="448475"/>
          </a:xfrm>
          <a:custGeom>
            <a:avLst/>
            <a:gdLst/>
            <a:ahLst/>
            <a:cxnLst/>
            <a:rect l="l" t="t" r="r" b="b"/>
            <a:pathLst>
              <a:path w="20452" h="21507" extrusionOk="0">
                <a:moveTo>
                  <a:pt x="12644" y="0"/>
                </a:moveTo>
                <a:lnTo>
                  <a:pt x="1" y="4109"/>
                </a:lnTo>
                <a:lnTo>
                  <a:pt x="1" y="17398"/>
                </a:lnTo>
                <a:lnTo>
                  <a:pt x="12644" y="21506"/>
                </a:lnTo>
                <a:lnTo>
                  <a:pt x="20452" y="10753"/>
                </a:lnTo>
                <a:lnTo>
                  <a:pt x="12644" y="0"/>
                </a:lnTo>
                <a:close/>
              </a:path>
            </a:pathLst>
          </a:custGeom>
          <a:noFill/>
          <a:ln w="11350" cap="flat" cmpd="sng">
            <a:solidFill>
              <a:srgbClr val="009FE3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6014792" y="3494748"/>
            <a:ext cx="3127" cy="192781"/>
          </a:xfrm>
          <a:custGeom>
            <a:avLst/>
            <a:gdLst/>
            <a:ahLst/>
            <a:cxnLst/>
            <a:rect l="l" t="t" r="r" b="b"/>
            <a:pathLst>
              <a:path w="147" h="9245" fill="none" extrusionOk="0">
                <a:moveTo>
                  <a:pt x="146" y="0"/>
                </a:moveTo>
                <a:lnTo>
                  <a:pt x="1" y="9244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5786904" y="3685261"/>
            <a:ext cx="457349" cy="428185"/>
          </a:xfrm>
          <a:custGeom>
            <a:avLst/>
            <a:gdLst/>
            <a:ahLst/>
            <a:cxnLst/>
            <a:rect l="l" t="t" r="r" b="b"/>
            <a:pathLst>
              <a:path w="21497" h="20534" extrusionOk="0">
                <a:moveTo>
                  <a:pt x="10844" y="0"/>
                </a:moveTo>
                <a:lnTo>
                  <a:pt x="0" y="7681"/>
                </a:lnTo>
                <a:lnTo>
                  <a:pt x="3954" y="20370"/>
                </a:lnTo>
                <a:lnTo>
                  <a:pt x="17243" y="20533"/>
                </a:lnTo>
                <a:lnTo>
                  <a:pt x="21497" y="7944"/>
                </a:lnTo>
                <a:lnTo>
                  <a:pt x="10844" y="0"/>
                </a:ln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6244041" y="3850560"/>
            <a:ext cx="145840" cy="21"/>
          </a:xfrm>
          <a:custGeom>
            <a:avLst/>
            <a:gdLst/>
            <a:ahLst/>
            <a:cxnLst/>
            <a:rect l="l" t="t" r="r" b="b"/>
            <a:pathLst>
              <a:path w="6855" h="1" fill="none" extrusionOk="0">
                <a:moveTo>
                  <a:pt x="1" y="0"/>
                </a:moveTo>
                <a:lnTo>
                  <a:pt x="6854" y="0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6593337" y="3856628"/>
            <a:ext cx="145649" cy="21"/>
          </a:xfrm>
          <a:custGeom>
            <a:avLst/>
            <a:gdLst/>
            <a:ahLst/>
            <a:cxnLst/>
            <a:rect l="l" t="t" r="r" b="b"/>
            <a:pathLst>
              <a:path w="6846" h="1" fill="none" extrusionOk="0">
                <a:moveTo>
                  <a:pt x="1" y="0"/>
                </a:moveTo>
                <a:lnTo>
                  <a:pt x="6845" y="0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6942442" y="3856628"/>
            <a:ext cx="21" cy="21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6389799" y="3758609"/>
            <a:ext cx="199772" cy="196014"/>
          </a:xfrm>
          <a:custGeom>
            <a:avLst/>
            <a:gdLst/>
            <a:ahLst/>
            <a:cxnLst/>
            <a:rect l="l" t="t" r="r" b="b"/>
            <a:pathLst>
              <a:path w="9390" h="9400" extrusionOk="0">
                <a:moveTo>
                  <a:pt x="4700" y="1"/>
                </a:moveTo>
                <a:cubicBezTo>
                  <a:pt x="2100" y="1"/>
                  <a:pt x="0" y="2100"/>
                  <a:pt x="0" y="4700"/>
                </a:cubicBezTo>
                <a:cubicBezTo>
                  <a:pt x="0" y="7291"/>
                  <a:pt x="2100" y="9399"/>
                  <a:pt x="4700" y="9399"/>
                </a:cubicBezTo>
                <a:cubicBezTo>
                  <a:pt x="7290" y="9399"/>
                  <a:pt x="9390" y="7291"/>
                  <a:pt x="9390" y="4700"/>
                </a:cubicBezTo>
                <a:cubicBezTo>
                  <a:pt x="9390" y="2100"/>
                  <a:pt x="7290" y="1"/>
                  <a:pt x="4700" y="1"/>
                </a:cubicBezTo>
                <a:close/>
              </a:path>
            </a:pathLst>
          </a:custGeom>
          <a:noFill/>
          <a:ln w="11350" cap="flat" cmpd="sng">
            <a:solidFill>
              <a:srgbClr val="1BE53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6742753" y="3758609"/>
            <a:ext cx="199794" cy="196014"/>
          </a:xfrm>
          <a:custGeom>
            <a:avLst/>
            <a:gdLst/>
            <a:ahLst/>
            <a:cxnLst/>
            <a:rect l="l" t="t" r="r" b="b"/>
            <a:pathLst>
              <a:path w="9391" h="9400" extrusionOk="0">
                <a:moveTo>
                  <a:pt x="4700" y="1"/>
                </a:moveTo>
                <a:cubicBezTo>
                  <a:pt x="2100" y="1"/>
                  <a:pt x="1" y="2100"/>
                  <a:pt x="1" y="4700"/>
                </a:cubicBezTo>
                <a:cubicBezTo>
                  <a:pt x="1" y="7291"/>
                  <a:pt x="2100" y="9399"/>
                  <a:pt x="4700" y="9399"/>
                </a:cubicBezTo>
                <a:cubicBezTo>
                  <a:pt x="7291" y="9399"/>
                  <a:pt x="9390" y="7291"/>
                  <a:pt x="9390" y="4700"/>
                </a:cubicBezTo>
                <a:cubicBezTo>
                  <a:pt x="9390" y="2100"/>
                  <a:pt x="7291" y="1"/>
                  <a:pt x="4700" y="1"/>
                </a:cubicBezTo>
                <a:close/>
              </a:path>
            </a:pathLst>
          </a:custGeom>
          <a:noFill/>
          <a:ln w="11350" cap="flat" cmpd="sng">
            <a:solidFill>
              <a:srgbClr val="1BE53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6465761" y="3818901"/>
            <a:ext cx="62485" cy="84557"/>
          </a:xfrm>
          <a:custGeom>
            <a:avLst/>
            <a:gdLst/>
            <a:ahLst/>
            <a:cxnLst/>
            <a:rect l="l" t="t" r="r" b="b"/>
            <a:pathLst>
              <a:path w="2937" h="4055" extrusionOk="0">
                <a:moveTo>
                  <a:pt x="1791" y="464"/>
                </a:moveTo>
                <a:cubicBezTo>
                  <a:pt x="1964" y="464"/>
                  <a:pt x="2118" y="518"/>
                  <a:pt x="2246" y="627"/>
                </a:cubicBezTo>
                <a:cubicBezTo>
                  <a:pt x="2373" y="737"/>
                  <a:pt x="2437" y="873"/>
                  <a:pt x="2437" y="1036"/>
                </a:cubicBezTo>
                <a:cubicBezTo>
                  <a:pt x="2437" y="1273"/>
                  <a:pt x="2291" y="1491"/>
                  <a:pt x="2018" y="1709"/>
                </a:cubicBezTo>
                <a:cubicBezTo>
                  <a:pt x="1737" y="1927"/>
                  <a:pt x="1373" y="2091"/>
                  <a:pt x="919" y="2209"/>
                </a:cubicBezTo>
                <a:cubicBezTo>
                  <a:pt x="1100" y="1527"/>
                  <a:pt x="1200" y="1073"/>
                  <a:pt x="1200" y="864"/>
                </a:cubicBezTo>
                <a:cubicBezTo>
                  <a:pt x="1200" y="791"/>
                  <a:pt x="1173" y="718"/>
                  <a:pt x="1137" y="637"/>
                </a:cubicBezTo>
                <a:cubicBezTo>
                  <a:pt x="1391" y="518"/>
                  <a:pt x="1609" y="464"/>
                  <a:pt x="1791" y="464"/>
                </a:cubicBezTo>
                <a:close/>
                <a:moveTo>
                  <a:pt x="1691" y="0"/>
                </a:moveTo>
                <a:cubicBezTo>
                  <a:pt x="1455" y="0"/>
                  <a:pt x="1209" y="37"/>
                  <a:pt x="955" y="128"/>
                </a:cubicBezTo>
                <a:cubicBezTo>
                  <a:pt x="691" y="209"/>
                  <a:pt x="564" y="300"/>
                  <a:pt x="564" y="400"/>
                </a:cubicBezTo>
                <a:cubicBezTo>
                  <a:pt x="564" y="464"/>
                  <a:pt x="610" y="546"/>
                  <a:pt x="700" y="627"/>
                </a:cubicBezTo>
                <a:cubicBezTo>
                  <a:pt x="682" y="1073"/>
                  <a:pt x="510" y="1864"/>
                  <a:pt x="164" y="2991"/>
                </a:cubicBezTo>
                <a:cubicBezTo>
                  <a:pt x="55" y="3363"/>
                  <a:pt x="1" y="3591"/>
                  <a:pt x="1" y="3672"/>
                </a:cubicBezTo>
                <a:cubicBezTo>
                  <a:pt x="1" y="3763"/>
                  <a:pt x="37" y="3845"/>
                  <a:pt x="110" y="3936"/>
                </a:cubicBezTo>
                <a:cubicBezTo>
                  <a:pt x="182" y="4018"/>
                  <a:pt x="246" y="4054"/>
                  <a:pt x="300" y="4054"/>
                </a:cubicBezTo>
                <a:cubicBezTo>
                  <a:pt x="355" y="4054"/>
                  <a:pt x="519" y="3591"/>
                  <a:pt x="791" y="2654"/>
                </a:cubicBezTo>
                <a:cubicBezTo>
                  <a:pt x="1437" y="2527"/>
                  <a:pt x="1955" y="2327"/>
                  <a:pt x="2346" y="2045"/>
                </a:cubicBezTo>
                <a:cubicBezTo>
                  <a:pt x="2736" y="1755"/>
                  <a:pt x="2936" y="1409"/>
                  <a:pt x="2936" y="1000"/>
                </a:cubicBezTo>
                <a:cubicBezTo>
                  <a:pt x="2936" y="700"/>
                  <a:pt x="2818" y="464"/>
                  <a:pt x="2582" y="273"/>
                </a:cubicBezTo>
                <a:cubicBezTo>
                  <a:pt x="2355" y="91"/>
                  <a:pt x="2055" y="0"/>
                  <a:pt x="16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6815058" y="3818901"/>
            <a:ext cx="62293" cy="84557"/>
          </a:xfrm>
          <a:custGeom>
            <a:avLst/>
            <a:gdLst/>
            <a:ahLst/>
            <a:cxnLst/>
            <a:rect l="l" t="t" r="r" b="b"/>
            <a:pathLst>
              <a:path w="2928" h="4055" extrusionOk="0">
                <a:moveTo>
                  <a:pt x="1782" y="464"/>
                </a:moveTo>
                <a:cubicBezTo>
                  <a:pt x="1964" y="464"/>
                  <a:pt x="2109" y="518"/>
                  <a:pt x="2236" y="627"/>
                </a:cubicBezTo>
                <a:cubicBezTo>
                  <a:pt x="2364" y="737"/>
                  <a:pt x="2427" y="873"/>
                  <a:pt x="2427" y="1036"/>
                </a:cubicBezTo>
                <a:cubicBezTo>
                  <a:pt x="2427" y="1273"/>
                  <a:pt x="2291" y="1491"/>
                  <a:pt x="2009" y="1709"/>
                </a:cubicBezTo>
                <a:cubicBezTo>
                  <a:pt x="1736" y="1927"/>
                  <a:pt x="1373" y="2091"/>
                  <a:pt x="918" y="2209"/>
                </a:cubicBezTo>
                <a:cubicBezTo>
                  <a:pt x="1100" y="1527"/>
                  <a:pt x="1191" y="1073"/>
                  <a:pt x="1191" y="864"/>
                </a:cubicBezTo>
                <a:cubicBezTo>
                  <a:pt x="1191" y="791"/>
                  <a:pt x="1173" y="718"/>
                  <a:pt x="1136" y="637"/>
                </a:cubicBezTo>
                <a:cubicBezTo>
                  <a:pt x="1391" y="518"/>
                  <a:pt x="1609" y="464"/>
                  <a:pt x="1782" y="464"/>
                </a:cubicBezTo>
                <a:close/>
                <a:moveTo>
                  <a:pt x="1691" y="0"/>
                </a:moveTo>
                <a:cubicBezTo>
                  <a:pt x="1455" y="0"/>
                  <a:pt x="1209" y="37"/>
                  <a:pt x="946" y="128"/>
                </a:cubicBezTo>
                <a:cubicBezTo>
                  <a:pt x="691" y="209"/>
                  <a:pt x="564" y="300"/>
                  <a:pt x="564" y="400"/>
                </a:cubicBezTo>
                <a:cubicBezTo>
                  <a:pt x="564" y="464"/>
                  <a:pt x="609" y="546"/>
                  <a:pt x="700" y="627"/>
                </a:cubicBezTo>
                <a:cubicBezTo>
                  <a:pt x="682" y="1073"/>
                  <a:pt x="509" y="1864"/>
                  <a:pt x="164" y="2991"/>
                </a:cubicBezTo>
                <a:cubicBezTo>
                  <a:pt x="55" y="3363"/>
                  <a:pt x="0" y="3591"/>
                  <a:pt x="0" y="3672"/>
                </a:cubicBezTo>
                <a:cubicBezTo>
                  <a:pt x="0" y="3763"/>
                  <a:pt x="37" y="3845"/>
                  <a:pt x="109" y="3936"/>
                </a:cubicBezTo>
                <a:cubicBezTo>
                  <a:pt x="182" y="4018"/>
                  <a:pt x="246" y="4054"/>
                  <a:pt x="291" y="4054"/>
                </a:cubicBezTo>
                <a:cubicBezTo>
                  <a:pt x="346" y="4054"/>
                  <a:pt x="509" y="3591"/>
                  <a:pt x="791" y="2654"/>
                </a:cubicBezTo>
                <a:cubicBezTo>
                  <a:pt x="1436" y="2527"/>
                  <a:pt x="1945" y="2327"/>
                  <a:pt x="2336" y="2045"/>
                </a:cubicBezTo>
                <a:cubicBezTo>
                  <a:pt x="2736" y="1755"/>
                  <a:pt x="2927" y="1409"/>
                  <a:pt x="2927" y="1000"/>
                </a:cubicBezTo>
                <a:cubicBezTo>
                  <a:pt x="2927" y="700"/>
                  <a:pt x="2809" y="464"/>
                  <a:pt x="2582" y="273"/>
                </a:cubicBezTo>
                <a:cubicBezTo>
                  <a:pt x="2345" y="91"/>
                  <a:pt x="2055" y="0"/>
                  <a:pt x="16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6460335" y="2131456"/>
            <a:ext cx="62485" cy="84557"/>
          </a:xfrm>
          <a:custGeom>
            <a:avLst/>
            <a:gdLst/>
            <a:ahLst/>
            <a:cxnLst/>
            <a:rect l="l" t="t" r="r" b="b"/>
            <a:pathLst>
              <a:path w="2937" h="4055" extrusionOk="0">
                <a:moveTo>
                  <a:pt x="1791" y="464"/>
                </a:moveTo>
                <a:cubicBezTo>
                  <a:pt x="1964" y="464"/>
                  <a:pt x="2118" y="518"/>
                  <a:pt x="2246" y="627"/>
                </a:cubicBezTo>
                <a:cubicBezTo>
                  <a:pt x="2373" y="737"/>
                  <a:pt x="2437" y="873"/>
                  <a:pt x="2437" y="1036"/>
                </a:cubicBezTo>
                <a:cubicBezTo>
                  <a:pt x="2437" y="1273"/>
                  <a:pt x="2291" y="1491"/>
                  <a:pt x="2018" y="1709"/>
                </a:cubicBezTo>
                <a:cubicBezTo>
                  <a:pt x="1737" y="1927"/>
                  <a:pt x="1373" y="2091"/>
                  <a:pt x="919" y="2209"/>
                </a:cubicBezTo>
                <a:cubicBezTo>
                  <a:pt x="1100" y="1527"/>
                  <a:pt x="1200" y="1073"/>
                  <a:pt x="1200" y="864"/>
                </a:cubicBezTo>
                <a:cubicBezTo>
                  <a:pt x="1200" y="791"/>
                  <a:pt x="1173" y="718"/>
                  <a:pt x="1137" y="637"/>
                </a:cubicBezTo>
                <a:cubicBezTo>
                  <a:pt x="1391" y="518"/>
                  <a:pt x="1609" y="464"/>
                  <a:pt x="1791" y="464"/>
                </a:cubicBezTo>
                <a:close/>
                <a:moveTo>
                  <a:pt x="1691" y="0"/>
                </a:moveTo>
                <a:cubicBezTo>
                  <a:pt x="1455" y="0"/>
                  <a:pt x="1209" y="37"/>
                  <a:pt x="955" y="128"/>
                </a:cubicBezTo>
                <a:cubicBezTo>
                  <a:pt x="691" y="209"/>
                  <a:pt x="564" y="300"/>
                  <a:pt x="564" y="400"/>
                </a:cubicBezTo>
                <a:cubicBezTo>
                  <a:pt x="564" y="464"/>
                  <a:pt x="610" y="546"/>
                  <a:pt x="700" y="627"/>
                </a:cubicBezTo>
                <a:cubicBezTo>
                  <a:pt x="682" y="1073"/>
                  <a:pt x="510" y="1864"/>
                  <a:pt x="164" y="2991"/>
                </a:cubicBezTo>
                <a:cubicBezTo>
                  <a:pt x="55" y="3363"/>
                  <a:pt x="1" y="3591"/>
                  <a:pt x="1" y="3672"/>
                </a:cubicBezTo>
                <a:cubicBezTo>
                  <a:pt x="1" y="3763"/>
                  <a:pt x="37" y="3845"/>
                  <a:pt x="110" y="3936"/>
                </a:cubicBezTo>
                <a:cubicBezTo>
                  <a:pt x="182" y="4018"/>
                  <a:pt x="246" y="4054"/>
                  <a:pt x="300" y="4054"/>
                </a:cubicBezTo>
                <a:cubicBezTo>
                  <a:pt x="355" y="4054"/>
                  <a:pt x="519" y="3591"/>
                  <a:pt x="791" y="2654"/>
                </a:cubicBezTo>
                <a:cubicBezTo>
                  <a:pt x="1437" y="2527"/>
                  <a:pt x="1955" y="2327"/>
                  <a:pt x="2346" y="2045"/>
                </a:cubicBezTo>
                <a:cubicBezTo>
                  <a:pt x="2736" y="1755"/>
                  <a:pt x="2936" y="1409"/>
                  <a:pt x="2936" y="1000"/>
                </a:cubicBezTo>
                <a:cubicBezTo>
                  <a:pt x="2936" y="700"/>
                  <a:pt x="2818" y="464"/>
                  <a:pt x="2582" y="273"/>
                </a:cubicBezTo>
                <a:cubicBezTo>
                  <a:pt x="2355" y="91"/>
                  <a:pt x="2055" y="0"/>
                  <a:pt x="16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100" name="Google Shape;100;p16"/>
          <p:cNvSpPr/>
          <p:nvPr/>
        </p:nvSpPr>
        <p:spPr>
          <a:xfrm>
            <a:off x="6809621" y="2131456"/>
            <a:ext cx="62485" cy="84557"/>
          </a:xfrm>
          <a:custGeom>
            <a:avLst/>
            <a:gdLst/>
            <a:ahLst/>
            <a:cxnLst/>
            <a:rect l="l" t="t" r="r" b="b"/>
            <a:pathLst>
              <a:path w="2937" h="4055" extrusionOk="0">
                <a:moveTo>
                  <a:pt x="1791" y="464"/>
                </a:moveTo>
                <a:cubicBezTo>
                  <a:pt x="1964" y="464"/>
                  <a:pt x="2118" y="518"/>
                  <a:pt x="2246" y="627"/>
                </a:cubicBezTo>
                <a:cubicBezTo>
                  <a:pt x="2373" y="737"/>
                  <a:pt x="2437" y="873"/>
                  <a:pt x="2437" y="1036"/>
                </a:cubicBezTo>
                <a:cubicBezTo>
                  <a:pt x="2437" y="1273"/>
                  <a:pt x="2291" y="1491"/>
                  <a:pt x="2018" y="1709"/>
                </a:cubicBezTo>
                <a:cubicBezTo>
                  <a:pt x="1737" y="1927"/>
                  <a:pt x="1373" y="2091"/>
                  <a:pt x="919" y="2209"/>
                </a:cubicBezTo>
                <a:cubicBezTo>
                  <a:pt x="1100" y="1527"/>
                  <a:pt x="1200" y="1073"/>
                  <a:pt x="1200" y="864"/>
                </a:cubicBezTo>
                <a:cubicBezTo>
                  <a:pt x="1200" y="791"/>
                  <a:pt x="1173" y="718"/>
                  <a:pt x="1137" y="637"/>
                </a:cubicBezTo>
                <a:cubicBezTo>
                  <a:pt x="1391" y="518"/>
                  <a:pt x="1609" y="464"/>
                  <a:pt x="1791" y="464"/>
                </a:cubicBezTo>
                <a:close/>
                <a:moveTo>
                  <a:pt x="1691" y="0"/>
                </a:moveTo>
                <a:cubicBezTo>
                  <a:pt x="1455" y="0"/>
                  <a:pt x="1209" y="37"/>
                  <a:pt x="955" y="128"/>
                </a:cubicBezTo>
                <a:cubicBezTo>
                  <a:pt x="691" y="209"/>
                  <a:pt x="564" y="300"/>
                  <a:pt x="564" y="400"/>
                </a:cubicBezTo>
                <a:cubicBezTo>
                  <a:pt x="564" y="464"/>
                  <a:pt x="610" y="546"/>
                  <a:pt x="700" y="627"/>
                </a:cubicBezTo>
                <a:cubicBezTo>
                  <a:pt x="682" y="1073"/>
                  <a:pt x="510" y="1864"/>
                  <a:pt x="164" y="2991"/>
                </a:cubicBezTo>
                <a:cubicBezTo>
                  <a:pt x="55" y="3363"/>
                  <a:pt x="1" y="3591"/>
                  <a:pt x="1" y="3672"/>
                </a:cubicBezTo>
                <a:cubicBezTo>
                  <a:pt x="1" y="3763"/>
                  <a:pt x="37" y="3845"/>
                  <a:pt x="110" y="3936"/>
                </a:cubicBezTo>
                <a:cubicBezTo>
                  <a:pt x="182" y="4018"/>
                  <a:pt x="246" y="4054"/>
                  <a:pt x="300" y="4054"/>
                </a:cubicBezTo>
                <a:cubicBezTo>
                  <a:pt x="355" y="4054"/>
                  <a:pt x="519" y="3591"/>
                  <a:pt x="791" y="2654"/>
                </a:cubicBezTo>
                <a:cubicBezTo>
                  <a:pt x="1437" y="2527"/>
                  <a:pt x="1955" y="2327"/>
                  <a:pt x="2346" y="2045"/>
                </a:cubicBezTo>
                <a:cubicBezTo>
                  <a:pt x="2736" y="1755"/>
                  <a:pt x="2936" y="1409"/>
                  <a:pt x="2936" y="1000"/>
                </a:cubicBezTo>
                <a:cubicBezTo>
                  <a:pt x="2936" y="700"/>
                  <a:pt x="2818" y="464"/>
                  <a:pt x="2582" y="273"/>
                </a:cubicBezTo>
                <a:cubicBezTo>
                  <a:pt x="2355" y="91"/>
                  <a:pt x="2055" y="0"/>
                  <a:pt x="16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01" name="Google Shape;101;p16"/>
          <p:cNvSpPr/>
          <p:nvPr/>
        </p:nvSpPr>
        <p:spPr>
          <a:xfrm>
            <a:off x="6953458" y="3856628"/>
            <a:ext cx="145649" cy="21"/>
          </a:xfrm>
          <a:custGeom>
            <a:avLst/>
            <a:gdLst/>
            <a:ahLst/>
            <a:cxnLst/>
            <a:rect l="l" t="t" r="r" b="b"/>
            <a:pathLst>
              <a:path w="6846" h="1" fill="none" extrusionOk="0">
                <a:moveTo>
                  <a:pt x="1" y="0"/>
                </a:moveTo>
                <a:lnTo>
                  <a:pt x="6845" y="0"/>
                </a:lnTo>
              </a:path>
            </a:pathLst>
          </a:custGeom>
          <a:noFill/>
          <a:ln w="11350" cap="flat" cmpd="sng">
            <a:solidFill>
              <a:srgbClr val="FFFFF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7102873" y="3758609"/>
            <a:ext cx="199794" cy="196014"/>
          </a:xfrm>
          <a:custGeom>
            <a:avLst/>
            <a:gdLst/>
            <a:ahLst/>
            <a:cxnLst/>
            <a:rect l="l" t="t" r="r" b="b"/>
            <a:pathLst>
              <a:path w="9391" h="9400" extrusionOk="0">
                <a:moveTo>
                  <a:pt x="4700" y="1"/>
                </a:moveTo>
                <a:cubicBezTo>
                  <a:pt x="2100" y="1"/>
                  <a:pt x="1" y="2100"/>
                  <a:pt x="1" y="4700"/>
                </a:cubicBezTo>
                <a:cubicBezTo>
                  <a:pt x="1" y="7291"/>
                  <a:pt x="2100" y="9399"/>
                  <a:pt x="4700" y="9399"/>
                </a:cubicBezTo>
                <a:cubicBezTo>
                  <a:pt x="7291" y="9399"/>
                  <a:pt x="9390" y="7291"/>
                  <a:pt x="9390" y="4700"/>
                </a:cubicBezTo>
                <a:cubicBezTo>
                  <a:pt x="9390" y="2100"/>
                  <a:pt x="7291" y="1"/>
                  <a:pt x="4700" y="1"/>
                </a:cubicBezTo>
                <a:close/>
              </a:path>
            </a:pathLst>
          </a:custGeom>
          <a:noFill/>
          <a:ln w="11350" cap="flat" cmpd="sng">
            <a:solidFill>
              <a:srgbClr val="1BE53F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/>
          <p:nvPr/>
        </p:nvSpPr>
        <p:spPr>
          <a:xfrm>
            <a:off x="7175178" y="3818901"/>
            <a:ext cx="62293" cy="84557"/>
          </a:xfrm>
          <a:custGeom>
            <a:avLst/>
            <a:gdLst/>
            <a:ahLst/>
            <a:cxnLst/>
            <a:rect l="l" t="t" r="r" b="b"/>
            <a:pathLst>
              <a:path w="2928" h="4055" extrusionOk="0">
                <a:moveTo>
                  <a:pt x="1782" y="464"/>
                </a:moveTo>
                <a:cubicBezTo>
                  <a:pt x="1964" y="464"/>
                  <a:pt x="2109" y="518"/>
                  <a:pt x="2236" y="627"/>
                </a:cubicBezTo>
                <a:cubicBezTo>
                  <a:pt x="2364" y="737"/>
                  <a:pt x="2427" y="873"/>
                  <a:pt x="2427" y="1036"/>
                </a:cubicBezTo>
                <a:cubicBezTo>
                  <a:pt x="2427" y="1273"/>
                  <a:pt x="2291" y="1491"/>
                  <a:pt x="2009" y="1709"/>
                </a:cubicBezTo>
                <a:cubicBezTo>
                  <a:pt x="1736" y="1927"/>
                  <a:pt x="1373" y="2091"/>
                  <a:pt x="918" y="2209"/>
                </a:cubicBezTo>
                <a:cubicBezTo>
                  <a:pt x="1100" y="1527"/>
                  <a:pt x="1191" y="1073"/>
                  <a:pt x="1191" y="864"/>
                </a:cubicBezTo>
                <a:cubicBezTo>
                  <a:pt x="1191" y="791"/>
                  <a:pt x="1173" y="718"/>
                  <a:pt x="1136" y="637"/>
                </a:cubicBezTo>
                <a:cubicBezTo>
                  <a:pt x="1391" y="518"/>
                  <a:pt x="1609" y="464"/>
                  <a:pt x="1782" y="464"/>
                </a:cubicBezTo>
                <a:close/>
                <a:moveTo>
                  <a:pt x="1691" y="0"/>
                </a:moveTo>
                <a:cubicBezTo>
                  <a:pt x="1455" y="0"/>
                  <a:pt x="1209" y="37"/>
                  <a:pt x="946" y="128"/>
                </a:cubicBezTo>
                <a:cubicBezTo>
                  <a:pt x="691" y="209"/>
                  <a:pt x="564" y="300"/>
                  <a:pt x="564" y="400"/>
                </a:cubicBezTo>
                <a:cubicBezTo>
                  <a:pt x="564" y="464"/>
                  <a:pt x="609" y="546"/>
                  <a:pt x="700" y="627"/>
                </a:cubicBezTo>
                <a:cubicBezTo>
                  <a:pt x="682" y="1073"/>
                  <a:pt x="509" y="1864"/>
                  <a:pt x="164" y="2991"/>
                </a:cubicBezTo>
                <a:cubicBezTo>
                  <a:pt x="55" y="3363"/>
                  <a:pt x="0" y="3591"/>
                  <a:pt x="0" y="3672"/>
                </a:cubicBezTo>
                <a:cubicBezTo>
                  <a:pt x="0" y="3763"/>
                  <a:pt x="37" y="3845"/>
                  <a:pt x="109" y="3936"/>
                </a:cubicBezTo>
                <a:cubicBezTo>
                  <a:pt x="182" y="4018"/>
                  <a:pt x="246" y="4054"/>
                  <a:pt x="291" y="4054"/>
                </a:cubicBezTo>
                <a:cubicBezTo>
                  <a:pt x="346" y="4054"/>
                  <a:pt x="509" y="3591"/>
                  <a:pt x="791" y="2654"/>
                </a:cubicBezTo>
                <a:cubicBezTo>
                  <a:pt x="1436" y="2527"/>
                  <a:pt x="1945" y="2327"/>
                  <a:pt x="2336" y="2045"/>
                </a:cubicBezTo>
                <a:cubicBezTo>
                  <a:pt x="2736" y="1755"/>
                  <a:pt x="2927" y="1409"/>
                  <a:pt x="2927" y="1000"/>
                </a:cubicBezTo>
                <a:cubicBezTo>
                  <a:pt x="2927" y="700"/>
                  <a:pt x="2809" y="464"/>
                  <a:pt x="2582" y="273"/>
                </a:cubicBezTo>
                <a:cubicBezTo>
                  <a:pt x="2345" y="91"/>
                  <a:pt x="2055" y="0"/>
                  <a:pt x="16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7332087" y="2131456"/>
            <a:ext cx="62485" cy="84557"/>
          </a:xfrm>
          <a:custGeom>
            <a:avLst/>
            <a:gdLst/>
            <a:ahLst/>
            <a:cxnLst/>
            <a:rect l="l" t="t" r="r" b="b"/>
            <a:pathLst>
              <a:path w="2937" h="4055" extrusionOk="0">
                <a:moveTo>
                  <a:pt x="1791" y="464"/>
                </a:moveTo>
                <a:cubicBezTo>
                  <a:pt x="1964" y="464"/>
                  <a:pt x="2118" y="518"/>
                  <a:pt x="2246" y="627"/>
                </a:cubicBezTo>
                <a:cubicBezTo>
                  <a:pt x="2373" y="737"/>
                  <a:pt x="2437" y="873"/>
                  <a:pt x="2437" y="1036"/>
                </a:cubicBezTo>
                <a:cubicBezTo>
                  <a:pt x="2437" y="1273"/>
                  <a:pt x="2291" y="1491"/>
                  <a:pt x="2018" y="1709"/>
                </a:cubicBezTo>
                <a:cubicBezTo>
                  <a:pt x="1737" y="1927"/>
                  <a:pt x="1373" y="2091"/>
                  <a:pt x="919" y="2209"/>
                </a:cubicBezTo>
                <a:cubicBezTo>
                  <a:pt x="1100" y="1527"/>
                  <a:pt x="1200" y="1073"/>
                  <a:pt x="1200" y="864"/>
                </a:cubicBezTo>
                <a:cubicBezTo>
                  <a:pt x="1200" y="791"/>
                  <a:pt x="1173" y="718"/>
                  <a:pt x="1137" y="637"/>
                </a:cubicBezTo>
                <a:cubicBezTo>
                  <a:pt x="1391" y="518"/>
                  <a:pt x="1609" y="464"/>
                  <a:pt x="1791" y="464"/>
                </a:cubicBezTo>
                <a:close/>
                <a:moveTo>
                  <a:pt x="1691" y="0"/>
                </a:moveTo>
                <a:cubicBezTo>
                  <a:pt x="1455" y="0"/>
                  <a:pt x="1209" y="37"/>
                  <a:pt x="955" y="128"/>
                </a:cubicBezTo>
                <a:cubicBezTo>
                  <a:pt x="691" y="209"/>
                  <a:pt x="564" y="300"/>
                  <a:pt x="564" y="400"/>
                </a:cubicBezTo>
                <a:cubicBezTo>
                  <a:pt x="564" y="464"/>
                  <a:pt x="610" y="546"/>
                  <a:pt x="700" y="627"/>
                </a:cubicBezTo>
                <a:cubicBezTo>
                  <a:pt x="682" y="1073"/>
                  <a:pt x="510" y="1864"/>
                  <a:pt x="164" y="2991"/>
                </a:cubicBezTo>
                <a:cubicBezTo>
                  <a:pt x="55" y="3363"/>
                  <a:pt x="1" y="3591"/>
                  <a:pt x="1" y="3672"/>
                </a:cubicBezTo>
                <a:cubicBezTo>
                  <a:pt x="1" y="3763"/>
                  <a:pt x="37" y="3845"/>
                  <a:pt x="110" y="3936"/>
                </a:cubicBezTo>
                <a:cubicBezTo>
                  <a:pt x="182" y="4018"/>
                  <a:pt x="246" y="4054"/>
                  <a:pt x="300" y="4054"/>
                </a:cubicBezTo>
                <a:cubicBezTo>
                  <a:pt x="355" y="4054"/>
                  <a:pt x="519" y="3591"/>
                  <a:pt x="791" y="2654"/>
                </a:cubicBezTo>
                <a:cubicBezTo>
                  <a:pt x="1437" y="2527"/>
                  <a:pt x="1955" y="2327"/>
                  <a:pt x="2346" y="2045"/>
                </a:cubicBezTo>
                <a:cubicBezTo>
                  <a:pt x="2736" y="1755"/>
                  <a:pt x="2936" y="1409"/>
                  <a:pt x="2936" y="1000"/>
                </a:cubicBezTo>
                <a:cubicBezTo>
                  <a:pt x="2936" y="700"/>
                  <a:pt x="2818" y="464"/>
                  <a:pt x="2582" y="273"/>
                </a:cubicBezTo>
                <a:cubicBezTo>
                  <a:pt x="2355" y="91"/>
                  <a:pt x="2055" y="0"/>
                  <a:pt x="16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6"/>
          <p:cNvCxnSpPr/>
          <p:nvPr/>
        </p:nvCxnSpPr>
        <p:spPr>
          <a:xfrm>
            <a:off x="5784025" y="2569926"/>
            <a:ext cx="0" cy="341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6"/>
          <p:cNvSpPr txBox="1"/>
          <p:nvPr/>
        </p:nvSpPr>
        <p:spPr>
          <a:xfrm>
            <a:off x="5925900" y="2492075"/>
            <a:ext cx="203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ADP is converted to ATP by the enzyme </a:t>
            </a:r>
            <a:r>
              <a:rPr lang="en" sz="1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ATP synthase</a:t>
            </a: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" sz="1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0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ATP → ADP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15600" cy="31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ATP is </a:t>
            </a:r>
            <a:r>
              <a:rPr lang="en" b="1">
                <a:solidFill>
                  <a:srgbClr val="CCCCCC"/>
                </a:solidFill>
              </a:rPr>
              <a:t>hydrolysed </a:t>
            </a:r>
            <a:r>
              <a:rPr lang="en">
                <a:solidFill>
                  <a:srgbClr val="CCCCCC"/>
                </a:solidFill>
              </a:rPr>
              <a:t>into ADP (adenosine diphosphate) when the cell requires energy.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phosphate bond is broken releasing a small amount of energy (around 30 kJ/mol).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energy from this reaction is used by plant cells for metabolic functions: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DNA replication.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Active transport.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Excretion.</a:t>
            </a:r>
            <a:endParaRPr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6737293" y="4067562"/>
            <a:ext cx="23" cy="2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6583100" y="4067562"/>
            <a:ext cx="23" cy="2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7"/>
          <p:cNvCxnSpPr/>
          <p:nvPr/>
        </p:nvCxnSpPr>
        <p:spPr>
          <a:xfrm>
            <a:off x="5784025" y="2569926"/>
            <a:ext cx="0" cy="341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p17"/>
          <p:cNvSpPr txBox="1"/>
          <p:nvPr/>
        </p:nvSpPr>
        <p:spPr>
          <a:xfrm>
            <a:off x="5925900" y="2492075"/>
            <a:ext cx="203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ATP is hydrolysed back to ADP by the enzyme </a:t>
            </a:r>
            <a:r>
              <a:rPr lang="en" sz="1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ATP hydrolase</a:t>
            </a:r>
            <a:r>
              <a:rPr lang="en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" sz="1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0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8" name="Google Shape;118;p17"/>
          <p:cNvGrpSpPr/>
          <p:nvPr/>
        </p:nvGrpSpPr>
        <p:grpSpPr>
          <a:xfrm>
            <a:off x="5268074" y="1314993"/>
            <a:ext cx="2034593" cy="1115553"/>
            <a:chOff x="2303799" y="1412843"/>
            <a:chExt cx="2034593" cy="1115553"/>
          </a:xfrm>
        </p:grpSpPr>
        <p:sp>
          <p:nvSpPr>
            <p:cNvPr id="119" name="Google Shape;119;p17"/>
            <p:cNvSpPr/>
            <p:nvPr/>
          </p:nvSpPr>
          <p:spPr>
            <a:xfrm>
              <a:off x="2303799" y="1412843"/>
              <a:ext cx="483474" cy="545126"/>
            </a:xfrm>
            <a:custGeom>
              <a:avLst/>
              <a:gdLst/>
              <a:ahLst/>
              <a:cxnLst/>
              <a:rect l="l" t="t" r="r" b="b"/>
              <a:pathLst>
                <a:path w="22725" h="26142" extrusionOk="0">
                  <a:moveTo>
                    <a:pt x="11272" y="1"/>
                  </a:moveTo>
                  <a:lnTo>
                    <a:pt x="1" y="6618"/>
                  </a:lnTo>
                  <a:lnTo>
                    <a:pt x="92" y="19679"/>
                  </a:lnTo>
                  <a:lnTo>
                    <a:pt x="11454" y="26142"/>
                  </a:lnTo>
                  <a:lnTo>
                    <a:pt x="22725" y="19525"/>
                  </a:lnTo>
                  <a:lnTo>
                    <a:pt x="22634" y="6463"/>
                  </a:lnTo>
                  <a:lnTo>
                    <a:pt x="11272" y="1"/>
                  </a:lnTo>
                  <a:close/>
                </a:path>
              </a:pathLst>
            </a:custGeom>
            <a:noFill/>
            <a:ln w="11350" cap="flat" cmpd="sng">
              <a:solidFill>
                <a:srgbClr val="009FE3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2784733" y="1461186"/>
              <a:ext cx="435116" cy="448475"/>
            </a:xfrm>
            <a:custGeom>
              <a:avLst/>
              <a:gdLst/>
              <a:ahLst/>
              <a:cxnLst/>
              <a:rect l="l" t="t" r="r" b="b"/>
              <a:pathLst>
                <a:path w="20452" h="21507" extrusionOk="0">
                  <a:moveTo>
                    <a:pt x="12644" y="0"/>
                  </a:moveTo>
                  <a:lnTo>
                    <a:pt x="1" y="4109"/>
                  </a:lnTo>
                  <a:lnTo>
                    <a:pt x="1" y="17398"/>
                  </a:lnTo>
                  <a:lnTo>
                    <a:pt x="12644" y="21506"/>
                  </a:lnTo>
                  <a:lnTo>
                    <a:pt x="20452" y="10753"/>
                  </a:lnTo>
                  <a:lnTo>
                    <a:pt x="12644" y="0"/>
                  </a:lnTo>
                  <a:close/>
                </a:path>
              </a:pathLst>
            </a:custGeom>
            <a:noFill/>
            <a:ln w="11350" cap="flat" cmpd="sng">
              <a:solidFill>
                <a:srgbClr val="009FE3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3050517" y="1909698"/>
              <a:ext cx="3127" cy="192781"/>
            </a:xfrm>
            <a:custGeom>
              <a:avLst/>
              <a:gdLst/>
              <a:ahLst/>
              <a:cxnLst/>
              <a:rect l="l" t="t" r="r" b="b"/>
              <a:pathLst>
                <a:path w="147" h="9245" fill="none" extrusionOk="0">
                  <a:moveTo>
                    <a:pt x="146" y="0"/>
                  </a:moveTo>
                  <a:lnTo>
                    <a:pt x="1" y="9244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2822629" y="2100211"/>
              <a:ext cx="457349" cy="428185"/>
            </a:xfrm>
            <a:custGeom>
              <a:avLst/>
              <a:gdLst/>
              <a:ahLst/>
              <a:cxnLst/>
              <a:rect l="l" t="t" r="r" b="b"/>
              <a:pathLst>
                <a:path w="21497" h="20534" extrusionOk="0">
                  <a:moveTo>
                    <a:pt x="10844" y="0"/>
                  </a:moveTo>
                  <a:lnTo>
                    <a:pt x="0" y="7681"/>
                  </a:lnTo>
                  <a:lnTo>
                    <a:pt x="3954" y="20370"/>
                  </a:lnTo>
                  <a:lnTo>
                    <a:pt x="17243" y="20533"/>
                  </a:lnTo>
                  <a:lnTo>
                    <a:pt x="21497" y="7944"/>
                  </a:lnTo>
                  <a:lnTo>
                    <a:pt x="10844" y="0"/>
                  </a:lnTo>
                  <a:close/>
                </a:path>
              </a:pathLst>
            </a:custGeom>
            <a:noFill/>
            <a:ln w="11350" cap="flat" cmpd="sng">
              <a:solidFill>
                <a:srgbClr val="E6007E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3279766" y="2265510"/>
              <a:ext cx="145840" cy="21"/>
            </a:xfrm>
            <a:custGeom>
              <a:avLst/>
              <a:gdLst/>
              <a:ahLst/>
              <a:cxnLst/>
              <a:rect l="l" t="t" r="r" b="b"/>
              <a:pathLst>
                <a:path w="6855" h="1" fill="none" extrusionOk="0">
                  <a:moveTo>
                    <a:pt x="1" y="0"/>
                  </a:moveTo>
                  <a:lnTo>
                    <a:pt x="6854" y="0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3629062" y="2271578"/>
              <a:ext cx="145649" cy="21"/>
            </a:xfrm>
            <a:custGeom>
              <a:avLst/>
              <a:gdLst/>
              <a:ahLst/>
              <a:cxnLst/>
              <a:rect l="l" t="t" r="r" b="b"/>
              <a:pathLst>
                <a:path w="6846" h="1" fill="none" extrusionOk="0">
                  <a:moveTo>
                    <a:pt x="1" y="0"/>
                  </a:moveTo>
                  <a:lnTo>
                    <a:pt x="6845" y="0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3978167" y="2271578"/>
              <a:ext cx="21" cy="2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1350" cap="flat" cmpd="sng">
              <a:solidFill>
                <a:srgbClr val="E6007E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3425524" y="2173559"/>
              <a:ext cx="199772" cy="196013"/>
            </a:xfrm>
            <a:custGeom>
              <a:avLst/>
              <a:gdLst/>
              <a:ahLst/>
              <a:cxnLst/>
              <a:rect l="l" t="t" r="r" b="b"/>
              <a:pathLst>
                <a:path w="9390" h="9400" extrusionOk="0">
                  <a:moveTo>
                    <a:pt x="4700" y="1"/>
                  </a:moveTo>
                  <a:cubicBezTo>
                    <a:pt x="2100" y="1"/>
                    <a:pt x="0" y="2100"/>
                    <a:pt x="0" y="4700"/>
                  </a:cubicBezTo>
                  <a:cubicBezTo>
                    <a:pt x="0" y="7291"/>
                    <a:pt x="2100" y="9399"/>
                    <a:pt x="4700" y="9399"/>
                  </a:cubicBezTo>
                  <a:cubicBezTo>
                    <a:pt x="7290" y="9399"/>
                    <a:pt x="9390" y="7291"/>
                    <a:pt x="9390" y="4700"/>
                  </a:cubicBezTo>
                  <a:cubicBezTo>
                    <a:pt x="9390" y="2100"/>
                    <a:pt x="7290" y="1"/>
                    <a:pt x="4700" y="1"/>
                  </a:cubicBezTo>
                  <a:close/>
                </a:path>
              </a:pathLst>
            </a:custGeom>
            <a:noFill/>
            <a:ln w="11350" cap="flat" cmpd="sng">
              <a:solidFill>
                <a:srgbClr val="1BE53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3778478" y="2173559"/>
              <a:ext cx="199794" cy="196013"/>
            </a:xfrm>
            <a:custGeom>
              <a:avLst/>
              <a:gdLst/>
              <a:ahLst/>
              <a:cxnLst/>
              <a:rect l="l" t="t" r="r" b="b"/>
              <a:pathLst>
                <a:path w="9391" h="9400" extrusionOk="0">
                  <a:moveTo>
                    <a:pt x="4700" y="1"/>
                  </a:moveTo>
                  <a:cubicBezTo>
                    <a:pt x="2100" y="1"/>
                    <a:pt x="1" y="2100"/>
                    <a:pt x="1" y="4700"/>
                  </a:cubicBezTo>
                  <a:cubicBezTo>
                    <a:pt x="1" y="7291"/>
                    <a:pt x="2100" y="9399"/>
                    <a:pt x="4700" y="9399"/>
                  </a:cubicBezTo>
                  <a:cubicBezTo>
                    <a:pt x="7291" y="9399"/>
                    <a:pt x="9390" y="7291"/>
                    <a:pt x="9390" y="4700"/>
                  </a:cubicBezTo>
                  <a:cubicBezTo>
                    <a:pt x="9390" y="2100"/>
                    <a:pt x="7291" y="1"/>
                    <a:pt x="4700" y="1"/>
                  </a:cubicBezTo>
                  <a:close/>
                </a:path>
              </a:pathLst>
            </a:custGeom>
            <a:noFill/>
            <a:ln w="11350" cap="flat" cmpd="sng">
              <a:solidFill>
                <a:srgbClr val="1BE53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3501486" y="2233851"/>
              <a:ext cx="62485" cy="84557"/>
            </a:xfrm>
            <a:custGeom>
              <a:avLst/>
              <a:gdLst/>
              <a:ahLst/>
              <a:cxnLst/>
              <a:rect l="l" t="t" r="r" b="b"/>
              <a:pathLst>
                <a:path w="2937" h="4055" extrusionOk="0">
                  <a:moveTo>
                    <a:pt x="1791" y="464"/>
                  </a:moveTo>
                  <a:cubicBezTo>
                    <a:pt x="1964" y="464"/>
                    <a:pt x="2118" y="518"/>
                    <a:pt x="2246" y="627"/>
                  </a:cubicBezTo>
                  <a:cubicBezTo>
                    <a:pt x="2373" y="737"/>
                    <a:pt x="2437" y="873"/>
                    <a:pt x="2437" y="1036"/>
                  </a:cubicBezTo>
                  <a:cubicBezTo>
                    <a:pt x="2437" y="1273"/>
                    <a:pt x="2291" y="1491"/>
                    <a:pt x="2018" y="1709"/>
                  </a:cubicBezTo>
                  <a:cubicBezTo>
                    <a:pt x="1737" y="1927"/>
                    <a:pt x="1373" y="2091"/>
                    <a:pt x="919" y="2209"/>
                  </a:cubicBezTo>
                  <a:cubicBezTo>
                    <a:pt x="1100" y="1527"/>
                    <a:pt x="1200" y="1073"/>
                    <a:pt x="1200" y="864"/>
                  </a:cubicBezTo>
                  <a:cubicBezTo>
                    <a:pt x="1200" y="791"/>
                    <a:pt x="1173" y="718"/>
                    <a:pt x="1137" y="637"/>
                  </a:cubicBezTo>
                  <a:cubicBezTo>
                    <a:pt x="1391" y="518"/>
                    <a:pt x="1609" y="464"/>
                    <a:pt x="1791" y="464"/>
                  </a:cubicBezTo>
                  <a:close/>
                  <a:moveTo>
                    <a:pt x="1691" y="0"/>
                  </a:moveTo>
                  <a:cubicBezTo>
                    <a:pt x="1455" y="0"/>
                    <a:pt x="1209" y="37"/>
                    <a:pt x="955" y="128"/>
                  </a:cubicBezTo>
                  <a:cubicBezTo>
                    <a:pt x="691" y="209"/>
                    <a:pt x="564" y="300"/>
                    <a:pt x="564" y="400"/>
                  </a:cubicBezTo>
                  <a:cubicBezTo>
                    <a:pt x="564" y="464"/>
                    <a:pt x="610" y="546"/>
                    <a:pt x="700" y="627"/>
                  </a:cubicBezTo>
                  <a:cubicBezTo>
                    <a:pt x="682" y="1073"/>
                    <a:pt x="510" y="1864"/>
                    <a:pt x="164" y="2991"/>
                  </a:cubicBezTo>
                  <a:cubicBezTo>
                    <a:pt x="55" y="3363"/>
                    <a:pt x="1" y="3591"/>
                    <a:pt x="1" y="3672"/>
                  </a:cubicBezTo>
                  <a:cubicBezTo>
                    <a:pt x="1" y="3763"/>
                    <a:pt x="37" y="3845"/>
                    <a:pt x="110" y="3936"/>
                  </a:cubicBezTo>
                  <a:cubicBezTo>
                    <a:pt x="182" y="4018"/>
                    <a:pt x="246" y="4054"/>
                    <a:pt x="300" y="4054"/>
                  </a:cubicBezTo>
                  <a:cubicBezTo>
                    <a:pt x="355" y="4054"/>
                    <a:pt x="519" y="3591"/>
                    <a:pt x="791" y="2654"/>
                  </a:cubicBezTo>
                  <a:cubicBezTo>
                    <a:pt x="1437" y="2527"/>
                    <a:pt x="1955" y="2327"/>
                    <a:pt x="2346" y="2045"/>
                  </a:cubicBezTo>
                  <a:cubicBezTo>
                    <a:pt x="2736" y="1755"/>
                    <a:pt x="2936" y="1409"/>
                    <a:pt x="2936" y="1000"/>
                  </a:cubicBezTo>
                  <a:cubicBezTo>
                    <a:pt x="2936" y="700"/>
                    <a:pt x="2818" y="464"/>
                    <a:pt x="2582" y="273"/>
                  </a:cubicBezTo>
                  <a:cubicBezTo>
                    <a:pt x="2355" y="91"/>
                    <a:pt x="2055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3850783" y="2233851"/>
              <a:ext cx="62293" cy="84557"/>
            </a:xfrm>
            <a:custGeom>
              <a:avLst/>
              <a:gdLst/>
              <a:ahLst/>
              <a:cxnLst/>
              <a:rect l="l" t="t" r="r" b="b"/>
              <a:pathLst>
                <a:path w="2928" h="4055" extrusionOk="0">
                  <a:moveTo>
                    <a:pt x="1782" y="464"/>
                  </a:moveTo>
                  <a:cubicBezTo>
                    <a:pt x="1964" y="464"/>
                    <a:pt x="2109" y="518"/>
                    <a:pt x="2236" y="627"/>
                  </a:cubicBezTo>
                  <a:cubicBezTo>
                    <a:pt x="2364" y="737"/>
                    <a:pt x="2427" y="873"/>
                    <a:pt x="2427" y="1036"/>
                  </a:cubicBezTo>
                  <a:cubicBezTo>
                    <a:pt x="2427" y="1273"/>
                    <a:pt x="2291" y="1491"/>
                    <a:pt x="2009" y="1709"/>
                  </a:cubicBezTo>
                  <a:cubicBezTo>
                    <a:pt x="1736" y="1927"/>
                    <a:pt x="1373" y="2091"/>
                    <a:pt x="918" y="2209"/>
                  </a:cubicBezTo>
                  <a:cubicBezTo>
                    <a:pt x="1100" y="1527"/>
                    <a:pt x="1191" y="1073"/>
                    <a:pt x="1191" y="864"/>
                  </a:cubicBezTo>
                  <a:cubicBezTo>
                    <a:pt x="1191" y="791"/>
                    <a:pt x="1173" y="718"/>
                    <a:pt x="1136" y="637"/>
                  </a:cubicBezTo>
                  <a:cubicBezTo>
                    <a:pt x="1391" y="518"/>
                    <a:pt x="1609" y="464"/>
                    <a:pt x="1782" y="464"/>
                  </a:cubicBezTo>
                  <a:close/>
                  <a:moveTo>
                    <a:pt x="1691" y="0"/>
                  </a:moveTo>
                  <a:cubicBezTo>
                    <a:pt x="1455" y="0"/>
                    <a:pt x="1209" y="37"/>
                    <a:pt x="946" y="128"/>
                  </a:cubicBezTo>
                  <a:cubicBezTo>
                    <a:pt x="691" y="209"/>
                    <a:pt x="564" y="300"/>
                    <a:pt x="564" y="400"/>
                  </a:cubicBezTo>
                  <a:cubicBezTo>
                    <a:pt x="564" y="464"/>
                    <a:pt x="609" y="546"/>
                    <a:pt x="700" y="627"/>
                  </a:cubicBezTo>
                  <a:cubicBezTo>
                    <a:pt x="682" y="1073"/>
                    <a:pt x="509" y="1864"/>
                    <a:pt x="164" y="2991"/>
                  </a:cubicBezTo>
                  <a:cubicBezTo>
                    <a:pt x="55" y="3363"/>
                    <a:pt x="0" y="3591"/>
                    <a:pt x="0" y="3672"/>
                  </a:cubicBezTo>
                  <a:cubicBezTo>
                    <a:pt x="0" y="3763"/>
                    <a:pt x="37" y="3845"/>
                    <a:pt x="109" y="3936"/>
                  </a:cubicBezTo>
                  <a:cubicBezTo>
                    <a:pt x="182" y="4018"/>
                    <a:pt x="246" y="4054"/>
                    <a:pt x="291" y="4054"/>
                  </a:cubicBezTo>
                  <a:cubicBezTo>
                    <a:pt x="346" y="4054"/>
                    <a:pt x="509" y="3591"/>
                    <a:pt x="791" y="2654"/>
                  </a:cubicBezTo>
                  <a:cubicBezTo>
                    <a:pt x="1436" y="2527"/>
                    <a:pt x="1945" y="2327"/>
                    <a:pt x="2336" y="2045"/>
                  </a:cubicBezTo>
                  <a:cubicBezTo>
                    <a:pt x="2736" y="1755"/>
                    <a:pt x="2927" y="1409"/>
                    <a:pt x="2927" y="1000"/>
                  </a:cubicBezTo>
                  <a:cubicBezTo>
                    <a:pt x="2927" y="700"/>
                    <a:pt x="2809" y="464"/>
                    <a:pt x="2582" y="273"/>
                  </a:cubicBezTo>
                  <a:cubicBezTo>
                    <a:pt x="2345" y="91"/>
                    <a:pt x="2055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3989183" y="2271578"/>
              <a:ext cx="145649" cy="21"/>
            </a:xfrm>
            <a:custGeom>
              <a:avLst/>
              <a:gdLst/>
              <a:ahLst/>
              <a:cxnLst/>
              <a:rect l="l" t="t" r="r" b="b"/>
              <a:pathLst>
                <a:path w="6846" h="1" fill="none" extrusionOk="0">
                  <a:moveTo>
                    <a:pt x="1" y="0"/>
                  </a:moveTo>
                  <a:lnTo>
                    <a:pt x="6845" y="0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4138598" y="2173559"/>
              <a:ext cx="199794" cy="196013"/>
            </a:xfrm>
            <a:custGeom>
              <a:avLst/>
              <a:gdLst/>
              <a:ahLst/>
              <a:cxnLst/>
              <a:rect l="l" t="t" r="r" b="b"/>
              <a:pathLst>
                <a:path w="9391" h="9400" extrusionOk="0">
                  <a:moveTo>
                    <a:pt x="4700" y="1"/>
                  </a:moveTo>
                  <a:cubicBezTo>
                    <a:pt x="2100" y="1"/>
                    <a:pt x="1" y="2100"/>
                    <a:pt x="1" y="4700"/>
                  </a:cubicBezTo>
                  <a:cubicBezTo>
                    <a:pt x="1" y="7291"/>
                    <a:pt x="2100" y="9399"/>
                    <a:pt x="4700" y="9399"/>
                  </a:cubicBezTo>
                  <a:cubicBezTo>
                    <a:pt x="7291" y="9399"/>
                    <a:pt x="9390" y="7291"/>
                    <a:pt x="9390" y="4700"/>
                  </a:cubicBezTo>
                  <a:cubicBezTo>
                    <a:pt x="9390" y="2100"/>
                    <a:pt x="7291" y="1"/>
                    <a:pt x="4700" y="1"/>
                  </a:cubicBezTo>
                  <a:close/>
                </a:path>
              </a:pathLst>
            </a:custGeom>
            <a:noFill/>
            <a:ln w="11350" cap="flat" cmpd="sng">
              <a:solidFill>
                <a:srgbClr val="1BE53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4210903" y="2233851"/>
              <a:ext cx="62293" cy="84557"/>
            </a:xfrm>
            <a:custGeom>
              <a:avLst/>
              <a:gdLst/>
              <a:ahLst/>
              <a:cxnLst/>
              <a:rect l="l" t="t" r="r" b="b"/>
              <a:pathLst>
                <a:path w="2928" h="4055" extrusionOk="0">
                  <a:moveTo>
                    <a:pt x="1782" y="464"/>
                  </a:moveTo>
                  <a:cubicBezTo>
                    <a:pt x="1964" y="464"/>
                    <a:pt x="2109" y="518"/>
                    <a:pt x="2236" y="627"/>
                  </a:cubicBezTo>
                  <a:cubicBezTo>
                    <a:pt x="2364" y="737"/>
                    <a:pt x="2427" y="873"/>
                    <a:pt x="2427" y="1036"/>
                  </a:cubicBezTo>
                  <a:cubicBezTo>
                    <a:pt x="2427" y="1273"/>
                    <a:pt x="2291" y="1491"/>
                    <a:pt x="2009" y="1709"/>
                  </a:cubicBezTo>
                  <a:cubicBezTo>
                    <a:pt x="1736" y="1927"/>
                    <a:pt x="1373" y="2091"/>
                    <a:pt x="918" y="2209"/>
                  </a:cubicBezTo>
                  <a:cubicBezTo>
                    <a:pt x="1100" y="1527"/>
                    <a:pt x="1191" y="1073"/>
                    <a:pt x="1191" y="864"/>
                  </a:cubicBezTo>
                  <a:cubicBezTo>
                    <a:pt x="1191" y="791"/>
                    <a:pt x="1173" y="718"/>
                    <a:pt x="1136" y="637"/>
                  </a:cubicBezTo>
                  <a:cubicBezTo>
                    <a:pt x="1391" y="518"/>
                    <a:pt x="1609" y="464"/>
                    <a:pt x="1782" y="464"/>
                  </a:cubicBezTo>
                  <a:close/>
                  <a:moveTo>
                    <a:pt x="1691" y="0"/>
                  </a:moveTo>
                  <a:cubicBezTo>
                    <a:pt x="1455" y="0"/>
                    <a:pt x="1209" y="37"/>
                    <a:pt x="946" y="128"/>
                  </a:cubicBezTo>
                  <a:cubicBezTo>
                    <a:pt x="691" y="209"/>
                    <a:pt x="564" y="300"/>
                    <a:pt x="564" y="400"/>
                  </a:cubicBezTo>
                  <a:cubicBezTo>
                    <a:pt x="564" y="464"/>
                    <a:pt x="609" y="546"/>
                    <a:pt x="700" y="627"/>
                  </a:cubicBezTo>
                  <a:cubicBezTo>
                    <a:pt x="682" y="1073"/>
                    <a:pt x="509" y="1864"/>
                    <a:pt x="164" y="2991"/>
                  </a:cubicBezTo>
                  <a:cubicBezTo>
                    <a:pt x="55" y="3363"/>
                    <a:pt x="0" y="3591"/>
                    <a:pt x="0" y="3672"/>
                  </a:cubicBezTo>
                  <a:cubicBezTo>
                    <a:pt x="0" y="3763"/>
                    <a:pt x="37" y="3845"/>
                    <a:pt x="109" y="3936"/>
                  </a:cubicBezTo>
                  <a:cubicBezTo>
                    <a:pt x="182" y="4018"/>
                    <a:pt x="246" y="4054"/>
                    <a:pt x="291" y="4054"/>
                  </a:cubicBezTo>
                  <a:cubicBezTo>
                    <a:pt x="346" y="4054"/>
                    <a:pt x="509" y="3591"/>
                    <a:pt x="791" y="2654"/>
                  </a:cubicBezTo>
                  <a:cubicBezTo>
                    <a:pt x="1436" y="2527"/>
                    <a:pt x="1945" y="2327"/>
                    <a:pt x="2336" y="2045"/>
                  </a:cubicBezTo>
                  <a:cubicBezTo>
                    <a:pt x="2736" y="1755"/>
                    <a:pt x="2927" y="1409"/>
                    <a:pt x="2927" y="1000"/>
                  </a:cubicBezTo>
                  <a:cubicBezTo>
                    <a:pt x="2927" y="700"/>
                    <a:pt x="2809" y="464"/>
                    <a:pt x="2582" y="273"/>
                  </a:cubicBezTo>
                  <a:cubicBezTo>
                    <a:pt x="2345" y="91"/>
                    <a:pt x="2055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17"/>
          <p:cNvGrpSpPr/>
          <p:nvPr/>
        </p:nvGrpSpPr>
        <p:grpSpPr>
          <a:xfrm>
            <a:off x="5268082" y="3046195"/>
            <a:ext cx="2195258" cy="1115553"/>
            <a:chOff x="2427782" y="3610870"/>
            <a:chExt cx="2195258" cy="1115553"/>
          </a:xfrm>
        </p:grpSpPr>
        <p:sp>
          <p:nvSpPr>
            <p:cNvPr id="134" name="Google Shape;134;p17"/>
            <p:cNvSpPr/>
            <p:nvPr/>
          </p:nvSpPr>
          <p:spPr>
            <a:xfrm>
              <a:off x="2427782" y="3610870"/>
              <a:ext cx="483474" cy="545147"/>
            </a:xfrm>
            <a:custGeom>
              <a:avLst/>
              <a:gdLst/>
              <a:ahLst/>
              <a:cxnLst/>
              <a:rect l="l" t="t" r="r" b="b"/>
              <a:pathLst>
                <a:path w="22725" h="26143" extrusionOk="0">
                  <a:moveTo>
                    <a:pt x="11271" y="1"/>
                  </a:moveTo>
                  <a:lnTo>
                    <a:pt x="0" y="6618"/>
                  </a:lnTo>
                  <a:lnTo>
                    <a:pt x="91" y="19689"/>
                  </a:lnTo>
                  <a:lnTo>
                    <a:pt x="11453" y="26142"/>
                  </a:lnTo>
                  <a:lnTo>
                    <a:pt x="22724" y="19525"/>
                  </a:lnTo>
                  <a:lnTo>
                    <a:pt x="22633" y="6463"/>
                  </a:lnTo>
                  <a:lnTo>
                    <a:pt x="11271" y="1"/>
                  </a:lnTo>
                  <a:close/>
                </a:path>
              </a:pathLst>
            </a:custGeom>
            <a:noFill/>
            <a:ln w="11350" cap="flat" cmpd="sng">
              <a:solidFill>
                <a:srgbClr val="009FE3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2908906" y="3659212"/>
              <a:ext cx="435116" cy="448475"/>
            </a:xfrm>
            <a:custGeom>
              <a:avLst/>
              <a:gdLst/>
              <a:ahLst/>
              <a:cxnLst/>
              <a:rect l="l" t="t" r="r" b="b"/>
              <a:pathLst>
                <a:path w="20452" h="21507" extrusionOk="0">
                  <a:moveTo>
                    <a:pt x="12634" y="1"/>
                  </a:moveTo>
                  <a:lnTo>
                    <a:pt x="0" y="4109"/>
                  </a:lnTo>
                  <a:lnTo>
                    <a:pt x="0" y="17398"/>
                  </a:lnTo>
                  <a:lnTo>
                    <a:pt x="12634" y="21506"/>
                  </a:lnTo>
                  <a:lnTo>
                    <a:pt x="20451" y="10754"/>
                  </a:lnTo>
                  <a:lnTo>
                    <a:pt x="12634" y="1"/>
                  </a:lnTo>
                  <a:close/>
                </a:path>
              </a:pathLst>
            </a:custGeom>
            <a:noFill/>
            <a:ln w="11350" cap="flat" cmpd="sng">
              <a:solidFill>
                <a:srgbClr val="009FE3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174499" y="4107725"/>
              <a:ext cx="3106" cy="192781"/>
            </a:xfrm>
            <a:custGeom>
              <a:avLst/>
              <a:gdLst/>
              <a:ahLst/>
              <a:cxnLst/>
              <a:rect l="l" t="t" r="r" b="b"/>
              <a:pathLst>
                <a:path w="146" h="9245" fill="none" extrusionOk="0">
                  <a:moveTo>
                    <a:pt x="145" y="0"/>
                  </a:moveTo>
                  <a:lnTo>
                    <a:pt x="0" y="9244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2946590" y="4298237"/>
              <a:ext cx="457370" cy="428185"/>
            </a:xfrm>
            <a:custGeom>
              <a:avLst/>
              <a:gdLst/>
              <a:ahLst/>
              <a:cxnLst/>
              <a:rect l="l" t="t" r="r" b="b"/>
              <a:pathLst>
                <a:path w="21498" h="20534" extrusionOk="0">
                  <a:moveTo>
                    <a:pt x="10844" y="0"/>
                  </a:moveTo>
                  <a:lnTo>
                    <a:pt x="1" y="7681"/>
                  </a:lnTo>
                  <a:lnTo>
                    <a:pt x="3954" y="20370"/>
                  </a:lnTo>
                  <a:lnTo>
                    <a:pt x="17243" y="20534"/>
                  </a:lnTo>
                  <a:lnTo>
                    <a:pt x="21497" y="7945"/>
                  </a:lnTo>
                  <a:lnTo>
                    <a:pt x="10844" y="0"/>
                  </a:lnTo>
                  <a:close/>
                </a:path>
              </a:pathLst>
            </a:custGeom>
            <a:noFill/>
            <a:ln w="11350" cap="flat" cmpd="sng">
              <a:solidFill>
                <a:srgbClr val="E6007E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3403748" y="4463536"/>
              <a:ext cx="145819" cy="21"/>
            </a:xfrm>
            <a:custGeom>
              <a:avLst/>
              <a:gdLst/>
              <a:ahLst/>
              <a:cxnLst/>
              <a:rect l="l" t="t" r="r" b="b"/>
              <a:pathLst>
                <a:path w="6854" h="1" fill="none" extrusionOk="0">
                  <a:moveTo>
                    <a:pt x="0" y="0"/>
                  </a:moveTo>
                  <a:lnTo>
                    <a:pt x="6854" y="0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3753023" y="4469605"/>
              <a:ext cx="145840" cy="21"/>
            </a:xfrm>
            <a:custGeom>
              <a:avLst/>
              <a:gdLst/>
              <a:ahLst/>
              <a:cxnLst/>
              <a:rect l="l" t="t" r="r" b="b"/>
              <a:pathLst>
                <a:path w="6855" h="1" fill="none" extrusionOk="0">
                  <a:moveTo>
                    <a:pt x="1" y="0"/>
                  </a:moveTo>
                  <a:lnTo>
                    <a:pt x="6854" y="0"/>
                  </a:lnTo>
                </a:path>
              </a:pathLst>
            </a:custGeom>
            <a:noFill/>
            <a:ln w="11350" cap="flat" cmpd="sng">
              <a:solidFill>
                <a:srgbClr val="FFFFF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3549485" y="4371606"/>
              <a:ext cx="199794" cy="195993"/>
            </a:xfrm>
            <a:custGeom>
              <a:avLst/>
              <a:gdLst/>
              <a:ahLst/>
              <a:cxnLst/>
              <a:rect l="l" t="t" r="r" b="b"/>
              <a:pathLst>
                <a:path w="9391" h="9399" extrusionOk="0">
                  <a:moveTo>
                    <a:pt x="4700" y="0"/>
                  </a:moveTo>
                  <a:cubicBezTo>
                    <a:pt x="2100" y="0"/>
                    <a:pt x="1" y="2100"/>
                    <a:pt x="1" y="4699"/>
                  </a:cubicBezTo>
                  <a:cubicBezTo>
                    <a:pt x="1" y="7290"/>
                    <a:pt x="2100" y="9399"/>
                    <a:pt x="4700" y="9399"/>
                  </a:cubicBezTo>
                  <a:cubicBezTo>
                    <a:pt x="7291" y="9399"/>
                    <a:pt x="9390" y="7290"/>
                    <a:pt x="9390" y="4699"/>
                  </a:cubicBezTo>
                  <a:cubicBezTo>
                    <a:pt x="9390" y="2100"/>
                    <a:pt x="7291" y="0"/>
                    <a:pt x="4700" y="0"/>
                  </a:cubicBezTo>
                  <a:close/>
                </a:path>
              </a:pathLst>
            </a:custGeom>
            <a:noFill/>
            <a:ln w="11350" cap="flat" cmpd="sng">
              <a:solidFill>
                <a:srgbClr val="1BE53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902460" y="4371606"/>
              <a:ext cx="199772" cy="195993"/>
            </a:xfrm>
            <a:custGeom>
              <a:avLst/>
              <a:gdLst/>
              <a:ahLst/>
              <a:cxnLst/>
              <a:rect l="l" t="t" r="r" b="b"/>
              <a:pathLst>
                <a:path w="9390" h="9399" extrusionOk="0">
                  <a:moveTo>
                    <a:pt x="4699" y="0"/>
                  </a:moveTo>
                  <a:cubicBezTo>
                    <a:pt x="2100" y="0"/>
                    <a:pt x="0" y="2100"/>
                    <a:pt x="0" y="4699"/>
                  </a:cubicBezTo>
                  <a:cubicBezTo>
                    <a:pt x="0" y="7290"/>
                    <a:pt x="2100" y="9399"/>
                    <a:pt x="4699" y="9399"/>
                  </a:cubicBezTo>
                  <a:cubicBezTo>
                    <a:pt x="7290" y="9399"/>
                    <a:pt x="9390" y="7290"/>
                    <a:pt x="9390" y="4699"/>
                  </a:cubicBezTo>
                  <a:cubicBezTo>
                    <a:pt x="9390" y="2100"/>
                    <a:pt x="7290" y="0"/>
                    <a:pt x="4699" y="0"/>
                  </a:cubicBezTo>
                  <a:close/>
                </a:path>
              </a:pathLst>
            </a:custGeom>
            <a:noFill/>
            <a:ln w="11350" cap="flat" cmpd="sng">
              <a:solidFill>
                <a:srgbClr val="1BE53F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4423076" y="4365537"/>
              <a:ext cx="199964" cy="195993"/>
            </a:xfrm>
            <a:custGeom>
              <a:avLst/>
              <a:gdLst/>
              <a:ahLst/>
              <a:cxnLst/>
              <a:rect l="l" t="t" r="r" b="b"/>
              <a:pathLst>
                <a:path w="9399" h="9399" extrusionOk="0">
                  <a:moveTo>
                    <a:pt x="4699" y="0"/>
                  </a:moveTo>
                  <a:cubicBezTo>
                    <a:pt x="2100" y="0"/>
                    <a:pt x="0" y="2100"/>
                    <a:pt x="0" y="4699"/>
                  </a:cubicBezTo>
                  <a:cubicBezTo>
                    <a:pt x="0" y="7290"/>
                    <a:pt x="2100" y="9399"/>
                    <a:pt x="4699" y="9399"/>
                  </a:cubicBezTo>
                  <a:cubicBezTo>
                    <a:pt x="7290" y="9399"/>
                    <a:pt x="9399" y="7290"/>
                    <a:pt x="9399" y="4699"/>
                  </a:cubicBezTo>
                  <a:cubicBezTo>
                    <a:pt x="9399" y="2100"/>
                    <a:pt x="7290" y="0"/>
                    <a:pt x="4699" y="0"/>
                  </a:cubicBezTo>
                  <a:close/>
                </a:path>
              </a:pathLst>
            </a:custGeom>
            <a:noFill/>
            <a:ln w="11350" cap="flat" cmpd="sng">
              <a:solidFill>
                <a:srgbClr val="FF0000"/>
              </a:solidFill>
              <a:prstDash val="solid"/>
              <a:miter lim="9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3620035" y="4427331"/>
              <a:ext cx="62485" cy="84557"/>
            </a:xfrm>
            <a:custGeom>
              <a:avLst/>
              <a:gdLst/>
              <a:ahLst/>
              <a:cxnLst/>
              <a:rect l="l" t="t" r="r" b="b"/>
              <a:pathLst>
                <a:path w="2937" h="4055" extrusionOk="0">
                  <a:moveTo>
                    <a:pt x="1791" y="464"/>
                  </a:moveTo>
                  <a:cubicBezTo>
                    <a:pt x="1964" y="464"/>
                    <a:pt x="2118" y="518"/>
                    <a:pt x="2246" y="627"/>
                  </a:cubicBezTo>
                  <a:cubicBezTo>
                    <a:pt x="2373" y="737"/>
                    <a:pt x="2437" y="873"/>
                    <a:pt x="2437" y="1036"/>
                  </a:cubicBezTo>
                  <a:cubicBezTo>
                    <a:pt x="2437" y="1273"/>
                    <a:pt x="2291" y="1491"/>
                    <a:pt x="2018" y="1709"/>
                  </a:cubicBezTo>
                  <a:cubicBezTo>
                    <a:pt x="1737" y="1927"/>
                    <a:pt x="1373" y="2091"/>
                    <a:pt x="919" y="2209"/>
                  </a:cubicBezTo>
                  <a:cubicBezTo>
                    <a:pt x="1100" y="1527"/>
                    <a:pt x="1200" y="1073"/>
                    <a:pt x="1200" y="864"/>
                  </a:cubicBezTo>
                  <a:cubicBezTo>
                    <a:pt x="1200" y="791"/>
                    <a:pt x="1173" y="718"/>
                    <a:pt x="1137" y="637"/>
                  </a:cubicBezTo>
                  <a:cubicBezTo>
                    <a:pt x="1391" y="518"/>
                    <a:pt x="1609" y="464"/>
                    <a:pt x="1791" y="464"/>
                  </a:cubicBezTo>
                  <a:close/>
                  <a:moveTo>
                    <a:pt x="1691" y="0"/>
                  </a:moveTo>
                  <a:cubicBezTo>
                    <a:pt x="1455" y="0"/>
                    <a:pt x="1209" y="37"/>
                    <a:pt x="955" y="128"/>
                  </a:cubicBezTo>
                  <a:cubicBezTo>
                    <a:pt x="691" y="209"/>
                    <a:pt x="564" y="300"/>
                    <a:pt x="564" y="400"/>
                  </a:cubicBezTo>
                  <a:cubicBezTo>
                    <a:pt x="564" y="464"/>
                    <a:pt x="610" y="546"/>
                    <a:pt x="700" y="627"/>
                  </a:cubicBezTo>
                  <a:cubicBezTo>
                    <a:pt x="682" y="1073"/>
                    <a:pt x="510" y="1864"/>
                    <a:pt x="164" y="2991"/>
                  </a:cubicBezTo>
                  <a:cubicBezTo>
                    <a:pt x="55" y="3363"/>
                    <a:pt x="1" y="3591"/>
                    <a:pt x="1" y="3672"/>
                  </a:cubicBezTo>
                  <a:cubicBezTo>
                    <a:pt x="1" y="3763"/>
                    <a:pt x="37" y="3845"/>
                    <a:pt x="110" y="3936"/>
                  </a:cubicBezTo>
                  <a:cubicBezTo>
                    <a:pt x="182" y="4018"/>
                    <a:pt x="246" y="4054"/>
                    <a:pt x="300" y="4054"/>
                  </a:cubicBezTo>
                  <a:cubicBezTo>
                    <a:pt x="355" y="4054"/>
                    <a:pt x="519" y="3591"/>
                    <a:pt x="791" y="2654"/>
                  </a:cubicBezTo>
                  <a:cubicBezTo>
                    <a:pt x="1437" y="2527"/>
                    <a:pt x="1955" y="2327"/>
                    <a:pt x="2346" y="2045"/>
                  </a:cubicBezTo>
                  <a:cubicBezTo>
                    <a:pt x="2736" y="1755"/>
                    <a:pt x="2936" y="1409"/>
                    <a:pt x="2936" y="1000"/>
                  </a:cubicBezTo>
                  <a:cubicBezTo>
                    <a:pt x="2936" y="700"/>
                    <a:pt x="2818" y="464"/>
                    <a:pt x="2582" y="273"/>
                  </a:cubicBezTo>
                  <a:cubicBezTo>
                    <a:pt x="2355" y="91"/>
                    <a:pt x="2055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3969321" y="4427331"/>
              <a:ext cx="62485" cy="84557"/>
            </a:xfrm>
            <a:custGeom>
              <a:avLst/>
              <a:gdLst/>
              <a:ahLst/>
              <a:cxnLst/>
              <a:rect l="l" t="t" r="r" b="b"/>
              <a:pathLst>
                <a:path w="2937" h="4055" extrusionOk="0">
                  <a:moveTo>
                    <a:pt x="1791" y="464"/>
                  </a:moveTo>
                  <a:cubicBezTo>
                    <a:pt x="1964" y="464"/>
                    <a:pt x="2118" y="518"/>
                    <a:pt x="2246" y="627"/>
                  </a:cubicBezTo>
                  <a:cubicBezTo>
                    <a:pt x="2373" y="737"/>
                    <a:pt x="2437" y="873"/>
                    <a:pt x="2437" y="1036"/>
                  </a:cubicBezTo>
                  <a:cubicBezTo>
                    <a:pt x="2437" y="1273"/>
                    <a:pt x="2291" y="1491"/>
                    <a:pt x="2018" y="1709"/>
                  </a:cubicBezTo>
                  <a:cubicBezTo>
                    <a:pt x="1737" y="1927"/>
                    <a:pt x="1373" y="2091"/>
                    <a:pt x="919" y="2209"/>
                  </a:cubicBezTo>
                  <a:cubicBezTo>
                    <a:pt x="1100" y="1527"/>
                    <a:pt x="1200" y="1073"/>
                    <a:pt x="1200" y="864"/>
                  </a:cubicBezTo>
                  <a:cubicBezTo>
                    <a:pt x="1200" y="791"/>
                    <a:pt x="1173" y="718"/>
                    <a:pt x="1137" y="637"/>
                  </a:cubicBezTo>
                  <a:cubicBezTo>
                    <a:pt x="1391" y="518"/>
                    <a:pt x="1609" y="464"/>
                    <a:pt x="1791" y="464"/>
                  </a:cubicBezTo>
                  <a:close/>
                  <a:moveTo>
                    <a:pt x="1691" y="0"/>
                  </a:moveTo>
                  <a:cubicBezTo>
                    <a:pt x="1455" y="0"/>
                    <a:pt x="1209" y="37"/>
                    <a:pt x="955" y="128"/>
                  </a:cubicBezTo>
                  <a:cubicBezTo>
                    <a:pt x="691" y="209"/>
                    <a:pt x="564" y="300"/>
                    <a:pt x="564" y="400"/>
                  </a:cubicBezTo>
                  <a:cubicBezTo>
                    <a:pt x="564" y="464"/>
                    <a:pt x="610" y="546"/>
                    <a:pt x="700" y="627"/>
                  </a:cubicBezTo>
                  <a:cubicBezTo>
                    <a:pt x="682" y="1073"/>
                    <a:pt x="510" y="1864"/>
                    <a:pt x="164" y="2991"/>
                  </a:cubicBezTo>
                  <a:cubicBezTo>
                    <a:pt x="55" y="3363"/>
                    <a:pt x="1" y="3591"/>
                    <a:pt x="1" y="3672"/>
                  </a:cubicBezTo>
                  <a:cubicBezTo>
                    <a:pt x="1" y="3763"/>
                    <a:pt x="37" y="3845"/>
                    <a:pt x="110" y="3936"/>
                  </a:cubicBezTo>
                  <a:cubicBezTo>
                    <a:pt x="182" y="4018"/>
                    <a:pt x="246" y="4054"/>
                    <a:pt x="300" y="4054"/>
                  </a:cubicBezTo>
                  <a:cubicBezTo>
                    <a:pt x="355" y="4054"/>
                    <a:pt x="519" y="3591"/>
                    <a:pt x="791" y="2654"/>
                  </a:cubicBezTo>
                  <a:cubicBezTo>
                    <a:pt x="1437" y="2527"/>
                    <a:pt x="1955" y="2327"/>
                    <a:pt x="2346" y="2045"/>
                  </a:cubicBezTo>
                  <a:cubicBezTo>
                    <a:pt x="2736" y="1755"/>
                    <a:pt x="2936" y="1409"/>
                    <a:pt x="2936" y="1000"/>
                  </a:cubicBezTo>
                  <a:cubicBezTo>
                    <a:pt x="2936" y="700"/>
                    <a:pt x="2818" y="464"/>
                    <a:pt x="2582" y="273"/>
                  </a:cubicBezTo>
                  <a:cubicBezTo>
                    <a:pt x="2355" y="91"/>
                    <a:pt x="2055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4491787" y="4427331"/>
              <a:ext cx="62485" cy="84557"/>
            </a:xfrm>
            <a:custGeom>
              <a:avLst/>
              <a:gdLst/>
              <a:ahLst/>
              <a:cxnLst/>
              <a:rect l="l" t="t" r="r" b="b"/>
              <a:pathLst>
                <a:path w="2937" h="4055" extrusionOk="0">
                  <a:moveTo>
                    <a:pt x="1791" y="464"/>
                  </a:moveTo>
                  <a:cubicBezTo>
                    <a:pt x="1964" y="464"/>
                    <a:pt x="2118" y="518"/>
                    <a:pt x="2246" y="627"/>
                  </a:cubicBezTo>
                  <a:cubicBezTo>
                    <a:pt x="2373" y="737"/>
                    <a:pt x="2437" y="873"/>
                    <a:pt x="2437" y="1036"/>
                  </a:cubicBezTo>
                  <a:cubicBezTo>
                    <a:pt x="2437" y="1273"/>
                    <a:pt x="2291" y="1491"/>
                    <a:pt x="2018" y="1709"/>
                  </a:cubicBezTo>
                  <a:cubicBezTo>
                    <a:pt x="1737" y="1927"/>
                    <a:pt x="1373" y="2091"/>
                    <a:pt x="919" y="2209"/>
                  </a:cubicBezTo>
                  <a:cubicBezTo>
                    <a:pt x="1100" y="1527"/>
                    <a:pt x="1200" y="1073"/>
                    <a:pt x="1200" y="864"/>
                  </a:cubicBezTo>
                  <a:cubicBezTo>
                    <a:pt x="1200" y="791"/>
                    <a:pt x="1173" y="718"/>
                    <a:pt x="1137" y="637"/>
                  </a:cubicBezTo>
                  <a:cubicBezTo>
                    <a:pt x="1391" y="518"/>
                    <a:pt x="1609" y="464"/>
                    <a:pt x="1791" y="464"/>
                  </a:cubicBezTo>
                  <a:close/>
                  <a:moveTo>
                    <a:pt x="1691" y="0"/>
                  </a:moveTo>
                  <a:cubicBezTo>
                    <a:pt x="1455" y="0"/>
                    <a:pt x="1209" y="37"/>
                    <a:pt x="955" y="128"/>
                  </a:cubicBezTo>
                  <a:cubicBezTo>
                    <a:pt x="691" y="209"/>
                    <a:pt x="564" y="300"/>
                    <a:pt x="564" y="400"/>
                  </a:cubicBezTo>
                  <a:cubicBezTo>
                    <a:pt x="564" y="464"/>
                    <a:pt x="610" y="546"/>
                    <a:pt x="700" y="627"/>
                  </a:cubicBezTo>
                  <a:cubicBezTo>
                    <a:pt x="682" y="1073"/>
                    <a:pt x="510" y="1864"/>
                    <a:pt x="164" y="2991"/>
                  </a:cubicBezTo>
                  <a:cubicBezTo>
                    <a:pt x="55" y="3363"/>
                    <a:pt x="1" y="3591"/>
                    <a:pt x="1" y="3672"/>
                  </a:cubicBezTo>
                  <a:cubicBezTo>
                    <a:pt x="1" y="3763"/>
                    <a:pt x="37" y="3845"/>
                    <a:pt x="110" y="3936"/>
                  </a:cubicBezTo>
                  <a:cubicBezTo>
                    <a:pt x="182" y="4018"/>
                    <a:pt x="246" y="4054"/>
                    <a:pt x="300" y="4054"/>
                  </a:cubicBezTo>
                  <a:cubicBezTo>
                    <a:pt x="355" y="4054"/>
                    <a:pt x="519" y="3591"/>
                    <a:pt x="791" y="2654"/>
                  </a:cubicBezTo>
                  <a:cubicBezTo>
                    <a:pt x="1437" y="2527"/>
                    <a:pt x="1955" y="2327"/>
                    <a:pt x="2346" y="2045"/>
                  </a:cubicBezTo>
                  <a:cubicBezTo>
                    <a:pt x="2736" y="1755"/>
                    <a:pt x="2936" y="1409"/>
                    <a:pt x="2936" y="1000"/>
                  </a:cubicBezTo>
                  <a:cubicBezTo>
                    <a:pt x="2936" y="700"/>
                    <a:pt x="2818" y="464"/>
                    <a:pt x="2582" y="273"/>
                  </a:cubicBezTo>
                  <a:cubicBezTo>
                    <a:pt x="2355" y="91"/>
                    <a:pt x="2055" y="0"/>
                    <a:pt x="1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Properties of ATP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ATP has several properties which make it an </a:t>
            </a:r>
            <a:r>
              <a:rPr lang="en" sz="1700" b="1">
                <a:solidFill>
                  <a:srgbClr val="CCCCCC"/>
                </a:solidFill>
              </a:rPr>
              <a:t>ideal </a:t>
            </a:r>
            <a:r>
              <a:rPr lang="en" sz="1700">
                <a:solidFill>
                  <a:srgbClr val="CCCCCC"/>
                </a:solidFill>
              </a:rPr>
              <a:t>store of </a:t>
            </a:r>
            <a:r>
              <a:rPr lang="en" sz="1700" b="1">
                <a:solidFill>
                  <a:srgbClr val="CCCCCC"/>
                </a:solidFill>
              </a:rPr>
              <a:t>energy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ATP releases energy in </a:t>
            </a:r>
            <a:r>
              <a:rPr lang="en" sz="1700" b="1">
                <a:solidFill>
                  <a:srgbClr val="CCCCCC"/>
                </a:solidFill>
              </a:rPr>
              <a:t>small</a:t>
            </a:r>
            <a:r>
              <a:rPr lang="en" sz="1700">
                <a:solidFill>
                  <a:srgbClr val="CCCCCC"/>
                </a:solidFill>
              </a:rPr>
              <a:t>, </a:t>
            </a:r>
            <a:r>
              <a:rPr lang="en" sz="1700" b="1">
                <a:solidFill>
                  <a:srgbClr val="CCCCCC"/>
                </a:solidFill>
              </a:rPr>
              <a:t>manageable </a:t>
            </a:r>
            <a:r>
              <a:rPr lang="en" sz="1700">
                <a:solidFill>
                  <a:srgbClr val="CCCCCC"/>
                </a:solidFill>
              </a:rPr>
              <a:t>quantities.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Using glucose directly as an energy source would result in large quantities of </a:t>
            </a:r>
            <a:r>
              <a:rPr lang="en" sz="1300" b="1">
                <a:solidFill>
                  <a:srgbClr val="CCCCCC"/>
                </a:solidFill>
              </a:rPr>
              <a:t>wasted </a:t>
            </a:r>
            <a:r>
              <a:rPr lang="en" sz="1300">
                <a:solidFill>
                  <a:srgbClr val="CCCCCC"/>
                </a:solidFill>
              </a:rPr>
              <a:t>energy as </a:t>
            </a:r>
            <a:r>
              <a:rPr lang="en" sz="1300" b="1">
                <a:solidFill>
                  <a:srgbClr val="E69138"/>
                </a:solidFill>
              </a:rPr>
              <a:t>heat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ATP is a </a:t>
            </a:r>
            <a:r>
              <a:rPr lang="en" sz="1700" b="1">
                <a:solidFill>
                  <a:srgbClr val="CCCCCC"/>
                </a:solidFill>
              </a:rPr>
              <a:t>soluble </a:t>
            </a:r>
            <a:r>
              <a:rPr lang="en" sz="1700">
                <a:solidFill>
                  <a:srgbClr val="CCCCCC"/>
                </a:solidFill>
              </a:rPr>
              <a:t>molecule.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allows it to be easily transported around the cell in the </a:t>
            </a:r>
            <a:r>
              <a:rPr lang="en" sz="1300" b="1">
                <a:solidFill>
                  <a:srgbClr val="CCCCCC"/>
                </a:solidFill>
              </a:rPr>
              <a:t>cytoplasm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ATP is </a:t>
            </a:r>
            <a:r>
              <a:rPr lang="en" sz="1700" b="1">
                <a:solidFill>
                  <a:srgbClr val="CCCCCC"/>
                </a:solidFill>
              </a:rPr>
              <a:t>easily </a:t>
            </a:r>
            <a:r>
              <a:rPr lang="en" sz="1700">
                <a:solidFill>
                  <a:srgbClr val="CCCCCC"/>
                </a:solidFill>
              </a:rPr>
              <a:t>broken down and reformed.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Both the condensation and hydrolysis of ATP are </a:t>
            </a:r>
            <a:r>
              <a:rPr lang="en" sz="1300" b="1">
                <a:solidFill>
                  <a:srgbClr val="CCCCCC"/>
                </a:solidFill>
              </a:rPr>
              <a:t>single-step </a:t>
            </a:r>
            <a:r>
              <a:rPr lang="en" sz="1300">
                <a:solidFill>
                  <a:srgbClr val="CCCCCC"/>
                </a:solidFill>
              </a:rPr>
              <a:t>reactions.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ATP can make other compounds </a:t>
            </a:r>
            <a:r>
              <a:rPr lang="en" sz="1700" b="1">
                <a:solidFill>
                  <a:srgbClr val="CCCCCC"/>
                </a:solidFill>
              </a:rPr>
              <a:t>more reactive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does this by transferring one of its phosphate groups to the target molecule through </a:t>
            </a:r>
            <a:r>
              <a:rPr lang="en" sz="1300" b="1">
                <a:solidFill>
                  <a:srgbClr val="CCCCCC"/>
                </a:solidFill>
              </a:rPr>
              <a:t>phosphorylation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ATP will remain in the cell.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ATP cannot pass through the cell membrane.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ensures the cell </a:t>
            </a:r>
            <a:r>
              <a:rPr lang="en" sz="1300" b="1">
                <a:solidFill>
                  <a:srgbClr val="CCCCCC"/>
                </a:solidFill>
              </a:rPr>
              <a:t>always </a:t>
            </a:r>
            <a:r>
              <a:rPr lang="en" sz="1300">
                <a:solidFill>
                  <a:srgbClr val="CCCCCC"/>
                </a:solidFill>
              </a:rPr>
              <a:t>has a supply of energy.</a:t>
            </a:r>
            <a:endParaRPr sz="1300" b="1"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B7B7B7"/>
              </a:solidFill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53" name="Google Shape;153;p18"/>
          <p:cNvSpPr/>
          <p:nvPr/>
        </p:nvSpPr>
        <p:spPr>
          <a:xfrm>
            <a:off x="6737293" y="4067562"/>
            <a:ext cx="23" cy="2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8"/>
          <p:cNvSpPr/>
          <p:nvPr/>
        </p:nvSpPr>
        <p:spPr>
          <a:xfrm>
            <a:off x="6583100" y="4067562"/>
            <a:ext cx="23" cy="2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12675" y="0"/>
            <a:ext cx="5080200" cy="5148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6737293" y="4067562"/>
            <a:ext cx="23" cy="2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6583100" y="4067562"/>
            <a:ext cx="23" cy="2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11350" cap="flat" cmpd="sng">
            <a:solidFill>
              <a:srgbClr val="E6007E"/>
            </a:solidFill>
            <a:prstDash val="solid"/>
            <a:miter lim="90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99" y="1508926"/>
            <a:ext cx="4419604" cy="2125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19"/>
          <p:cNvCxnSpPr/>
          <p:nvPr/>
        </p:nvCxnSpPr>
        <p:spPr>
          <a:xfrm>
            <a:off x="50928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19"/>
          <p:cNvSpPr txBox="1"/>
          <p:nvPr/>
        </p:nvSpPr>
        <p:spPr>
          <a:xfrm>
            <a:off x="5705025" y="1881750"/>
            <a:ext cx="2812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ATP has several properties which make it an ideal store of energy.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one of the reasons why ATP is found in many different types of life, including both animals and plants.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Compensation Point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Plants carry out </a:t>
            </a:r>
            <a:r>
              <a:rPr lang="en" b="1">
                <a:solidFill>
                  <a:srgbClr val="CCCCCC"/>
                </a:solidFill>
              </a:rPr>
              <a:t>both </a:t>
            </a:r>
            <a:r>
              <a:rPr lang="en">
                <a:solidFill>
                  <a:srgbClr val="CCCCCC"/>
                </a:solidFill>
              </a:rPr>
              <a:t>photosynthesis and respiration.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Photosynthesis and respiration can occur </a:t>
            </a:r>
            <a:r>
              <a:rPr lang="en" b="1">
                <a:solidFill>
                  <a:srgbClr val="CCCCCC"/>
                </a:solidFill>
              </a:rPr>
              <a:t>simultaneously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Photosynthesis and respiration are likely to occur at </a:t>
            </a:r>
            <a:r>
              <a:rPr lang="en" b="1">
                <a:solidFill>
                  <a:srgbClr val="CCCCCC"/>
                </a:solidFill>
              </a:rPr>
              <a:t>differing rates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rate of photosynthesis is largely dependent on the </a:t>
            </a:r>
            <a:r>
              <a:rPr lang="en" b="1">
                <a:solidFill>
                  <a:srgbClr val="CCCCCC"/>
                </a:solidFill>
              </a:rPr>
              <a:t>amount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FFD966"/>
                </a:solidFill>
              </a:rPr>
              <a:t>light </a:t>
            </a:r>
            <a:r>
              <a:rPr lang="en">
                <a:solidFill>
                  <a:srgbClr val="CCCCCC"/>
                </a:solidFill>
              </a:rPr>
              <a:t>available to the plant.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usually referred to as the </a:t>
            </a:r>
            <a:r>
              <a:rPr lang="en" b="1">
                <a:solidFill>
                  <a:srgbClr val="CCCCCC"/>
                </a:solidFill>
              </a:rPr>
              <a:t>light intensity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At a certain light intensity, the rate of photosynthesis will be </a:t>
            </a:r>
            <a:r>
              <a:rPr lang="en" b="1">
                <a:solidFill>
                  <a:srgbClr val="CCCCCC"/>
                </a:solidFill>
              </a:rPr>
              <a:t>equal </a:t>
            </a:r>
            <a:r>
              <a:rPr lang="en">
                <a:solidFill>
                  <a:srgbClr val="CCCCCC"/>
                </a:solidFill>
              </a:rPr>
              <a:t>to the rate of respiration.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This is referred to as the </a:t>
            </a:r>
            <a:r>
              <a:rPr lang="en" b="1">
                <a:solidFill>
                  <a:srgbClr val="CCCCCC"/>
                </a:solidFill>
              </a:rPr>
              <a:t>compensation point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21242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4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3">
            <a:alphaModFix/>
          </a:blip>
          <a:srcRect t="2783" b="16772"/>
          <a:stretch/>
        </p:blipFill>
        <p:spPr>
          <a:xfrm>
            <a:off x="0" y="0"/>
            <a:ext cx="9144000" cy="4137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21"/>
          <p:cNvCxnSpPr/>
          <p:nvPr/>
        </p:nvCxnSpPr>
        <p:spPr>
          <a:xfrm rot="10800000">
            <a:off x="0" y="413762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p21"/>
          <p:cNvSpPr txBox="1"/>
          <p:nvPr/>
        </p:nvSpPr>
        <p:spPr>
          <a:xfrm>
            <a:off x="573150" y="4280925"/>
            <a:ext cx="799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compensation point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occurs when the rate of respiration is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equal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 rate of respiration. One time when this can occur is the early hours of the morning.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</Words>
  <Application>Microsoft Office PowerPoint</Application>
  <PresentationFormat>On-screen Show (16:9)</PresentationFormat>
  <Paragraphs>198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Kalam</vt:lpstr>
      <vt:lpstr>Arial</vt:lpstr>
      <vt:lpstr>Cambria</vt:lpstr>
      <vt:lpstr>Times New Roman</vt:lpstr>
      <vt:lpstr>gg sans</vt:lpstr>
      <vt:lpstr>Simple Dark</vt:lpstr>
      <vt:lpstr>AQA A Level Biology 36 - Photosynthesis and the Light Dependent Reaction</vt:lpstr>
      <vt:lpstr>Photosynthesis  </vt:lpstr>
      <vt:lpstr>PowerPoint Presentation</vt:lpstr>
      <vt:lpstr>ADP → ATP  </vt:lpstr>
      <vt:lpstr>ATP → ADP  </vt:lpstr>
      <vt:lpstr>The Properties of ATP  </vt:lpstr>
      <vt:lpstr>PowerPoint Presentation</vt:lpstr>
      <vt:lpstr>The Compensation Point  </vt:lpstr>
      <vt:lpstr>PowerPoint Presentation</vt:lpstr>
      <vt:lpstr>PowerPoint Presentation</vt:lpstr>
      <vt:lpstr>Chloroplasts  </vt:lpstr>
      <vt:lpstr>PowerPoint Presentation</vt:lpstr>
      <vt:lpstr>NADP and Redox Reactions  </vt:lpstr>
      <vt:lpstr>The Stages of Photosynthesis  </vt:lpstr>
      <vt:lpstr>PowerPoint Presentation</vt:lpstr>
      <vt:lpstr>Photophosphorylation  </vt:lpstr>
      <vt:lpstr>The Light-Dependent Reaction - Non-Cyclic Photophosphorylation  </vt:lpstr>
      <vt:lpstr>The Light-Dependent Reaction - Non-Cyclic Photophosphorylation  </vt:lpstr>
      <vt:lpstr>PowerPoint Presentation</vt:lpstr>
      <vt:lpstr>The Light-Dependent Reaction - Cyclic Photophosphorylation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36 - Photosynthesis and the Light Dependent Reaction</dc:title>
  <cp:lastModifiedBy>Chezka Mae Madrona</cp:lastModifiedBy>
  <cp:revision>3</cp:revision>
  <dcterms:modified xsi:type="dcterms:W3CDTF">2025-07-25T10:47:33Z</dcterms:modified>
</cp:coreProperties>
</file>